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0" r:id="rId5"/>
    <p:sldId id="272" r:id="rId6"/>
    <p:sldId id="278" r:id="rId7"/>
    <p:sldId id="283" r:id="rId8"/>
    <p:sldId id="275" r:id="rId9"/>
    <p:sldId id="276" r:id="rId10"/>
    <p:sldId id="285" r:id="rId11"/>
    <p:sldId id="263" r:id="rId12"/>
    <p:sldId id="264" r:id="rId13"/>
    <p:sldId id="265" r:id="rId14"/>
    <p:sldId id="280" r:id="rId15"/>
    <p:sldId id="277" r:id="rId16"/>
    <p:sldId id="279" r:id="rId17"/>
    <p:sldId id="284" r:id="rId18"/>
    <p:sldId id="281" r:id="rId19"/>
    <p:sldId id="282" r:id="rId20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44" y="96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kChilldown\Tank1A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kChilldown\Tank1A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kChilldown\Tank1A_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Tank 1A Liquid Lump Pressure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68136965036964E-2"/>
          <c:y val="0.13110052418362206"/>
          <c:w val="0.8796895587434348"/>
          <c:h val="0.8048096796109282"/>
        </c:manualLayout>
      </c:layout>
      <c:scatterChart>
        <c:scatterStyle val="lineMarker"/>
        <c:varyColors val="0"/>
        <c:ser>
          <c:idx val="2"/>
          <c:order val="1"/>
          <c:tx>
            <c:strRef>
              <c:f>PL7_psi!$D$1</c:f>
              <c:strCache>
                <c:ptCount val="1"/>
                <c:pt idx="0">
                  <c:v>Case2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PL7_psi!$A$2:$A$6002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61.499999999999901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63.5</c:v>
                </c:pt>
                <c:pt idx="128">
                  <c:v>64</c:v>
                </c:pt>
                <c:pt idx="129">
                  <c:v>64.499999999999901</c:v>
                </c:pt>
                <c:pt idx="130">
                  <c:v>64.999999999999901</c:v>
                </c:pt>
                <c:pt idx="131">
                  <c:v>65.499999999999901</c:v>
                </c:pt>
                <c:pt idx="132">
                  <c:v>65.999999999999901</c:v>
                </c:pt>
                <c:pt idx="133">
                  <c:v>66.499999999999901</c:v>
                </c:pt>
                <c:pt idx="134">
                  <c:v>66.999999999999901</c:v>
                </c:pt>
                <c:pt idx="135">
                  <c:v>67.499999999999901</c:v>
                </c:pt>
                <c:pt idx="136">
                  <c:v>67.999999999999901</c:v>
                </c:pt>
                <c:pt idx="137">
                  <c:v>68.499999999999901</c:v>
                </c:pt>
                <c:pt idx="138">
                  <c:v>68.999999999999901</c:v>
                </c:pt>
                <c:pt idx="139">
                  <c:v>69.499999999999901</c:v>
                </c:pt>
                <c:pt idx="140">
                  <c:v>69.999999999999901</c:v>
                </c:pt>
                <c:pt idx="141">
                  <c:v>70.499999999999901</c:v>
                </c:pt>
                <c:pt idx="142">
                  <c:v>70.999999999999901</c:v>
                </c:pt>
                <c:pt idx="143">
                  <c:v>71.499999999999901</c:v>
                </c:pt>
                <c:pt idx="144">
                  <c:v>71.999999999999901</c:v>
                </c:pt>
                <c:pt idx="145">
                  <c:v>72.499999999999901</c:v>
                </c:pt>
                <c:pt idx="146">
                  <c:v>72.999999999999901</c:v>
                </c:pt>
                <c:pt idx="147">
                  <c:v>73.499999999999901</c:v>
                </c:pt>
                <c:pt idx="148">
                  <c:v>73.999999999999901</c:v>
                </c:pt>
                <c:pt idx="149">
                  <c:v>74.499999999999901</c:v>
                </c:pt>
                <c:pt idx="150">
                  <c:v>74.999999999999901</c:v>
                </c:pt>
                <c:pt idx="151">
                  <c:v>75.499999999999901</c:v>
                </c:pt>
                <c:pt idx="152">
                  <c:v>75.999999999999901</c:v>
                </c:pt>
                <c:pt idx="153">
                  <c:v>76.499999999999901</c:v>
                </c:pt>
                <c:pt idx="154">
                  <c:v>76.999999999999901</c:v>
                </c:pt>
                <c:pt idx="155">
                  <c:v>77.499999999999901</c:v>
                </c:pt>
                <c:pt idx="156">
                  <c:v>77.999999999999901</c:v>
                </c:pt>
                <c:pt idx="157">
                  <c:v>78.499999999999901</c:v>
                </c:pt>
                <c:pt idx="158">
                  <c:v>78.999999999999901</c:v>
                </c:pt>
                <c:pt idx="159">
                  <c:v>79.499999999999901</c:v>
                </c:pt>
                <c:pt idx="160">
                  <c:v>79.999999999999901</c:v>
                </c:pt>
                <c:pt idx="161">
                  <c:v>80.499999999999901</c:v>
                </c:pt>
                <c:pt idx="162">
                  <c:v>80.999999999999901</c:v>
                </c:pt>
                <c:pt idx="163">
                  <c:v>81.499999999999901</c:v>
                </c:pt>
                <c:pt idx="164">
                  <c:v>81.999999999999901</c:v>
                </c:pt>
                <c:pt idx="165">
                  <c:v>82.499999999999901</c:v>
                </c:pt>
                <c:pt idx="166">
                  <c:v>82.999999999999901</c:v>
                </c:pt>
                <c:pt idx="167">
                  <c:v>83.499999999999901</c:v>
                </c:pt>
                <c:pt idx="168">
                  <c:v>83.999999999999901</c:v>
                </c:pt>
                <c:pt idx="169">
                  <c:v>84.499999999999901</c:v>
                </c:pt>
                <c:pt idx="170">
                  <c:v>84.999999999999901</c:v>
                </c:pt>
                <c:pt idx="171">
                  <c:v>85.499999999999901</c:v>
                </c:pt>
                <c:pt idx="172">
                  <c:v>85.999999999999901</c:v>
                </c:pt>
                <c:pt idx="173">
                  <c:v>86.499999999999801</c:v>
                </c:pt>
                <c:pt idx="174">
                  <c:v>86.999999999999801</c:v>
                </c:pt>
                <c:pt idx="175">
                  <c:v>87.499999999999801</c:v>
                </c:pt>
                <c:pt idx="176">
                  <c:v>87.999999999999801</c:v>
                </c:pt>
                <c:pt idx="177">
                  <c:v>88.499999999999801</c:v>
                </c:pt>
                <c:pt idx="178">
                  <c:v>88.999999999999801</c:v>
                </c:pt>
                <c:pt idx="179">
                  <c:v>89.499999999999801</c:v>
                </c:pt>
                <c:pt idx="180">
                  <c:v>89.999999999999801</c:v>
                </c:pt>
                <c:pt idx="181">
                  <c:v>90.499999999999801</c:v>
                </c:pt>
                <c:pt idx="182">
                  <c:v>90.999999999999801</c:v>
                </c:pt>
                <c:pt idx="183">
                  <c:v>91.499999999999801</c:v>
                </c:pt>
                <c:pt idx="184">
                  <c:v>91.999999999999801</c:v>
                </c:pt>
                <c:pt idx="185">
                  <c:v>92.499999999999801</c:v>
                </c:pt>
                <c:pt idx="186">
                  <c:v>92.999999999999801</c:v>
                </c:pt>
                <c:pt idx="187">
                  <c:v>93.499999999999801</c:v>
                </c:pt>
                <c:pt idx="188">
                  <c:v>93.999999999999801</c:v>
                </c:pt>
                <c:pt idx="189">
                  <c:v>94.499999999999801</c:v>
                </c:pt>
                <c:pt idx="190">
                  <c:v>94.999999999999801</c:v>
                </c:pt>
                <c:pt idx="191">
                  <c:v>95.499999999999801</c:v>
                </c:pt>
                <c:pt idx="192">
                  <c:v>95.999999999999801</c:v>
                </c:pt>
                <c:pt idx="193">
                  <c:v>96.499999999999801</c:v>
                </c:pt>
                <c:pt idx="194">
                  <c:v>96.999999999999801</c:v>
                </c:pt>
                <c:pt idx="195">
                  <c:v>97.499999999999901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331.50000000000102</c:v>
                </c:pt>
                <c:pt idx="664">
                  <c:v>332.00000000000102</c:v>
                </c:pt>
                <c:pt idx="665">
                  <c:v>332.50000000000102</c:v>
                </c:pt>
                <c:pt idx="666">
                  <c:v>333.00000000000102</c:v>
                </c:pt>
                <c:pt idx="667">
                  <c:v>333.50000000000102</c:v>
                </c:pt>
                <c:pt idx="668">
                  <c:v>334.00000000000102</c:v>
                </c:pt>
                <c:pt idx="669">
                  <c:v>334.50000000000102</c:v>
                </c:pt>
                <c:pt idx="670">
                  <c:v>335.00000000000102</c:v>
                </c:pt>
                <c:pt idx="671">
                  <c:v>335.50000000000102</c:v>
                </c:pt>
                <c:pt idx="672">
                  <c:v>336</c:v>
                </c:pt>
                <c:pt idx="673">
                  <c:v>336.50000000000102</c:v>
                </c:pt>
                <c:pt idx="674">
                  <c:v>337.00000000000102</c:v>
                </c:pt>
                <c:pt idx="675">
                  <c:v>337.50000000000102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343.00000000000102</c:v>
                </c:pt>
                <c:pt idx="687">
                  <c:v>343.50000000000102</c:v>
                </c:pt>
                <c:pt idx="688">
                  <c:v>344.00000000000102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359.50000000000102</c:v>
                </c:pt>
                <c:pt idx="720">
                  <c:v>360.00000000000102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368.50000000000102</c:v>
                </c:pt>
                <c:pt idx="738">
                  <c:v>369.00000000000102</c:v>
                </c:pt>
                <c:pt idx="739">
                  <c:v>369.50000000000102</c:v>
                </c:pt>
                <c:pt idx="740">
                  <c:v>370</c:v>
                </c:pt>
                <c:pt idx="741">
                  <c:v>370.50000000000102</c:v>
                </c:pt>
                <c:pt idx="742">
                  <c:v>371.00000000000102</c:v>
                </c:pt>
                <c:pt idx="743">
                  <c:v>371.50000000000102</c:v>
                </c:pt>
                <c:pt idx="744">
                  <c:v>372.00000000000102</c:v>
                </c:pt>
                <c:pt idx="745">
                  <c:v>372.50000000000102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478.49999999999898</c:v>
                </c:pt>
                <c:pt idx="958">
                  <c:v>478.99999999999898</c:v>
                </c:pt>
                <c:pt idx="959">
                  <c:v>479.49999999999898</c:v>
                </c:pt>
                <c:pt idx="960">
                  <c:v>479.99999999999898</c:v>
                </c:pt>
                <c:pt idx="961">
                  <c:v>480.49999999999898</c:v>
                </c:pt>
                <c:pt idx="962">
                  <c:v>480.99999999999898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501.49999999999898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504.49999999999898</c:v>
                </c:pt>
                <c:pt idx="1010">
                  <c:v>504.99999999999898</c:v>
                </c:pt>
                <c:pt idx="1011">
                  <c:v>505.49999999999898</c:v>
                </c:pt>
                <c:pt idx="1012">
                  <c:v>505.99999999999898</c:v>
                </c:pt>
                <c:pt idx="1013">
                  <c:v>506.49999999999898</c:v>
                </c:pt>
                <c:pt idx="1014">
                  <c:v>506.99999999999898</c:v>
                </c:pt>
                <c:pt idx="1015">
                  <c:v>507.49999999999898</c:v>
                </c:pt>
                <c:pt idx="1016">
                  <c:v>507.99999999999898</c:v>
                </c:pt>
                <c:pt idx="1017">
                  <c:v>508.49999999999898</c:v>
                </c:pt>
                <c:pt idx="1018">
                  <c:v>508.99999999999898</c:v>
                </c:pt>
                <c:pt idx="1019">
                  <c:v>509.49999999999898</c:v>
                </c:pt>
                <c:pt idx="1020">
                  <c:v>509.99999999999898</c:v>
                </c:pt>
                <c:pt idx="1021">
                  <c:v>510.49999999999898</c:v>
                </c:pt>
                <c:pt idx="1022">
                  <c:v>510.99999999999898</c:v>
                </c:pt>
                <c:pt idx="1023">
                  <c:v>511.49999999999898</c:v>
                </c:pt>
                <c:pt idx="1024">
                  <c:v>511.99999999999898</c:v>
                </c:pt>
                <c:pt idx="1025">
                  <c:v>512.49999999999898</c:v>
                </c:pt>
                <c:pt idx="1026">
                  <c:v>512.99999999999898</c:v>
                </c:pt>
                <c:pt idx="1027">
                  <c:v>513.49999999999898</c:v>
                </c:pt>
                <c:pt idx="1028">
                  <c:v>513.99999999999898</c:v>
                </c:pt>
                <c:pt idx="1029">
                  <c:v>514.49999999999898</c:v>
                </c:pt>
                <c:pt idx="1030">
                  <c:v>514.99999999999898</c:v>
                </c:pt>
                <c:pt idx="1031">
                  <c:v>515.49999999999898</c:v>
                </c:pt>
                <c:pt idx="1032">
                  <c:v>515.99999999999898</c:v>
                </c:pt>
                <c:pt idx="1033">
                  <c:v>516.49999999999898</c:v>
                </c:pt>
                <c:pt idx="1034">
                  <c:v>516.99999999999898</c:v>
                </c:pt>
                <c:pt idx="1035">
                  <c:v>517.49999999999898</c:v>
                </c:pt>
                <c:pt idx="1036">
                  <c:v>517.99999999999898</c:v>
                </c:pt>
                <c:pt idx="1037">
                  <c:v>518.49999999999898</c:v>
                </c:pt>
                <c:pt idx="1038">
                  <c:v>518.99999999999898</c:v>
                </c:pt>
                <c:pt idx="1039">
                  <c:v>519.49999999999898</c:v>
                </c:pt>
                <c:pt idx="1040">
                  <c:v>519.99999999999898</c:v>
                </c:pt>
                <c:pt idx="1041">
                  <c:v>520.49999999999898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541.99999999999898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544.49999999999898</c:v>
                </c:pt>
                <c:pt idx="1090">
                  <c:v>544.99999999999898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547.49999999999898</c:v>
                </c:pt>
                <c:pt idx="1096">
                  <c:v>547.99999999999898</c:v>
                </c:pt>
                <c:pt idx="1097">
                  <c:v>548.49999999999898</c:v>
                </c:pt>
                <c:pt idx="1098">
                  <c:v>548.99999999999898</c:v>
                </c:pt>
                <c:pt idx="1099">
                  <c:v>549.49999999999898</c:v>
                </c:pt>
                <c:pt idx="1100">
                  <c:v>549.99999999999898</c:v>
                </c:pt>
                <c:pt idx="1101">
                  <c:v>550.49999999999898</c:v>
                </c:pt>
                <c:pt idx="1102">
                  <c:v>550.99999999999898</c:v>
                </c:pt>
                <c:pt idx="1103">
                  <c:v>551.49999999999898</c:v>
                </c:pt>
                <c:pt idx="1104">
                  <c:v>551.99999999999898</c:v>
                </c:pt>
                <c:pt idx="1105">
                  <c:v>552.49999999999898</c:v>
                </c:pt>
                <c:pt idx="1106">
                  <c:v>552.99999999999898</c:v>
                </c:pt>
                <c:pt idx="1107">
                  <c:v>553.49999999999898</c:v>
                </c:pt>
                <c:pt idx="1108">
                  <c:v>553.99999999999898</c:v>
                </c:pt>
                <c:pt idx="1109">
                  <c:v>554.49999999999898</c:v>
                </c:pt>
                <c:pt idx="1110">
                  <c:v>554.99999999999898</c:v>
                </c:pt>
                <c:pt idx="1111">
                  <c:v>555.49999999999898</c:v>
                </c:pt>
                <c:pt idx="1112">
                  <c:v>555.99999999999898</c:v>
                </c:pt>
                <c:pt idx="1113">
                  <c:v>556.49999999999898</c:v>
                </c:pt>
                <c:pt idx="1114">
                  <c:v>556.99999999999898</c:v>
                </c:pt>
                <c:pt idx="1115">
                  <c:v>557.49999999999898</c:v>
                </c:pt>
                <c:pt idx="1116">
                  <c:v>557.99999999999898</c:v>
                </c:pt>
                <c:pt idx="1117">
                  <c:v>558.49999999999898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566.49999999999795</c:v>
                </c:pt>
                <c:pt idx="1134">
                  <c:v>566.99999999999795</c:v>
                </c:pt>
                <c:pt idx="1135">
                  <c:v>567.49999999999795</c:v>
                </c:pt>
                <c:pt idx="1136">
                  <c:v>567.99999999999898</c:v>
                </c:pt>
                <c:pt idx="1137">
                  <c:v>568.49999999999898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569.99999999999898</c:v>
                </c:pt>
                <c:pt idx="1141">
                  <c:v>570.49999999999898</c:v>
                </c:pt>
                <c:pt idx="1142">
                  <c:v>570.99999999999898</c:v>
                </c:pt>
                <c:pt idx="1143">
                  <c:v>571.49999999999898</c:v>
                </c:pt>
                <c:pt idx="1144">
                  <c:v>571.99999999999898</c:v>
                </c:pt>
                <c:pt idx="1145">
                  <c:v>572.49999999999898</c:v>
                </c:pt>
                <c:pt idx="1146">
                  <c:v>572.99999999999898</c:v>
                </c:pt>
                <c:pt idx="1147">
                  <c:v>573.49999999999898</c:v>
                </c:pt>
                <c:pt idx="1148">
                  <c:v>573.99999999999898</c:v>
                </c:pt>
                <c:pt idx="1149">
                  <c:v>574.49999999999898</c:v>
                </c:pt>
                <c:pt idx="1150">
                  <c:v>574.99999999999898</c:v>
                </c:pt>
                <c:pt idx="1151">
                  <c:v>575.49999999999898</c:v>
                </c:pt>
                <c:pt idx="1152">
                  <c:v>575.99999999999898</c:v>
                </c:pt>
                <c:pt idx="1153">
                  <c:v>576.49999999999898</c:v>
                </c:pt>
                <c:pt idx="1154">
                  <c:v>576.99999999999898</c:v>
                </c:pt>
                <c:pt idx="1155">
                  <c:v>577.49999999999898</c:v>
                </c:pt>
                <c:pt idx="1156">
                  <c:v>577.99999999999898</c:v>
                </c:pt>
                <c:pt idx="1157">
                  <c:v>578.49999999999898</c:v>
                </c:pt>
                <c:pt idx="1158">
                  <c:v>578.99999999999898</c:v>
                </c:pt>
                <c:pt idx="1159">
                  <c:v>579.49999999999898</c:v>
                </c:pt>
                <c:pt idx="1160">
                  <c:v>579.99999999999898</c:v>
                </c:pt>
                <c:pt idx="1161">
                  <c:v>580.49999999999898</c:v>
                </c:pt>
                <c:pt idx="1162">
                  <c:v>580.99999999999898</c:v>
                </c:pt>
                <c:pt idx="1163">
                  <c:v>581.49999999999898</c:v>
                </c:pt>
                <c:pt idx="1164">
                  <c:v>581.99999999999898</c:v>
                </c:pt>
                <c:pt idx="1165">
                  <c:v>582.49999999999898</c:v>
                </c:pt>
                <c:pt idx="1166">
                  <c:v>582.99999999999898</c:v>
                </c:pt>
                <c:pt idx="1167">
                  <c:v>583.49999999999898</c:v>
                </c:pt>
                <c:pt idx="1168">
                  <c:v>583.99999999999898</c:v>
                </c:pt>
                <c:pt idx="1169">
                  <c:v>584.49999999999898</c:v>
                </c:pt>
                <c:pt idx="1170">
                  <c:v>584.99999999999898</c:v>
                </c:pt>
                <c:pt idx="1171">
                  <c:v>585.49999999999898</c:v>
                </c:pt>
                <c:pt idx="1172">
                  <c:v>585.99999999999898</c:v>
                </c:pt>
                <c:pt idx="1173">
                  <c:v>586.49999999999898</c:v>
                </c:pt>
                <c:pt idx="1174">
                  <c:v>586.99999999999898</c:v>
                </c:pt>
                <c:pt idx="1175">
                  <c:v>587.49999999999898</c:v>
                </c:pt>
                <c:pt idx="1176">
                  <c:v>587.99999999999898</c:v>
                </c:pt>
                <c:pt idx="1177">
                  <c:v>588.49999999999898</c:v>
                </c:pt>
                <c:pt idx="1178">
                  <c:v>588.99999999999898</c:v>
                </c:pt>
                <c:pt idx="1179">
                  <c:v>589.49999999999898</c:v>
                </c:pt>
                <c:pt idx="1180">
                  <c:v>589.99999999999898</c:v>
                </c:pt>
                <c:pt idx="1181">
                  <c:v>590.49999999999898</c:v>
                </c:pt>
                <c:pt idx="1182">
                  <c:v>590.99999999999898</c:v>
                </c:pt>
                <c:pt idx="1183">
                  <c:v>591.49999999999898</c:v>
                </c:pt>
                <c:pt idx="1184">
                  <c:v>591.99999999999898</c:v>
                </c:pt>
                <c:pt idx="1185">
                  <c:v>592.49999999999898</c:v>
                </c:pt>
                <c:pt idx="1186">
                  <c:v>592.99999999999898</c:v>
                </c:pt>
                <c:pt idx="1187">
                  <c:v>593.49999999999898</c:v>
                </c:pt>
                <c:pt idx="1188">
                  <c:v>593.99999999999898</c:v>
                </c:pt>
                <c:pt idx="1189">
                  <c:v>594.49999999999898</c:v>
                </c:pt>
                <c:pt idx="1190">
                  <c:v>594.99999999999898</c:v>
                </c:pt>
                <c:pt idx="1191">
                  <c:v>595.49999999999898</c:v>
                </c:pt>
                <c:pt idx="1192">
                  <c:v>595.99999999999898</c:v>
                </c:pt>
                <c:pt idx="1193">
                  <c:v>596.49999999999795</c:v>
                </c:pt>
                <c:pt idx="1194">
                  <c:v>596.99999999999795</c:v>
                </c:pt>
                <c:pt idx="1195">
                  <c:v>597.49999999999795</c:v>
                </c:pt>
                <c:pt idx="1196">
                  <c:v>597.99999999999795</c:v>
                </c:pt>
                <c:pt idx="1197">
                  <c:v>598.49999999999898</c:v>
                </c:pt>
                <c:pt idx="1198">
                  <c:v>598.99999999999898</c:v>
                </c:pt>
                <c:pt idx="1199">
                  <c:v>599.49999999999795</c:v>
                </c:pt>
                <c:pt idx="1200">
                  <c:v>599.99999999999795</c:v>
                </c:pt>
                <c:pt idx="1201">
                  <c:v>600.49999999999795</c:v>
                </c:pt>
                <c:pt idx="1202">
                  <c:v>600.99999999999795</c:v>
                </c:pt>
                <c:pt idx="1203">
                  <c:v>601.49999999999795</c:v>
                </c:pt>
                <c:pt idx="1204">
                  <c:v>601.99999999999795</c:v>
                </c:pt>
                <c:pt idx="1205">
                  <c:v>602.49999999999795</c:v>
                </c:pt>
                <c:pt idx="1206">
                  <c:v>602.99999999999795</c:v>
                </c:pt>
                <c:pt idx="1207">
                  <c:v>603.49999999999795</c:v>
                </c:pt>
                <c:pt idx="1208">
                  <c:v>603.99999999999795</c:v>
                </c:pt>
                <c:pt idx="1209">
                  <c:v>604.49999999999795</c:v>
                </c:pt>
                <c:pt idx="1210">
                  <c:v>604.99999999999795</c:v>
                </c:pt>
                <c:pt idx="1211">
                  <c:v>605.49999999999795</c:v>
                </c:pt>
                <c:pt idx="1212">
                  <c:v>605.99999999999795</c:v>
                </c:pt>
                <c:pt idx="1213">
                  <c:v>606.49999999999795</c:v>
                </c:pt>
                <c:pt idx="1214">
                  <c:v>606.99999999999795</c:v>
                </c:pt>
                <c:pt idx="1215">
                  <c:v>607.49999999999795</c:v>
                </c:pt>
                <c:pt idx="1216">
                  <c:v>607.99999999999795</c:v>
                </c:pt>
                <c:pt idx="1217">
                  <c:v>608.49999999999795</c:v>
                </c:pt>
                <c:pt idx="1218">
                  <c:v>608.99999999999795</c:v>
                </c:pt>
                <c:pt idx="1219">
                  <c:v>609.49999999999795</c:v>
                </c:pt>
                <c:pt idx="1220">
                  <c:v>609.99999999999795</c:v>
                </c:pt>
                <c:pt idx="1221">
                  <c:v>610.49999999999795</c:v>
                </c:pt>
                <c:pt idx="1222">
                  <c:v>610.99999999999795</c:v>
                </c:pt>
                <c:pt idx="1223">
                  <c:v>611.49999999999795</c:v>
                </c:pt>
                <c:pt idx="1224">
                  <c:v>611.99999999999795</c:v>
                </c:pt>
                <c:pt idx="1225">
                  <c:v>612.49999999999795</c:v>
                </c:pt>
                <c:pt idx="1226">
                  <c:v>612.99999999999795</c:v>
                </c:pt>
                <c:pt idx="1227">
                  <c:v>613.49999999999795</c:v>
                </c:pt>
                <c:pt idx="1228">
                  <c:v>613.99999999999795</c:v>
                </c:pt>
                <c:pt idx="1229">
                  <c:v>614.49999999999795</c:v>
                </c:pt>
                <c:pt idx="1230">
                  <c:v>614.99999999999795</c:v>
                </c:pt>
                <c:pt idx="1231">
                  <c:v>615.49999999999795</c:v>
                </c:pt>
                <c:pt idx="1232">
                  <c:v>615.99999999999795</c:v>
                </c:pt>
                <c:pt idx="1233">
                  <c:v>616.49999999999795</c:v>
                </c:pt>
                <c:pt idx="1234">
                  <c:v>616.99999999999795</c:v>
                </c:pt>
                <c:pt idx="1235">
                  <c:v>617.49999999999795</c:v>
                </c:pt>
                <c:pt idx="1236">
                  <c:v>617.99999999999704</c:v>
                </c:pt>
                <c:pt idx="1237">
                  <c:v>618.49999999999704</c:v>
                </c:pt>
                <c:pt idx="1238">
                  <c:v>618.99999999999704</c:v>
                </c:pt>
                <c:pt idx="1239">
                  <c:v>619.49999999999704</c:v>
                </c:pt>
                <c:pt idx="1240">
                  <c:v>619.99999999999704</c:v>
                </c:pt>
                <c:pt idx="1241">
                  <c:v>620.49999999999704</c:v>
                </c:pt>
                <c:pt idx="1242">
                  <c:v>620.99999999999704</c:v>
                </c:pt>
                <c:pt idx="1243">
                  <c:v>621.49999999999704</c:v>
                </c:pt>
                <c:pt idx="1244">
                  <c:v>621.99999999999704</c:v>
                </c:pt>
                <c:pt idx="1245">
                  <c:v>622.49999999999704</c:v>
                </c:pt>
                <c:pt idx="1246">
                  <c:v>622.99999999999704</c:v>
                </c:pt>
                <c:pt idx="1247">
                  <c:v>623.49999999999704</c:v>
                </c:pt>
                <c:pt idx="1248">
                  <c:v>623.99999999999704</c:v>
                </c:pt>
                <c:pt idx="1249">
                  <c:v>624.49999999999704</c:v>
                </c:pt>
                <c:pt idx="1250">
                  <c:v>624.99999999999704</c:v>
                </c:pt>
                <c:pt idx="1251">
                  <c:v>625.49999999999704</c:v>
                </c:pt>
                <c:pt idx="1252">
                  <c:v>625.99999999999704</c:v>
                </c:pt>
                <c:pt idx="1253">
                  <c:v>626.49999999999704</c:v>
                </c:pt>
                <c:pt idx="1254">
                  <c:v>626.99999999999704</c:v>
                </c:pt>
                <c:pt idx="1255">
                  <c:v>627.49999999999704</c:v>
                </c:pt>
                <c:pt idx="1256">
                  <c:v>627.99999999999704</c:v>
                </c:pt>
                <c:pt idx="1257">
                  <c:v>628.49999999999704</c:v>
                </c:pt>
                <c:pt idx="1258">
                  <c:v>628.99999999999704</c:v>
                </c:pt>
                <c:pt idx="1259">
                  <c:v>629.49999999999704</c:v>
                </c:pt>
                <c:pt idx="1260">
                  <c:v>629.99999999999704</c:v>
                </c:pt>
                <c:pt idx="1261">
                  <c:v>630.49999999999704</c:v>
                </c:pt>
                <c:pt idx="1262">
                  <c:v>630.99999999999704</c:v>
                </c:pt>
                <c:pt idx="1263">
                  <c:v>631.49999999999704</c:v>
                </c:pt>
                <c:pt idx="1264">
                  <c:v>631.99999999999704</c:v>
                </c:pt>
                <c:pt idx="1265">
                  <c:v>632.49999999999704</c:v>
                </c:pt>
                <c:pt idx="1266">
                  <c:v>632.99999999999704</c:v>
                </c:pt>
                <c:pt idx="1267">
                  <c:v>633.49999999999704</c:v>
                </c:pt>
                <c:pt idx="1268">
                  <c:v>633.99999999999704</c:v>
                </c:pt>
                <c:pt idx="1269">
                  <c:v>634.49999999999704</c:v>
                </c:pt>
                <c:pt idx="1270">
                  <c:v>634.99999999999704</c:v>
                </c:pt>
                <c:pt idx="1271">
                  <c:v>635.49999999999704</c:v>
                </c:pt>
                <c:pt idx="1272">
                  <c:v>635.99999999999704</c:v>
                </c:pt>
                <c:pt idx="1273">
                  <c:v>636.49999999999704</c:v>
                </c:pt>
                <c:pt idx="1274">
                  <c:v>636.99999999999704</c:v>
                </c:pt>
                <c:pt idx="1275">
                  <c:v>637.49999999999704</c:v>
                </c:pt>
                <c:pt idx="1276">
                  <c:v>637.99999999999704</c:v>
                </c:pt>
                <c:pt idx="1277">
                  <c:v>638.49999999999704</c:v>
                </c:pt>
                <c:pt idx="1278">
                  <c:v>638.99999999999704</c:v>
                </c:pt>
                <c:pt idx="1279">
                  <c:v>639.49999999999704</c:v>
                </c:pt>
                <c:pt idx="1280">
                  <c:v>639.99999999999704</c:v>
                </c:pt>
                <c:pt idx="1281">
                  <c:v>640.49999999999704</c:v>
                </c:pt>
                <c:pt idx="1282">
                  <c:v>640.99999999999704</c:v>
                </c:pt>
                <c:pt idx="1283">
                  <c:v>641.49999999999704</c:v>
                </c:pt>
                <c:pt idx="1284">
                  <c:v>641.99999999999704</c:v>
                </c:pt>
                <c:pt idx="1285">
                  <c:v>642.49999999999704</c:v>
                </c:pt>
                <c:pt idx="1286">
                  <c:v>642.99999999999704</c:v>
                </c:pt>
                <c:pt idx="1287">
                  <c:v>643.49999999999704</c:v>
                </c:pt>
                <c:pt idx="1288">
                  <c:v>643.99999999999704</c:v>
                </c:pt>
                <c:pt idx="1289">
                  <c:v>644.49999999999704</c:v>
                </c:pt>
                <c:pt idx="1290">
                  <c:v>644.99999999999704</c:v>
                </c:pt>
                <c:pt idx="1291">
                  <c:v>645.49999999999704</c:v>
                </c:pt>
                <c:pt idx="1292">
                  <c:v>645.99999999999704</c:v>
                </c:pt>
                <c:pt idx="1293">
                  <c:v>646.49999999999704</c:v>
                </c:pt>
                <c:pt idx="1294">
                  <c:v>646.99999999999704</c:v>
                </c:pt>
                <c:pt idx="1295">
                  <c:v>647.49999999999704</c:v>
                </c:pt>
                <c:pt idx="1296">
                  <c:v>647.99999999999704</c:v>
                </c:pt>
                <c:pt idx="1297">
                  <c:v>648.49999999999704</c:v>
                </c:pt>
                <c:pt idx="1298">
                  <c:v>648.99999999999704</c:v>
                </c:pt>
                <c:pt idx="1299">
                  <c:v>649.49999999999704</c:v>
                </c:pt>
                <c:pt idx="1300">
                  <c:v>649.99999999999704</c:v>
                </c:pt>
                <c:pt idx="1301">
                  <c:v>650.49999999999704</c:v>
                </c:pt>
                <c:pt idx="1302">
                  <c:v>650.99999999999704</c:v>
                </c:pt>
                <c:pt idx="1303">
                  <c:v>651.49999999999704</c:v>
                </c:pt>
                <c:pt idx="1304">
                  <c:v>651.99999999999704</c:v>
                </c:pt>
                <c:pt idx="1305">
                  <c:v>652.49999999999704</c:v>
                </c:pt>
                <c:pt idx="1306">
                  <c:v>652.99999999999704</c:v>
                </c:pt>
                <c:pt idx="1307">
                  <c:v>653.49999999999704</c:v>
                </c:pt>
                <c:pt idx="1308">
                  <c:v>653.99999999999704</c:v>
                </c:pt>
                <c:pt idx="1309">
                  <c:v>654.49999999999704</c:v>
                </c:pt>
                <c:pt idx="1310">
                  <c:v>654.99999999999704</c:v>
                </c:pt>
                <c:pt idx="1311">
                  <c:v>655.49999999999704</c:v>
                </c:pt>
                <c:pt idx="1312">
                  <c:v>655.99999999999704</c:v>
                </c:pt>
                <c:pt idx="1313">
                  <c:v>656.49999999999704</c:v>
                </c:pt>
                <c:pt idx="1314">
                  <c:v>656.99999999999704</c:v>
                </c:pt>
                <c:pt idx="1315">
                  <c:v>657.49999999999704</c:v>
                </c:pt>
                <c:pt idx="1316">
                  <c:v>657.99999999999602</c:v>
                </c:pt>
                <c:pt idx="1317">
                  <c:v>658.49999999999704</c:v>
                </c:pt>
                <c:pt idx="1318">
                  <c:v>658.99999999999704</c:v>
                </c:pt>
                <c:pt idx="1319">
                  <c:v>659.49999999999704</c:v>
                </c:pt>
                <c:pt idx="1320">
                  <c:v>659.99999999999704</c:v>
                </c:pt>
                <c:pt idx="1321">
                  <c:v>660.49999999999704</c:v>
                </c:pt>
                <c:pt idx="1322">
                  <c:v>660.99999999999704</c:v>
                </c:pt>
                <c:pt idx="1323">
                  <c:v>661.49999999999704</c:v>
                </c:pt>
                <c:pt idx="1324">
                  <c:v>661.99999999999704</c:v>
                </c:pt>
                <c:pt idx="1325">
                  <c:v>662.49999999999704</c:v>
                </c:pt>
                <c:pt idx="1326">
                  <c:v>662.99999999999704</c:v>
                </c:pt>
                <c:pt idx="1327">
                  <c:v>663.49999999999704</c:v>
                </c:pt>
                <c:pt idx="1328">
                  <c:v>663.99999999999704</c:v>
                </c:pt>
                <c:pt idx="1329">
                  <c:v>664.49999999999704</c:v>
                </c:pt>
                <c:pt idx="1330">
                  <c:v>664.99999999999704</c:v>
                </c:pt>
                <c:pt idx="1331">
                  <c:v>665.49999999999704</c:v>
                </c:pt>
                <c:pt idx="1332">
                  <c:v>665.99999999999704</c:v>
                </c:pt>
                <c:pt idx="1333">
                  <c:v>666.49999999999704</c:v>
                </c:pt>
                <c:pt idx="1334">
                  <c:v>666.99999999999704</c:v>
                </c:pt>
                <c:pt idx="1335">
                  <c:v>667.49999999999704</c:v>
                </c:pt>
                <c:pt idx="1336">
                  <c:v>667.99999999999704</c:v>
                </c:pt>
                <c:pt idx="1337">
                  <c:v>668.49999999999704</c:v>
                </c:pt>
                <c:pt idx="1338">
                  <c:v>668.99999999999704</c:v>
                </c:pt>
                <c:pt idx="1339">
                  <c:v>669.49999999999704</c:v>
                </c:pt>
                <c:pt idx="1340">
                  <c:v>669.99999999999704</c:v>
                </c:pt>
                <c:pt idx="1341">
                  <c:v>670.49999999999704</c:v>
                </c:pt>
                <c:pt idx="1342">
                  <c:v>670.99999999999704</c:v>
                </c:pt>
                <c:pt idx="1343">
                  <c:v>671.49999999999704</c:v>
                </c:pt>
                <c:pt idx="1344">
                  <c:v>671.99999999999704</c:v>
                </c:pt>
                <c:pt idx="1345">
                  <c:v>672.49999999999704</c:v>
                </c:pt>
                <c:pt idx="1346">
                  <c:v>672.99999999999704</c:v>
                </c:pt>
                <c:pt idx="1347">
                  <c:v>673.49999999999704</c:v>
                </c:pt>
                <c:pt idx="1348">
                  <c:v>673.99999999999704</c:v>
                </c:pt>
                <c:pt idx="1349">
                  <c:v>674.49999999999704</c:v>
                </c:pt>
                <c:pt idx="1350">
                  <c:v>674.99999999999704</c:v>
                </c:pt>
                <c:pt idx="1351">
                  <c:v>675.49999999999704</c:v>
                </c:pt>
                <c:pt idx="1352">
                  <c:v>675.99999999999704</c:v>
                </c:pt>
                <c:pt idx="1353">
                  <c:v>676.49999999999704</c:v>
                </c:pt>
                <c:pt idx="1354">
                  <c:v>676.99999999999704</c:v>
                </c:pt>
                <c:pt idx="1355">
                  <c:v>677.49999999999704</c:v>
                </c:pt>
                <c:pt idx="1356">
                  <c:v>677.99999999999704</c:v>
                </c:pt>
                <c:pt idx="1357">
                  <c:v>678.49999999999704</c:v>
                </c:pt>
                <c:pt idx="1358">
                  <c:v>678.99999999999704</c:v>
                </c:pt>
                <c:pt idx="1359">
                  <c:v>679.49999999999704</c:v>
                </c:pt>
                <c:pt idx="1360">
                  <c:v>679.99999999999704</c:v>
                </c:pt>
                <c:pt idx="1361">
                  <c:v>680.49999999999704</c:v>
                </c:pt>
                <c:pt idx="1362">
                  <c:v>680.99999999999704</c:v>
                </c:pt>
                <c:pt idx="1363">
                  <c:v>681.49999999999704</c:v>
                </c:pt>
                <c:pt idx="1364">
                  <c:v>681.99999999999704</c:v>
                </c:pt>
                <c:pt idx="1365">
                  <c:v>682.49999999999704</c:v>
                </c:pt>
                <c:pt idx="1366">
                  <c:v>682.99999999999704</c:v>
                </c:pt>
                <c:pt idx="1367">
                  <c:v>683.49999999999704</c:v>
                </c:pt>
                <c:pt idx="1368">
                  <c:v>683.99999999999704</c:v>
                </c:pt>
                <c:pt idx="1369">
                  <c:v>684.49999999999704</c:v>
                </c:pt>
                <c:pt idx="1370">
                  <c:v>684.99999999999704</c:v>
                </c:pt>
                <c:pt idx="1371">
                  <c:v>685.49999999999704</c:v>
                </c:pt>
                <c:pt idx="1372">
                  <c:v>685.99999999999704</c:v>
                </c:pt>
                <c:pt idx="1373">
                  <c:v>686.49999999999704</c:v>
                </c:pt>
                <c:pt idx="1374">
                  <c:v>686.99999999999704</c:v>
                </c:pt>
                <c:pt idx="1375">
                  <c:v>687.49999999999704</c:v>
                </c:pt>
                <c:pt idx="1376">
                  <c:v>687.99999999999704</c:v>
                </c:pt>
                <c:pt idx="1377">
                  <c:v>688.49999999999704</c:v>
                </c:pt>
                <c:pt idx="1378">
                  <c:v>688.99999999999704</c:v>
                </c:pt>
                <c:pt idx="1379">
                  <c:v>689.49999999999704</c:v>
                </c:pt>
                <c:pt idx="1380">
                  <c:v>689.99999999999704</c:v>
                </c:pt>
                <c:pt idx="1381">
                  <c:v>690.49999999999704</c:v>
                </c:pt>
                <c:pt idx="1382">
                  <c:v>690.99999999999704</c:v>
                </c:pt>
                <c:pt idx="1383">
                  <c:v>691.49999999999704</c:v>
                </c:pt>
                <c:pt idx="1384">
                  <c:v>691.99999999999704</c:v>
                </c:pt>
                <c:pt idx="1385">
                  <c:v>692.49999999999704</c:v>
                </c:pt>
                <c:pt idx="1386">
                  <c:v>692.99999999999704</c:v>
                </c:pt>
                <c:pt idx="1387">
                  <c:v>693.49999999999704</c:v>
                </c:pt>
                <c:pt idx="1388">
                  <c:v>693.99999999999704</c:v>
                </c:pt>
                <c:pt idx="1389">
                  <c:v>694.49999999999704</c:v>
                </c:pt>
                <c:pt idx="1390">
                  <c:v>694.99999999999704</c:v>
                </c:pt>
                <c:pt idx="1391">
                  <c:v>695.49999999999704</c:v>
                </c:pt>
                <c:pt idx="1392">
                  <c:v>695.99999999999704</c:v>
                </c:pt>
                <c:pt idx="1393">
                  <c:v>696.49999999999704</c:v>
                </c:pt>
                <c:pt idx="1394">
                  <c:v>696.99999999999704</c:v>
                </c:pt>
                <c:pt idx="1395">
                  <c:v>697.49999999999704</c:v>
                </c:pt>
                <c:pt idx="1396">
                  <c:v>697.99999999999704</c:v>
                </c:pt>
                <c:pt idx="1397">
                  <c:v>698.49999999999704</c:v>
                </c:pt>
                <c:pt idx="1398">
                  <c:v>698.99999999999704</c:v>
                </c:pt>
                <c:pt idx="1399">
                  <c:v>699.49999999999704</c:v>
                </c:pt>
                <c:pt idx="1400">
                  <c:v>699.99999999999704</c:v>
                </c:pt>
                <c:pt idx="1401">
                  <c:v>700.49999999999704</c:v>
                </c:pt>
                <c:pt idx="1402">
                  <c:v>700.99999999999704</c:v>
                </c:pt>
                <c:pt idx="1403">
                  <c:v>701.49999999999704</c:v>
                </c:pt>
                <c:pt idx="1404">
                  <c:v>701.99999999999704</c:v>
                </c:pt>
                <c:pt idx="1405">
                  <c:v>702.49999999999704</c:v>
                </c:pt>
                <c:pt idx="1406">
                  <c:v>702.99999999999704</c:v>
                </c:pt>
                <c:pt idx="1407">
                  <c:v>703.49999999999704</c:v>
                </c:pt>
                <c:pt idx="1408">
                  <c:v>703.99999999999704</c:v>
                </c:pt>
                <c:pt idx="1409">
                  <c:v>704.49999999999704</c:v>
                </c:pt>
                <c:pt idx="1410">
                  <c:v>704.99999999999704</c:v>
                </c:pt>
                <c:pt idx="1411">
                  <c:v>705.49999999999704</c:v>
                </c:pt>
                <c:pt idx="1412">
                  <c:v>705.99999999999704</c:v>
                </c:pt>
                <c:pt idx="1413">
                  <c:v>706.49999999999704</c:v>
                </c:pt>
                <c:pt idx="1414">
                  <c:v>706.99999999999704</c:v>
                </c:pt>
                <c:pt idx="1415">
                  <c:v>707.49999999999704</c:v>
                </c:pt>
                <c:pt idx="1416">
                  <c:v>707.99999999999704</c:v>
                </c:pt>
                <c:pt idx="1417">
                  <c:v>708.49999999999795</c:v>
                </c:pt>
                <c:pt idx="1418">
                  <c:v>708.99999999999704</c:v>
                </c:pt>
                <c:pt idx="1419">
                  <c:v>709.49999999999704</c:v>
                </c:pt>
                <c:pt idx="1420">
                  <c:v>709.99999999999704</c:v>
                </c:pt>
                <c:pt idx="1421">
                  <c:v>710.49999999999704</c:v>
                </c:pt>
                <c:pt idx="1422">
                  <c:v>710.99999999999795</c:v>
                </c:pt>
                <c:pt idx="1423">
                  <c:v>711.49999999999704</c:v>
                </c:pt>
                <c:pt idx="1424">
                  <c:v>711.99999999999704</c:v>
                </c:pt>
                <c:pt idx="1425">
                  <c:v>712.49999999999704</c:v>
                </c:pt>
                <c:pt idx="1426">
                  <c:v>712.99999999999704</c:v>
                </c:pt>
                <c:pt idx="1427">
                  <c:v>713.49999999999704</c:v>
                </c:pt>
                <c:pt idx="1428">
                  <c:v>713.99999999999704</c:v>
                </c:pt>
                <c:pt idx="1429">
                  <c:v>714.49999999999795</c:v>
                </c:pt>
                <c:pt idx="1430">
                  <c:v>714.99999999999795</c:v>
                </c:pt>
                <c:pt idx="1431">
                  <c:v>715.49999999999795</c:v>
                </c:pt>
                <c:pt idx="1432">
                  <c:v>715.99999999999795</c:v>
                </c:pt>
                <c:pt idx="1433">
                  <c:v>716.49999999999795</c:v>
                </c:pt>
                <c:pt idx="1434">
                  <c:v>716.99999999999795</c:v>
                </c:pt>
                <c:pt idx="1435">
                  <c:v>717.49999999999795</c:v>
                </c:pt>
                <c:pt idx="1436">
                  <c:v>717.99999999999704</c:v>
                </c:pt>
                <c:pt idx="1437">
                  <c:v>718.49999999999704</c:v>
                </c:pt>
                <c:pt idx="1438">
                  <c:v>718.99999999999795</c:v>
                </c:pt>
                <c:pt idx="1439">
                  <c:v>719.49999999999704</c:v>
                </c:pt>
                <c:pt idx="1440">
                  <c:v>719.99999999999704</c:v>
                </c:pt>
                <c:pt idx="1441">
                  <c:v>720.49999999999704</c:v>
                </c:pt>
                <c:pt idx="1442">
                  <c:v>720.99999999999795</c:v>
                </c:pt>
                <c:pt idx="1443">
                  <c:v>721.49999999999704</c:v>
                </c:pt>
                <c:pt idx="1444">
                  <c:v>721.99999999999704</c:v>
                </c:pt>
                <c:pt idx="1445">
                  <c:v>722.49999999999704</c:v>
                </c:pt>
                <c:pt idx="1446">
                  <c:v>722.99999999999704</c:v>
                </c:pt>
                <c:pt idx="1447">
                  <c:v>723.49999999999704</c:v>
                </c:pt>
                <c:pt idx="1448">
                  <c:v>723.99999999999704</c:v>
                </c:pt>
                <c:pt idx="1449">
                  <c:v>724.49999999999704</c:v>
                </c:pt>
                <c:pt idx="1450">
                  <c:v>724.99999999999704</c:v>
                </c:pt>
                <c:pt idx="1451">
                  <c:v>725.49999999999704</c:v>
                </c:pt>
                <c:pt idx="1452">
                  <c:v>725.99999999999704</c:v>
                </c:pt>
                <c:pt idx="1453">
                  <c:v>726.49999999999704</c:v>
                </c:pt>
                <c:pt idx="1454">
                  <c:v>726.99999999999704</c:v>
                </c:pt>
                <c:pt idx="1455">
                  <c:v>727.49999999999704</c:v>
                </c:pt>
                <c:pt idx="1456">
                  <c:v>727.99999999999704</c:v>
                </c:pt>
                <c:pt idx="1457">
                  <c:v>728.49999999999704</c:v>
                </c:pt>
                <c:pt idx="1458">
                  <c:v>728.99999999999704</c:v>
                </c:pt>
                <c:pt idx="1459">
                  <c:v>729.49999999999704</c:v>
                </c:pt>
                <c:pt idx="1460">
                  <c:v>729.99999999999704</c:v>
                </c:pt>
                <c:pt idx="1461">
                  <c:v>730.49999999999704</c:v>
                </c:pt>
                <c:pt idx="1462">
                  <c:v>730.99999999999704</c:v>
                </c:pt>
                <c:pt idx="1463">
                  <c:v>731.49999999999704</c:v>
                </c:pt>
                <c:pt idx="1464">
                  <c:v>731.99999999999704</c:v>
                </c:pt>
                <c:pt idx="1465">
                  <c:v>732.49999999999704</c:v>
                </c:pt>
                <c:pt idx="1466">
                  <c:v>732.99999999999704</c:v>
                </c:pt>
                <c:pt idx="1467">
                  <c:v>733.49999999999704</c:v>
                </c:pt>
                <c:pt idx="1468">
                  <c:v>733.99999999999704</c:v>
                </c:pt>
                <c:pt idx="1469">
                  <c:v>734.49999999999704</c:v>
                </c:pt>
                <c:pt idx="1470">
                  <c:v>734.99999999999704</c:v>
                </c:pt>
                <c:pt idx="1471">
                  <c:v>735.49999999999704</c:v>
                </c:pt>
                <c:pt idx="1472">
                  <c:v>735.99999999999704</c:v>
                </c:pt>
                <c:pt idx="1473">
                  <c:v>736.49999999999704</c:v>
                </c:pt>
                <c:pt idx="1474">
                  <c:v>736.99999999999704</c:v>
                </c:pt>
                <c:pt idx="1475">
                  <c:v>737.49999999999704</c:v>
                </c:pt>
                <c:pt idx="1476">
                  <c:v>737.99999999999704</c:v>
                </c:pt>
                <c:pt idx="1477">
                  <c:v>738.49999999999704</c:v>
                </c:pt>
                <c:pt idx="1478">
                  <c:v>738.99999999999704</c:v>
                </c:pt>
                <c:pt idx="1479">
                  <c:v>739.49999999999704</c:v>
                </c:pt>
                <c:pt idx="1480">
                  <c:v>739.99999999999704</c:v>
                </c:pt>
                <c:pt idx="1481">
                  <c:v>740.49999999999704</c:v>
                </c:pt>
                <c:pt idx="1482">
                  <c:v>740.99999999999704</c:v>
                </c:pt>
                <c:pt idx="1483">
                  <c:v>741.49999999999704</c:v>
                </c:pt>
                <c:pt idx="1484">
                  <c:v>741.99999999999704</c:v>
                </c:pt>
                <c:pt idx="1485">
                  <c:v>742.49999999999704</c:v>
                </c:pt>
                <c:pt idx="1486">
                  <c:v>742.99999999999704</c:v>
                </c:pt>
                <c:pt idx="1487">
                  <c:v>743.49999999999704</c:v>
                </c:pt>
                <c:pt idx="1488">
                  <c:v>743.99999999999704</c:v>
                </c:pt>
                <c:pt idx="1489">
                  <c:v>744.49999999999704</c:v>
                </c:pt>
                <c:pt idx="1490">
                  <c:v>744.99999999999704</c:v>
                </c:pt>
                <c:pt idx="1491">
                  <c:v>745.49999999999704</c:v>
                </c:pt>
                <c:pt idx="1492">
                  <c:v>745.99999999999704</c:v>
                </c:pt>
                <c:pt idx="1493">
                  <c:v>746.49999999999704</c:v>
                </c:pt>
                <c:pt idx="1494">
                  <c:v>746.99999999999704</c:v>
                </c:pt>
                <c:pt idx="1495">
                  <c:v>747.49999999999704</c:v>
                </c:pt>
                <c:pt idx="1496">
                  <c:v>747.99999999999704</c:v>
                </c:pt>
                <c:pt idx="1497">
                  <c:v>748.49999999999704</c:v>
                </c:pt>
                <c:pt idx="1498">
                  <c:v>748.99999999999704</c:v>
                </c:pt>
                <c:pt idx="1499">
                  <c:v>749.49999999999704</c:v>
                </c:pt>
                <c:pt idx="1500">
                  <c:v>749.99999999999704</c:v>
                </c:pt>
                <c:pt idx="1501">
                  <c:v>750.49999999999704</c:v>
                </c:pt>
                <c:pt idx="1502">
                  <c:v>750.99999999999602</c:v>
                </c:pt>
                <c:pt idx="1503">
                  <c:v>751.49999999999602</c:v>
                </c:pt>
                <c:pt idx="1504">
                  <c:v>751.99999999999602</c:v>
                </c:pt>
                <c:pt idx="1505">
                  <c:v>752.49999999999602</c:v>
                </c:pt>
                <c:pt idx="1506">
                  <c:v>752.99999999999602</c:v>
                </c:pt>
                <c:pt idx="1507">
                  <c:v>753.49999999999704</c:v>
                </c:pt>
                <c:pt idx="1508">
                  <c:v>753.99999999999704</c:v>
                </c:pt>
                <c:pt idx="1509">
                  <c:v>754.49999999999704</c:v>
                </c:pt>
                <c:pt idx="1510">
                  <c:v>754.99999999999602</c:v>
                </c:pt>
                <c:pt idx="1511">
                  <c:v>755.49999999999602</c:v>
                </c:pt>
                <c:pt idx="1512">
                  <c:v>755.99999999999602</c:v>
                </c:pt>
                <c:pt idx="1513">
                  <c:v>756.49999999999602</c:v>
                </c:pt>
                <c:pt idx="1514">
                  <c:v>756.99999999999602</c:v>
                </c:pt>
                <c:pt idx="1515">
                  <c:v>757.49999999999602</c:v>
                </c:pt>
                <c:pt idx="1516">
                  <c:v>757.99999999999602</c:v>
                </c:pt>
                <c:pt idx="1517">
                  <c:v>758.49999999999602</c:v>
                </c:pt>
                <c:pt idx="1518">
                  <c:v>758.99999999999602</c:v>
                </c:pt>
                <c:pt idx="1519">
                  <c:v>759.49999999999602</c:v>
                </c:pt>
                <c:pt idx="1520">
                  <c:v>759.99999999999602</c:v>
                </c:pt>
                <c:pt idx="1521">
                  <c:v>760.49999999999602</c:v>
                </c:pt>
                <c:pt idx="1522">
                  <c:v>760.99999999999602</c:v>
                </c:pt>
                <c:pt idx="1523">
                  <c:v>761.49999999999602</c:v>
                </c:pt>
                <c:pt idx="1524">
                  <c:v>761.99999999999602</c:v>
                </c:pt>
                <c:pt idx="1525">
                  <c:v>762.49999999999602</c:v>
                </c:pt>
                <c:pt idx="1526">
                  <c:v>762.99999999999602</c:v>
                </c:pt>
                <c:pt idx="1527">
                  <c:v>763.49999999999602</c:v>
                </c:pt>
                <c:pt idx="1528">
                  <c:v>763.99999999999602</c:v>
                </c:pt>
                <c:pt idx="1529">
                  <c:v>764.49999999999602</c:v>
                </c:pt>
                <c:pt idx="1530">
                  <c:v>764.99999999999602</c:v>
                </c:pt>
                <c:pt idx="1531">
                  <c:v>765.49999999999602</c:v>
                </c:pt>
                <c:pt idx="1532">
                  <c:v>765.99999999999602</c:v>
                </c:pt>
                <c:pt idx="1533">
                  <c:v>766.49999999999602</c:v>
                </c:pt>
                <c:pt idx="1534">
                  <c:v>766.99999999999602</c:v>
                </c:pt>
                <c:pt idx="1535">
                  <c:v>767.49999999999602</c:v>
                </c:pt>
                <c:pt idx="1536">
                  <c:v>767.99999999999602</c:v>
                </c:pt>
                <c:pt idx="1537">
                  <c:v>768.49999999999602</c:v>
                </c:pt>
                <c:pt idx="1538">
                  <c:v>768.99999999999602</c:v>
                </c:pt>
                <c:pt idx="1539">
                  <c:v>769.49999999999602</c:v>
                </c:pt>
                <c:pt idx="1540">
                  <c:v>769.99999999999602</c:v>
                </c:pt>
                <c:pt idx="1541">
                  <c:v>770.49999999999602</c:v>
                </c:pt>
                <c:pt idx="1542">
                  <c:v>770.99999999999602</c:v>
                </c:pt>
                <c:pt idx="1543">
                  <c:v>771.49999999999602</c:v>
                </c:pt>
                <c:pt idx="1544">
                  <c:v>771.99999999999602</c:v>
                </c:pt>
                <c:pt idx="1545">
                  <c:v>772.49999999999602</c:v>
                </c:pt>
                <c:pt idx="1546">
                  <c:v>772.99999999999704</c:v>
                </c:pt>
                <c:pt idx="1547">
                  <c:v>773.49999999999602</c:v>
                </c:pt>
                <c:pt idx="1548">
                  <c:v>773.99999999999602</c:v>
                </c:pt>
                <c:pt idx="1549">
                  <c:v>774.49999999999602</c:v>
                </c:pt>
                <c:pt idx="1550">
                  <c:v>774.99999999999704</c:v>
                </c:pt>
                <c:pt idx="1551">
                  <c:v>775.49999999999602</c:v>
                </c:pt>
                <c:pt idx="1552">
                  <c:v>775.99999999999602</c:v>
                </c:pt>
                <c:pt idx="1553">
                  <c:v>776.49999999999704</c:v>
                </c:pt>
                <c:pt idx="1554">
                  <c:v>776.99999999999602</c:v>
                </c:pt>
                <c:pt idx="1555">
                  <c:v>777.49999999999704</c:v>
                </c:pt>
                <c:pt idx="1556">
                  <c:v>777.99999999999704</c:v>
                </c:pt>
                <c:pt idx="1557">
                  <c:v>778.49999999999704</c:v>
                </c:pt>
                <c:pt idx="1558">
                  <c:v>778.99999999999704</c:v>
                </c:pt>
                <c:pt idx="1559">
                  <c:v>779.49999999999704</c:v>
                </c:pt>
                <c:pt idx="1560">
                  <c:v>779.99999999999704</c:v>
                </c:pt>
                <c:pt idx="1561">
                  <c:v>780.49999999999704</c:v>
                </c:pt>
                <c:pt idx="1562">
                  <c:v>780.99999999999704</c:v>
                </c:pt>
                <c:pt idx="1563">
                  <c:v>781.49999999999704</c:v>
                </c:pt>
                <c:pt idx="1564">
                  <c:v>781.99999999999704</c:v>
                </c:pt>
                <c:pt idx="1565">
                  <c:v>782.49999999999704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783.99999999999704</c:v>
                </c:pt>
                <c:pt idx="1569">
                  <c:v>784.49999999999704</c:v>
                </c:pt>
                <c:pt idx="1570">
                  <c:v>784.99999999999704</c:v>
                </c:pt>
                <c:pt idx="1571">
                  <c:v>785.49999999999704</c:v>
                </c:pt>
                <c:pt idx="1572">
                  <c:v>785.99999999999704</c:v>
                </c:pt>
                <c:pt idx="1573">
                  <c:v>786.49999999999704</c:v>
                </c:pt>
                <c:pt idx="1574">
                  <c:v>786.99999999999704</c:v>
                </c:pt>
                <c:pt idx="1575">
                  <c:v>787.49999999999704</c:v>
                </c:pt>
                <c:pt idx="1576">
                  <c:v>787.99999999999704</c:v>
                </c:pt>
                <c:pt idx="1577">
                  <c:v>788.49999999999704</c:v>
                </c:pt>
                <c:pt idx="1578">
                  <c:v>788.99999999999704</c:v>
                </c:pt>
                <c:pt idx="1579">
                  <c:v>789.49999999999704</c:v>
                </c:pt>
                <c:pt idx="1580">
                  <c:v>789.99999999999704</c:v>
                </c:pt>
                <c:pt idx="1581">
                  <c:v>790.49999999999704</c:v>
                </c:pt>
                <c:pt idx="1582">
                  <c:v>790.99999999999704</c:v>
                </c:pt>
                <c:pt idx="1583">
                  <c:v>791.49999999999704</c:v>
                </c:pt>
                <c:pt idx="1584">
                  <c:v>791.99999999999704</c:v>
                </c:pt>
                <c:pt idx="1585">
                  <c:v>792.49999999999704</c:v>
                </c:pt>
                <c:pt idx="1586">
                  <c:v>792.99999999999704</c:v>
                </c:pt>
                <c:pt idx="1587">
                  <c:v>793.49999999999704</c:v>
                </c:pt>
                <c:pt idx="1588">
                  <c:v>793.99999999999704</c:v>
                </c:pt>
                <c:pt idx="1589">
                  <c:v>794.49999999999704</c:v>
                </c:pt>
                <c:pt idx="1590">
                  <c:v>794.99999999999704</c:v>
                </c:pt>
                <c:pt idx="1591">
                  <c:v>795.49999999999704</c:v>
                </c:pt>
                <c:pt idx="1592">
                  <c:v>795.99999999999704</c:v>
                </c:pt>
                <c:pt idx="1593">
                  <c:v>796.49999999999704</c:v>
                </c:pt>
                <c:pt idx="1594">
                  <c:v>796.99999999999704</c:v>
                </c:pt>
                <c:pt idx="1595">
                  <c:v>797.49999999999704</c:v>
                </c:pt>
                <c:pt idx="1596">
                  <c:v>797.99999999999704</c:v>
                </c:pt>
                <c:pt idx="1597">
                  <c:v>798.49999999999704</c:v>
                </c:pt>
                <c:pt idx="1598">
                  <c:v>798.99999999999704</c:v>
                </c:pt>
                <c:pt idx="1599">
                  <c:v>799.49999999999704</c:v>
                </c:pt>
                <c:pt idx="1600">
                  <c:v>799.99999999999704</c:v>
                </c:pt>
                <c:pt idx="1601">
                  <c:v>800.49999999999704</c:v>
                </c:pt>
                <c:pt idx="1602">
                  <c:v>800.99999999999704</c:v>
                </c:pt>
                <c:pt idx="1603">
                  <c:v>801.49999999999704</c:v>
                </c:pt>
                <c:pt idx="1604">
                  <c:v>801.99999999999704</c:v>
                </c:pt>
                <c:pt idx="1605">
                  <c:v>802.49999999999704</c:v>
                </c:pt>
                <c:pt idx="1606">
                  <c:v>802.99999999999704</c:v>
                </c:pt>
                <c:pt idx="1607">
                  <c:v>803.49999999999704</c:v>
                </c:pt>
                <c:pt idx="1608">
                  <c:v>803.99999999999704</c:v>
                </c:pt>
                <c:pt idx="1609">
                  <c:v>804.49999999999704</c:v>
                </c:pt>
                <c:pt idx="1610">
                  <c:v>804.99999999999704</c:v>
                </c:pt>
                <c:pt idx="1611">
                  <c:v>805.49999999999704</c:v>
                </c:pt>
                <c:pt idx="1612">
                  <c:v>805.99999999999704</c:v>
                </c:pt>
                <c:pt idx="1613">
                  <c:v>806.49999999999704</c:v>
                </c:pt>
                <c:pt idx="1614">
                  <c:v>806.99999999999704</c:v>
                </c:pt>
                <c:pt idx="1615">
                  <c:v>807.49999999999704</c:v>
                </c:pt>
                <c:pt idx="1616">
                  <c:v>807.99999999999704</c:v>
                </c:pt>
                <c:pt idx="1617">
                  <c:v>808.49999999999704</c:v>
                </c:pt>
                <c:pt idx="1618">
                  <c:v>808.99999999999704</c:v>
                </c:pt>
                <c:pt idx="1619">
                  <c:v>809.49999999999704</c:v>
                </c:pt>
                <c:pt idx="1620">
                  <c:v>809.99999999999704</c:v>
                </c:pt>
                <c:pt idx="1621">
                  <c:v>810.49999999999704</c:v>
                </c:pt>
                <c:pt idx="1622">
                  <c:v>810.99999999999704</c:v>
                </c:pt>
                <c:pt idx="1623">
                  <c:v>811.49999999999704</c:v>
                </c:pt>
                <c:pt idx="1624">
                  <c:v>811.99999999999704</c:v>
                </c:pt>
                <c:pt idx="1625">
                  <c:v>812.49999999999704</c:v>
                </c:pt>
                <c:pt idx="1626">
                  <c:v>812.99999999999704</c:v>
                </c:pt>
                <c:pt idx="1627">
                  <c:v>813.49999999999704</c:v>
                </c:pt>
                <c:pt idx="1628">
                  <c:v>813.99999999999704</c:v>
                </c:pt>
                <c:pt idx="1629">
                  <c:v>814.49999999999704</c:v>
                </c:pt>
                <c:pt idx="1630">
                  <c:v>814.99999999999704</c:v>
                </c:pt>
                <c:pt idx="1631">
                  <c:v>815.49999999999704</c:v>
                </c:pt>
                <c:pt idx="1632">
                  <c:v>815.99999999999704</c:v>
                </c:pt>
                <c:pt idx="1633">
                  <c:v>816.49999999999704</c:v>
                </c:pt>
                <c:pt idx="1634">
                  <c:v>816.99999999999704</c:v>
                </c:pt>
                <c:pt idx="1635">
                  <c:v>817.49999999999704</c:v>
                </c:pt>
                <c:pt idx="1636">
                  <c:v>817.99999999999704</c:v>
                </c:pt>
                <c:pt idx="1637">
                  <c:v>818.49999999999704</c:v>
                </c:pt>
                <c:pt idx="1638">
                  <c:v>818.99999999999704</c:v>
                </c:pt>
                <c:pt idx="1639">
                  <c:v>819.49999999999704</c:v>
                </c:pt>
                <c:pt idx="1640">
                  <c:v>819.99999999999704</c:v>
                </c:pt>
                <c:pt idx="1641">
                  <c:v>820.49999999999704</c:v>
                </c:pt>
                <c:pt idx="1642">
                  <c:v>820.99999999999704</c:v>
                </c:pt>
                <c:pt idx="1643">
                  <c:v>821.49999999999704</c:v>
                </c:pt>
                <c:pt idx="1644">
                  <c:v>821.99999999999704</c:v>
                </c:pt>
                <c:pt idx="1645">
                  <c:v>822.49999999999704</c:v>
                </c:pt>
                <c:pt idx="1646">
                  <c:v>822.99999999999704</c:v>
                </c:pt>
                <c:pt idx="1647">
                  <c:v>823.49999999999704</c:v>
                </c:pt>
                <c:pt idx="1648">
                  <c:v>823.99999999999704</c:v>
                </c:pt>
                <c:pt idx="1649">
                  <c:v>824.49999999999704</c:v>
                </c:pt>
                <c:pt idx="1650">
                  <c:v>824.99999999999704</c:v>
                </c:pt>
                <c:pt idx="1651">
                  <c:v>825.49999999999704</c:v>
                </c:pt>
                <c:pt idx="1652">
                  <c:v>825.99999999999704</c:v>
                </c:pt>
                <c:pt idx="1653">
                  <c:v>826.49999999999704</c:v>
                </c:pt>
                <c:pt idx="1654">
                  <c:v>826.99999999999704</c:v>
                </c:pt>
                <c:pt idx="1655">
                  <c:v>827.49999999999704</c:v>
                </c:pt>
                <c:pt idx="1656">
                  <c:v>827.99999999999704</c:v>
                </c:pt>
                <c:pt idx="1657">
                  <c:v>828.49999999999704</c:v>
                </c:pt>
                <c:pt idx="1658">
                  <c:v>828.99999999999704</c:v>
                </c:pt>
                <c:pt idx="1659">
                  <c:v>829.49999999999704</c:v>
                </c:pt>
                <c:pt idx="1660">
                  <c:v>829.99999999999704</c:v>
                </c:pt>
                <c:pt idx="1661">
                  <c:v>830.49999999999704</c:v>
                </c:pt>
                <c:pt idx="1662">
                  <c:v>830.99999999999704</c:v>
                </c:pt>
                <c:pt idx="1663">
                  <c:v>831.49999999999704</c:v>
                </c:pt>
                <c:pt idx="1664">
                  <c:v>831.99999999999704</c:v>
                </c:pt>
                <c:pt idx="1665">
                  <c:v>832.49999999999704</c:v>
                </c:pt>
                <c:pt idx="1666">
                  <c:v>832.99999999999704</c:v>
                </c:pt>
                <c:pt idx="1667">
                  <c:v>833.49999999999704</c:v>
                </c:pt>
                <c:pt idx="1668">
                  <c:v>833.99999999999704</c:v>
                </c:pt>
                <c:pt idx="1669">
                  <c:v>834.49999999999704</c:v>
                </c:pt>
                <c:pt idx="1670">
                  <c:v>834.99999999999704</c:v>
                </c:pt>
                <c:pt idx="1671">
                  <c:v>835.49999999999704</c:v>
                </c:pt>
                <c:pt idx="1672">
                  <c:v>835.99999999999704</c:v>
                </c:pt>
                <c:pt idx="1673">
                  <c:v>836.49999999999704</c:v>
                </c:pt>
                <c:pt idx="1674">
                  <c:v>836.99999999999704</c:v>
                </c:pt>
                <c:pt idx="1675">
                  <c:v>837.49999999999704</c:v>
                </c:pt>
                <c:pt idx="1676">
                  <c:v>837.99999999999704</c:v>
                </c:pt>
                <c:pt idx="1677">
                  <c:v>838.49999999999704</c:v>
                </c:pt>
                <c:pt idx="1678">
                  <c:v>838.99999999999704</c:v>
                </c:pt>
                <c:pt idx="1679">
                  <c:v>839.49999999999704</c:v>
                </c:pt>
                <c:pt idx="1680">
                  <c:v>839.99999999999704</c:v>
                </c:pt>
                <c:pt idx="1681">
                  <c:v>840.49999999999704</c:v>
                </c:pt>
                <c:pt idx="1682">
                  <c:v>840.99999999999704</c:v>
                </c:pt>
                <c:pt idx="1683">
                  <c:v>841.49999999999704</c:v>
                </c:pt>
                <c:pt idx="1684">
                  <c:v>841.99999999999704</c:v>
                </c:pt>
                <c:pt idx="1685">
                  <c:v>842.49999999999704</c:v>
                </c:pt>
                <c:pt idx="1686">
                  <c:v>842.99999999999704</c:v>
                </c:pt>
                <c:pt idx="1687">
                  <c:v>843.49999999999704</c:v>
                </c:pt>
                <c:pt idx="1688">
                  <c:v>843.99999999999704</c:v>
                </c:pt>
                <c:pt idx="1689">
                  <c:v>844.49999999999704</c:v>
                </c:pt>
                <c:pt idx="1690">
                  <c:v>844.99999999999704</c:v>
                </c:pt>
                <c:pt idx="1691">
                  <c:v>845.49999999999704</c:v>
                </c:pt>
                <c:pt idx="1692">
                  <c:v>845.99999999999704</c:v>
                </c:pt>
                <c:pt idx="1693">
                  <c:v>846.49999999999704</c:v>
                </c:pt>
                <c:pt idx="1694">
                  <c:v>846.99999999999704</c:v>
                </c:pt>
                <c:pt idx="1695">
                  <c:v>847.49999999999704</c:v>
                </c:pt>
                <c:pt idx="1696">
                  <c:v>847.99999999999704</c:v>
                </c:pt>
                <c:pt idx="1697">
                  <c:v>848.49999999999704</c:v>
                </c:pt>
                <c:pt idx="1698">
                  <c:v>848.99999999999704</c:v>
                </c:pt>
                <c:pt idx="1699">
                  <c:v>849.49999999999704</c:v>
                </c:pt>
                <c:pt idx="1700">
                  <c:v>849.99999999999704</c:v>
                </c:pt>
                <c:pt idx="1701">
                  <c:v>850.49999999999704</c:v>
                </c:pt>
                <c:pt idx="1702">
                  <c:v>850.99999999999704</c:v>
                </c:pt>
                <c:pt idx="1703">
                  <c:v>851.49999999999704</c:v>
                </c:pt>
                <c:pt idx="1704">
                  <c:v>851.99999999999704</c:v>
                </c:pt>
                <c:pt idx="1705">
                  <c:v>852.49999999999704</c:v>
                </c:pt>
                <c:pt idx="1706">
                  <c:v>852.99999999999704</c:v>
                </c:pt>
                <c:pt idx="1707">
                  <c:v>853.49999999999704</c:v>
                </c:pt>
                <c:pt idx="1708">
                  <c:v>853.99999999999704</c:v>
                </c:pt>
                <c:pt idx="1709">
                  <c:v>854.49999999999704</c:v>
                </c:pt>
                <c:pt idx="1710">
                  <c:v>854.99999999999704</c:v>
                </c:pt>
                <c:pt idx="1711">
                  <c:v>855.49999999999704</c:v>
                </c:pt>
                <c:pt idx="1712">
                  <c:v>855.99999999999704</c:v>
                </c:pt>
                <c:pt idx="1713">
                  <c:v>856.49999999999704</c:v>
                </c:pt>
                <c:pt idx="1714">
                  <c:v>856.99999999999704</c:v>
                </c:pt>
                <c:pt idx="1715">
                  <c:v>857.49999999999704</c:v>
                </c:pt>
                <c:pt idx="1716">
                  <c:v>857.99999999999704</c:v>
                </c:pt>
                <c:pt idx="1717">
                  <c:v>858.49999999999704</c:v>
                </c:pt>
                <c:pt idx="1718">
                  <c:v>858.99999999999704</c:v>
                </c:pt>
                <c:pt idx="1719">
                  <c:v>859.49999999999704</c:v>
                </c:pt>
                <c:pt idx="1720">
                  <c:v>859.99999999999704</c:v>
                </c:pt>
                <c:pt idx="1721">
                  <c:v>860.49999999999704</c:v>
                </c:pt>
                <c:pt idx="1722">
                  <c:v>860.99999999999704</c:v>
                </c:pt>
                <c:pt idx="1723">
                  <c:v>861.49999999999704</c:v>
                </c:pt>
                <c:pt idx="1724">
                  <c:v>861.99999999999704</c:v>
                </c:pt>
                <c:pt idx="1725">
                  <c:v>862.49999999999704</c:v>
                </c:pt>
                <c:pt idx="1726">
                  <c:v>862.99999999999704</c:v>
                </c:pt>
                <c:pt idx="1727">
                  <c:v>863.49999999999704</c:v>
                </c:pt>
                <c:pt idx="1728">
                  <c:v>863.99999999999704</c:v>
                </c:pt>
                <c:pt idx="1729">
                  <c:v>864.49999999999704</c:v>
                </c:pt>
                <c:pt idx="1730">
                  <c:v>864.99999999999704</c:v>
                </c:pt>
                <c:pt idx="1731">
                  <c:v>865.49999999999704</c:v>
                </c:pt>
                <c:pt idx="1732">
                  <c:v>865.99999999999704</c:v>
                </c:pt>
                <c:pt idx="1733">
                  <c:v>866.49999999999704</c:v>
                </c:pt>
                <c:pt idx="1734">
                  <c:v>866.99999999999704</c:v>
                </c:pt>
                <c:pt idx="1735">
                  <c:v>867.49999999999704</c:v>
                </c:pt>
                <c:pt idx="1736">
                  <c:v>867.99999999999704</c:v>
                </c:pt>
                <c:pt idx="1737">
                  <c:v>868.49999999999704</c:v>
                </c:pt>
                <c:pt idx="1738">
                  <c:v>868.99999999999704</c:v>
                </c:pt>
                <c:pt idx="1739">
                  <c:v>869.49999999999704</c:v>
                </c:pt>
                <c:pt idx="1740">
                  <c:v>869.99999999999704</c:v>
                </c:pt>
                <c:pt idx="1741">
                  <c:v>870.49999999999704</c:v>
                </c:pt>
                <c:pt idx="1742">
                  <c:v>870.99999999999704</c:v>
                </c:pt>
                <c:pt idx="1743">
                  <c:v>871.49999999999704</c:v>
                </c:pt>
                <c:pt idx="1744">
                  <c:v>871.99999999999704</c:v>
                </c:pt>
                <c:pt idx="1745">
                  <c:v>872.49999999999704</c:v>
                </c:pt>
                <c:pt idx="1746">
                  <c:v>872.99999999999704</c:v>
                </c:pt>
                <c:pt idx="1747">
                  <c:v>873.49999999999704</c:v>
                </c:pt>
                <c:pt idx="1748">
                  <c:v>873.99999999999704</c:v>
                </c:pt>
                <c:pt idx="1749">
                  <c:v>874.49999999999704</c:v>
                </c:pt>
                <c:pt idx="1750">
                  <c:v>874.99999999999704</c:v>
                </c:pt>
                <c:pt idx="1751">
                  <c:v>875.49999999999704</c:v>
                </c:pt>
                <c:pt idx="1752">
                  <c:v>875.99999999999704</c:v>
                </c:pt>
                <c:pt idx="1753">
                  <c:v>876.49999999999704</c:v>
                </c:pt>
                <c:pt idx="1754">
                  <c:v>876.99999999999704</c:v>
                </c:pt>
                <c:pt idx="1755">
                  <c:v>877.49999999999704</c:v>
                </c:pt>
                <c:pt idx="1756">
                  <c:v>877.99999999999704</c:v>
                </c:pt>
                <c:pt idx="1757">
                  <c:v>878.49999999999704</c:v>
                </c:pt>
                <c:pt idx="1758">
                  <c:v>878.99999999999704</c:v>
                </c:pt>
                <c:pt idx="1759">
                  <c:v>879.49999999999704</c:v>
                </c:pt>
                <c:pt idx="1760">
                  <c:v>879.99999999999704</c:v>
                </c:pt>
                <c:pt idx="1761">
                  <c:v>880.49999999999704</c:v>
                </c:pt>
                <c:pt idx="1762">
                  <c:v>880.99999999999704</c:v>
                </c:pt>
                <c:pt idx="1763">
                  <c:v>881.49999999999704</c:v>
                </c:pt>
                <c:pt idx="1764">
                  <c:v>881.99999999999704</c:v>
                </c:pt>
                <c:pt idx="1765">
                  <c:v>882.49999999999704</c:v>
                </c:pt>
                <c:pt idx="1766">
                  <c:v>882.99999999999704</c:v>
                </c:pt>
                <c:pt idx="1767">
                  <c:v>883.49999999999704</c:v>
                </c:pt>
                <c:pt idx="1768">
                  <c:v>883.99999999999704</c:v>
                </c:pt>
                <c:pt idx="1769">
                  <c:v>884.49999999999704</c:v>
                </c:pt>
                <c:pt idx="1770">
                  <c:v>884.99999999999704</c:v>
                </c:pt>
                <c:pt idx="1771">
                  <c:v>885.49999999999704</c:v>
                </c:pt>
                <c:pt idx="1772">
                  <c:v>885.99999999999704</c:v>
                </c:pt>
                <c:pt idx="1773">
                  <c:v>886.49999999999704</c:v>
                </c:pt>
                <c:pt idx="1774">
                  <c:v>886.99999999999704</c:v>
                </c:pt>
                <c:pt idx="1775">
                  <c:v>887.49999999999704</c:v>
                </c:pt>
                <c:pt idx="1776">
                  <c:v>887.99999999999704</c:v>
                </c:pt>
                <c:pt idx="1777">
                  <c:v>888.49999999999704</c:v>
                </c:pt>
                <c:pt idx="1778">
                  <c:v>888.99999999999704</c:v>
                </c:pt>
                <c:pt idx="1779">
                  <c:v>889.49999999999704</c:v>
                </c:pt>
                <c:pt idx="1780">
                  <c:v>889.99999999999704</c:v>
                </c:pt>
                <c:pt idx="1781">
                  <c:v>890.49999999999704</c:v>
                </c:pt>
                <c:pt idx="1782">
                  <c:v>890.99999999999704</c:v>
                </c:pt>
                <c:pt idx="1783">
                  <c:v>891.49999999999704</c:v>
                </c:pt>
                <c:pt idx="1784">
                  <c:v>891.99999999999704</c:v>
                </c:pt>
                <c:pt idx="1785">
                  <c:v>892.49999999999704</c:v>
                </c:pt>
                <c:pt idx="1786">
                  <c:v>892.99999999999704</c:v>
                </c:pt>
                <c:pt idx="1787">
                  <c:v>893.49999999999704</c:v>
                </c:pt>
                <c:pt idx="1788">
                  <c:v>893.99999999999704</c:v>
                </c:pt>
                <c:pt idx="1789">
                  <c:v>894.49999999999704</c:v>
                </c:pt>
                <c:pt idx="1790">
                  <c:v>894.99999999999704</c:v>
                </c:pt>
                <c:pt idx="1791">
                  <c:v>895.49999999999704</c:v>
                </c:pt>
                <c:pt idx="1792">
                  <c:v>895.99999999999704</c:v>
                </c:pt>
                <c:pt idx="1793">
                  <c:v>896.49999999999704</c:v>
                </c:pt>
                <c:pt idx="1794">
                  <c:v>896.99999999999704</c:v>
                </c:pt>
                <c:pt idx="1795">
                  <c:v>897.49999999999704</c:v>
                </c:pt>
                <c:pt idx="1796">
                  <c:v>897.99999999999704</c:v>
                </c:pt>
                <c:pt idx="1797">
                  <c:v>898.49999999999704</c:v>
                </c:pt>
                <c:pt idx="1798">
                  <c:v>898.99999999999704</c:v>
                </c:pt>
                <c:pt idx="1799">
                  <c:v>899.49999999999704</c:v>
                </c:pt>
                <c:pt idx="1800">
                  <c:v>899.99999999999704</c:v>
                </c:pt>
                <c:pt idx="1801">
                  <c:v>900.49999999999704</c:v>
                </c:pt>
                <c:pt idx="1802">
                  <c:v>900.99999999999704</c:v>
                </c:pt>
                <c:pt idx="1803">
                  <c:v>901.49999999999704</c:v>
                </c:pt>
                <c:pt idx="1804">
                  <c:v>901.99999999999704</c:v>
                </c:pt>
                <c:pt idx="1805">
                  <c:v>902.49999999999704</c:v>
                </c:pt>
                <c:pt idx="1806">
                  <c:v>902.99999999999704</c:v>
                </c:pt>
                <c:pt idx="1807">
                  <c:v>903.49999999999704</c:v>
                </c:pt>
                <c:pt idx="1808">
                  <c:v>903.99999999999704</c:v>
                </c:pt>
                <c:pt idx="1809">
                  <c:v>904.49999999999704</c:v>
                </c:pt>
                <c:pt idx="1810">
                  <c:v>904.99999999999704</c:v>
                </c:pt>
                <c:pt idx="1811">
                  <c:v>905.49999999999704</c:v>
                </c:pt>
                <c:pt idx="1812">
                  <c:v>905.99999999999704</c:v>
                </c:pt>
                <c:pt idx="1813">
                  <c:v>906.49999999999704</c:v>
                </c:pt>
                <c:pt idx="1814">
                  <c:v>906.99999999999704</c:v>
                </c:pt>
                <c:pt idx="1815">
                  <c:v>907.49999999999704</c:v>
                </c:pt>
                <c:pt idx="1816">
                  <c:v>907.99999999999704</c:v>
                </c:pt>
                <c:pt idx="1817">
                  <c:v>908.49999999999704</c:v>
                </c:pt>
                <c:pt idx="1818">
                  <c:v>908.99999999999704</c:v>
                </c:pt>
                <c:pt idx="1819">
                  <c:v>909.49999999999704</c:v>
                </c:pt>
                <c:pt idx="1820">
                  <c:v>909.99999999999704</c:v>
                </c:pt>
                <c:pt idx="1821">
                  <c:v>910.49999999999704</c:v>
                </c:pt>
                <c:pt idx="1822">
                  <c:v>910.99999999999704</c:v>
                </c:pt>
                <c:pt idx="1823">
                  <c:v>911.49999999999704</c:v>
                </c:pt>
                <c:pt idx="1824">
                  <c:v>911.99999999999704</c:v>
                </c:pt>
                <c:pt idx="1825">
                  <c:v>912.49999999999704</c:v>
                </c:pt>
                <c:pt idx="1826">
                  <c:v>912.99999999999704</c:v>
                </c:pt>
                <c:pt idx="1827">
                  <c:v>913.49999999999704</c:v>
                </c:pt>
                <c:pt idx="1828">
                  <c:v>913.99999999999704</c:v>
                </c:pt>
                <c:pt idx="1829">
                  <c:v>914.49999999999704</c:v>
                </c:pt>
                <c:pt idx="1830">
                  <c:v>914.99999999999704</c:v>
                </c:pt>
                <c:pt idx="1831">
                  <c:v>915.49999999999704</c:v>
                </c:pt>
                <c:pt idx="1832">
                  <c:v>915.99999999999704</c:v>
                </c:pt>
                <c:pt idx="1833">
                  <c:v>916.49999999999704</c:v>
                </c:pt>
                <c:pt idx="1834">
                  <c:v>916.99999999999704</c:v>
                </c:pt>
                <c:pt idx="1835">
                  <c:v>917.49999999999704</c:v>
                </c:pt>
                <c:pt idx="1836">
                  <c:v>917.99999999999704</c:v>
                </c:pt>
                <c:pt idx="1837">
                  <c:v>918.49999999999704</c:v>
                </c:pt>
                <c:pt idx="1838">
                  <c:v>918.99999999999704</c:v>
                </c:pt>
                <c:pt idx="1839">
                  <c:v>919.49999999999704</c:v>
                </c:pt>
                <c:pt idx="1840">
                  <c:v>919.99999999999704</c:v>
                </c:pt>
                <c:pt idx="1841">
                  <c:v>920.49999999999704</c:v>
                </c:pt>
                <c:pt idx="1842">
                  <c:v>920.99999999999704</c:v>
                </c:pt>
                <c:pt idx="1843">
                  <c:v>921.49999999999704</c:v>
                </c:pt>
                <c:pt idx="1844">
                  <c:v>921.99999999999704</c:v>
                </c:pt>
                <c:pt idx="1845">
                  <c:v>922.49999999999704</c:v>
                </c:pt>
                <c:pt idx="1846">
                  <c:v>922.99999999999704</c:v>
                </c:pt>
                <c:pt idx="1847">
                  <c:v>923.49999999999704</c:v>
                </c:pt>
                <c:pt idx="1848">
                  <c:v>923.99999999999704</c:v>
                </c:pt>
                <c:pt idx="1849">
                  <c:v>924.49999999999704</c:v>
                </c:pt>
                <c:pt idx="1850">
                  <c:v>924.99999999999704</c:v>
                </c:pt>
                <c:pt idx="1851">
                  <c:v>925.49999999999704</c:v>
                </c:pt>
                <c:pt idx="1852">
                  <c:v>925.99999999999704</c:v>
                </c:pt>
                <c:pt idx="1853">
                  <c:v>926.49999999999704</c:v>
                </c:pt>
                <c:pt idx="1854">
                  <c:v>926.99999999999704</c:v>
                </c:pt>
                <c:pt idx="1855">
                  <c:v>927.49999999999704</c:v>
                </c:pt>
                <c:pt idx="1856">
                  <c:v>927.99999999999704</c:v>
                </c:pt>
                <c:pt idx="1857">
                  <c:v>928.49999999999704</c:v>
                </c:pt>
                <c:pt idx="1858">
                  <c:v>928.99999999999704</c:v>
                </c:pt>
                <c:pt idx="1859">
                  <c:v>929.49999999999704</c:v>
                </c:pt>
                <c:pt idx="1860">
                  <c:v>929.99999999999704</c:v>
                </c:pt>
                <c:pt idx="1861">
                  <c:v>930.49999999999704</c:v>
                </c:pt>
                <c:pt idx="1862">
                  <c:v>930.99999999999704</c:v>
                </c:pt>
                <c:pt idx="1863">
                  <c:v>931.49999999999704</c:v>
                </c:pt>
                <c:pt idx="1864">
                  <c:v>931.99999999999704</c:v>
                </c:pt>
                <c:pt idx="1865">
                  <c:v>932.49999999999704</c:v>
                </c:pt>
                <c:pt idx="1866">
                  <c:v>932.99999999999704</c:v>
                </c:pt>
                <c:pt idx="1867">
                  <c:v>933.49999999999704</c:v>
                </c:pt>
                <c:pt idx="1868">
                  <c:v>933.99999999999704</c:v>
                </c:pt>
                <c:pt idx="1869">
                  <c:v>934.49999999999704</c:v>
                </c:pt>
                <c:pt idx="1870">
                  <c:v>934.99999999999704</c:v>
                </c:pt>
                <c:pt idx="1871">
                  <c:v>935.49999999999704</c:v>
                </c:pt>
                <c:pt idx="1872">
                  <c:v>935.99999999999704</c:v>
                </c:pt>
                <c:pt idx="1873">
                  <c:v>936.49999999999704</c:v>
                </c:pt>
                <c:pt idx="1874">
                  <c:v>936.99999999999704</c:v>
                </c:pt>
                <c:pt idx="1875">
                  <c:v>937.49999999999704</c:v>
                </c:pt>
                <c:pt idx="1876">
                  <c:v>937.99999999999704</c:v>
                </c:pt>
                <c:pt idx="1877">
                  <c:v>938.49999999999704</c:v>
                </c:pt>
                <c:pt idx="1878">
                  <c:v>938.99999999999704</c:v>
                </c:pt>
                <c:pt idx="1879">
                  <c:v>939.49999999999704</c:v>
                </c:pt>
                <c:pt idx="1880">
                  <c:v>939.99999999999704</c:v>
                </c:pt>
                <c:pt idx="1881">
                  <c:v>940.49999999999704</c:v>
                </c:pt>
                <c:pt idx="1882">
                  <c:v>940.99999999999704</c:v>
                </c:pt>
                <c:pt idx="1883">
                  <c:v>941.49999999999704</c:v>
                </c:pt>
                <c:pt idx="1884">
                  <c:v>941.99999999999704</c:v>
                </c:pt>
                <c:pt idx="1885">
                  <c:v>942.49999999999704</c:v>
                </c:pt>
                <c:pt idx="1886">
                  <c:v>942.99999999999704</c:v>
                </c:pt>
                <c:pt idx="1887">
                  <c:v>943.49999999999704</c:v>
                </c:pt>
                <c:pt idx="1888">
                  <c:v>943.99999999999704</c:v>
                </c:pt>
                <c:pt idx="1889">
                  <c:v>944.49999999999704</c:v>
                </c:pt>
                <c:pt idx="1890">
                  <c:v>944.99999999999704</c:v>
                </c:pt>
                <c:pt idx="1891">
                  <c:v>945.49999999999704</c:v>
                </c:pt>
                <c:pt idx="1892">
                  <c:v>945.99999999999704</c:v>
                </c:pt>
                <c:pt idx="1893">
                  <c:v>946.49999999999704</c:v>
                </c:pt>
                <c:pt idx="1894">
                  <c:v>946.99999999999704</c:v>
                </c:pt>
                <c:pt idx="1895">
                  <c:v>947.49999999999704</c:v>
                </c:pt>
                <c:pt idx="1896">
                  <c:v>947.99999999999704</c:v>
                </c:pt>
                <c:pt idx="1897">
                  <c:v>948.49999999999704</c:v>
                </c:pt>
                <c:pt idx="1898">
                  <c:v>948.99999999999704</c:v>
                </c:pt>
                <c:pt idx="1899">
                  <c:v>949.49999999999704</c:v>
                </c:pt>
                <c:pt idx="1900">
                  <c:v>949.99999999999704</c:v>
                </c:pt>
                <c:pt idx="1901">
                  <c:v>950.49999999999704</c:v>
                </c:pt>
                <c:pt idx="1902">
                  <c:v>950.99999999999704</c:v>
                </c:pt>
                <c:pt idx="1903">
                  <c:v>951.49999999999704</c:v>
                </c:pt>
                <c:pt idx="1904">
                  <c:v>951.99999999999704</c:v>
                </c:pt>
                <c:pt idx="1905">
                  <c:v>952.49999999999704</c:v>
                </c:pt>
                <c:pt idx="1906">
                  <c:v>952.99999999999704</c:v>
                </c:pt>
                <c:pt idx="1907">
                  <c:v>953.49999999999704</c:v>
                </c:pt>
                <c:pt idx="1908">
                  <c:v>953.99999999999704</c:v>
                </c:pt>
                <c:pt idx="1909">
                  <c:v>954.49999999999704</c:v>
                </c:pt>
                <c:pt idx="1910">
                  <c:v>954.99999999999704</c:v>
                </c:pt>
                <c:pt idx="1911">
                  <c:v>955.49999999999704</c:v>
                </c:pt>
                <c:pt idx="1912">
                  <c:v>955.99999999999704</c:v>
                </c:pt>
                <c:pt idx="1913">
                  <c:v>956.49999999999704</c:v>
                </c:pt>
                <c:pt idx="1914">
                  <c:v>956.99999999999704</c:v>
                </c:pt>
                <c:pt idx="1915">
                  <c:v>957.49999999999704</c:v>
                </c:pt>
                <c:pt idx="1916">
                  <c:v>957.99999999999704</c:v>
                </c:pt>
                <c:pt idx="1917">
                  <c:v>958.49999999999704</c:v>
                </c:pt>
                <c:pt idx="1918">
                  <c:v>958.99999999999704</c:v>
                </c:pt>
                <c:pt idx="1919">
                  <c:v>959.49999999999704</c:v>
                </c:pt>
                <c:pt idx="1920">
                  <c:v>959.99999999999704</c:v>
                </c:pt>
                <c:pt idx="1921">
                  <c:v>960.49999999999704</c:v>
                </c:pt>
                <c:pt idx="1922">
                  <c:v>960.99999999999704</c:v>
                </c:pt>
                <c:pt idx="1923">
                  <c:v>961.49999999999704</c:v>
                </c:pt>
                <c:pt idx="1924">
                  <c:v>961.99999999999704</c:v>
                </c:pt>
                <c:pt idx="1925">
                  <c:v>962.49999999999704</c:v>
                </c:pt>
                <c:pt idx="1926">
                  <c:v>962.99999999999704</c:v>
                </c:pt>
                <c:pt idx="1927">
                  <c:v>963.49999999999704</c:v>
                </c:pt>
                <c:pt idx="1928">
                  <c:v>963.99999999999704</c:v>
                </c:pt>
                <c:pt idx="1929">
                  <c:v>964.49999999999704</c:v>
                </c:pt>
                <c:pt idx="1930">
                  <c:v>964.99999999999704</c:v>
                </c:pt>
                <c:pt idx="1931">
                  <c:v>965.49999999999704</c:v>
                </c:pt>
                <c:pt idx="1932">
                  <c:v>965.99999999999704</c:v>
                </c:pt>
                <c:pt idx="1933">
                  <c:v>966.49999999999704</c:v>
                </c:pt>
                <c:pt idx="1934">
                  <c:v>966.99999999999704</c:v>
                </c:pt>
                <c:pt idx="1935">
                  <c:v>967.49999999999704</c:v>
                </c:pt>
                <c:pt idx="1936">
                  <c:v>967.99999999999704</c:v>
                </c:pt>
                <c:pt idx="1937">
                  <c:v>968.49999999999704</c:v>
                </c:pt>
                <c:pt idx="1938">
                  <c:v>968.99999999999704</c:v>
                </c:pt>
                <c:pt idx="1939">
                  <c:v>969.49999999999704</c:v>
                </c:pt>
                <c:pt idx="1940">
                  <c:v>969.99999999999704</c:v>
                </c:pt>
                <c:pt idx="1941">
                  <c:v>970.49999999999704</c:v>
                </c:pt>
                <c:pt idx="1942">
                  <c:v>970.99999999999704</c:v>
                </c:pt>
                <c:pt idx="1943">
                  <c:v>971.49999999999704</c:v>
                </c:pt>
                <c:pt idx="1944">
                  <c:v>971.99999999999704</c:v>
                </c:pt>
                <c:pt idx="1945">
                  <c:v>972.49999999999704</c:v>
                </c:pt>
                <c:pt idx="1946">
                  <c:v>972.99999999999704</c:v>
                </c:pt>
                <c:pt idx="1947">
                  <c:v>973.49999999999704</c:v>
                </c:pt>
                <c:pt idx="1948">
                  <c:v>973.99999999999704</c:v>
                </c:pt>
                <c:pt idx="1949">
                  <c:v>974.49999999999704</c:v>
                </c:pt>
                <c:pt idx="1950">
                  <c:v>974.99999999999704</c:v>
                </c:pt>
                <c:pt idx="1951">
                  <c:v>975.49999999999704</c:v>
                </c:pt>
                <c:pt idx="1952">
                  <c:v>975.99999999999704</c:v>
                </c:pt>
                <c:pt idx="1953">
                  <c:v>976.49999999999704</c:v>
                </c:pt>
                <c:pt idx="1954">
                  <c:v>976.99999999999704</c:v>
                </c:pt>
                <c:pt idx="1955">
                  <c:v>977.49999999999704</c:v>
                </c:pt>
                <c:pt idx="1956">
                  <c:v>977.99999999999704</c:v>
                </c:pt>
                <c:pt idx="1957">
                  <c:v>978.49999999999704</c:v>
                </c:pt>
                <c:pt idx="1958">
                  <c:v>978.99999999999704</c:v>
                </c:pt>
                <c:pt idx="1959">
                  <c:v>979.49999999999704</c:v>
                </c:pt>
                <c:pt idx="1960">
                  <c:v>979.99999999999704</c:v>
                </c:pt>
                <c:pt idx="1961">
                  <c:v>980.49999999999704</c:v>
                </c:pt>
                <c:pt idx="1962">
                  <c:v>980.99999999999704</c:v>
                </c:pt>
                <c:pt idx="1963">
                  <c:v>981.49999999999704</c:v>
                </c:pt>
                <c:pt idx="1964">
                  <c:v>981.99999999999704</c:v>
                </c:pt>
                <c:pt idx="1965">
                  <c:v>982.49999999999704</c:v>
                </c:pt>
                <c:pt idx="1966">
                  <c:v>982.99999999999704</c:v>
                </c:pt>
                <c:pt idx="1967">
                  <c:v>983.49999999999704</c:v>
                </c:pt>
                <c:pt idx="1968">
                  <c:v>983.99999999999704</c:v>
                </c:pt>
                <c:pt idx="1969">
                  <c:v>984.49999999999704</c:v>
                </c:pt>
                <c:pt idx="1970">
                  <c:v>984.99999999999704</c:v>
                </c:pt>
                <c:pt idx="1971">
                  <c:v>985.49999999999704</c:v>
                </c:pt>
                <c:pt idx="1972">
                  <c:v>985.99999999999704</c:v>
                </c:pt>
                <c:pt idx="1973">
                  <c:v>986.49999999999704</c:v>
                </c:pt>
                <c:pt idx="1974">
                  <c:v>986.99999999999704</c:v>
                </c:pt>
                <c:pt idx="1975">
                  <c:v>987.49999999999704</c:v>
                </c:pt>
                <c:pt idx="1976">
                  <c:v>987.99999999999704</c:v>
                </c:pt>
                <c:pt idx="1977">
                  <c:v>988.49999999999704</c:v>
                </c:pt>
                <c:pt idx="1978">
                  <c:v>988.99999999999704</c:v>
                </c:pt>
                <c:pt idx="1979">
                  <c:v>989.49999999999704</c:v>
                </c:pt>
                <c:pt idx="1980">
                  <c:v>989.99999999999704</c:v>
                </c:pt>
                <c:pt idx="1981">
                  <c:v>990.49999999999704</c:v>
                </c:pt>
                <c:pt idx="1982">
                  <c:v>990.99999999999704</c:v>
                </c:pt>
                <c:pt idx="1983">
                  <c:v>991.49999999999704</c:v>
                </c:pt>
                <c:pt idx="1984">
                  <c:v>991.99999999999704</c:v>
                </c:pt>
                <c:pt idx="1985">
                  <c:v>992.49999999999704</c:v>
                </c:pt>
                <c:pt idx="1986">
                  <c:v>992.99999999999704</c:v>
                </c:pt>
                <c:pt idx="1987">
                  <c:v>993.49999999999704</c:v>
                </c:pt>
                <c:pt idx="1988">
                  <c:v>993.99999999999704</c:v>
                </c:pt>
                <c:pt idx="1989">
                  <c:v>994.49999999999704</c:v>
                </c:pt>
                <c:pt idx="1990">
                  <c:v>994.99999999999704</c:v>
                </c:pt>
                <c:pt idx="1991">
                  <c:v>995.49999999999704</c:v>
                </c:pt>
                <c:pt idx="1992">
                  <c:v>995.99999999999704</c:v>
                </c:pt>
                <c:pt idx="1993">
                  <c:v>996.49999999999704</c:v>
                </c:pt>
                <c:pt idx="1994">
                  <c:v>996.99999999999704</c:v>
                </c:pt>
                <c:pt idx="1995">
                  <c:v>997.49999999999704</c:v>
                </c:pt>
                <c:pt idx="1996">
                  <c:v>997.99999999999704</c:v>
                </c:pt>
                <c:pt idx="1997">
                  <c:v>998.49999999999704</c:v>
                </c:pt>
                <c:pt idx="1998">
                  <c:v>998.99999999999704</c:v>
                </c:pt>
                <c:pt idx="1999">
                  <c:v>999.49999999999704</c:v>
                </c:pt>
                <c:pt idx="2000">
                  <c:v>999.99999999999704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</c:numCache>
            </c:numRef>
          </c:xVal>
          <c:yVal>
            <c:numRef>
              <c:f>PL7_psi!$D$2:$D$6002</c:f>
              <c:numCache>
                <c:formatCode>General</c:formatCode>
                <c:ptCount val="6001"/>
                <c:pt idx="0">
                  <c:v>14.6975630983464</c:v>
                </c:pt>
                <c:pt idx="1">
                  <c:v>13.0895271250363</c:v>
                </c:pt>
                <c:pt idx="2">
                  <c:v>11.7470699158689</c:v>
                </c:pt>
                <c:pt idx="3">
                  <c:v>10.618334783870001</c:v>
                </c:pt>
                <c:pt idx="4">
                  <c:v>9.6421961125616509</c:v>
                </c:pt>
                <c:pt idx="5">
                  <c:v>8.7701334493762708</c:v>
                </c:pt>
                <c:pt idx="6">
                  <c:v>7.7071511459239899</c:v>
                </c:pt>
                <c:pt idx="7">
                  <c:v>7.9492602262837204</c:v>
                </c:pt>
                <c:pt idx="8">
                  <c:v>8.3394545982013302</c:v>
                </c:pt>
                <c:pt idx="9">
                  <c:v>8.6750072526834892</c:v>
                </c:pt>
                <c:pt idx="10">
                  <c:v>9.0155787641427292</c:v>
                </c:pt>
                <c:pt idx="11">
                  <c:v>9.3681752248331893</c:v>
                </c:pt>
                <c:pt idx="12">
                  <c:v>9.7325645488830901</c:v>
                </c:pt>
                <c:pt idx="13">
                  <c:v>10.092906875543999</c:v>
                </c:pt>
                <c:pt idx="14">
                  <c:v>10.466333043225999</c:v>
                </c:pt>
                <c:pt idx="15">
                  <c:v>10.852567449956499</c:v>
                </c:pt>
                <c:pt idx="16">
                  <c:v>11.2474615607775</c:v>
                </c:pt>
                <c:pt idx="17">
                  <c:v>11.655105889179</c:v>
                </c:pt>
                <c:pt idx="18">
                  <c:v>12.0674644618509</c:v>
                </c:pt>
                <c:pt idx="19">
                  <c:v>12.486480997969201</c:v>
                </c:pt>
                <c:pt idx="20">
                  <c:v>12.917217870612101</c:v>
                </c:pt>
                <c:pt idx="21">
                  <c:v>13.3667391935016</c:v>
                </c:pt>
                <c:pt idx="22">
                  <c:v>13.8258920800696</c:v>
                </c:pt>
                <c:pt idx="23">
                  <c:v>14.264722947490601</c:v>
                </c:pt>
                <c:pt idx="24">
                  <c:v>14.7390484479257</c:v>
                </c:pt>
                <c:pt idx="25">
                  <c:v>15.215404699738899</c:v>
                </c:pt>
                <c:pt idx="26">
                  <c:v>15.702639976791399</c:v>
                </c:pt>
                <c:pt idx="27">
                  <c:v>16.207861908906299</c:v>
                </c:pt>
                <c:pt idx="28">
                  <c:v>16.7135190020308</c:v>
                </c:pt>
                <c:pt idx="29">
                  <c:v>17.231360603423301</c:v>
                </c:pt>
                <c:pt idx="30">
                  <c:v>17.740498984624299</c:v>
                </c:pt>
                <c:pt idx="31">
                  <c:v>18.267478967217901</c:v>
                </c:pt>
                <c:pt idx="32">
                  <c:v>18.834928923701799</c:v>
                </c:pt>
                <c:pt idx="33">
                  <c:v>19.403394255874701</c:v>
                </c:pt>
                <c:pt idx="34">
                  <c:v>19.979112271540501</c:v>
                </c:pt>
                <c:pt idx="35">
                  <c:v>20.5124746156078</c:v>
                </c:pt>
                <c:pt idx="36">
                  <c:v>21.100812300551201</c:v>
                </c:pt>
                <c:pt idx="37">
                  <c:v>22.890194371917602</c:v>
                </c:pt>
                <c:pt idx="38">
                  <c:v>24.541195242239599</c:v>
                </c:pt>
                <c:pt idx="39">
                  <c:v>26.190890629532898</c:v>
                </c:pt>
                <c:pt idx="40">
                  <c:v>27.841021177835799</c:v>
                </c:pt>
                <c:pt idx="41">
                  <c:v>29.472874963736601</c:v>
                </c:pt>
                <c:pt idx="42">
                  <c:v>31.0864519872353</c:v>
                </c:pt>
                <c:pt idx="43">
                  <c:v>32.684653321729002</c:v>
                </c:pt>
                <c:pt idx="44">
                  <c:v>34.258630693356501</c:v>
                </c:pt>
                <c:pt idx="45">
                  <c:v>35.788366695677396</c:v>
                </c:pt>
                <c:pt idx="46">
                  <c:v>37.302146794313899</c:v>
                </c:pt>
                <c:pt idx="47">
                  <c:v>38.7777777777778</c:v>
                </c:pt>
                <c:pt idx="48">
                  <c:v>40.236582535538098</c:v>
                </c:pt>
                <c:pt idx="49">
                  <c:v>41.634174644618497</c:v>
                </c:pt>
                <c:pt idx="50">
                  <c:v>43.009138381200998</c:v>
                </c:pt>
                <c:pt idx="51">
                  <c:v>44.348128807658803</c:v>
                </c:pt>
                <c:pt idx="52">
                  <c:v>45.649405279953598</c:v>
                </c:pt>
                <c:pt idx="53">
                  <c:v>46.927328111401202</c:v>
                </c:pt>
                <c:pt idx="54">
                  <c:v>48.156222802436901</c:v>
                </c:pt>
                <c:pt idx="55">
                  <c:v>49.349869451697103</c:v>
                </c:pt>
                <c:pt idx="56">
                  <c:v>50.519147084421199</c:v>
                </c:pt>
                <c:pt idx="57">
                  <c:v>51.654046997389003</c:v>
                </c:pt>
                <c:pt idx="58">
                  <c:v>52.741949521322901</c:v>
                </c:pt>
                <c:pt idx="59">
                  <c:v>53.804902814041199</c:v>
                </c:pt>
                <c:pt idx="60">
                  <c:v>54.8368146214099</c:v>
                </c:pt>
                <c:pt idx="61">
                  <c:v>55.802581955323497</c:v>
                </c:pt>
                <c:pt idx="62">
                  <c:v>56.786190890629499</c:v>
                </c:pt>
                <c:pt idx="63">
                  <c:v>57.740934145633901</c:v>
                </c:pt>
                <c:pt idx="64">
                  <c:v>58.646649260226297</c:v>
                </c:pt>
                <c:pt idx="65">
                  <c:v>59.549173194081803</c:v>
                </c:pt>
                <c:pt idx="66">
                  <c:v>60.416158978822203</c:v>
                </c:pt>
                <c:pt idx="67">
                  <c:v>61.260806498404399</c:v>
                </c:pt>
                <c:pt idx="68">
                  <c:v>62.074847693646603</c:v>
                </c:pt>
                <c:pt idx="69">
                  <c:v>62.875543951262003</c:v>
                </c:pt>
                <c:pt idx="70">
                  <c:v>63.649405279953598</c:v>
                </c:pt>
                <c:pt idx="71">
                  <c:v>64.408035973310106</c:v>
                </c:pt>
                <c:pt idx="72">
                  <c:v>65.135770234987007</c:v>
                </c:pt>
                <c:pt idx="73">
                  <c:v>65.841311285175493</c:v>
                </c:pt>
                <c:pt idx="74">
                  <c:v>66.528720626631895</c:v>
                </c:pt>
                <c:pt idx="75">
                  <c:v>67.197708152016205</c:v>
                </c:pt>
                <c:pt idx="76">
                  <c:v>67.856396866840697</c:v>
                </c:pt>
                <c:pt idx="77">
                  <c:v>68.499854946330103</c:v>
                </c:pt>
                <c:pt idx="78">
                  <c:v>69.105599071656499</c:v>
                </c:pt>
                <c:pt idx="79">
                  <c:v>69.704525674499607</c:v>
                </c:pt>
                <c:pt idx="80">
                  <c:v>70.288366695677396</c:v>
                </c:pt>
                <c:pt idx="81">
                  <c:v>70.650420655642606</c:v>
                </c:pt>
                <c:pt idx="82">
                  <c:v>69.557296199593907</c:v>
                </c:pt>
                <c:pt idx="83">
                  <c:v>68.137365825355403</c:v>
                </c:pt>
                <c:pt idx="84">
                  <c:v>66.673339135480106</c:v>
                </c:pt>
                <c:pt idx="85">
                  <c:v>65.279808529155801</c:v>
                </c:pt>
                <c:pt idx="86">
                  <c:v>63.981433130258203</c:v>
                </c:pt>
                <c:pt idx="87">
                  <c:v>62.685958804757803</c:v>
                </c:pt>
                <c:pt idx="88">
                  <c:v>61.472294749057099</c:v>
                </c:pt>
                <c:pt idx="89">
                  <c:v>60.3871482448506</c:v>
                </c:pt>
                <c:pt idx="90">
                  <c:v>59.1843632143893</c:v>
                </c:pt>
                <c:pt idx="91">
                  <c:v>58.093124456048699</c:v>
                </c:pt>
                <c:pt idx="92">
                  <c:v>57.070641137220797</c:v>
                </c:pt>
                <c:pt idx="93">
                  <c:v>56.016971279373401</c:v>
                </c:pt>
                <c:pt idx="94">
                  <c:v>55.022483318828002</c:v>
                </c:pt>
                <c:pt idx="95">
                  <c:v>54.131418624891197</c:v>
                </c:pt>
                <c:pt idx="96">
                  <c:v>53.115027560197298</c:v>
                </c:pt>
                <c:pt idx="97">
                  <c:v>52.190745575863097</c:v>
                </c:pt>
                <c:pt idx="98">
                  <c:v>51.334058601682599</c:v>
                </c:pt>
                <c:pt idx="99">
                  <c:v>50.409776617348399</c:v>
                </c:pt>
                <c:pt idx="100">
                  <c:v>49.544531476646398</c:v>
                </c:pt>
                <c:pt idx="101">
                  <c:v>48.701044386423</c:v>
                </c:pt>
                <c:pt idx="102">
                  <c:v>47.873513199884002</c:v>
                </c:pt>
                <c:pt idx="103">
                  <c:v>47.061212648679998</c:v>
                </c:pt>
                <c:pt idx="104">
                  <c:v>46.268204235567197</c:v>
                </c:pt>
                <c:pt idx="105">
                  <c:v>45.499129677980903</c:v>
                </c:pt>
                <c:pt idx="106">
                  <c:v>44.725413402959099</c:v>
                </c:pt>
                <c:pt idx="107">
                  <c:v>43.977661734841902</c:v>
                </c:pt>
                <c:pt idx="108">
                  <c:v>43.260371337394801</c:v>
                </c:pt>
                <c:pt idx="109">
                  <c:v>42.521032782129403</c:v>
                </c:pt>
                <c:pt idx="110">
                  <c:v>41.814041195242197</c:v>
                </c:pt>
                <c:pt idx="111">
                  <c:v>41.121554975340899</c:v>
                </c:pt>
                <c:pt idx="112">
                  <c:v>40.441833478386997</c:v>
                </c:pt>
                <c:pt idx="113">
                  <c:v>39.851319988395701</c:v>
                </c:pt>
                <c:pt idx="114">
                  <c:v>39.117638526254702</c:v>
                </c:pt>
                <c:pt idx="115">
                  <c:v>38.467798085291598</c:v>
                </c:pt>
                <c:pt idx="116">
                  <c:v>37.834783870031899</c:v>
                </c:pt>
                <c:pt idx="117">
                  <c:v>37.213228894690999</c:v>
                </c:pt>
                <c:pt idx="118">
                  <c:v>36.5979112271541</c:v>
                </c:pt>
                <c:pt idx="119">
                  <c:v>35.995938497243998</c:v>
                </c:pt>
                <c:pt idx="120">
                  <c:v>35.4055700609225</c:v>
                </c:pt>
                <c:pt idx="121">
                  <c:v>34.410937046707303</c:v>
                </c:pt>
                <c:pt idx="122">
                  <c:v>32.998549463301401</c:v>
                </c:pt>
                <c:pt idx="123">
                  <c:v>31.902668987525399</c:v>
                </c:pt>
                <c:pt idx="124">
                  <c:v>30.965042065564301</c:v>
                </c:pt>
                <c:pt idx="125">
                  <c:v>30.156077748767</c:v>
                </c:pt>
                <c:pt idx="126">
                  <c:v>29.458949811430202</c:v>
                </c:pt>
                <c:pt idx="127">
                  <c:v>28.860168262257002</c:v>
                </c:pt>
                <c:pt idx="128">
                  <c:v>28.345517841601399</c:v>
                </c:pt>
                <c:pt idx="129">
                  <c:v>27.9074557586307</c:v>
                </c:pt>
                <c:pt idx="130">
                  <c:v>27.537278793153501</c:v>
                </c:pt>
                <c:pt idx="131">
                  <c:v>27.227299100667199</c:v>
                </c:pt>
                <c:pt idx="132">
                  <c:v>26.971279373368102</c:v>
                </c:pt>
                <c:pt idx="133">
                  <c:v>26.764868001160401</c:v>
                </c:pt>
                <c:pt idx="134">
                  <c:v>26.602407890919601</c:v>
                </c:pt>
                <c:pt idx="135">
                  <c:v>26.477516681171998</c:v>
                </c:pt>
                <c:pt idx="136">
                  <c:v>26.392660284305201</c:v>
                </c:pt>
                <c:pt idx="137">
                  <c:v>26.337539889759199</c:v>
                </c:pt>
                <c:pt idx="138">
                  <c:v>26.604293588627801</c:v>
                </c:pt>
                <c:pt idx="139">
                  <c:v>27.1083550913838</c:v>
                </c:pt>
                <c:pt idx="140">
                  <c:v>27.684653321729002</c:v>
                </c:pt>
                <c:pt idx="141">
                  <c:v>28.2699448796055</c:v>
                </c:pt>
                <c:pt idx="142">
                  <c:v>28.860023208587201</c:v>
                </c:pt>
                <c:pt idx="143">
                  <c:v>29.591238758340602</c:v>
                </c:pt>
                <c:pt idx="144">
                  <c:v>30.169712793733702</c:v>
                </c:pt>
                <c:pt idx="145">
                  <c:v>30.786480997969299</c:v>
                </c:pt>
                <c:pt idx="146">
                  <c:v>31.407745865970401</c:v>
                </c:pt>
                <c:pt idx="147">
                  <c:v>32.011314186248903</c:v>
                </c:pt>
                <c:pt idx="148">
                  <c:v>32.667101827676198</c:v>
                </c:pt>
                <c:pt idx="149">
                  <c:v>33.291702930084099</c:v>
                </c:pt>
                <c:pt idx="150">
                  <c:v>33.937046707281702</c:v>
                </c:pt>
                <c:pt idx="151">
                  <c:v>34.643893240498997</c:v>
                </c:pt>
                <c:pt idx="152">
                  <c:v>35.386568030171198</c:v>
                </c:pt>
                <c:pt idx="153">
                  <c:v>36.136350449666402</c:v>
                </c:pt>
                <c:pt idx="154">
                  <c:v>36.881201044386401</c:v>
                </c:pt>
                <c:pt idx="155">
                  <c:v>38.825210327821303</c:v>
                </c:pt>
                <c:pt idx="156">
                  <c:v>40.882796634754897</c:v>
                </c:pt>
                <c:pt idx="157">
                  <c:v>42.9434290687554</c:v>
                </c:pt>
                <c:pt idx="158">
                  <c:v>44.983173774296503</c:v>
                </c:pt>
                <c:pt idx="159">
                  <c:v>46.992747316507099</c:v>
                </c:pt>
                <c:pt idx="160">
                  <c:v>48.988685813751097</c:v>
                </c:pt>
                <c:pt idx="161">
                  <c:v>50.950101537568898</c:v>
                </c:pt>
                <c:pt idx="162">
                  <c:v>52.870757180156701</c:v>
                </c:pt>
                <c:pt idx="163">
                  <c:v>54.843487090223398</c:v>
                </c:pt>
                <c:pt idx="164">
                  <c:v>56.694371917609502</c:v>
                </c:pt>
                <c:pt idx="165">
                  <c:v>58.508703220191499</c:v>
                </c:pt>
                <c:pt idx="166">
                  <c:v>60.277342616768202</c:v>
                </c:pt>
                <c:pt idx="167">
                  <c:v>62.011314186248903</c:v>
                </c:pt>
                <c:pt idx="168">
                  <c:v>63.699013635044999</c:v>
                </c:pt>
                <c:pt idx="169">
                  <c:v>65.341311285175493</c:v>
                </c:pt>
                <c:pt idx="170">
                  <c:v>66.942993907745901</c:v>
                </c:pt>
                <c:pt idx="171">
                  <c:v>68.502320858717695</c:v>
                </c:pt>
                <c:pt idx="172">
                  <c:v>69.967653031621694</c:v>
                </c:pt>
                <c:pt idx="173">
                  <c:v>71.530171163330394</c:v>
                </c:pt>
                <c:pt idx="174">
                  <c:v>72.958079489411105</c:v>
                </c:pt>
                <c:pt idx="175">
                  <c:v>74.350594720046402</c:v>
                </c:pt>
                <c:pt idx="176">
                  <c:v>75.6965477226574</c:v>
                </c:pt>
                <c:pt idx="177">
                  <c:v>77.006382361473698</c:v>
                </c:pt>
                <c:pt idx="178">
                  <c:v>78.267769074557606</c:v>
                </c:pt>
                <c:pt idx="179">
                  <c:v>79.5027560197273</c:v>
                </c:pt>
                <c:pt idx="180">
                  <c:v>80.685233536408504</c:v>
                </c:pt>
                <c:pt idx="181">
                  <c:v>81.845082680591801</c:v>
                </c:pt>
                <c:pt idx="182">
                  <c:v>82.957209167391895</c:v>
                </c:pt>
                <c:pt idx="183">
                  <c:v>84.042065564258806</c:v>
                </c:pt>
                <c:pt idx="184">
                  <c:v>85.113431969828795</c:v>
                </c:pt>
                <c:pt idx="185">
                  <c:v>86.123440673049004</c:v>
                </c:pt>
                <c:pt idx="186">
                  <c:v>87.106904554685201</c:v>
                </c:pt>
                <c:pt idx="187">
                  <c:v>88.059472004641705</c:v>
                </c:pt>
                <c:pt idx="188">
                  <c:v>88.985639686684095</c:v>
                </c:pt>
                <c:pt idx="189">
                  <c:v>89.874383521903098</c:v>
                </c:pt>
                <c:pt idx="190">
                  <c:v>90.743980272700895</c:v>
                </c:pt>
                <c:pt idx="191">
                  <c:v>91.583260806498402</c:v>
                </c:pt>
                <c:pt idx="192">
                  <c:v>92.394545982013298</c:v>
                </c:pt>
                <c:pt idx="193">
                  <c:v>93.181607194662007</c:v>
                </c:pt>
                <c:pt idx="194">
                  <c:v>93.944879605454005</c:v>
                </c:pt>
                <c:pt idx="195">
                  <c:v>94.684073107049599</c:v>
                </c:pt>
                <c:pt idx="196">
                  <c:v>95.4013635044967</c:v>
                </c:pt>
                <c:pt idx="197">
                  <c:v>96.098926602843093</c:v>
                </c:pt>
                <c:pt idx="198">
                  <c:v>96.769219611256204</c:v>
                </c:pt>
                <c:pt idx="199">
                  <c:v>97.409631563678602</c:v>
                </c:pt>
                <c:pt idx="200">
                  <c:v>98.046707281694196</c:v>
                </c:pt>
                <c:pt idx="201">
                  <c:v>97.436901653611798</c:v>
                </c:pt>
                <c:pt idx="202">
                  <c:v>95.384247171453396</c:v>
                </c:pt>
                <c:pt idx="203">
                  <c:v>93.429358862779196</c:v>
                </c:pt>
                <c:pt idx="204">
                  <c:v>91.614447345517803</c:v>
                </c:pt>
                <c:pt idx="205">
                  <c:v>89.780243690165406</c:v>
                </c:pt>
                <c:pt idx="206">
                  <c:v>87.988250652741499</c:v>
                </c:pt>
                <c:pt idx="207">
                  <c:v>86.288511749347293</c:v>
                </c:pt>
                <c:pt idx="208">
                  <c:v>84.639976791412806</c:v>
                </c:pt>
                <c:pt idx="209">
                  <c:v>83.093124456048699</c:v>
                </c:pt>
                <c:pt idx="210">
                  <c:v>81.505366985784704</c:v>
                </c:pt>
                <c:pt idx="211">
                  <c:v>79.932404989846205</c:v>
                </c:pt>
                <c:pt idx="212">
                  <c:v>78.449376269219599</c:v>
                </c:pt>
                <c:pt idx="213">
                  <c:v>76.988105599071702</c:v>
                </c:pt>
                <c:pt idx="214">
                  <c:v>75.570641137220804</c:v>
                </c:pt>
                <c:pt idx="215">
                  <c:v>74.181026979982605</c:v>
                </c:pt>
                <c:pt idx="216">
                  <c:v>72.8430519292138</c:v>
                </c:pt>
                <c:pt idx="217">
                  <c:v>71.536263417464497</c:v>
                </c:pt>
                <c:pt idx="218">
                  <c:v>70.226573832317996</c:v>
                </c:pt>
                <c:pt idx="219">
                  <c:v>68.919495213228899</c:v>
                </c:pt>
                <c:pt idx="220">
                  <c:v>67.706556425877594</c:v>
                </c:pt>
                <c:pt idx="221">
                  <c:v>66.495938497243998</c:v>
                </c:pt>
                <c:pt idx="222">
                  <c:v>65.257035102988098</c:v>
                </c:pt>
                <c:pt idx="223">
                  <c:v>64.110240789092003</c:v>
                </c:pt>
                <c:pt idx="224">
                  <c:v>62.953002610966102</c:v>
                </c:pt>
                <c:pt idx="225">
                  <c:v>61.820423556716001</c:v>
                </c:pt>
                <c:pt idx="226">
                  <c:v>60.761966927763297</c:v>
                </c:pt>
                <c:pt idx="227">
                  <c:v>59.652886568030198</c:v>
                </c:pt>
                <c:pt idx="228">
                  <c:v>58.596460690455501</c:v>
                </c:pt>
                <c:pt idx="229">
                  <c:v>57.590658543661199</c:v>
                </c:pt>
                <c:pt idx="230">
                  <c:v>56.623730780388698</c:v>
                </c:pt>
                <c:pt idx="231">
                  <c:v>55.612561647809699</c:v>
                </c:pt>
                <c:pt idx="232">
                  <c:v>54.587322309254397</c:v>
                </c:pt>
                <c:pt idx="233">
                  <c:v>53.619959384972397</c:v>
                </c:pt>
                <c:pt idx="234">
                  <c:v>52.715114592399203</c:v>
                </c:pt>
                <c:pt idx="235">
                  <c:v>51.841746446185098</c:v>
                </c:pt>
                <c:pt idx="236">
                  <c:v>50.944734551784201</c:v>
                </c:pt>
                <c:pt idx="237">
                  <c:v>49.976066144473499</c:v>
                </c:pt>
                <c:pt idx="238">
                  <c:v>49.112996808819297</c:v>
                </c:pt>
                <c:pt idx="239">
                  <c:v>48.302872062663198</c:v>
                </c:pt>
                <c:pt idx="240">
                  <c:v>47.432259936176401</c:v>
                </c:pt>
                <c:pt idx="241">
                  <c:v>45.862053959965202</c:v>
                </c:pt>
                <c:pt idx="242">
                  <c:v>44.496953872932998</c:v>
                </c:pt>
                <c:pt idx="243">
                  <c:v>43.394836089353099</c:v>
                </c:pt>
                <c:pt idx="244">
                  <c:v>42.437046707281702</c:v>
                </c:pt>
                <c:pt idx="245">
                  <c:v>41.597040905134897</c:v>
                </c:pt>
                <c:pt idx="246">
                  <c:v>40.857412242529698</c:v>
                </c:pt>
                <c:pt idx="247">
                  <c:v>40.207716855236399</c:v>
                </c:pt>
                <c:pt idx="248">
                  <c:v>39.639686684073098</c:v>
                </c:pt>
                <c:pt idx="249">
                  <c:v>39.143603133159303</c:v>
                </c:pt>
                <c:pt idx="250">
                  <c:v>38.718015665796301</c:v>
                </c:pt>
                <c:pt idx="251">
                  <c:v>38.349434290687597</c:v>
                </c:pt>
                <c:pt idx="252">
                  <c:v>38.045691906005203</c:v>
                </c:pt>
                <c:pt idx="253">
                  <c:v>37.790687554395099</c:v>
                </c:pt>
                <c:pt idx="254">
                  <c:v>37.575282854656201</c:v>
                </c:pt>
                <c:pt idx="255">
                  <c:v>37.408616187989601</c:v>
                </c:pt>
                <c:pt idx="256">
                  <c:v>37.294023788801901</c:v>
                </c:pt>
                <c:pt idx="257">
                  <c:v>37.2107629823035</c:v>
                </c:pt>
                <c:pt idx="258">
                  <c:v>37.162895271250399</c:v>
                </c:pt>
                <c:pt idx="259">
                  <c:v>37.164345807948898</c:v>
                </c:pt>
                <c:pt idx="260">
                  <c:v>37.186393965767301</c:v>
                </c:pt>
                <c:pt idx="261">
                  <c:v>37.216420075427898</c:v>
                </c:pt>
                <c:pt idx="262">
                  <c:v>37.271975630983498</c:v>
                </c:pt>
                <c:pt idx="263">
                  <c:v>37.373658253553799</c:v>
                </c:pt>
                <c:pt idx="264">
                  <c:v>38.003336234406703</c:v>
                </c:pt>
                <c:pt idx="265">
                  <c:v>38.612126486800101</c:v>
                </c:pt>
                <c:pt idx="266">
                  <c:v>39.239628662605199</c:v>
                </c:pt>
                <c:pt idx="267">
                  <c:v>39.868001160429401</c:v>
                </c:pt>
                <c:pt idx="268">
                  <c:v>40.475630983463901</c:v>
                </c:pt>
                <c:pt idx="269">
                  <c:v>41.126776907455799</c:v>
                </c:pt>
                <c:pt idx="270">
                  <c:v>41.740498984624303</c:v>
                </c:pt>
                <c:pt idx="271">
                  <c:v>42.503626341746397</c:v>
                </c:pt>
                <c:pt idx="272">
                  <c:v>43.208152016245997</c:v>
                </c:pt>
                <c:pt idx="273">
                  <c:v>44.535973310124703</c:v>
                </c:pt>
                <c:pt idx="274">
                  <c:v>46.564113722077202</c:v>
                </c:pt>
                <c:pt idx="275">
                  <c:v>48.581085001450496</c:v>
                </c:pt>
                <c:pt idx="276">
                  <c:v>50.571656512909797</c:v>
                </c:pt>
                <c:pt idx="277">
                  <c:v>52.546417174354502</c:v>
                </c:pt>
                <c:pt idx="278">
                  <c:v>54.493907745865997</c:v>
                </c:pt>
                <c:pt idx="279">
                  <c:v>56.402523933855498</c:v>
                </c:pt>
                <c:pt idx="280">
                  <c:v>58.2840150855817</c:v>
                </c:pt>
                <c:pt idx="281">
                  <c:v>60.155352480417797</c:v>
                </c:pt>
                <c:pt idx="282">
                  <c:v>61.947490571511501</c:v>
                </c:pt>
                <c:pt idx="283">
                  <c:v>63.720771685523601</c:v>
                </c:pt>
                <c:pt idx="284">
                  <c:v>65.449231215549801</c:v>
                </c:pt>
                <c:pt idx="285">
                  <c:v>67.144908616188005</c:v>
                </c:pt>
                <c:pt idx="286">
                  <c:v>68.798520452567402</c:v>
                </c:pt>
                <c:pt idx="287">
                  <c:v>70.412822744415394</c:v>
                </c:pt>
                <c:pt idx="288">
                  <c:v>71.981433130258196</c:v>
                </c:pt>
                <c:pt idx="289">
                  <c:v>73.508268059181901</c:v>
                </c:pt>
                <c:pt idx="290">
                  <c:v>74.995938497243998</c:v>
                </c:pt>
                <c:pt idx="291">
                  <c:v>76.439657673339099</c:v>
                </c:pt>
                <c:pt idx="292">
                  <c:v>77.838555265448207</c:v>
                </c:pt>
                <c:pt idx="293">
                  <c:v>79.207281694226893</c:v>
                </c:pt>
                <c:pt idx="294">
                  <c:v>80.529010733971603</c:v>
                </c:pt>
                <c:pt idx="295">
                  <c:v>81.8236147374529</c:v>
                </c:pt>
                <c:pt idx="296">
                  <c:v>83.128517551494099</c:v>
                </c:pt>
                <c:pt idx="297">
                  <c:v>84.353640847113397</c:v>
                </c:pt>
                <c:pt idx="298">
                  <c:v>85.462140992167093</c:v>
                </c:pt>
                <c:pt idx="299">
                  <c:v>86.611836379460399</c:v>
                </c:pt>
                <c:pt idx="300">
                  <c:v>87.842036553524807</c:v>
                </c:pt>
                <c:pt idx="301">
                  <c:v>88.812445604873801</c:v>
                </c:pt>
                <c:pt idx="302">
                  <c:v>89.890339425587499</c:v>
                </c:pt>
                <c:pt idx="303">
                  <c:v>90.894545982013298</c:v>
                </c:pt>
                <c:pt idx="304">
                  <c:v>92.190020307513805</c:v>
                </c:pt>
                <c:pt idx="305">
                  <c:v>92.785465622280199</c:v>
                </c:pt>
                <c:pt idx="306">
                  <c:v>93.702639976791403</c:v>
                </c:pt>
                <c:pt idx="307">
                  <c:v>94.674209457499302</c:v>
                </c:pt>
                <c:pt idx="308">
                  <c:v>95.541050188569798</c:v>
                </c:pt>
                <c:pt idx="309">
                  <c:v>96.353930954453105</c:v>
                </c:pt>
                <c:pt idx="310">
                  <c:v>97.143893240498997</c:v>
                </c:pt>
                <c:pt idx="311">
                  <c:v>98.005657093124498</c:v>
                </c:pt>
                <c:pt idx="312">
                  <c:v>98.853495793443599</c:v>
                </c:pt>
                <c:pt idx="313">
                  <c:v>99.577748767043801</c:v>
                </c:pt>
                <c:pt idx="314">
                  <c:v>100.30591818972999</c:v>
                </c:pt>
                <c:pt idx="315">
                  <c:v>101.22048157818401</c:v>
                </c:pt>
                <c:pt idx="316">
                  <c:v>101.677110530896</c:v>
                </c:pt>
                <c:pt idx="317">
                  <c:v>102.313751087903</c:v>
                </c:pt>
                <c:pt idx="318">
                  <c:v>103.266028430519</c:v>
                </c:pt>
                <c:pt idx="319">
                  <c:v>103.685378590078</c:v>
                </c:pt>
                <c:pt idx="320">
                  <c:v>104.205831157528</c:v>
                </c:pt>
                <c:pt idx="321">
                  <c:v>102.89324049898499</c:v>
                </c:pt>
                <c:pt idx="322">
                  <c:v>101.688134609806</c:v>
                </c:pt>
                <c:pt idx="323">
                  <c:v>99.922396286626096</c:v>
                </c:pt>
                <c:pt idx="324">
                  <c:v>97.518421816072006</c:v>
                </c:pt>
                <c:pt idx="325">
                  <c:v>95.304612706701505</c:v>
                </c:pt>
                <c:pt idx="326">
                  <c:v>93.472729910066704</c:v>
                </c:pt>
                <c:pt idx="327">
                  <c:v>91.877574702640004</c:v>
                </c:pt>
                <c:pt idx="328">
                  <c:v>90.239338555265405</c:v>
                </c:pt>
                <c:pt idx="329">
                  <c:v>88.728894691035705</c:v>
                </c:pt>
                <c:pt idx="330">
                  <c:v>86.653321729039703</c:v>
                </c:pt>
                <c:pt idx="331">
                  <c:v>84.724688134609806</c:v>
                </c:pt>
                <c:pt idx="332">
                  <c:v>83.173484189150003</c:v>
                </c:pt>
                <c:pt idx="333">
                  <c:v>81.659994197853194</c:v>
                </c:pt>
                <c:pt idx="334">
                  <c:v>80.177690745575902</c:v>
                </c:pt>
                <c:pt idx="335">
                  <c:v>78.727008993327502</c:v>
                </c:pt>
                <c:pt idx="336">
                  <c:v>77.305773136060296</c:v>
                </c:pt>
                <c:pt idx="337">
                  <c:v>75.916304032491993</c:v>
                </c:pt>
                <c:pt idx="338">
                  <c:v>74.557006092254099</c:v>
                </c:pt>
                <c:pt idx="339">
                  <c:v>73.2257035102988</c:v>
                </c:pt>
                <c:pt idx="340">
                  <c:v>71.922976501305499</c:v>
                </c:pt>
                <c:pt idx="341">
                  <c:v>70.646649260226297</c:v>
                </c:pt>
                <c:pt idx="342">
                  <c:v>69.396286626051605</c:v>
                </c:pt>
                <c:pt idx="343">
                  <c:v>68.172323759791098</c:v>
                </c:pt>
                <c:pt idx="344">
                  <c:v>66.972439802726996</c:v>
                </c:pt>
                <c:pt idx="345">
                  <c:v>65.796054540179895</c:v>
                </c:pt>
                <c:pt idx="346">
                  <c:v>64.643893240498997</c:v>
                </c:pt>
                <c:pt idx="347">
                  <c:v>63.514360313315898</c:v>
                </c:pt>
                <c:pt idx="348">
                  <c:v>62.4065854366115</c:v>
                </c:pt>
                <c:pt idx="349">
                  <c:v>61.320858717725599</c:v>
                </c:pt>
                <c:pt idx="350">
                  <c:v>60.255729619959403</c:v>
                </c:pt>
                <c:pt idx="351">
                  <c:v>59.210617928633603</c:v>
                </c:pt>
                <c:pt idx="352">
                  <c:v>58.186539019437198</c:v>
                </c:pt>
                <c:pt idx="353">
                  <c:v>57.181462140992203</c:v>
                </c:pt>
                <c:pt idx="354">
                  <c:v>56.194662024949203</c:v>
                </c:pt>
                <c:pt idx="355">
                  <c:v>55.2267188859878</c:v>
                </c:pt>
                <c:pt idx="356">
                  <c:v>54.277342616768202</c:v>
                </c:pt>
                <c:pt idx="357">
                  <c:v>53.344937626921997</c:v>
                </c:pt>
                <c:pt idx="358">
                  <c:v>52.430084131128503</c:v>
                </c:pt>
                <c:pt idx="359">
                  <c:v>51.532201914708402</c:v>
                </c:pt>
                <c:pt idx="360">
                  <c:v>50.649695387293299</c:v>
                </c:pt>
                <c:pt idx="361">
                  <c:v>49.783724978241899</c:v>
                </c:pt>
                <c:pt idx="362">
                  <c:v>48.751232956193803</c:v>
                </c:pt>
                <c:pt idx="363">
                  <c:v>47.476936466492603</c:v>
                </c:pt>
                <c:pt idx="364">
                  <c:v>46.3201334493763</c:v>
                </c:pt>
                <c:pt idx="365">
                  <c:v>45.272120684653302</c:v>
                </c:pt>
                <c:pt idx="366">
                  <c:v>44.324775166811698</c:v>
                </c:pt>
                <c:pt idx="367">
                  <c:v>43.4708442123586</c:v>
                </c:pt>
                <c:pt idx="368">
                  <c:v>42.700464171743498</c:v>
                </c:pt>
                <c:pt idx="369">
                  <c:v>42.0079779518422</c:v>
                </c:pt>
                <c:pt idx="370">
                  <c:v>41.387728459530003</c:v>
                </c:pt>
                <c:pt idx="371">
                  <c:v>40.833913548012802</c:v>
                </c:pt>
                <c:pt idx="372">
                  <c:v>40.341166231505703</c:v>
                </c:pt>
                <c:pt idx="373">
                  <c:v>39.902523933855498</c:v>
                </c:pt>
                <c:pt idx="374">
                  <c:v>39.512329561937896</c:v>
                </c:pt>
                <c:pt idx="375">
                  <c:v>39.169277632724103</c:v>
                </c:pt>
                <c:pt idx="376">
                  <c:v>38.869306643458103</c:v>
                </c:pt>
                <c:pt idx="377">
                  <c:v>38.609515520742697</c:v>
                </c:pt>
                <c:pt idx="378">
                  <c:v>38.386858137510899</c:v>
                </c:pt>
                <c:pt idx="379">
                  <c:v>38.198288366695699</c:v>
                </c:pt>
                <c:pt idx="380">
                  <c:v>38.042065564258799</c:v>
                </c:pt>
                <c:pt idx="381">
                  <c:v>37.915578764142701</c:v>
                </c:pt>
                <c:pt idx="382">
                  <c:v>37.972439802727003</c:v>
                </c:pt>
                <c:pt idx="383">
                  <c:v>38.518856977081498</c:v>
                </c:pt>
                <c:pt idx="384">
                  <c:v>39.035973310124703</c:v>
                </c:pt>
                <c:pt idx="385">
                  <c:v>39.620104438642301</c:v>
                </c:pt>
                <c:pt idx="386">
                  <c:v>40.152161299680898</c:v>
                </c:pt>
                <c:pt idx="387">
                  <c:v>40.7090223382652</c:v>
                </c:pt>
                <c:pt idx="388">
                  <c:v>41.265738323179598</c:v>
                </c:pt>
                <c:pt idx="389">
                  <c:v>41.825790542500698</c:v>
                </c:pt>
                <c:pt idx="390">
                  <c:v>42.387873513199899</c:v>
                </c:pt>
                <c:pt idx="391">
                  <c:v>43.046272120684698</c:v>
                </c:pt>
                <c:pt idx="392">
                  <c:v>43.738613286916198</c:v>
                </c:pt>
                <c:pt idx="393">
                  <c:v>44.420800696257601</c:v>
                </c:pt>
                <c:pt idx="394">
                  <c:v>45.775747026399799</c:v>
                </c:pt>
                <c:pt idx="395">
                  <c:v>47.585436611546299</c:v>
                </c:pt>
                <c:pt idx="396">
                  <c:v>49.379605454017998</c:v>
                </c:pt>
                <c:pt idx="397">
                  <c:v>51.153611836379497</c:v>
                </c:pt>
                <c:pt idx="398">
                  <c:v>52.898897592109101</c:v>
                </c:pt>
                <c:pt idx="399">
                  <c:v>54.637075718015701</c:v>
                </c:pt>
                <c:pt idx="400">
                  <c:v>56.321438932405002</c:v>
                </c:pt>
                <c:pt idx="401">
                  <c:v>57.988250652741499</c:v>
                </c:pt>
                <c:pt idx="402">
                  <c:v>59.579779518421802</c:v>
                </c:pt>
                <c:pt idx="403">
                  <c:v>61.235567159849097</c:v>
                </c:pt>
                <c:pt idx="404">
                  <c:v>62.753263707571797</c:v>
                </c:pt>
                <c:pt idx="405">
                  <c:v>64.293298520452595</c:v>
                </c:pt>
                <c:pt idx="406">
                  <c:v>65.775311865390194</c:v>
                </c:pt>
                <c:pt idx="407">
                  <c:v>67.224833188279703</c:v>
                </c:pt>
                <c:pt idx="408">
                  <c:v>68.643022918479801</c:v>
                </c:pt>
                <c:pt idx="409">
                  <c:v>70.016391064693906</c:v>
                </c:pt>
                <c:pt idx="410">
                  <c:v>71.3624891209748</c:v>
                </c:pt>
                <c:pt idx="411">
                  <c:v>72.665216129968101</c:v>
                </c:pt>
                <c:pt idx="412">
                  <c:v>73.932695097185999</c:v>
                </c:pt>
                <c:pt idx="413">
                  <c:v>75.194371917609502</c:v>
                </c:pt>
                <c:pt idx="414">
                  <c:v>76.504206556425899</c:v>
                </c:pt>
                <c:pt idx="415">
                  <c:v>77.675369886858107</c:v>
                </c:pt>
                <c:pt idx="416">
                  <c:v>78.8104148534958</c:v>
                </c:pt>
                <c:pt idx="417">
                  <c:v>79.923556715984901</c:v>
                </c:pt>
                <c:pt idx="418">
                  <c:v>80.999709892660306</c:v>
                </c:pt>
                <c:pt idx="419">
                  <c:v>81.9444444444444</c:v>
                </c:pt>
                <c:pt idx="420">
                  <c:v>82.958804757760404</c:v>
                </c:pt>
                <c:pt idx="421">
                  <c:v>83.9340005802147</c:v>
                </c:pt>
                <c:pt idx="422">
                  <c:v>84.907310704960807</c:v>
                </c:pt>
                <c:pt idx="423">
                  <c:v>85.837104728749594</c:v>
                </c:pt>
                <c:pt idx="424">
                  <c:v>86.834348709022294</c:v>
                </c:pt>
                <c:pt idx="425">
                  <c:v>87.787206266318506</c:v>
                </c:pt>
                <c:pt idx="426">
                  <c:v>88.476501305482998</c:v>
                </c:pt>
                <c:pt idx="427">
                  <c:v>89.252973600232096</c:v>
                </c:pt>
                <c:pt idx="428">
                  <c:v>90.094139831737706</c:v>
                </c:pt>
                <c:pt idx="429">
                  <c:v>90.916304032491993</c:v>
                </c:pt>
                <c:pt idx="430">
                  <c:v>91.737017696547696</c:v>
                </c:pt>
                <c:pt idx="431">
                  <c:v>92.309689585146501</c:v>
                </c:pt>
                <c:pt idx="432">
                  <c:v>92.995503336234407</c:v>
                </c:pt>
                <c:pt idx="433">
                  <c:v>93.814041195242197</c:v>
                </c:pt>
                <c:pt idx="434">
                  <c:v>94.371917609515506</c:v>
                </c:pt>
                <c:pt idx="435">
                  <c:v>95.032346968378306</c:v>
                </c:pt>
                <c:pt idx="436">
                  <c:v>95.921380910937003</c:v>
                </c:pt>
                <c:pt idx="437">
                  <c:v>96.533797505076905</c:v>
                </c:pt>
                <c:pt idx="438">
                  <c:v>96.955468523353602</c:v>
                </c:pt>
                <c:pt idx="439">
                  <c:v>97.544966637655904</c:v>
                </c:pt>
                <c:pt idx="440">
                  <c:v>98.060777487670407</c:v>
                </c:pt>
                <c:pt idx="441">
                  <c:v>96.4638816362054</c:v>
                </c:pt>
                <c:pt idx="442">
                  <c:v>94.551348999129701</c:v>
                </c:pt>
                <c:pt idx="443">
                  <c:v>92.883666956773993</c:v>
                </c:pt>
                <c:pt idx="444">
                  <c:v>91.336379460400394</c:v>
                </c:pt>
                <c:pt idx="445">
                  <c:v>89.675369886858107</c:v>
                </c:pt>
                <c:pt idx="446">
                  <c:v>88.250652741514401</c:v>
                </c:pt>
                <c:pt idx="447">
                  <c:v>86.7354221061793</c:v>
                </c:pt>
                <c:pt idx="448">
                  <c:v>84.874528575572995</c:v>
                </c:pt>
                <c:pt idx="449">
                  <c:v>83.534232666086496</c:v>
                </c:pt>
                <c:pt idx="450">
                  <c:v>82.220916739193498</c:v>
                </c:pt>
                <c:pt idx="451">
                  <c:v>80.611546272120705</c:v>
                </c:pt>
                <c:pt idx="452">
                  <c:v>79.661154627212099</c:v>
                </c:pt>
                <c:pt idx="453">
                  <c:v>77.986655062373103</c:v>
                </c:pt>
                <c:pt idx="454">
                  <c:v>76.944299390774603</c:v>
                </c:pt>
                <c:pt idx="455">
                  <c:v>75.600957354221094</c:v>
                </c:pt>
                <c:pt idx="456">
                  <c:v>74.263127357122102</c:v>
                </c:pt>
                <c:pt idx="457">
                  <c:v>73.001015375688993</c:v>
                </c:pt>
                <c:pt idx="458">
                  <c:v>71.480562808239</c:v>
                </c:pt>
                <c:pt idx="459">
                  <c:v>70.282709602552899</c:v>
                </c:pt>
                <c:pt idx="460">
                  <c:v>69.141717435451099</c:v>
                </c:pt>
                <c:pt idx="461">
                  <c:v>67.490571511459194</c:v>
                </c:pt>
                <c:pt idx="462">
                  <c:v>66.351029881055993</c:v>
                </c:pt>
                <c:pt idx="463">
                  <c:v>65.230925442413707</c:v>
                </c:pt>
                <c:pt idx="464">
                  <c:v>64.131853785900802</c:v>
                </c:pt>
                <c:pt idx="465">
                  <c:v>63.051639106469402</c:v>
                </c:pt>
                <c:pt idx="466">
                  <c:v>61.9930374238468</c:v>
                </c:pt>
                <c:pt idx="467">
                  <c:v>60.955613577023499</c:v>
                </c:pt>
                <c:pt idx="468">
                  <c:v>59.9364664926023</c:v>
                </c:pt>
                <c:pt idx="469">
                  <c:v>58.937046707281702</c:v>
                </c:pt>
                <c:pt idx="470">
                  <c:v>57.956919060052201</c:v>
                </c:pt>
                <c:pt idx="471">
                  <c:v>56.9937626921961</c:v>
                </c:pt>
                <c:pt idx="472">
                  <c:v>56.047722657383197</c:v>
                </c:pt>
                <c:pt idx="473">
                  <c:v>55.119379170293001</c:v>
                </c:pt>
                <c:pt idx="474">
                  <c:v>54.208006962576199</c:v>
                </c:pt>
                <c:pt idx="475">
                  <c:v>53.312300551203897</c:v>
                </c:pt>
                <c:pt idx="476">
                  <c:v>52.432840150855803</c:v>
                </c:pt>
                <c:pt idx="477">
                  <c:v>51.569335654192102</c:v>
                </c:pt>
                <c:pt idx="478">
                  <c:v>50.719901363504498</c:v>
                </c:pt>
                <c:pt idx="479">
                  <c:v>49.885842761821898</c:v>
                </c:pt>
                <c:pt idx="480">
                  <c:v>49.0670147954743</c:v>
                </c:pt>
                <c:pt idx="481">
                  <c:v>48.0378590078329</c:v>
                </c:pt>
                <c:pt idx="482">
                  <c:v>46.7291847983754</c:v>
                </c:pt>
                <c:pt idx="483">
                  <c:v>45.528720626631902</c:v>
                </c:pt>
                <c:pt idx="484">
                  <c:v>44.427038004061501</c:v>
                </c:pt>
                <c:pt idx="485">
                  <c:v>43.420220481578198</c:v>
                </c:pt>
                <c:pt idx="486">
                  <c:v>42.4965187119234</c:v>
                </c:pt>
                <c:pt idx="487">
                  <c:v>41.652306353350703</c:v>
                </c:pt>
                <c:pt idx="488">
                  <c:v>40.8819263127357</c:v>
                </c:pt>
                <c:pt idx="489">
                  <c:v>40.179721496953903</c:v>
                </c:pt>
                <c:pt idx="490">
                  <c:v>39.5343777197563</c:v>
                </c:pt>
                <c:pt idx="491">
                  <c:v>38.9444444444444</c:v>
                </c:pt>
                <c:pt idx="492">
                  <c:v>38.406440382941703</c:v>
                </c:pt>
                <c:pt idx="493">
                  <c:v>37.916158978822203</c:v>
                </c:pt>
                <c:pt idx="494">
                  <c:v>37.469828836669599</c:v>
                </c:pt>
                <c:pt idx="495">
                  <c:v>37.063968668407298</c:v>
                </c:pt>
                <c:pt idx="496">
                  <c:v>36.689295039164499</c:v>
                </c:pt>
                <c:pt idx="497">
                  <c:v>36.347113431969802</c:v>
                </c:pt>
                <c:pt idx="498">
                  <c:v>36.813751087902503</c:v>
                </c:pt>
                <c:pt idx="499">
                  <c:v>37.0600522193212</c:v>
                </c:pt>
                <c:pt idx="500">
                  <c:v>37.803017116333002</c:v>
                </c:pt>
                <c:pt idx="501">
                  <c:v>38.116042935886298</c:v>
                </c:pt>
                <c:pt idx="502">
                  <c:v>38.466927763272402</c:v>
                </c:pt>
                <c:pt idx="503">
                  <c:v>38.930809399477802</c:v>
                </c:pt>
                <c:pt idx="504">
                  <c:v>39.400493182477497</c:v>
                </c:pt>
                <c:pt idx="505">
                  <c:v>39.871772555845702</c:v>
                </c:pt>
                <c:pt idx="506">
                  <c:v>40.356686974180398</c:v>
                </c:pt>
                <c:pt idx="507">
                  <c:v>40.818102697998299</c:v>
                </c:pt>
                <c:pt idx="508">
                  <c:v>41.287061212648702</c:v>
                </c:pt>
                <c:pt idx="509">
                  <c:v>41.7680591818973</c:v>
                </c:pt>
                <c:pt idx="510">
                  <c:v>42.222077168552403</c:v>
                </c:pt>
                <c:pt idx="511">
                  <c:v>42.884827386132898</c:v>
                </c:pt>
                <c:pt idx="512">
                  <c:v>43.499709892660299</c:v>
                </c:pt>
                <c:pt idx="513">
                  <c:v>44.209167391934997</c:v>
                </c:pt>
                <c:pt idx="514">
                  <c:v>44.761241659413997</c:v>
                </c:pt>
                <c:pt idx="515">
                  <c:v>45.376849434290698</c:v>
                </c:pt>
                <c:pt idx="516">
                  <c:v>47.191906005221902</c:v>
                </c:pt>
                <c:pt idx="517">
                  <c:v>48.787206266318499</c:v>
                </c:pt>
                <c:pt idx="518">
                  <c:v>50.340005802146798</c:v>
                </c:pt>
                <c:pt idx="519">
                  <c:v>51.881491151726102</c:v>
                </c:pt>
                <c:pt idx="520">
                  <c:v>53.388163620539601</c:v>
                </c:pt>
                <c:pt idx="521">
                  <c:v>54.880765883376903</c:v>
                </c:pt>
                <c:pt idx="522">
                  <c:v>56.334203655352503</c:v>
                </c:pt>
                <c:pt idx="523">
                  <c:v>57.775166811720297</c:v>
                </c:pt>
                <c:pt idx="524">
                  <c:v>59.164200754279101</c:v>
                </c:pt>
                <c:pt idx="525">
                  <c:v>60.536843632143899</c:v>
                </c:pt>
                <c:pt idx="526">
                  <c:v>61.914128227444202</c:v>
                </c:pt>
                <c:pt idx="527">
                  <c:v>63.2204815781839</c:v>
                </c:pt>
                <c:pt idx="528">
                  <c:v>64.513925152306399</c:v>
                </c:pt>
                <c:pt idx="529">
                  <c:v>65.745865970409099</c:v>
                </c:pt>
                <c:pt idx="530">
                  <c:v>66.963301421525998</c:v>
                </c:pt>
                <c:pt idx="531">
                  <c:v>68.147664635915305</c:v>
                </c:pt>
                <c:pt idx="532">
                  <c:v>69.3006962576153</c:v>
                </c:pt>
                <c:pt idx="533">
                  <c:v>70.484914418334796</c:v>
                </c:pt>
                <c:pt idx="534">
                  <c:v>71.623150565709295</c:v>
                </c:pt>
                <c:pt idx="535">
                  <c:v>72.684798375398898</c:v>
                </c:pt>
                <c:pt idx="536">
                  <c:v>73.720336524514096</c:v>
                </c:pt>
                <c:pt idx="537">
                  <c:v>74.733101247461605</c:v>
                </c:pt>
                <c:pt idx="538">
                  <c:v>75.722512329561894</c:v>
                </c:pt>
                <c:pt idx="539">
                  <c:v>76.669422686394</c:v>
                </c:pt>
                <c:pt idx="540">
                  <c:v>77.585581665216097</c:v>
                </c:pt>
                <c:pt idx="541">
                  <c:v>78.577458659704106</c:v>
                </c:pt>
                <c:pt idx="542">
                  <c:v>79.455468523353602</c:v>
                </c:pt>
                <c:pt idx="543">
                  <c:v>80.345227734261698</c:v>
                </c:pt>
                <c:pt idx="544">
                  <c:v>81.171888598781607</c:v>
                </c:pt>
                <c:pt idx="545">
                  <c:v>81.976791412822706</c:v>
                </c:pt>
                <c:pt idx="546">
                  <c:v>82.762692196112596</c:v>
                </c:pt>
                <c:pt idx="547">
                  <c:v>83.532492022048203</c:v>
                </c:pt>
                <c:pt idx="548">
                  <c:v>84.268204235567197</c:v>
                </c:pt>
                <c:pt idx="549">
                  <c:v>84.982013344937599</c:v>
                </c:pt>
                <c:pt idx="550">
                  <c:v>85.682477516681203</c:v>
                </c:pt>
                <c:pt idx="551">
                  <c:v>86.360748476936493</c:v>
                </c:pt>
                <c:pt idx="552">
                  <c:v>87.0221932114883</c:v>
                </c:pt>
                <c:pt idx="553">
                  <c:v>87.647519582245394</c:v>
                </c:pt>
                <c:pt idx="554">
                  <c:v>88.331302581955299</c:v>
                </c:pt>
                <c:pt idx="555">
                  <c:v>88.940092834348704</c:v>
                </c:pt>
                <c:pt idx="556">
                  <c:v>89.527850304612699</c:v>
                </c:pt>
                <c:pt idx="557">
                  <c:v>90.108064984044105</c:v>
                </c:pt>
                <c:pt idx="558">
                  <c:v>90.674644618508907</c:v>
                </c:pt>
                <c:pt idx="559">
                  <c:v>91.213228894690999</c:v>
                </c:pt>
                <c:pt idx="560">
                  <c:v>91.732230925442394</c:v>
                </c:pt>
                <c:pt idx="561">
                  <c:v>90.680011604293597</c:v>
                </c:pt>
                <c:pt idx="562">
                  <c:v>88.993617638526302</c:v>
                </c:pt>
                <c:pt idx="563">
                  <c:v>87.411952422396297</c:v>
                </c:pt>
                <c:pt idx="564">
                  <c:v>85.837104728749594</c:v>
                </c:pt>
                <c:pt idx="565">
                  <c:v>84.335364084711301</c:v>
                </c:pt>
                <c:pt idx="566">
                  <c:v>82.912097476066194</c:v>
                </c:pt>
                <c:pt idx="567">
                  <c:v>81.480127647229494</c:v>
                </c:pt>
                <c:pt idx="568">
                  <c:v>80.111836379460399</c:v>
                </c:pt>
                <c:pt idx="569">
                  <c:v>78.821148825065293</c:v>
                </c:pt>
                <c:pt idx="570">
                  <c:v>77.464897011894394</c:v>
                </c:pt>
                <c:pt idx="571">
                  <c:v>76.191615897882201</c:v>
                </c:pt>
                <c:pt idx="572">
                  <c:v>74.966492602262804</c:v>
                </c:pt>
                <c:pt idx="573">
                  <c:v>73.777197563098298</c:v>
                </c:pt>
                <c:pt idx="574">
                  <c:v>72.583695967508007</c:v>
                </c:pt>
                <c:pt idx="575">
                  <c:v>71.403539309544499</c:v>
                </c:pt>
                <c:pt idx="576">
                  <c:v>70.241369306643506</c:v>
                </c:pt>
                <c:pt idx="577">
                  <c:v>68.998404409631604</c:v>
                </c:pt>
                <c:pt idx="578">
                  <c:v>67.907165651290995</c:v>
                </c:pt>
                <c:pt idx="579">
                  <c:v>66.803307223672803</c:v>
                </c:pt>
                <c:pt idx="580">
                  <c:v>65.708587177255595</c:v>
                </c:pt>
                <c:pt idx="581">
                  <c:v>64.655642587757498</c:v>
                </c:pt>
                <c:pt idx="582">
                  <c:v>63.645923991876998</c:v>
                </c:pt>
                <c:pt idx="583">
                  <c:v>62.618798955613599</c:v>
                </c:pt>
                <c:pt idx="584">
                  <c:v>61.645343777197603</c:v>
                </c:pt>
                <c:pt idx="585">
                  <c:v>60.6753698868581</c:v>
                </c:pt>
                <c:pt idx="586">
                  <c:v>59.6975630983464</c:v>
                </c:pt>
                <c:pt idx="587">
                  <c:v>58.758920800696302</c:v>
                </c:pt>
                <c:pt idx="588">
                  <c:v>57.819263127357097</c:v>
                </c:pt>
                <c:pt idx="589">
                  <c:v>56.917754569190599</c:v>
                </c:pt>
                <c:pt idx="590">
                  <c:v>56.0176965477227</c:v>
                </c:pt>
                <c:pt idx="591">
                  <c:v>55.144328401508602</c:v>
                </c:pt>
                <c:pt idx="592">
                  <c:v>54.319118073687299</c:v>
                </c:pt>
                <c:pt idx="593">
                  <c:v>53.433710472874999</c:v>
                </c:pt>
                <c:pt idx="594">
                  <c:v>52.607919930374202</c:v>
                </c:pt>
                <c:pt idx="595">
                  <c:v>51.885987815491703</c:v>
                </c:pt>
                <c:pt idx="596">
                  <c:v>51.157528285465602</c:v>
                </c:pt>
                <c:pt idx="597">
                  <c:v>50.308093994778098</c:v>
                </c:pt>
                <c:pt idx="598">
                  <c:v>49.3933855526545</c:v>
                </c:pt>
                <c:pt idx="599">
                  <c:v>48.6330142152596</c:v>
                </c:pt>
                <c:pt idx="600">
                  <c:v>47.856541920510601</c:v>
                </c:pt>
                <c:pt idx="601">
                  <c:v>46.071946620249498</c:v>
                </c:pt>
                <c:pt idx="602">
                  <c:v>44.647084421235903</c:v>
                </c:pt>
                <c:pt idx="603">
                  <c:v>43.432550043516102</c:v>
                </c:pt>
                <c:pt idx="604">
                  <c:v>42.329126776907501</c:v>
                </c:pt>
                <c:pt idx="605">
                  <c:v>41.314186248912101</c:v>
                </c:pt>
                <c:pt idx="606">
                  <c:v>40.379605454017998</c:v>
                </c:pt>
                <c:pt idx="607">
                  <c:v>39.511749347258501</c:v>
                </c:pt>
                <c:pt idx="608">
                  <c:v>38.705395996518703</c:v>
                </c:pt>
                <c:pt idx="609">
                  <c:v>37.959820133449398</c:v>
                </c:pt>
                <c:pt idx="610">
                  <c:v>37.266463591528897</c:v>
                </c:pt>
                <c:pt idx="611">
                  <c:v>36.621554975340899</c:v>
                </c:pt>
                <c:pt idx="612">
                  <c:v>36.016681172033699</c:v>
                </c:pt>
                <c:pt idx="613">
                  <c:v>35.4496663765593</c:v>
                </c:pt>
                <c:pt idx="614">
                  <c:v>35.153176675369899</c:v>
                </c:pt>
                <c:pt idx="615">
                  <c:v>35.533507397737203</c:v>
                </c:pt>
                <c:pt idx="616">
                  <c:v>35.892080069625798</c:v>
                </c:pt>
                <c:pt idx="617">
                  <c:v>36.299245720916701</c:v>
                </c:pt>
                <c:pt idx="618">
                  <c:v>36.683782999709898</c:v>
                </c:pt>
                <c:pt idx="619">
                  <c:v>37.069045546852301</c:v>
                </c:pt>
                <c:pt idx="620">
                  <c:v>37.452132288946899</c:v>
                </c:pt>
                <c:pt idx="621">
                  <c:v>37.829271830577298</c:v>
                </c:pt>
                <c:pt idx="622">
                  <c:v>38.217870612126497</c:v>
                </c:pt>
                <c:pt idx="623">
                  <c:v>38.607484769364703</c:v>
                </c:pt>
                <c:pt idx="624">
                  <c:v>38.998114302291803</c:v>
                </c:pt>
                <c:pt idx="625">
                  <c:v>39.390919640266901</c:v>
                </c:pt>
                <c:pt idx="626">
                  <c:v>39.786480997969299</c:v>
                </c:pt>
                <c:pt idx="627">
                  <c:v>40.194952132288897</c:v>
                </c:pt>
                <c:pt idx="628">
                  <c:v>40.586016826225702</c:v>
                </c:pt>
                <c:pt idx="629">
                  <c:v>40.988975921090798</c:v>
                </c:pt>
                <c:pt idx="630">
                  <c:v>41.3933855526545</c:v>
                </c:pt>
                <c:pt idx="631">
                  <c:v>41.890484479257303</c:v>
                </c:pt>
                <c:pt idx="632">
                  <c:v>42.391354801276499</c:v>
                </c:pt>
                <c:pt idx="633">
                  <c:v>42.897011894400897</c:v>
                </c:pt>
                <c:pt idx="634">
                  <c:v>43.411227154046998</c:v>
                </c:pt>
                <c:pt idx="635">
                  <c:v>43.918189730200197</c:v>
                </c:pt>
                <c:pt idx="636">
                  <c:v>44.843632143893203</c:v>
                </c:pt>
                <c:pt idx="637">
                  <c:v>46.188859878154901</c:v>
                </c:pt>
                <c:pt idx="638">
                  <c:v>47.5052219321149</c:v>
                </c:pt>
                <c:pt idx="639">
                  <c:v>48.807223672758902</c:v>
                </c:pt>
                <c:pt idx="640">
                  <c:v>50.0784740353931</c:v>
                </c:pt>
                <c:pt idx="641">
                  <c:v>51.334493762692198</c:v>
                </c:pt>
                <c:pt idx="642">
                  <c:v>52.557586306933601</c:v>
                </c:pt>
                <c:pt idx="643">
                  <c:v>53.760806498404399</c:v>
                </c:pt>
                <c:pt idx="644">
                  <c:v>54.9374818682913</c:v>
                </c:pt>
                <c:pt idx="645">
                  <c:v>56.162024949231203</c:v>
                </c:pt>
                <c:pt idx="646">
                  <c:v>57.2902523933856</c:v>
                </c:pt>
                <c:pt idx="647">
                  <c:v>58.391499854946296</c:v>
                </c:pt>
                <c:pt idx="648">
                  <c:v>59.545401798665502</c:v>
                </c:pt>
                <c:pt idx="649">
                  <c:v>60.595445314766501</c:v>
                </c:pt>
                <c:pt idx="650">
                  <c:v>61.611546272120698</c:v>
                </c:pt>
                <c:pt idx="651">
                  <c:v>62.688859878154901</c:v>
                </c:pt>
                <c:pt idx="652">
                  <c:v>63.659994197853202</c:v>
                </c:pt>
                <c:pt idx="653">
                  <c:v>64.605889178996193</c:v>
                </c:pt>
                <c:pt idx="654">
                  <c:v>65.524949231215501</c:v>
                </c:pt>
                <c:pt idx="655">
                  <c:v>66.428053379750494</c:v>
                </c:pt>
                <c:pt idx="656">
                  <c:v>67.311720336524502</c:v>
                </c:pt>
                <c:pt idx="657">
                  <c:v>68.215549753408794</c:v>
                </c:pt>
                <c:pt idx="658">
                  <c:v>69.043225993617597</c:v>
                </c:pt>
                <c:pt idx="659">
                  <c:v>69.847983753988999</c:v>
                </c:pt>
                <c:pt idx="660">
                  <c:v>70.636205395996498</c:v>
                </c:pt>
                <c:pt idx="661">
                  <c:v>71.409486510008705</c:v>
                </c:pt>
                <c:pt idx="662">
                  <c:v>72.148244850594693</c:v>
                </c:pt>
                <c:pt idx="663">
                  <c:v>72.873368146214105</c:v>
                </c:pt>
                <c:pt idx="664">
                  <c:v>73.579634464752004</c:v>
                </c:pt>
                <c:pt idx="665">
                  <c:v>74.267478967217897</c:v>
                </c:pt>
                <c:pt idx="666">
                  <c:v>74.975340876124207</c:v>
                </c:pt>
                <c:pt idx="667">
                  <c:v>75.623875834058595</c:v>
                </c:pt>
                <c:pt idx="668">
                  <c:v>76.253988975921104</c:v>
                </c:pt>
                <c:pt idx="669">
                  <c:v>76.871047287496395</c:v>
                </c:pt>
                <c:pt idx="670">
                  <c:v>77.540905134899901</c:v>
                </c:pt>
                <c:pt idx="671">
                  <c:v>78.165361183637899</c:v>
                </c:pt>
                <c:pt idx="672">
                  <c:v>78.732666086451999</c:v>
                </c:pt>
                <c:pt idx="673">
                  <c:v>79.282999709892707</c:v>
                </c:pt>
                <c:pt idx="674">
                  <c:v>79.818247751668096</c:v>
                </c:pt>
                <c:pt idx="675">
                  <c:v>80.339425587467403</c:v>
                </c:pt>
                <c:pt idx="676">
                  <c:v>80.852190310414898</c:v>
                </c:pt>
                <c:pt idx="677">
                  <c:v>81.350449666376605</c:v>
                </c:pt>
                <c:pt idx="678">
                  <c:v>81.835219031041504</c:v>
                </c:pt>
                <c:pt idx="679">
                  <c:v>82.307513780098603</c:v>
                </c:pt>
                <c:pt idx="680">
                  <c:v>82.767914128227403</c:v>
                </c:pt>
                <c:pt idx="681">
                  <c:v>82.2027850304613</c:v>
                </c:pt>
                <c:pt idx="682">
                  <c:v>80.733536408471096</c:v>
                </c:pt>
                <c:pt idx="683">
                  <c:v>79.349724398027305</c:v>
                </c:pt>
                <c:pt idx="684">
                  <c:v>78.006817522483303</c:v>
                </c:pt>
                <c:pt idx="685">
                  <c:v>76.711198143312998</c:v>
                </c:pt>
                <c:pt idx="686">
                  <c:v>75.455613577023499</c:v>
                </c:pt>
                <c:pt idx="687">
                  <c:v>74.233971569480701</c:v>
                </c:pt>
                <c:pt idx="688">
                  <c:v>73.042935886277903</c:v>
                </c:pt>
                <c:pt idx="689">
                  <c:v>71.881781259065903</c:v>
                </c:pt>
                <c:pt idx="690">
                  <c:v>70.747026399767904</c:v>
                </c:pt>
                <c:pt idx="691">
                  <c:v>69.634464751958205</c:v>
                </c:pt>
                <c:pt idx="692">
                  <c:v>68.547287496373698</c:v>
                </c:pt>
                <c:pt idx="693">
                  <c:v>67.494778067885093</c:v>
                </c:pt>
                <c:pt idx="694">
                  <c:v>66.437191760951507</c:v>
                </c:pt>
                <c:pt idx="695">
                  <c:v>65.414273281114006</c:v>
                </c:pt>
                <c:pt idx="696">
                  <c:v>64.408906295329302</c:v>
                </c:pt>
                <c:pt idx="697">
                  <c:v>63.423991876994499</c:v>
                </c:pt>
                <c:pt idx="698">
                  <c:v>62.455758630693403</c:v>
                </c:pt>
                <c:pt idx="699">
                  <c:v>61.507107629822997</c:v>
                </c:pt>
                <c:pt idx="700">
                  <c:v>60.592544241369303</c:v>
                </c:pt>
                <c:pt idx="701">
                  <c:v>59.658833768494297</c:v>
                </c:pt>
                <c:pt idx="702">
                  <c:v>58.760661444734602</c:v>
                </c:pt>
                <c:pt idx="703">
                  <c:v>57.877139541630399</c:v>
                </c:pt>
                <c:pt idx="704">
                  <c:v>57.010588917899597</c:v>
                </c:pt>
                <c:pt idx="705">
                  <c:v>56.156512909776602</c:v>
                </c:pt>
                <c:pt idx="706">
                  <c:v>55.319263127357097</c:v>
                </c:pt>
                <c:pt idx="707">
                  <c:v>54.498114302291803</c:v>
                </c:pt>
                <c:pt idx="708">
                  <c:v>53.686393965767301</c:v>
                </c:pt>
                <c:pt idx="709">
                  <c:v>52.891209747606602</c:v>
                </c:pt>
                <c:pt idx="710">
                  <c:v>52.109660574412501</c:v>
                </c:pt>
                <c:pt idx="711">
                  <c:v>51.355381491151697</c:v>
                </c:pt>
                <c:pt idx="712">
                  <c:v>50.584421235857299</c:v>
                </c:pt>
                <c:pt idx="713">
                  <c:v>49.840876124165902</c:v>
                </c:pt>
                <c:pt idx="714">
                  <c:v>49.110240789092003</c:v>
                </c:pt>
                <c:pt idx="715">
                  <c:v>48.392805337974998</c:v>
                </c:pt>
                <c:pt idx="716">
                  <c:v>47.683492892370197</c:v>
                </c:pt>
                <c:pt idx="717">
                  <c:v>46.987670438062104</c:v>
                </c:pt>
                <c:pt idx="718">
                  <c:v>46.303597331012497</c:v>
                </c:pt>
                <c:pt idx="719">
                  <c:v>45.631273571221399</c:v>
                </c:pt>
                <c:pt idx="720">
                  <c:v>44.967507977951797</c:v>
                </c:pt>
                <c:pt idx="721">
                  <c:v>43.265883376849402</c:v>
                </c:pt>
                <c:pt idx="722">
                  <c:v>41.837104728749601</c:v>
                </c:pt>
                <c:pt idx="723">
                  <c:v>40.595445314766501</c:v>
                </c:pt>
                <c:pt idx="724">
                  <c:v>39.456193791702901</c:v>
                </c:pt>
                <c:pt idx="725">
                  <c:v>38.397302001740599</c:v>
                </c:pt>
                <c:pt idx="726">
                  <c:v>37.410646939367602</c:v>
                </c:pt>
                <c:pt idx="727">
                  <c:v>36.485929794023797</c:v>
                </c:pt>
                <c:pt idx="728">
                  <c:v>35.615752828546597</c:v>
                </c:pt>
                <c:pt idx="729">
                  <c:v>34.802146794313899</c:v>
                </c:pt>
                <c:pt idx="730">
                  <c:v>34.078328981723203</c:v>
                </c:pt>
                <c:pt idx="731">
                  <c:v>33.378445024659101</c:v>
                </c:pt>
                <c:pt idx="732">
                  <c:v>33.599506817522503</c:v>
                </c:pt>
                <c:pt idx="733">
                  <c:v>33.910356832027901</c:v>
                </c:pt>
                <c:pt idx="734">
                  <c:v>34.224978241949501</c:v>
                </c:pt>
                <c:pt idx="735">
                  <c:v>34.530171163330401</c:v>
                </c:pt>
                <c:pt idx="736">
                  <c:v>34.8420365535248</c:v>
                </c:pt>
                <c:pt idx="737">
                  <c:v>35.151871192341197</c:v>
                </c:pt>
                <c:pt idx="738">
                  <c:v>35.4656222802437</c:v>
                </c:pt>
                <c:pt idx="739">
                  <c:v>35.7777777777778</c:v>
                </c:pt>
                <c:pt idx="740">
                  <c:v>36.087612416594098</c:v>
                </c:pt>
                <c:pt idx="741">
                  <c:v>36.400058021467899</c:v>
                </c:pt>
                <c:pt idx="742">
                  <c:v>36.712793733681501</c:v>
                </c:pt>
                <c:pt idx="743">
                  <c:v>37.025819553234697</c:v>
                </c:pt>
                <c:pt idx="744">
                  <c:v>37.336959675079797</c:v>
                </c:pt>
                <c:pt idx="745">
                  <c:v>37.652161299680898</c:v>
                </c:pt>
                <c:pt idx="746">
                  <c:v>37.966202494923103</c:v>
                </c:pt>
                <c:pt idx="747">
                  <c:v>38.280823904844802</c:v>
                </c:pt>
                <c:pt idx="748">
                  <c:v>38.596460690455501</c:v>
                </c:pt>
                <c:pt idx="749">
                  <c:v>38.911227154046998</c:v>
                </c:pt>
                <c:pt idx="750">
                  <c:v>39.226863939657697</c:v>
                </c:pt>
                <c:pt idx="751">
                  <c:v>39.626196692776297</c:v>
                </c:pt>
                <c:pt idx="752">
                  <c:v>40.028430519292101</c:v>
                </c:pt>
                <c:pt idx="753">
                  <c:v>40.522483318828002</c:v>
                </c:pt>
                <c:pt idx="754">
                  <c:v>40.955613577023499</c:v>
                </c:pt>
                <c:pt idx="755">
                  <c:v>41.365825355381503</c:v>
                </c:pt>
                <c:pt idx="756">
                  <c:v>41.775166811720297</c:v>
                </c:pt>
                <c:pt idx="757">
                  <c:v>42.4048447925733</c:v>
                </c:pt>
                <c:pt idx="758">
                  <c:v>43.548157818392802</c:v>
                </c:pt>
                <c:pt idx="759">
                  <c:v>44.6517261386713</c:v>
                </c:pt>
                <c:pt idx="760">
                  <c:v>45.730490281404101</c:v>
                </c:pt>
                <c:pt idx="761">
                  <c:v>46.781404119524197</c:v>
                </c:pt>
                <c:pt idx="762">
                  <c:v>47.8156367856107</c:v>
                </c:pt>
                <c:pt idx="763">
                  <c:v>48.830577313606</c:v>
                </c:pt>
                <c:pt idx="764">
                  <c:v>49.817957644328402</c:v>
                </c:pt>
                <c:pt idx="765">
                  <c:v>50.788076588337702</c:v>
                </c:pt>
                <c:pt idx="766">
                  <c:v>51.736727589208002</c:v>
                </c:pt>
                <c:pt idx="767">
                  <c:v>52.658543661154603</c:v>
                </c:pt>
                <c:pt idx="768">
                  <c:v>53.561647809689603</c:v>
                </c:pt>
                <c:pt idx="769">
                  <c:v>54.445604873803298</c:v>
                </c:pt>
                <c:pt idx="770">
                  <c:v>55.301856686974197</c:v>
                </c:pt>
                <c:pt idx="771">
                  <c:v>56.1392515230635</c:v>
                </c:pt>
                <c:pt idx="772">
                  <c:v>56.9576443284015</c:v>
                </c:pt>
                <c:pt idx="773">
                  <c:v>57.754714244270403</c:v>
                </c:pt>
                <c:pt idx="774">
                  <c:v>58.527705250942901</c:v>
                </c:pt>
                <c:pt idx="775">
                  <c:v>59.281984334203699</c:v>
                </c:pt>
                <c:pt idx="776">
                  <c:v>60.017841601392497</c:v>
                </c:pt>
                <c:pt idx="777">
                  <c:v>60.735277052509403</c:v>
                </c:pt>
                <c:pt idx="778">
                  <c:v>61.429068755439502</c:v>
                </c:pt>
                <c:pt idx="779">
                  <c:v>62.105308964316798</c:v>
                </c:pt>
                <c:pt idx="780">
                  <c:v>62.7645778938207</c:v>
                </c:pt>
                <c:pt idx="781">
                  <c:v>63.406875543951301</c:v>
                </c:pt>
                <c:pt idx="782">
                  <c:v>64.032492022048203</c:v>
                </c:pt>
                <c:pt idx="783">
                  <c:v>64.637946040034805</c:v>
                </c:pt>
                <c:pt idx="784">
                  <c:v>65.227154046997398</c:v>
                </c:pt>
                <c:pt idx="785">
                  <c:v>65.800986364954994</c:v>
                </c:pt>
                <c:pt idx="786">
                  <c:v>66.3597331012475</c:v>
                </c:pt>
                <c:pt idx="787">
                  <c:v>66.903539309544499</c:v>
                </c:pt>
                <c:pt idx="788">
                  <c:v>67.432695097185999</c:v>
                </c:pt>
                <c:pt idx="789">
                  <c:v>67.945604873803305</c:v>
                </c:pt>
                <c:pt idx="790">
                  <c:v>68.4437191760952</c:v>
                </c:pt>
                <c:pt idx="791">
                  <c:v>68.928343487090203</c:v>
                </c:pt>
                <c:pt idx="792">
                  <c:v>69.400493182477504</c:v>
                </c:pt>
                <c:pt idx="793">
                  <c:v>69.857847403539296</c:v>
                </c:pt>
                <c:pt idx="794">
                  <c:v>70.303597331012497</c:v>
                </c:pt>
                <c:pt idx="795">
                  <c:v>70.736147374528599</c:v>
                </c:pt>
                <c:pt idx="796">
                  <c:v>71.157238178125894</c:v>
                </c:pt>
                <c:pt idx="797">
                  <c:v>71.565564258775794</c:v>
                </c:pt>
                <c:pt idx="798">
                  <c:v>71.963156367856101</c:v>
                </c:pt>
                <c:pt idx="799">
                  <c:v>72.350304612706694</c:v>
                </c:pt>
                <c:pt idx="800">
                  <c:v>72.727299100667295</c:v>
                </c:pt>
                <c:pt idx="801">
                  <c:v>71.951697127937294</c:v>
                </c:pt>
                <c:pt idx="802">
                  <c:v>70.665941398317401</c:v>
                </c:pt>
                <c:pt idx="803">
                  <c:v>69.441833478386997</c:v>
                </c:pt>
                <c:pt idx="804">
                  <c:v>68.266173484189196</c:v>
                </c:pt>
                <c:pt idx="805">
                  <c:v>67.129532927183106</c:v>
                </c:pt>
                <c:pt idx="806">
                  <c:v>66.055990716565105</c:v>
                </c:pt>
                <c:pt idx="807">
                  <c:v>65.050768784450199</c:v>
                </c:pt>
                <c:pt idx="808">
                  <c:v>64.069045546852294</c:v>
                </c:pt>
                <c:pt idx="809">
                  <c:v>63.099361763852599</c:v>
                </c:pt>
                <c:pt idx="810">
                  <c:v>62.159123875834098</c:v>
                </c:pt>
                <c:pt idx="811">
                  <c:v>61.238758340586003</c:v>
                </c:pt>
                <c:pt idx="812">
                  <c:v>60.337249782419498</c:v>
                </c:pt>
                <c:pt idx="813">
                  <c:v>59.4524223962866</c:v>
                </c:pt>
                <c:pt idx="814">
                  <c:v>58.586597040905097</c:v>
                </c:pt>
                <c:pt idx="815">
                  <c:v>57.738033072236703</c:v>
                </c:pt>
                <c:pt idx="816">
                  <c:v>56.903974470554097</c:v>
                </c:pt>
                <c:pt idx="817">
                  <c:v>56.085436611546299</c:v>
                </c:pt>
                <c:pt idx="818">
                  <c:v>55.282129387873503</c:v>
                </c:pt>
                <c:pt idx="819">
                  <c:v>54.4937626921961</c:v>
                </c:pt>
                <c:pt idx="820">
                  <c:v>53.717870612126497</c:v>
                </c:pt>
                <c:pt idx="821">
                  <c:v>52.956048738033097</c:v>
                </c:pt>
                <c:pt idx="822">
                  <c:v>52.205105889179002</c:v>
                </c:pt>
                <c:pt idx="823">
                  <c:v>51.478967217870597</c:v>
                </c:pt>
                <c:pt idx="824">
                  <c:v>50.808529155787603</c:v>
                </c:pt>
                <c:pt idx="825">
                  <c:v>50.109080359733099</c:v>
                </c:pt>
                <c:pt idx="826">
                  <c:v>49.460110240789099</c:v>
                </c:pt>
                <c:pt idx="827">
                  <c:v>48.7882216420075</c:v>
                </c:pt>
                <c:pt idx="828">
                  <c:v>48.127647229474903</c:v>
                </c:pt>
                <c:pt idx="829">
                  <c:v>47.523063533507397</c:v>
                </c:pt>
                <c:pt idx="830">
                  <c:v>46.8739483608935</c:v>
                </c:pt>
                <c:pt idx="831">
                  <c:v>46.234696837830001</c:v>
                </c:pt>
                <c:pt idx="832">
                  <c:v>45.603713373948402</c:v>
                </c:pt>
                <c:pt idx="833">
                  <c:v>44.983028720626599</c:v>
                </c:pt>
                <c:pt idx="834">
                  <c:v>44.370467072816901</c:v>
                </c:pt>
                <c:pt idx="835">
                  <c:v>43.768494342906898</c:v>
                </c:pt>
                <c:pt idx="836">
                  <c:v>43.182187409341502</c:v>
                </c:pt>
                <c:pt idx="837">
                  <c:v>42.583115752828498</c:v>
                </c:pt>
                <c:pt idx="838">
                  <c:v>42.007252683492901</c:v>
                </c:pt>
                <c:pt idx="839">
                  <c:v>41.4840440963156</c:v>
                </c:pt>
                <c:pt idx="840">
                  <c:v>40.943864229764998</c:v>
                </c:pt>
                <c:pt idx="841">
                  <c:v>39.2618218740934</c:v>
                </c:pt>
                <c:pt idx="842">
                  <c:v>37.8906295329272</c:v>
                </c:pt>
                <c:pt idx="843">
                  <c:v>36.661299680881903</c:v>
                </c:pt>
                <c:pt idx="844">
                  <c:v>35.516246011024101</c:v>
                </c:pt>
                <c:pt idx="845">
                  <c:v>34.443864229764998</c:v>
                </c:pt>
                <c:pt idx="846">
                  <c:v>33.431969828836699</c:v>
                </c:pt>
                <c:pt idx="847">
                  <c:v>32.4753408761242</c:v>
                </c:pt>
                <c:pt idx="848">
                  <c:v>31.574557586306899</c:v>
                </c:pt>
                <c:pt idx="849">
                  <c:v>31.099071656512901</c:v>
                </c:pt>
                <c:pt idx="850">
                  <c:v>31.322309254424098</c:v>
                </c:pt>
                <c:pt idx="851">
                  <c:v>31.570351029881099</c:v>
                </c:pt>
                <c:pt idx="852">
                  <c:v>31.815781839280501</c:v>
                </c:pt>
                <c:pt idx="853">
                  <c:v>32.059472004641698</c:v>
                </c:pt>
                <c:pt idx="854">
                  <c:v>32.305047867711103</c:v>
                </c:pt>
                <c:pt idx="855">
                  <c:v>32.553234696837798</c:v>
                </c:pt>
                <c:pt idx="856">
                  <c:v>32.800986364955001</c:v>
                </c:pt>
                <c:pt idx="857">
                  <c:v>33.094574992747297</c:v>
                </c:pt>
                <c:pt idx="858">
                  <c:v>33.350159559036797</c:v>
                </c:pt>
                <c:pt idx="859">
                  <c:v>33.601102407890899</c:v>
                </c:pt>
                <c:pt idx="860">
                  <c:v>33.8843922251233</c:v>
                </c:pt>
                <c:pt idx="861">
                  <c:v>34.137946040034798</c:v>
                </c:pt>
                <c:pt idx="862">
                  <c:v>34.383521903104104</c:v>
                </c:pt>
                <c:pt idx="863">
                  <c:v>34.628227444154298</c:v>
                </c:pt>
                <c:pt idx="864">
                  <c:v>34.871772555845702</c:v>
                </c:pt>
                <c:pt idx="865">
                  <c:v>35.114737452857597</c:v>
                </c:pt>
                <c:pt idx="866">
                  <c:v>35.357847403539303</c:v>
                </c:pt>
                <c:pt idx="867">
                  <c:v>35.607339715694799</c:v>
                </c:pt>
                <c:pt idx="868">
                  <c:v>35.965767333913497</c:v>
                </c:pt>
                <c:pt idx="869">
                  <c:v>36.233971569480701</c:v>
                </c:pt>
                <c:pt idx="870">
                  <c:v>36.476211198143297</c:v>
                </c:pt>
                <c:pt idx="871">
                  <c:v>35.898027270089898</c:v>
                </c:pt>
                <c:pt idx="872">
                  <c:v>36.148680011604299</c:v>
                </c:pt>
                <c:pt idx="873">
                  <c:v>36.4656222802437</c:v>
                </c:pt>
                <c:pt idx="874">
                  <c:v>36.786190890629499</c:v>
                </c:pt>
                <c:pt idx="875">
                  <c:v>37.108790252393398</c:v>
                </c:pt>
                <c:pt idx="876">
                  <c:v>37.443574122425296</c:v>
                </c:pt>
                <c:pt idx="877">
                  <c:v>37.7732811140122</c:v>
                </c:pt>
                <c:pt idx="878">
                  <c:v>38.100812300551198</c:v>
                </c:pt>
                <c:pt idx="879">
                  <c:v>38.429648970118897</c:v>
                </c:pt>
                <c:pt idx="880">
                  <c:v>38.965332172903999</c:v>
                </c:pt>
                <c:pt idx="881">
                  <c:v>39.868436321438899</c:v>
                </c:pt>
                <c:pt idx="882">
                  <c:v>40.744125326370799</c:v>
                </c:pt>
                <c:pt idx="883">
                  <c:v>41.6048738033072</c:v>
                </c:pt>
                <c:pt idx="884">
                  <c:v>42.452857557296198</c:v>
                </c:pt>
                <c:pt idx="885">
                  <c:v>43.286045836959701</c:v>
                </c:pt>
                <c:pt idx="886">
                  <c:v>44.091528865680303</c:v>
                </c:pt>
                <c:pt idx="887">
                  <c:v>44.882796634754897</c:v>
                </c:pt>
                <c:pt idx="888">
                  <c:v>45.658833768494297</c:v>
                </c:pt>
                <c:pt idx="889">
                  <c:v>46.412967798085297</c:v>
                </c:pt>
                <c:pt idx="890">
                  <c:v>47.1482448505947</c:v>
                </c:pt>
                <c:pt idx="891">
                  <c:v>47.8666956774006</c:v>
                </c:pt>
                <c:pt idx="892">
                  <c:v>48.570351029881103</c:v>
                </c:pt>
                <c:pt idx="893">
                  <c:v>49.251813170873199</c:v>
                </c:pt>
                <c:pt idx="894">
                  <c:v>49.917319408181001</c:v>
                </c:pt>
                <c:pt idx="895">
                  <c:v>50.567304902814001</c:v>
                </c:pt>
                <c:pt idx="896">
                  <c:v>51.201769654772299</c:v>
                </c:pt>
                <c:pt idx="897">
                  <c:v>51.817522483318797</c:v>
                </c:pt>
                <c:pt idx="898">
                  <c:v>52.415868871482402</c:v>
                </c:pt>
                <c:pt idx="899">
                  <c:v>52.999419785320597</c:v>
                </c:pt>
                <c:pt idx="900">
                  <c:v>53.568465332172899</c:v>
                </c:pt>
                <c:pt idx="901">
                  <c:v>54.122860458369601</c:v>
                </c:pt>
                <c:pt idx="902">
                  <c:v>54.660574412532597</c:v>
                </c:pt>
                <c:pt idx="903">
                  <c:v>55.181752248331897</c:v>
                </c:pt>
                <c:pt idx="904">
                  <c:v>55.690165361183602</c:v>
                </c:pt>
                <c:pt idx="905">
                  <c:v>56.185378590078301</c:v>
                </c:pt>
                <c:pt idx="906">
                  <c:v>56.667536988685796</c:v>
                </c:pt>
                <c:pt idx="907">
                  <c:v>57.137365825355403</c:v>
                </c:pt>
                <c:pt idx="908">
                  <c:v>57.593849724397998</c:v>
                </c:pt>
                <c:pt idx="909">
                  <c:v>58.034667827096001</c:v>
                </c:pt>
                <c:pt idx="910">
                  <c:v>58.464606904554699</c:v>
                </c:pt>
                <c:pt idx="911">
                  <c:v>58.883666956774</c:v>
                </c:pt>
                <c:pt idx="912">
                  <c:v>59.291702930084099</c:v>
                </c:pt>
                <c:pt idx="913">
                  <c:v>59.689004931824797</c:v>
                </c:pt>
                <c:pt idx="914">
                  <c:v>60.075863069335703</c:v>
                </c:pt>
                <c:pt idx="915">
                  <c:v>60.4524223962866</c:v>
                </c:pt>
                <c:pt idx="916">
                  <c:v>60.818827966347499</c:v>
                </c:pt>
                <c:pt idx="917">
                  <c:v>61.1736292428198</c:v>
                </c:pt>
                <c:pt idx="918">
                  <c:v>61.519002030751402</c:v>
                </c:pt>
                <c:pt idx="919">
                  <c:v>61.855381491151697</c:v>
                </c:pt>
                <c:pt idx="920">
                  <c:v>62.182912677690702</c:v>
                </c:pt>
                <c:pt idx="921">
                  <c:v>61.5395996518712</c:v>
                </c:pt>
                <c:pt idx="922">
                  <c:v>60.496953872932998</c:v>
                </c:pt>
                <c:pt idx="923">
                  <c:v>59.503046127067002</c:v>
                </c:pt>
                <c:pt idx="924">
                  <c:v>58.545982013344897</c:v>
                </c:pt>
                <c:pt idx="925">
                  <c:v>57.622135190020302</c:v>
                </c:pt>
                <c:pt idx="926">
                  <c:v>56.720916739193498</c:v>
                </c:pt>
                <c:pt idx="927">
                  <c:v>55.844212358572697</c:v>
                </c:pt>
                <c:pt idx="928">
                  <c:v>54.989556135770201</c:v>
                </c:pt>
                <c:pt idx="929">
                  <c:v>54.1534667827096</c:v>
                </c:pt>
                <c:pt idx="930">
                  <c:v>53.333188279663503</c:v>
                </c:pt>
                <c:pt idx="931">
                  <c:v>52.530171163330401</c:v>
                </c:pt>
                <c:pt idx="932">
                  <c:v>51.744705541050202</c:v>
                </c:pt>
                <c:pt idx="933">
                  <c:v>50.972439802727003</c:v>
                </c:pt>
                <c:pt idx="934">
                  <c:v>50.283724978241899</c:v>
                </c:pt>
                <c:pt idx="935">
                  <c:v>49.617058311575299</c:v>
                </c:pt>
                <c:pt idx="936">
                  <c:v>48.958949811430202</c:v>
                </c:pt>
                <c:pt idx="937">
                  <c:v>48.311140121845099</c:v>
                </c:pt>
                <c:pt idx="938">
                  <c:v>47.674209457499302</c:v>
                </c:pt>
                <c:pt idx="939">
                  <c:v>47.047722657383197</c:v>
                </c:pt>
                <c:pt idx="940">
                  <c:v>46.432259936176401</c:v>
                </c:pt>
                <c:pt idx="941">
                  <c:v>45.830142152596501</c:v>
                </c:pt>
                <c:pt idx="942">
                  <c:v>45.232085871772597</c:v>
                </c:pt>
                <c:pt idx="943">
                  <c:v>44.646939367565999</c:v>
                </c:pt>
                <c:pt idx="944">
                  <c:v>44.0715114592399</c:v>
                </c:pt>
                <c:pt idx="945">
                  <c:v>43.5052219321149</c:v>
                </c:pt>
                <c:pt idx="946">
                  <c:v>42.947635625181299</c:v>
                </c:pt>
                <c:pt idx="947">
                  <c:v>42.398317377429599</c:v>
                </c:pt>
                <c:pt idx="948">
                  <c:v>41.857847403539303</c:v>
                </c:pt>
                <c:pt idx="949">
                  <c:v>41.325935596170602</c:v>
                </c:pt>
                <c:pt idx="950">
                  <c:v>40.802001740644002</c:v>
                </c:pt>
                <c:pt idx="951">
                  <c:v>40.285900783289797</c:v>
                </c:pt>
                <c:pt idx="952">
                  <c:v>39.777342616768202</c:v>
                </c:pt>
                <c:pt idx="953">
                  <c:v>39.275747026399799</c:v>
                </c:pt>
                <c:pt idx="954">
                  <c:v>38.781839280533802</c:v>
                </c:pt>
                <c:pt idx="955">
                  <c:v>38.295329271830603</c:v>
                </c:pt>
                <c:pt idx="956">
                  <c:v>37.816071946620198</c:v>
                </c:pt>
                <c:pt idx="957">
                  <c:v>37.343922251233003</c:v>
                </c:pt>
                <c:pt idx="958">
                  <c:v>36.883957064113702</c:v>
                </c:pt>
                <c:pt idx="959">
                  <c:v>36.419205105889198</c:v>
                </c:pt>
                <c:pt idx="960">
                  <c:v>35.966637655932701</c:v>
                </c:pt>
                <c:pt idx="961">
                  <c:v>34.464026689875297</c:v>
                </c:pt>
                <c:pt idx="962">
                  <c:v>33.109515520742697</c:v>
                </c:pt>
                <c:pt idx="963">
                  <c:v>31.885552654482201</c:v>
                </c:pt>
                <c:pt idx="964">
                  <c:v>30.741369306643499</c:v>
                </c:pt>
                <c:pt idx="965">
                  <c:v>29.661879895561398</c:v>
                </c:pt>
                <c:pt idx="966">
                  <c:v>28.6409921671018</c:v>
                </c:pt>
                <c:pt idx="967">
                  <c:v>27.958369596750799</c:v>
                </c:pt>
                <c:pt idx="968">
                  <c:v>28.1612996808819</c:v>
                </c:pt>
                <c:pt idx="969">
                  <c:v>28.370467072816901</c:v>
                </c:pt>
                <c:pt idx="970">
                  <c:v>28.577748767043801</c:v>
                </c:pt>
                <c:pt idx="971">
                  <c:v>28.770525094284899</c:v>
                </c:pt>
                <c:pt idx="972">
                  <c:v>28.960255294458999</c:v>
                </c:pt>
                <c:pt idx="973">
                  <c:v>29.151000870322001</c:v>
                </c:pt>
                <c:pt idx="974">
                  <c:v>29.341456338845401</c:v>
                </c:pt>
                <c:pt idx="975">
                  <c:v>29.5317667536989</c:v>
                </c:pt>
                <c:pt idx="976">
                  <c:v>29.721932114882499</c:v>
                </c:pt>
                <c:pt idx="977">
                  <c:v>29.9118073687264</c:v>
                </c:pt>
                <c:pt idx="978">
                  <c:v>30.101682622570401</c:v>
                </c:pt>
                <c:pt idx="979">
                  <c:v>30.2911227154047</c:v>
                </c:pt>
                <c:pt idx="980">
                  <c:v>30.4805628082391</c:v>
                </c:pt>
                <c:pt idx="981">
                  <c:v>30.669712793733702</c:v>
                </c:pt>
                <c:pt idx="982">
                  <c:v>30.858572671888599</c:v>
                </c:pt>
                <c:pt idx="983">
                  <c:v>31.047142442703802</c:v>
                </c:pt>
                <c:pt idx="984">
                  <c:v>31.235712213519001</c:v>
                </c:pt>
                <c:pt idx="985">
                  <c:v>31.430519292138101</c:v>
                </c:pt>
                <c:pt idx="986">
                  <c:v>31.636350449666399</c:v>
                </c:pt>
                <c:pt idx="987">
                  <c:v>31.8272410791993</c:v>
                </c:pt>
                <c:pt idx="988">
                  <c:v>32.025819553234697</c:v>
                </c:pt>
                <c:pt idx="989">
                  <c:v>32.2416594139832</c:v>
                </c:pt>
                <c:pt idx="990">
                  <c:v>32.450101537568898</c:v>
                </c:pt>
                <c:pt idx="991">
                  <c:v>32.7187409341456</c:v>
                </c:pt>
                <c:pt idx="992">
                  <c:v>32.978241949521298</c:v>
                </c:pt>
                <c:pt idx="993">
                  <c:v>33.234986945169702</c:v>
                </c:pt>
                <c:pt idx="994">
                  <c:v>33.492312155497501</c:v>
                </c:pt>
                <c:pt idx="995">
                  <c:v>33.750507687844497</c:v>
                </c:pt>
                <c:pt idx="996">
                  <c:v>34.009283434870902</c:v>
                </c:pt>
                <c:pt idx="997">
                  <c:v>34.269944879605497</c:v>
                </c:pt>
                <c:pt idx="998">
                  <c:v>34.532201914708402</c:v>
                </c:pt>
                <c:pt idx="999">
                  <c:v>34.830287206266298</c:v>
                </c:pt>
                <c:pt idx="1000">
                  <c:v>35.095010153756903</c:v>
                </c:pt>
                <c:pt idx="1001">
                  <c:v>35.552509428488499</c:v>
                </c:pt>
                <c:pt idx="1002">
                  <c:v>36.277487670438099</c:v>
                </c:pt>
                <c:pt idx="1003">
                  <c:v>36.991151726138703</c:v>
                </c:pt>
                <c:pt idx="1004">
                  <c:v>37.679141282274401</c:v>
                </c:pt>
                <c:pt idx="1005">
                  <c:v>38.355961705831199</c:v>
                </c:pt>
                <c:pt idx="1006">
                  <c:v>39.020597621119798</c:v>
                </c:pt>
                <c:pt idx="1007">
                  <c:v>39.6729039744706</c:v>
                </c:pt>
                <c:pt idx="1008">
                  <c:v>40.307368726428798</c:v>
                </c:pt>
                <c:pt idx="1009">
                  <c:v>40.9232666086452</c:v>
                </c:pt>
                <c:pt idx="1010">
                  <c:v>41.5263997679141</c:v>
                </c:pt>
                <c:pt idx="1011">
                  <c:v>42.116478096895896</c:v>
                </c:pt>
                <c:pt idx="1012">
                  <c:v>42.693501595590398</c:v>
                </c:pt>
                <c:pt idx="1013">
                  <c:v>43.257325210327799</c:v>
                </c:pt>
                <c:pt idx="1014">
                  <c:v>43.800841311285197</c:v>
                </c:pt>
                <c:pt idx="1015">
                  <c:v>44.330722367275897</c:v>
                </c:pt>
                <c:pt idx="1016">
                  <c:v>44.8482738613287</c:v>
                </c:pt>
                <c:pt idx="1017">
                  <c:v>45.353785900783301</c:v>
                </c:pt>
                <c:pt idx="1018">
                  <c:v>45.845372787931503</c:v>
                </c:pt>
                <c:pt idx="1019">
                  <c:v>46.320858717725599</c:v>
                </c:pt>
                <c:pt idx="1020">
                  <c:v>46.785030461270701</c:v>
                </c:pt>
                <c:pt idx="1021">
                  <c:v>47.237597911227198</c:v>
                </c:pt>
                <c:pt idx="1022">
                  <c:v>47.678851174934699</c:v>
                </c:pt>
                <c:pt idx="1023">
                  <c:v>48.109660574412501</c:v>
                </c:pt>
                <c:pt idx="1024">
                  <c:v>48.529300841311297</c:v>
                </c:pt>
                <c:pt idx="1025">
                  <c:v>48.935451116913299</c:v>
                </c:pt>
                <c:pt idx="1026">
                  <c:v>49.330577313606</c:v>
                </c:pt>
                <c:pt idx="1027">
                  <c:v>49.715549753408801</c:v>
                </c:pt>
                <c:pt idx="1028">
                  <c:v>50.090658543661199</c:v>
                </c:pt>
                <c:pt idx="1029">
                  <c:v>50.456193791702901</c:v>
                </c:pt>
                <c:pt idx="1030">
                  <c:v>50.8121554975341</c:v>
                </c:pt>
                <c:pt idx="1031">
                  <c:v>51.158253553814902</c:v>
                </c:pt>
                <c:pt idx="1032">
                  <c:v>51.494052799535801</c:v>
                </c:pt>
                <c:pt idx="1033">
                  <c:v>51.818827966347499</c:v>
                </c:pt>
                <c:pt idx="1034">
                  <c:v>52.135335073977402</c:v>
                </c:pt>
                <c:pt idx="1035">
                  <c:v>52.443864229764998</c:v>
                </c:pt>
                <c:pt idx="1036">
                  <c:v>52.7444154337105</c:v>
                </c:pt>
                <c:pt idx="1037">
                  <c:v>53.037278793153497</c:v>
                </c:pt>
                <c:pt idx="1038">
                  <c:v>53.322454308094002</c:v>
                </c:pt>
                <c:pt idx="1039">
                  <c:v>53.600232085871802</c:v>
                </c:pt>
                <c:pt idx="1040">
                  <c:v>53.870757180156701</c:v>
                </c:pt>
                <c:pt idx="1041">
                  <c:v>53.265593269509701</c:v>
                </c:pt>
                <c:pt idx="1042">
                  <c:v>52.377139541630399</c:v>
                </c:pt>
                <c:pt idx="1043">
                  <c:v>51.530751378009903</c:v>
                </c:pt>
                <c:pt idx="1044">
                  <c:v>50.713373948360903</c:v>
                </c:pt>
                <c:pt idx="1045">
                  <c:v>49.924281984334201</c:v>
                </c:pt>
                <c:pt idx="1046">
                  <c:v>49.159849144183298</c:v>
                </c:pt>
                <c:pt idx="1047">
                  <c:v>48.415723817812598</c:v>
                </c:pt>
                <c:pt idx="1048">
                  <c:v>47.686974180446803</c:v>
                </c:pt>
                <c:pt idx="1049">
                  <c:v>46.976646359152902</c:v>
                </c:pt>
                <c:pt idx="1050">
                  <c:v>46.282854656222803</c:v>
                </c:pt>
                <c:pt idx="1051">
                  <c:v>45.602407890919601</c:v>
                </c:pt>
                <c:pt idx="1052">
                  <c:v>44.933420365535198</c:v>
                </c:pt>
                <c:pt idx="1053">
                  <c:v>44.277487670438099</c:v>
                </c:pt>
                <c:pt idx="1054">
                  <c:v>43.743980272700902</c:v>
                </c:pt>
                <c:pt idx="1055">
                  <c:v>43.117783579924598</c:v>
                </c:pt>
                <c:pt idx="1056">
                  <c:v>42.603423266608601</c:v>
                </c:pt>
                <c:pt idx="1057">
                  <c:v>42.093704670728201</c:v>
                </c:pt>
                <c:pt idx="1058">
                  <c:v>41.586016826225702</c:v>
                </c:pt>
                <c:pt idx="1059">
                  <c:v>41.084856396866797</c:v>
                </c:pt>
                <c:pt idx="1060">
                  <c:v>40.590368436321398</c:v>
                </c:pt>
                <c:pt idx="1061">
                  <c:v>40.103568320278498</c:v>
                </c:pt>
                <c:pt idx="1062">
                  <c:v>39.624891209747602</c:v>
                </c:pt>
                <c:pt idx="1063">
                  <c:v>39.1552074267479</c:v>
                </c:pt>
                <c:pt idx="1064">
                  <c:v>38.695097185958801</c:v>
                </c:pt>
                <c:pt idx="1065">
                  <c:v>38.245720916739202</c:v>
                </c:pt>
                <c:pt idx="1066">
                  <c:v>37.806498404409602</c:v>
                </c:pt>
                <c:pt idx="1067">
                  <c:v>37.373223092544201</c:v>
                </c:pt>
                <c:pt idx="1068">
                  <c:v>36.9454598201335</c:v>
                </c:pt>
                <c:pt idx="1069">
                  <c:v>36.516100957354197</c:v>
                </c:pt>
                <c:pt idx="1070">
                  <c:v>36.093849724397998</c:v>
                </c:pt>
                <c:pt idx="1071">
                  <c:v>35.676820423556698</c:v>
                </c:pt>
                <c:pt idx="1072">
                  <c:v>35.266028430519299</c:v>
                </c:pt>
                <c:pt idx="1073">
                  <c:v>34.859588047577603</c:v>
                </c:pt>
                <c:pt idx="1074">
                  <c:v>34.458369596750799</c:v>
                </c:pt>
                <c:pt idx="1075">
                  <c:v>34.067304902814001</c:v>
                </c:pt>
                <c:pt idx="1076">
                  <c:v>33.672323759791098</c:v>
                </c:pt>
                <c:pt idx="1077">
                  <c:v>33.287206266318499</c:v>
                </c:pt>
                <c:pt idx="1078">
                  <c:v>32.9073107049608</c:v>
                </c:pt>
                <c:pt idx="1079">
                  <c:v>32.532492022048203</c:v>
                </c:pt>
                <c:pt idx="1080">
                  <c:v>32.162605163910598</c:v>
                </c:pt>
                <c:pt idx="1081">
                  <c:v>30.754714244270399</c:v>
                </c:pt>
                <c:pt idx="1082">
                  <c:v>29.455178416013901</c:v>
                </c:pt>
                <c:pt idx="1083">
                  <c:v>28.268639396576699</c:v>
                </c:pt>
                <c:pt idx="1084">
                  <c:v>27.1525964606905</c:v>
                </c:pt>
                <c:pt idx="1085">
                  <c:v>26.095155207426799</c:v>
                </c:pt>
                <c:pt idx="1086">
                  <c:v>25.8421816071947</c:v>
                </c:pt>
                <c:pt idx="1087">
                  <c:v>26.0018856977082</c:v>
                </c:pt>
                <c:pt idx="1088">
                  <c:v>26.1543371047288</c:v>
                </c:pt>
                <c:pt idx="1089">
                  <c:v>26.305628082390498</c:v>
                </c:pt>
                <c:pt idx="1090">
                  <c:v>26.455613577023499</c:v>
                </c:pt>
                <c:pt idx="1091">
                  <c:v>26.606324340005798</c:v>
                </c:pt>
                <c:pt idx="1092">
                  <c:v>26.757325210327799</c:v>
                </c:pt>
                <c:pt idx="1093">
                  <c:v>26.908035973310099</c:v>
                </c:pt>
                <c:pt idx="1094">
                  <c:v>27.058601682622601</c:v>
                </c:pt>
                <c:pt idx="1095">
                  <c:v>27.208732230925399</c:v>
                </c:pt>
                <c:pt idx="1096">
                  <c:v>27.358717725558499</c:v>
                </c:pt>
                <c:pt idx="1097">
                  <c:v>27.508413112851802</c:v>
                </c:pt>
                <c:pt idx="1098">
                  <c:v>27.6578183928053</c:v>
                </c:pt>
                <c:pt idx="1099">
                  <c:v>27.8069335654192</c:v>
                </c:pt>
                <c:pt idx="1100">
                  <c:v>27.955758630693399</c:v>
                </c:pt>
                <c:pt idx="1101">
                  <c:v>28.104293588627801</c:v>
                </c:pt>
                <c:pt idx="1102">
                  <c:v>28.252538439222501</c:v>
                </c:pt>
                <c:pt idx="1103">
                  <c:v>28.400493182477501</c:v>
                </c:pt>
                <c:pt idx="1104">
                  <c:v>28.548157818392799</c:v>
                </c:pt>
                <c:pt idx="1105">
                  <c:v>28.695532346968399</c:v>
                </c:pt>
                <c:pt idx="1106">
                  <c:v>28.842471714534401</c:v>
                </c:pt>
                <c:pt idx="1107">
                  <c:v>28.989846243110001</c:v>
                </c:pt>
                <c:pt idx="1108">
                  <c:v>29.137220771685499</c:v>
                </c:pt>
                <c:pt idx="1109">
                  <c:v>29.284305192921401</c:v>
                </c:pt>
                <c:pt idx="1110">
                  <c:v>29.430954453147699</c:v>
                </c:pt>
                <c:pt idx="1111">
                  <c:v>29.342616768204199</c:v>
                </c:pt>
                <c:pt idx="1112">
                  <c:v>29.473455178416</c:v>
                </c:pt>
                <c:pt idx="1113">
                  <c:v>29.6729039744706</c:v>
                </c:pt>
                <c:pt idx="1114">
                  <c:v>29.875543951261999</c:v>
                </c:pt>
                <c:pt idx="1115">
                  <c:v>30.079489411082101</c:v>
                </c:pt>
                <c:pt idx="1116">
                  <c:v>30.2838700319118</c:v>
                </c:pt>
                <c:pt idx="1117">
                  <c:v>30.488975921090798</c:v>
                </c:pt>
                <c:pt idx="1118">
                  <c:v>30.694516971279398</c:v>
                </c:pt>
                <c:pt idx="1119">
                  <c:v>30.900493182477501</c:v>
                </c:pt>
                <c:pt idx="1120">
                  <c:v>31.1067595010154</c:v>
                </c:pt>
                <c:pt idx="1121">
                  <c:v>31.3131708732231</c:v>
                </c:pt>
                <c:pt idx="1122">
                  <c:v>31.520742674789702</c:v>
                </c:pt>
                <c:pt idx="1123">
                  <c:v>31.729619959385001</c:v>
                </c:pt>
                <c:pt idx="1124">
                  <c:v>31.938787351319998</c:v>
                </c:pt>
                <c:pt idx="1125">
                  <c:v>32.241949521322901</c:v>
                </c:pt>
                <c:pt idx="1126">
                  <c:v>32.818392805338</c:v>
                </c:pt>
                <c:pt idx="1127">
                  <c:v>33.389759210907997</c:v>
                </c:pt>
                <c:pt idx="1128">
                  <c:v>33.950971859588002</c:v>
                </c:pt>
                <c:pt idx="1129">
                  <c:v>34.494633014215303</c:v>
                </c:pt>
                <c:pt idx="1130">
                  <c:v>35.0246591238758</c:v>
                </c:pt>
                <c:pt idx="1131">
                  <c:v>35.544386422976501</c:v>
                </c:pt>
                <c:pt idx="1132">
                  <c:v>36.053379750507702</c:v>
                </c:pt>
                <c:pt idx="1133">
                  <c:v>36.551348999129701</c:v>
                </c:pt>
                <c:pt idx="1134">
                  <c:v>37.037568900493198</c:v>
                </c:pt>
                <c:pt idx="1135">
                  <c:v>37.5062373078039</c:v>
                </c:pt>
                <c:pt idx="1136">
                  <c:v>37.964461850884803</c:v>
                </c:pt>
                <c:pt idx="1137">
                  <c:v>38.412242529735998</c:v>
                </c:pt>
                <c:pt idx="1138">
                  <c:v>38.849434290687597</c:v>
                </c:pt>
                <c:pt idx="1139">
                  <c:v>39.277052509428501</c:v>
                </c:pt>
                <c:pt idx="1140">
                  <c:v>39.694226863939697</c:v>
                </c:pt>
                <c:pt idx="1141">
                  <c:v>40.100232085871802</c:v>
                </c:pt>
                <c:pt idx="1142">
                  <c:v>40.4920220481578</c:v>
                </c:pt>
                <c:pt idx="1143">
                  <c:v>40.874238468233202</c:v>
                </c:pt>
                <c:pt idx="1144">
                  <c:v>41.2468813460981</c:v>
                </c:pt>
                <c:pt idx="1145">
                  <c:v>41.610240789092003</c:v>
                </c:pt>
                <c:pt idx="1146">
                  <c:v>41.964461850884803</c:v>
                </c:pt>
                <c:pt idx="1147">
                  <c:v>42.309689585146501</c:v>
                </c:pt>
                <c:pt idx="1148">
                  <c:v>42.646069045546902</c:v>
                </c:pt>
                <c:pt idx="1149">
                  <c:v>42.973745285755697</c:v>
                </c:pt>
                <c:pt idx="1150">
                  <c:v>43.2927183057731</c:v>
                </c:pt>
                <c:pt idx="1151">
                  <c:v>43.600667246881301</c:v>
                </c:pt>
                <c:pt idx="1152">
                  <c:v>43.900928343487102</c:v>
                </c:pt>
                <c:pt idx="1153">
                  <c:v>44.193356541920501</c:v>
                </c:pt>
                <c:pt idx="1154">
                  <c:v>44.478241949521298</c:v>
                </c:pt>
                <c:pt idx="1155">
                  <c:v>44.755729619959403</c:v>
                </c:pt>
                <c:pt idx="1156">
                  <c:v>45.026109660574399</c:v>
                </c:pt>
                <c:pt idx="1157">
                  <c:v>45.289382071366397</c:v>
                </c:pt>
                <c:pt idx="1158">
                  <c:v>45.5458369596751</c:v>
                </c:pt>
                <c:pt idx="1159">
                  <c:v>45.795619379170297</c:v>
                </c:pt>
                <c:pt idx="1160">
                  <c:v>46.037713954163003</c:v>
                </c:pt>
                <c:pt idx="1161">
                  <c:v>45.788946910356799</c:v>
                </c:pt>
                <c:pt idx="1162">
                  <c:v>45.0538149115173</c:v>
                </c:pt>
                <c:pt idx="1163">
                  <c:v>44.3475485929794</c:v>
                </c:pt>
                <c:pt idx="1164">
                  <c:v>43.6666666666667</c:v>
                </c:pt>
                <c:pt idx="1165">
                  <c:v>43.005947200464199</c:v>
                </c:pt>
                <c:pt idx="1166">
                  <c:v>42.362053959965202</c:v>
                </c:pt>
                <c:pt idx="1167">
                  <c:v>41.7364374818683</c:v>
                </c:pt>
                <c:pt idx="1168">
                  <c:v>41.127357122135201</c:v>
                </c:pt>
                <c:pt idx="1169">
                  <c:v>40.533217290397403</c:v>
                </c:pt>
                <c:pt idx="1170">
                  <c:v>39.952132288946899</c:v>
                </c:pt>
                <c:pt idx="1171">
                  <c:v>39.379750507687802</c:v>
                </c:pt>
                <c:pt idx="1172">
                  <c:v>38.819408181027001</c:v>
                </c:pt>
                <c:pt idx="1173">
                  <c:v>38.2708152016246</c:v>
                </c:pt>
                <c:pt idx="1174">
                  <c:v>37.733101247461597</c:v>
                </c:pt>
                <c:pt idx="1175">
                  <c:v>37.2055410501886</c:v>
                </c:pt>
                <c:pt idx="1176">
                  <c:v>36.685378590078301</c:v>
                </c:pt>
                <c:pt idx="1177">
                  <c:v>36.1729039744706</c:v>
                </c:pt>
                <c:pt idx="1178">
                  <c:v>35.669567740063798</c:v>
                </c:pt>
                <c:pt idx="1179">
                  <c:v>35.175224833188302</c:v>
                </c:pt>
                <c:pt idx="1180">
                  <c:v>34.689440092834303</c:v>
                </c:pt>
                <c:pt idx="1181">
                  <c:v>34.211923411662298</c:v>
                </c:pt>
                <c:pt idx="1182">
                  <c:v>33.739338555265398</c:v>
                </c:pt>
                <c:pt idx="1183">
                  <c:v>33.274151436031303</c:v>
                </c:pt>
                <c:pt idx="1184">
                  <c:v>32.816507107629803</c:v>
                </c:pt>
                <c:pt idx="1185">
                  <c:v>32.366260516391101</c:v>
                </c:pt>
                <c:pt idx="1186">
                  <c:v>31.9234116623151</c:v>
                </c:pt>
                <c:pt idx="1187">
                  <c:v>31.487090223382701</c:v>
                </c:pt>
                <c:pt idx="1188">
                  <c:v>31.0555555555556</c:v>
                </c:pt>
                <c:pt idx="1189">
                  <c:v>30.6305483028721</c:v>
                </c:pt>
                <c:pt idx="1190">
                  <c:v>30.212938787351298</c:v>
                </c:pt>
                <c:pt idx="1191">
                  <c:v>29.861038584276201</c:v>
                </c:pt>
                <c:pt idx="1192">
                  <c:v>29.498549463301401</c:v>
                </c:pt>
                <c:pt idx="1193">
                  <c:v>29.186684073106999</c:v>
                </c:pt>
                <c:pt idx="1194">
                  <c:v>28.879605454018002</c:v>
                </c:pt>
                <c:pt idx="1195">
                  <c:v>28.576443284015099</c:v>
                </c:pt>
                <c:pt idx="1196">
                  <c:v>28.278212938787401</c:v>
                </c:pt>
                <c:pt idx="1197">
                  <c:v>27.983753988975899</c:v>
                </c:pt>
                <c:pt idx="1198">
                  <c:v>27.6930664345808</c:v>
                </c:pt>
                <c:pt idx="1199">
                  <c:v>27.406150275601998</c:v>
                </c:pt>
                <c:pt idx="1200">
                  <c:v>27.123005512039501</c:v>
                </c:pt>
                <c:pt idx="1201">
                  <c:v>25.8456628952713</c:v>
                </c:pt>
                <c:pt idx="1202">
                  <c:v>24.624020887728499</c:v>
                </c:pt>
                <c:pt idx="1203">
                  <c:v>23.497824194952099</c:v>
                </c:pt>
                <c:pt idx="1204">
                  <c:v>22.4364664926023</c:v>
                </c:pt>
                <c:pt idx="1205">
                  <c:v>22.458224543080899</c:v>
                </c:pt>
                <c:pt idx="1206">
                  <c:v>22.5829706991587</c:v>
                </c:pt>
                <c:pt idx="1207">
                  <c:v>22.706846533217298</c:v>
                </c:pt>
                <c:pt idx="1208">
                  <c:v>22.8298520452567</c:v>
                </c:pt>
                <c:pt idx="1209">
                  <c:v>22.9524223962866</c:v>
                </c:pt>
                <c:pt idx="1210">
                  <c:v>23.074702639976799</c:v>
                </c:pt>
                <c:pt idx="1211">
                  <c:v>23.1966927763272</c:v>
                </c:pt>
                <c:pt idx="1212">
                  <c:v>23.318392805338</c:v>
                </c:pt>
                <c:pt idx="1213">
                  <c:v>23.439802727008999</c:v>
                </c:pt>
                <c:pt idx="1214">
                  <c:v>23.5609225413403</c:v>
                </c:pt>
                <c:pt idx="1215">
                  <c:v>23.6817522483319</c:v>
                </c:pt>
                <c:pt idx="1216">
                  <c:v>23.802146794313899</c:v>
                </c:pt>
                <c:pt idx="1217">
                  <c:v>23.9223962866261</c:v>
                </c:pt>
                <c:pt idx="1218">
                  <c:v>24.0423556715985</c:v>
                </c:pt>
                <c:pt idx="1219">
                  <c:v>24.161879895561398</c:v>
                </c:pt>
                <c:pt idx="1220">
                  <c:v>24.281114012184499</c:v>
                </c:pt>
                <c:pt idx="1221">
                  <c:v>24.4012184508268</c:v>
                </c:pt>
                <c:pt idx="1222">
                  <c:v>24.521032782129399</c:v>
                </c:pt>
                <c:pt idx="1223">
                  <c:v>24.640557006092301</c:v>
                </c:pt>
                <c:pt idx="1224">
                  <c:v>24.759791122715399</c:v>
                </c:pt>
                <c:pt idx="1225">
                  <c:v>24.878590078329001</c:v>
                </c:pt>
                <c:pt idx="1226">
                  <c:v>24.9972439802727</c:v>
                </c:pt>
                <c:pt idx="1227">
                  <c:v>25.1154627212068</c:v>
                </c:pt>
                <c:pt idx="1228">
                  <c:v>25.233391354801299</c:v>
                </c:pt>
                <c:pt idx="1229">
                  <c:v>25.351029881056</c:v>
                </c:pt>
                <c:pt idx="1230">
                  <c:v>25.4682332463011</c:v>
                </c:pt>
                <c:pt idx="1231">
                  <c:v>24.475921090803599</c:v>
                </c:pt>
                <c:pt idx="1232">
                  <c:v>24.315491731940799</c:v>
                </c:pt>
                <c:pt idx="1233">
                  <c:v>24.447490571511501</c:v>
                </c:pt>
                <c:pt idx="1234">
                  <c:v>24.601972729910099</c:v>
                </c:pt>
                <c:pt idx="1235">
                  <c:v>24.757905425007301</c:v>
                </c:pt>
                <c:pt idx="1236">
                  <c:v>24.914273281113999</c:v>
                </c:pt>
                <c:pt idx="1237">
                  <c:v>25.070786190890601</c:v>
                </c:pt>
                <c:pt idx="1238">
                  <c:v>25.227734261676801</c:v>
                </c:pt>
                <c:pt idx="1239">
                  <c:v>25.384972439802699</c:v>
                </c:pt>
                <c:pt idx="1240">
                  <c:v>25.5423556715985</c:v>
                </c:pt>
                <c:pt idx="1241">
                  <c:v>25.7001740644038</c:v>
                </c:pt>
                <c:pt idx="1242">
                  <c:v>25.858137510879001</c:v>
                </c:pt>
                <c:pt idx="1243">
                  <c:v>26.016536118363799</c:v>
                </c:pt>
                <c:pt idx="1244">
                  <c:v>26.175079779518398</c:v>
                </c:pt>
                <c:pt idx="1245">
                  <c:v>26.333913548012799</c:v>
                </c:pt>
                <c:pt idx="1246">
                  <c:v>26.4930374238468</c:v>
                </c:pt>
                <c:pt idx="1247">
                  <c:v>26.653756890049301</c:v>
                </c:pt>
                <c:pt idx="1248">
                  <c:v>26.8147664635915</c:v>
                </c:pt>
                <c:pt idx="1249">
                  <c:v>26.976066144473499</c:v>
                </c:pt>
                <c:pt idx="1250">
                  <c:v>27.255439512619699</c:v>
                </c:pt>
                <c:pt idx="1251">
                  <c:v>27.7090223382652</c:v>
                </c:pt>
                <c:pt idx="1252">
                  <c:v>28.155497534087601</c:v>
                </c:pt>
                <c:pt idx="1253">
                  <c:v>28.592834348709001</c:v>
                </c:pt>
                <c:pt idx="1254">
                  <c:v>29.018856977081501</c:v>
                </c:pt>
                <c:pt idx="1255">
                  <c:v>29.430954453147699</c:v>
                </c:pt>
                <c:pt idx="1256">
                  <c:v>29.834348709022301</c:v>
                </c:pt>
                <c:pt idx="1257">
                  <c:v>30.228749637365802</c:v>
                </c:pt>
                <c:pt idx="1258">
                  <c:v>30.614302291847999</c:v>
                </c:pt>
                <c:pt idx="1259">
                  <c:v>30.990716565129102</c:v>
                </c:pt>
                <c:pt idx="1260">
                  <c:v>31.358137510879001</c:v>
                </c:pt>
                <c:pt idx="1261">
                  <c:v>31.712793733681501</c:v>
                </c:pt>
                <c:pt idx="1262">
                  <c:v>32.058021467943099</c:v>
                </c:pt>
                <c:pt idx="1263">
                  <c:v>32.395561357702299</c:v>
                </c:pt>
                <c:pt idx="1264">
                  <c:v>32.724688134609799</c:v>
                </c:pt>
                <c:pt idx="1265">
                  <c:v>33.045691906005203</c:v>
                </c:pt>
                <c:pt idx="1266">
                  <c:v>33.358572671888602</c:v>
                </c:pt>
                <c:pt idx="1267">
                  <c:v>33.663330432259897</c:v>
                </c:pt>
                <c:pt idx="1268">
                  <c:v>33.9604003481288</c:v>
                </c:pt>
                <c:pt idx="1269">
                  <c:v>34.248331882796599</c:v>
                </c:pt>
                <c:pt idx="1270">
                  <c:v>34.526979982593602</c:v>
                </c:pt>
                <c:pt idx="1271">
                  <c:v>34.798520452567502</c:v>
                </c:pt>
                <c:pt idx="1272">
                  <c:v>35.063098346388202</c:v>
                </c:pt>
                <c:pt idx="1273">
                  <c:v>35.320858717725599</c:v>
                </c:pt>
                <c:pt idx="1274">
                  <c:v>35.571801566579602</c:v>
                </c:pt>
                <c:pt idx="1275">
                  <c:v>35.816362053959999</c:v>
                </c:pt>
                <c:pt idx="1276">
                  <c:v>36.054395126196702</c:v>
                </c:pt>
                <c:pt idx="1277">
                  <c:v>36.286190890629499</c:v>
                </c:pt>
                <c:pt idx="1278">
                  <c:v>36.511894400928298</c:v>
                </c:pt>
                <c:pt idx="1279">
                  <c:v>36.731795764432803</c:v>
                </c:pt>
                <c:pt idx="1280">
                  <c:v>36.945749927473202</c:v>
                </c:pt>
                <c:pt idx="1281">
                  <c:v>36.723527705250902</c:v>
                </c:pt>
                <c:pt idx="1282">
                  <c:v>36.154482158398601</c:v>
                </c:pt>
                <c:pt idx="1283">
                  <c:v>35.609660574412501</c:v>
                </c:pt>
                <c:pt idx="1284">
                  <c:v>35.085871772555798</c:v>
                </c:pt>
                <c:pt idx="1285">
                  <c:v>34.580359733101197</c:v>
                </c:pt>
                <c:pt idx="1286">
                  <c:v>34.090368436321398</c:v>
                </c:pt>
                <c:pt idx="1287">
                  <c:v>33.610385842761801</c:v>
                </c:pt>
                <c:pt idx="1288">
                  <c:v>33.143167972149698</c:v>
                </c:pt>
                <c:pt idx="1289">
                  <c:v>32.689730200174097</c:v>
                </c:pt>
                <c:pt idx="1290">
                  <c:v>32.249927473165101</c:v>
                </c:pt>
                <c:pt idx="1291">
                  <c:v>31.819553234696802</c:v>
                </c:pt>
                <c:pt idx="1292">
                  <c:v>31.397447055410499</c:v>
                </c:pt>
                <c:pt idx="1293">
                  <c:v>30.9796924862199</c:v>
                </c:pt>
                <c:pt idx="1294">
                  <c:v>30.569190600522202</c:v>
                </c:pt>
                <c:pt idx="1295">
                  <c:v>30.165361183637899</c:v>
                </c:pt>
                <c:pt idx="1296">
                  <c:v>29.7679141282274</c:v>
                </c:pt>
                <c:pt idx="1297">
                  <c:v>29.376559326951</c:v>
                </c:pt>
                <c:pt idx="1298">
                  <c:v>28.9911517261387</c:v>
                </c:pt>
                <c:pt idx="1299">
                  <c:v>28.6093704670728</c:v>
                </c:pt>
                <c:pt idx="1300">
                  <c:v>28.232521032782099</c:v>
                </c:pt>
                <c:pt idx="1301">
                  <c:v>27.861473745285799</c:v>
                </c:pt>
                <c:pt idx="1302">
                  <c:v>27.4955033362344</c:v>
                </c:pt>
                <c:pt idx="1303">
                  <c:v>27.226283724978199</c:v>
                </c:pt>
                <c:pt idx="1304">
                  <c:v>26.9691035683203</c:v>
                </c:pt>
                <c:pt idx="1305">
                  <c:v>26.713809109370501</c:v>
                </c:pt>
                <c:pt idx="1306">
                  <c:v>26.4638816362054</c:v>
                </c:pt>
                <c:pt idx="1307">
                  <c:v>26.213664055700601</c:v>
                </c:pt>
                <c:pt idx="1308">
                  <c:v>25.9682332463011</c:v>
                </c:pt>
                <c:pt idx="1309">
                  <c:v>25.725558456628999</c:v>
                </c:pt>
                <c:pt idx="1310">
                  <c:v>25.485494633014198</c:v>
                </c:pt>
                <c:pt idx="1311">
                  <c:v>25.248041775456901</c:v>
                </c:pt>
                <c:pt idx="1312">
                  <c:v>25.013054830287199</c:v>
                </c:pt>
                <c:pt idx="1313">
                  <c:v>24.780678851174901</c:v>
                </c:pt>
                <c:pt idx="1314">
                  <c:v>24.550478677110501</c:v>
                </c:pt>
                <c:pt idx="1315">
                  <c:v>24.3227444154337</c:v>
                </c:pt>
                <c:pt idx="1316">
                  <c:v>24.099216710182802</c:v>
                </c:pt>
                <c:pt idx="1317">
                  <c:v>23.8782999709893</c:v>
                </c:pt>
                <c:pt idx="1318">
                  <c:v>23.6597040905135</c:v>
                </c:pt>
                <c:pt idx="1319">
                  <c:v>23.443138961415698</c:v>
                </c:pt>
                <c:pt idx="1320">
                  <c:v>23.228749637365802</c:v>
                </c:pt>
                <c:pt idx="1321">
                  <c:v>22.072526834928901</c:v>
                </c:pt>
                <c:pt idx="1322">
                  <c:v>20.946040034812899</c:v>
                </c:pt>
                <c:pt idx="1323">
                  <c:v>19.8968668407311</c:v>
                </c:pt>
                <c:pt idx="1324">
                  <c:v>19.775311865390201</c:v>
                </c:pt>
                <c:pt idx="1325">
                  <c:v>19.881201044386401</c:v>
                </c:pt>
                <c:pt idx="1326">
                  <c:v>19.985204525674501</c:v>
                </c:pt>
                <c:pt idx="1327">
                  <c:v>20.088337684943401</c:v>
                </c:pt>
                <c:pt idx="1328">
                  <c:v>20.191035683202799</c:v>
                </c:pt>
                <c:pt idx="1329">
                  <c:v>20.293733681462101</c:v>
                </c:pt>
                <c:pt idx="1330">
                  <c:v>20.3967217870612</c:v>
                </c:pt>
                <c:pt idx="1331">
                  <c:v>20.499564838990398</c:v>
                </c:pt>
                <c:pt idx="1332">
                  <c:v>20.602117783579899</c:v>
                </c:pt>
                <c:pt idx="1333">
                  <c:v>20.704380620829699</c:v>
                </c:pt>
                <c:pt idx="1334">
                  <c:v>20.806208297069901</c:v>
                </c:pt>
                <c:pt idx="1335">
                  <c:v>20.907890919640302</c:v>
                </c:pt>
                <c:pt idx="1336">
                  <c:v>21.009283434870898</c:v>
                </c:pt>
                <c:pt idx="1337">
                  <c:v>21.110385842761801</c:v>
                </c:pt>
                <c:pt idx="1338">
                  <c:v>21.211198143312998</c:v>
                </c:pt>
                <c:pt idx="1339">
                  <c:v>21.311575282854701</c:v>
                </c:pt>
                <c:pt idx="1340">
                  <c:v>21.4118073687264</c:v>
                </c:pt>
                <c:pt idx="1341">
                  <c:v>21.511604293588601</c:v>
                </c:pt>
                <c:pt idx="1342">
                  <c:v>21.6111111111111</c:v>
                </c:pt>
                <c:pt idx="1343">
                  <c:v>21.710327821293902</c:v>
                </c:pt>
                <c:pt idx="1344">
                  <c:v>21.809254424136899</c:v>
                </c:pt>
                <c:pt idx="1345">
                  <c:v>21.907745865970401</c:v>
                </c:pt>
                <c:pt idx="1346">
                  <c:v>22.005947200464199</c:v>
                </c:pt>
                <c:pt idx="1347">
                  <c:v>22.103858427618199</c:v>
                </c:pt>
                <c:pt idx="1348">
                  <c:v>22.201479547432601</c:v>
                </c:pt>
                <c:pt idx="1349">
                  <c:v>22.299680881926299</c:v>
                </c:pt>
                <c:pt idx="1350">
                  <c:v>22.397592109080399</c:v>
                </c:pt>
                <c:pt idx="1351">
                  <c:v>22.244125326370799</c:v>
                </c:pt>
                <c:pt idx="1352">
                  <c:v>22.2715404699739</c:v>
                </c:pt>
                <c:pt idx="1353">
                  <c:v>22.395851465042099</c:v>
                </c:pt>
                <c:pt idx="1354">
                  <c:v>22.5229184798375</c:v>
                </c:pt>
                <c:pt idx="1355">
                  <c:v>22.651000870322001</c:v>
                </c:pt>
                <c:pt idx="1356">
                  <c:v>22.779228314476399</c:v>
                </c:pt>
                <c:pt idx="1357">
                  <c:v>22.907890919640302</c:v>
                </c:pt>
                <c:pt idx="1358">
                  <c:v>23.036698578473999</c:v>
                </c:pt>
                <c:pt idx="1359">
                  <c:v>23.1657963446475</c:v>
                </c:pt>
                <c:pt idx="1360">
                  <c:v>23.294894110821001</c:v>
                </c:pt>
                <c:pt idx="1361">
                  <c:v>23.424281984334201</c:v>
                </c:pt>
                <c:pt idx="1362">
                  <c:v>23.553959965187101</c:v>
                </c:pt>
                <c:pt idx="1363">
                  <c:v>23.683637946040001</c:v>
                </c:pt>
                <c:pt idx="1364">
                  <c:v>23.813606034232699</c:v>
                </c:pt>
                <c:pt idx="1365">
                  <c:v>23.9437191760952</c:v>
                </c:pt>
                <c:pt idx="1366">
                  <c:v>24.0739773716275</c:v>
                </c:pt>
                <c:pt idx="1367">
                  <c:v>24.204380620829699</c:v>
                </c:pt>
                <c:pt idx="1368">
                  <c:v>24.335509138381202</c:v>
                </c:pt>
                <c:pt idx="1369">
                  <c:v>24.467507977951801</c:v>
                </c:pt>
                <c:pt idx="1370">
                  <c:v>24.599506817522499</c:v>
                </c:pt>
                <c:pt idx="1371">
                  <c:v>24.7319408181027</c:v>
                </c:pt>
                <c:pt idx="1372">
                  <c:v>24.864374818682901</c:v>
                </c:pt>
                <c:pt idx="1373">
                  <c:v>25.008123005512001</c:v>
                </c:pt>
                <c:pt idx="1374">
                  <c:v>25.3809109370467</c:v>
                </c:pt>
                <c:pt idx="1375">
                  <c:v>25.7538439222512</c:v>
                </c:pt>
                <c:pt idx="1376">
                  <c:v>26.118798955613599</c:v>
                </c:pt>
                <c:pt idx="1377">
                  <c:v>26.475776037133699</c:v>
                </c:pt>
                <c:pt idx="1378">
                  <c:v>26.819698288366698</c:v>
                </c:pt>
                <c:pt idx="1379">
                  <c:v>27.155497534087601</c:v>
                </c:pt>
                <c:pt idx="1380">
                  <c:v>27.483608935306101</c:v>
                </c:pt>
                <c:pt idx="1381">
                  <c:v>27.804032492021999</c:v>
                </c:pt>
                <c:pt idx="1382">
                  <c:v>28.116913257905399</c:v>
                </c:pt>
                <c:pt idx="1383">
                  <c:v>28.422831447635598</c:v>
                </c:pt>
                <c:pt idx="1384">
                  <c:v>28.721061792863399</c:v>
                </c:pt>
                <c:pt idx="1385">
                  <c:v>29.010298810559899</c:v>
                </c:pt>
                <c:pt idx="1386">
                  <c:v>29.2901073397157</c:v>
                </c:pt>
                <c:pt idx="1387">
                  <c:v>29.563098346388202</c:v>
                </c:pt>
                <c:pt idx="1388">
                  <c:v>29.829271830577301</c:v>
                </c:pt>
                <c:pt idx="1389">
                  <c:v>30.088772845952999</c:v>
                </c:pt>
                <c:pt idx="1390">
                  <c:v>30.341601392515201</c:v>
                </c:pt>
                <c:pt idx="1391">
                  <c:v>30.587902523933899</c:v>
                </c:pt>
                <c:pt idx="1392">
                  <c:v>30.8279663475486</c:v>
                </c:pt>
                <c:pt idx="1393">
                  <c:v>31.0617928633594</c:v>
                </c:pt>
                <c:pt idx="1394">
                  <c:v>31.289527125036301</c:v>
                </c:pt>
                <c:pt idx="1395">
                  <c:v>31.510443864229799</c:v>
                </c:pt>
                <c:pt idx="1396">
                  <c:v>31.7241079199304</c:v>
                </c:pt>
                <c:pt idx="1397">
                  <c:v>31.932259936176401</c:v>
                </c:pt>
                <c:pt idx="1398">
                  <c:v>32.135190020307498</c:v>
                </c:pt>
                <c:pt idx="1399">
                  <c:v>32.332753118653898</c:v>
                </c:pt>
                <c:pt idx="1400">
                  <c:v>32.525094284885398</c:v>
                </c:pt>
                <c:pt idx="1401">
                  <c:v>32.3447925732521</c:v>
                </c:pt>
                <c:pt idx="1402">
                  <c:v>31.867420945749899</c:v>
                </c:pt>
                <c:pt idx="1403">
                  <c:v>31.409486510008701</c:v>
                </c:pt>
                <c:pt idx="1404">
                  <c:v>30.964316797215002</c:v>
                </c:pt>
                <c:pt idx="1405">
                  <c:v>30.533942558746698</c:v>
                </c:pt>
                <c:pt idx="1406">
                  <c:v>30.116623150565701</c:v>
                </c:pt>
                <c:pt idx="1407">
                  <c:v>29.710617928633599</c:v>
                </c:pt>
                <c:pt idx="1408">
                  <c:v>29.3147664635915</c:v>
                </c:pt>
                <c:pt idx="1409">
                  <c:v>28.928198433420398</c:v>
                </c:pt>
                <c:pt idx="1410">
                  <c:v>28.5467072816942</c:v>
                </c:pt>
                <c:pt idx="1411">
                  <c:v>28.1727589208007</c:v>
                </c:pt>
                <c:pt idx="1412">
                  <c:v>27.8060632434001</c:v>
                </c:pt>
                <c:pt idx="1413">
                  <c:v>27.445894981142999</c:v>
                </c:pt>
                <c:pt idx="1414">
                  <c:v>27.092109080359698</c:v>
                </c:pt>
                <c:pt idx="1415">
                  <c:v>26.744125326370799</c:v>
                </c:pt>
                <c:pt idx="1416">
                  <c:v>26.400783289817198</c:v>
                </c:pt>
                <c:pt idx="1417">
                  <c:v>26.0609225413403</c:v>
                </c:pt>
                <c:pt idx="1418">
                  <c:v>25.726428778648099</c:v>
                </c:pt>
                <c:pt idx="1419">
                  <c:v>25.397011894400901</c:v>
                </c:pt>
                <c:pt idx="1420">
                  <c:v>25.072526834928901</c:v>
                </c:pt>
                <c:pt idx="1421">
                  <c:v>24.752683492892402</c:v>
                </c:pt>
                <c:pt idx="1422">
                  <c:v>24.4374818682913</c:v>
                </c:pt>
                <c:pt idx="1423">
                  <c:v>24.1253263707572</c:v>
                </c:pt>
                <c:pt idx="1424">
                  <c:v>23.8165071076298</c:v>
                </c:pt>
                <c:pt idx="1425">
                  <c:v>23.511894400928298</c:v>
                </c:pt>
                <c:pt idx="1426">
                  <c:v>23.2117783579925</c:v>
                </c:pt>
                <c:pt idx="1427">
                  <c:v>22.915868871482399</c:v>
                </c:pt>
                <c:pt idx="1428">
                  <c:v>22.623875834058602</c:v>
                </c:pt>
                <c:pt idx="1429">
                  <c:v>22.335654192051098</c:v>
                </c:pt>
                <c:pt idx="1430">
                  <c:v>22.050768784450199</c:v>
                </c:pt>
                <c:pt idx="1431">
                  <c:v>21.768639396576699</c:v>
                </c:pt>
                <c:pt idx="1432">
                  <c:v>21.489846243110001</c:v>
                </c:pt>
                <c:pt idx="1433">
                  <c:v>21.2151145923992</c:v>
                </c:pt>
                <c:pt idx="1434">
                  <c:v>20.944299390774599</c:v>
                </c:pt>
                <c:pt idx="1435">
                  <c:v>20.677400638236101</c:v>
                </c:pt>
                <c:pt idx="1436">
                  <c:v>20.413983173774302</c:v>
                </c:pt>
                <c:pt idx="1437">
                  <c:v>20.1533217290397</c:v>
                </c:pt>
                <c:pt idx="1438">
                  <c:v>19.8949811430229</c:v>
                </c:pt>
                <c:pt idx="1439">
                  <c:v>19.6401218450827</c:v>
                </c:pt>
                <c:pt idx="1440">
                  <c:v>19.388598781549199</c:v>
                </c:pt>
                <c:pt idx="1441">
                  <c:v>18.183057731360599</c:v>
                </c:pt>
                <c:pt idx="1442">
                  <c:v>17.157238178125901</c:v>
                </c:pt>
                <c:pt idx="1443">
                  <c:v>16.752393385552701</c:v>
                </c:pt>
                <c:pt idx="1444">
                  <c:v>16.849869451697099</c:v>
                </c:pt>
                <c:pt idx="1445">
                  <c:v>16.942848854076001</c:v>
                </c:pt>
                <c:pt idx="1446">
                  <c:v>17.034812880765902</c:v>
                </c:pt>
                <c:pt idx="1447">
                  <c:v>17.126196692776301</c:v>
                </c:pt>
                <c:pt idx="1448">
                  <c:v>17.217145343777201</c:v>
                </c:pt>
                <c:pt idx="1449">
                  <c:v>17.3078038874384</c:v>
                </c:pt>
                <c:pt idx="1450">
                  <c:v>17.398317377429599</c:v>
                </c:pt>
                <c:pt idx="1451">
                  <c:v>17.488395706411399</c:v>
                </c:pt>
                <c:pt idx="1452">
                  <c:v>17.578183928053399</c:v>
                </c:pt>
                <c:pt idx="1453">
                  <c:v>17.667827096025501</c:v>
                </c:pt>
                <c:pt idx="1454">
                  <c:v>17.757035102988102</c:v>
                </c:pt>
                <c:pt idx="1455">
                  <c:v>17.845953002611001</c:v>
                </c:pt>
                <c:pt idx="1456">
                  <c:v>17.934580794894099</c:v>
                </c:pt>
                <c:pt idx="1457">
                  <c:v>18.0229184798375</c:v>
                </c:pt>
                <c:pt idx="1458">
                  <c:v>18.110966057441299</c:v>
                </c:pt>
                <c:pt idx="1459">
                  <c:v>18.198723527705301</c:v>
                </c:pt>
                <c:pt idx="1460">
                  <c:v>18.286190890629499</c:v>
                </c:pt>
                <c:pt idx="1461">
                  <c:v>18.373223092544201</c:v>
                </c:pt>
                <c:pt idx="1462">
                  <c:v>18.4604003481288</c:v>
                </c:pt>
                <c:pt idx="1463">
                  <c:v>18.547722657383201</c:v>
                </c:pt>
                <c:pt idx="1464">
                  <c:v>18.6348999129678</c:v>
                </c:pt>
                <c:pt idx="1465">
                  <c:v>18.721932114882499</c:v>
                </c:pt>
                <c:pt idx="1466">
                  <c:v>18.8085291557876</c:v>
                </c:pt>
                <c:pt idx="1467">
                  <c:v>18.894836089353099</c:v>
                </c:pt>
                <c:pt idx="1468">
                  <c:v>18.980852915578801</c:v>
                </c:pt>
                <c:pt idx="1469">
                  <c:v>19.066579634464802</c:v>
                </c:pt>
                <c:pt idx="1470">
                  <c:v>19.152016246011001</c:v>
                </c:pt>
                <c:pt idx="1471">
                  <c:v>18.940527995358298</c:v>
                </c:pt>
                <c:pt idx="1472">
                  <c:v>18.928923701769701</c:v>
                </c:pt>
                <c:pt idx="1473">
                  <c:v>19.026254714244299</c:v>
                </c:pt>
                <c:pt idx="1474">
                  <c:v>19.126631853785899</c:v>
                </c:pt>
                <c:pt idx="1475">
                  <c:v>19.228024369016499</c:v>
                </c:pt>
                <c:pt idx="1476">
                  <c:v>19.3297069915869</c:v>
                </c:pt>
                <c:pt idx="1477">
                  <c:v>19.431534667827101</c:v>
                </c:pt>
                <c:pt idx="1478">
                  <c:v>19.5335073977372</c:v>
                </c:pt>
                <c:pt idx="1479">
                  <c:v>19.635625181317099</c:v>
                </c:pt>
                <c:pt idx="1480">
                  <c:v>19.737888018566899</c:v>
                </c:pt>
                <c:pt idx="1481">
                  <c:v>19.840150855816699</c:v>
                </c:pt>
                <c:pt idx="1482">
                  <c:v>19.9427038004062</c:v>
                </c:pt>
                <c:pt idx="1483">
                  <c:v>20.045401798665502</c:v>
                </c:pt>
                <c:pt idx="1484">
                  <c:v>20.1480997969249</c:v>
                </c:pt>
                <c:pt idx="1485">
                  <c:v>20.250942848854098</c:v>
                </c:pt>
                <c:pt idx="1486">
                  <c:v>20.354946330142202</c:v>
                </c:pt>
                <c:pt idx="1487">
                  <c:v>20.459094865100099</c:v>
                </c:pt>
                <c:pt idx="1488">
                  <c:v>20.563388453727899</c:v>
                </c:pt>
                <c:pt idx="1489">
                  <c:v>20.6676820423557</c:v>
                </c:pt>
                <c:pt idx="1490">
                  <c:v>20.772265738323199</c:v>
                </c:pt>
                <c:pt idx="1491">
                  <c:v>20.876849434290701</c:v>
                </c:pt>
                <c:pt idx="1492">
                  <c:v>20.9815781839281</c:v>
                </c:pt>
                <c:pt idx="1493">
                  <c:v>21.0864519872353</c:v>
                </c:pt>
                <c:pt idx="1494">
                  <c:v>21.1914708442124</c:v>
                </c:pt>
                <c:pt idx="1495">
                  <c:v>21.296634754859301</c:v>
                </c:pt>
                <c:pt idx="1496">
                  <c:v>21.401798665506199</c:v>
                </c:pt>
                <c:pt idx="1497">
                  <c:v>21.507107629823</c:v>
                </c:pt>
                <c:pt idx="1498">
                  <c:v>21.612561647809699</c:v>
                </c:pt>
                <c:pt idx="1499">
                  <c:v>21.804902814041199</c:v>
                </c:pt>
                <c:pt idx="1500">
                  <c:v>22.114012184508301</c:v>
                </c:pt>
                <c:pt idx="1501">
                  <c:v>22.4119524223963</c:v>
                </c:pt>
                <c:pt idx="1502">
                  <c:v>22.702059762112</c:v>
                </c:pt>
                <c:pt idx="1503">
                  <c:v>22.985639686684099</c:v>
                </c:pt>
                <c:pt idx="1504">
                  <c:v>23.262547142442699</c:v>
                </c:pt>
                <c:pt idx="1505">
                  <c:v>23.5327821293879</c:v>
                </c:pt>
                <c:pt idx="1506">
                  <c:v>23.7963446475196</c:v>
                </c:pt>
                <c:pt idx="1507">
                  <c:v>24.053959965187101</c:v>
                </c:pt>
                <c:pt idx="1508">
                  <c:v>24.304612706701501</c:v>
                </c:pt>
                <c:pt idx="1509">
                  <c:v>24.546127067014801</c:v>
                </c:pt>
                <c:pt idx="1510">
                  <c:v>24.781404119524201</c:v>
                </c:pt>
                <c:pt idx="1511">
                  <c:v>25.010879025239301</c:v>
                </c:pt>
                <c:pt idx="1512">
                  <c:v>25.234406730490299</c:v>
                </c:pt>
                <c:pt idx="1513">
                  <c:v>25.452277342616799</c:v>
                </c:pt>
                <c:pt idx="1514">
                  <c:v>25.664345807948902</c:v>
                </c:pt>
                <c:pt idx="1515">
                  <c:v>25.871047287496399</c:v>
                </c:pt>
                <c:pt idx="1516">
                  <c:v>26.072091673919299</c:v>
                </c:pt>
                <c:pt idx="1517">
                  <c:v>26.2680591818973</c:v>
                </c:pt>
                <c:pt idx="1518">
                  <c:v>26.4586597040905</c:v>
                </c:pt>
                <c:pt idx="1519">
                  <c:v>26.64287786481</c:v>
                </c:pt>
                <c:pt idx="1520">
                  <c:v>26.821729039744699</c:v>
                </c:pt>
                <c:pt idx="1521">
                  <c:v>26.702349869451702</c:v>
                </c:pt>
                <c:pt idx="1522">
                  <c:v>26.3420365535248</c:v>
                </c:pt>
                <c:pt idx="1523">
                  <c:v>25.993327531186502</c:v>
                </c:pt>
                <c:pt idx="1524">
                  <c:v>25.656222802436901</c:v>
                </c:pt>
                <c:pt idx="1525">
                  <c:v>25.329271830577301</c:v>
                </c:pt>
                <c:pt idx="1526">
                  <c:v>25.011024078909202</c:v>
                </c:pt>
                <c:pt idx="1527">
                  <c:v>24.700319118073701</c:v>
                </c:pt>
                <c:pt idx="1528">
                  <c:v>24.396286626051602</c:v>
                </c:pt>
                <c:pt idx="1529">
                  <c:v>24.096460690455501</c:v>
                </c:pt>
                <c:pt idx="1530">
                  <c:v>23.800986364955001</c:v>
                </c:pt>
                <c:pt idx="1531">
                  <c:v>23.510733971569501</c:v>
                </c:pt>
                <c:pt idx="1532">
                  <c:v>23.225268349289198</c:v>
                </c:pt>
                <c:pt idx="1533">
                  <c:v>22.944154337104699</c:v>
                </c:pt>
                <c:pt idx="1534">
                  <c:v>22.667101827676198</c:v>
                </c:pt>
                <c:pt idx="1535">
                  <c:v>22.393965767333899</c:v>
                </c:pt>
                <c:pt idx="1536">
                  <c:v>22.123730780388701</c:v>
                </c:pt>
                <c:pt idx="1537">
                  <c:v>21.855236437481899</c:v>
                </c:pt>
                <c:pt idx="1538">
                  <c:v>21.590368436321398</c:v>
                </c:pt>
                <c:pt idx="1539">
                  <c:v>21.328691615897899</c:v>
                </c:pt>
                <c:pt idx="1540">
                  <c:v>21.0704960835509</c:v>
                </c:pt>
                <c:pt idx="1541">
                  <c:v>20.815491731940799</c:v>
                </c:pt>
                <c:pt idx="1542">
                  <c:v>20.563678561067601</c:v>
                </c:pt>
                <c:pt idx="1543">
                  <c:v>20.3149115172614</c:v>
                </c:pt>
                <c:pt idx="1544">
                  <c:v>20.067595010153799</c:v>
                </c:pt>
                <c:pt idx="1545">
                  <c:v>19.822599361763899</c:v>
                </c:pt>
                <c:pt idx="1546">
                  <c:v>19.580649840441001</c:v>
                </c:pt>
                <c:pt idx="1547">
                  <c:v>19.341601392515201</c:v>
                </c:pt>
                <c:pt idx="1548">
                  <c:v>19.105454017986698</c:v>
                </c:pt>
                <c:pt idx="1549">
                  <c:v>18.8722077168552</c:v>
                </c:pt>
                <c:pt idx="1550">
                  <c:v>18.641717435451099</c:v>
                </c:pt>
                <c:pt idx="1551">
                  <c:v>18.413983173774302</c:v>
                </c:pt>
                <c:pt idx="1552">
                  <c:v>18.187264287786501</c:v>
                </c:pt>
                <c:pt idx="1553">
                  <c:v>17.963301421526001</c:v>
                </c:pt>
                <c:pt idx="1554">
                  <c:v>17.741804467653001</c:v>
                </c:pt>
                <c:pt idx="1555">
                  <c:v>17.523353640847098</c:v>
                </c:pt>
                <c:pt idx="1556">
                  <c:v>17.307513780098599</c:v>
                </c:pt>
                <c:pt idx="1557">
                  <c:v>17.094139831737699</c:v>
                </c:pt>
                <c:pt idx="1558">
                  <c:v>16.883231795764399</c:v>
                </c:pt>
                <c:pt idx="1559">
                  <c:v>16.674789672178701</c:v>
                </c:pt>
                <c:pt idx="1560">
                  <c:v>16.467653031621701</c:v>
                </c:pt>
                <c:pt idx="1561">
                  <c:v>14.905860168262301</c:v>
                </c:pt>
                <c:pt idx="1562">
                  <c:v>13.8289817232376</c:v>
                </c:pt>
                <c:pt idx="1563">
                  <c:v>13.924456048738</c:v>
                </c:pt>
                <c:pt idx="1564">
                  <c:v>14.011604293588601</c:v>
                </c:pt>
                <c:pt idx="1565">
                  <c:v>14.0975776037134</c:v>
                </c:pt>
                <c:pt idx="1566">
                  <c:v>14.182782129387901</c:v>
                </c:pt>
                <c:pt idx="1567">
                  <c:v>14.2676240208877</c:v>
                </c:pt>
                <c:pt idx="1568">
                  <c:v>14.352117783579899</c:v>
                </c:pt>
                <c:pt idx="1569">
                  <c:v>14.436321438932399</c:v>
                </c:pt>
                <c:pt idx="1570">
                  <c:v>14.5201624601102</c:v>
                </c:pt>
                <c:pt idx="1571">
                  <c:v>14.6037133739484</c:v>
                </c:pt>
                <c:pt idx="1572">
                  <c:v>14.6869741804468</c:v>
                </c:pt>
                <c:pt idx="1573">
                  <c:v>14.7699448796055</c:v>
                </c:pt>
                <c:pt idx="1574">
                  <c:v>14.8526254714244</c:v>
                </c:pt>
                <c:pt idx="1575">
                  <c:v>14.934870902233801</c:v>
                </c:pt>
                <c:pt idx="1576">
                  <c:v>15.016971279373401</c:v>
                </c:pt>
                <c:pt idx="1577">
                  <c:v>15.0986364955033</c:v>
                </c:pt>
                <c:pt idx="1578">
                  <c:v>15.1800116042936</c:v>
                </c:pt>
                <c:pt idx="1579">
                  <c:v>15.262111981433099</c:v>
                </c:pt>
                <c:pt idx="1580">
                  <c:v>15.343777197563099</c:v>
                </c:pt>
                <c:pt idx="1581">
                  <c:v>15.425297360023199</c:v>
                </c:pt>
                <c:pt idx="1582">
                  <c:v>15.506382361473699</c:v>
                </c:pt>
                <c:pt idx="1583">
                  <c:v>15.5873223092544</c:v>
                </c:pt>
                <c:pt idx="1584">
                  <c:v>15.6678270960255</c:v>
                </c:pt>
                <c:pt idx="1585">
                  <c:v>15.748041775456899</c:v>
                </c:pt>
                <c:pt idx="1586">
                  <c:v>15.8281114012185</c:v>
                </c:pt>
                <c:pt idx="1587">
                  <c:v>15.9077458659704</c:v>
                </c:pt>
                <c:pt idx="1588">
                  <c:v>15.987090223382699</c:v>
                </c:pt>
                <c:pt idx="1589">
                  <c:v>16.0661444734552</c:v>
                </c:pt>
                <c:pt idx="1590">
                  <c:v>16.144908616188001</c:v>
                </c:pt>
                <c:pt idx="1591">
                  <c:v>15.9586597040905</c:v>
                </c:pt>
                <c:pt idx="1592">
                  <c:v>15.9435741224253</c:v>
                </c:pt>
                <c:pt idx="1593">
                  <c:v>16.020742674789702</c:v>
                </c:pt>
                <c:pt idx="1594">
                  <c:v>16.1005221932115</c:v>
                </c:pt>
                <c:pt idx="1595">
                  <c:v>16.181172033652501</c:v>
                </c:pt>
                <c:pt idx="1596">
                  <c:v>16.2619669277633</c:v>
                </c:pt>
                <c:pt idx="1597">
                  <c:v>16.3430519292138</c:v>
                </c:pt>
                <c:pt idx="1598">
                  <c:v>16.4241369306643</c:v>
                </c:pt>
                <c:pt idx="1599">
                  <c:v>16.505366985784701</c:v>
                </c:pt>
                <c:pt idx="1600">
                  <c:v>16.586597040905101</c:v>
                </c:pt>
                <c:pt idx="1601">
                  <c:v>16.667972149695402</c:v>
                </c:pt>
                <c:pt idx="1602">
                  <c:v>16.7494923121555</c:v>
                </c:pt>
                <c:pt idx="1603">
                  <c:v>16.832027850304598</c:v>
                </c:pt>
                <c:pt idx="1604">
                  <c:v>16.914708442123601</c:v>
                </c:pt>
                <c:pt idx="1605">
                  <c:v>16.9973890339426</c:v>
                </c:pt>
                <c:pt idx="1606">
                  <c:v>17.0802146794314</c:v>
                </c:pt>
                <c:pt idx="1607">
                  <c:v>17.1630403249202</c:v>
                </c:pt>
                <c:pt idx="1608">
                  <c:v>17.2460110240789</c:v>
                </c:pt>
                <c:pt idx="1609">
                  <c:v>17.329126776907501</c:v>
                </c:pt>
                <c:pt idx="1610">
                  <c:v>17.412242529736002</c:v>
                </c:pt>
                <c:pt idx="1611">
                  <c:v>17.4955033362344</c:v>
                </c:pt>
                <c:pt idx="1612">
                  <c:v>17.578909196402702</c:v>
                </c:pt>
                <c:pt idx="1613">
                  <c:v>17.6623150565709</c:v>
                </c:pt>
                <c:pt idx="1614">
                  <c:v>17.745865970409099</c:v>
                </c:pt>
                <c:pt idx="1615">
                  <c:v>17.829416884247198</c:v>
                </c:pt>
                <c:pt idx="1616">
                  <c:v>17.913112851755098</c:v>
                </c:pt>
                <c:pt idx="1617">
                  <c:v>17.996808819263101</c:v>
                </c:pt>
                <c:pt idx="1618">
                  <c:v>18.080649840441001</c:v>
                </c:pt>
                <c:pt idx="1619">
                  <c:v>18.164490861618798</c:v>
                </c:pt>
                <c:pt idx="1620">
                  <c:v>18.248476936466499</c:v>
                </c:pt>
                <c:pt idx="1621">
                  <c:v>18.332608064984001</c:v>
                </c:pt>
                <c:pt idx="1622">
                  <c:v>18.416739193501598</c:v>
                </c:pt>
                <c:pt idx="1623">
                  <c:v>18.5015955903684</c:v>
                </c:pt>
                <c:pt idx="1624">
                  <c:v>18.586742094575001</c:v>
                </c:pt>
                <c:pt idx="1625">
                  <c:v>18.671888598781599</c:v>
                </c:pt>
                <c:pt idx="1626">
                  <c:v>18.885697708152001</c:v>
                </c:pt>
                <c:pt idx="1627">
                  <c:v>19.133739483608899</c:v>
                </c:pt>
                <c:pt idx="1628">
                  <c:v>19.375834058601701</c:v>
                </c:pt>
                <c:pt idx="1629">
                  <c:v>19.612126486800101</c:v>
                </c:pt>
                <c:pt idx="1630">
                  <c:v>19.842616768204199</c:v>
                </c:pt>
                <c:pt idx="1631">
                  <c:v>20.067304902814001</c:v>
                </c:pt>
                <c:pt idx="1632">
                  <c:v>20.2856106759501</c:v>
                </c:pt>
                <c:pt idx="1633">
                  <c:v>20.4965187119234</c:v>
                </c:pt>
                <c:pt idx="1634">
                  <c:v>20.702059762112</c:v>
                </c:pt>
                <c:pt idx="1635">
                  <c:v>20.902233826515801</c:v>
                </c:pt>
                <c:pt idx="1636">
                  <c:v>21.0970409051349</c:v>
                </c:pt>
                <c:pt idx="1637">
                  <c:v>21.286916158978801</c:v>
                </c:pt>
                <c:pt idx="1638">
                  <c:v>21.4717145343777</c:v>
                </c:pt>
                <c:pt idx="1639">
                  <c:v>21.651581085001499</c:v>
                </c:pt>
                <c:pt idx="1640">
                  <c:v>21.826515810850001</c:v>
                </c:pt>
                <c:pt idx="1641">
                  <c:v>21.750797795184202</c:v>
                </c:pt>
                <c:pt idx="1642">
                  <c:v>21.493907745866</c:v>
                </c:pt>
                <c:pt idx="1643">
                  <c:v>21.245575863069298</c:v>
                </c:pt>
                <c:pt idx="1644">
                  <c:v>21.004641717435501</c:v>
                </c:pt>
                <c:pt idx="1645">
                  <c:v>20.769654772265699</c:v>
                </c:pt>
                <c:pt idx="1646">
                  <c:v>20.539889759210901</c:v>
                </c:pt>
                <c:pt idx="1647">
                  <c:v>20.314186248912101</c:v>
                </c:pt>
                <c:pt idx="1648">
                  <c:v>20.090803597331</c:v>
                </c:pt>
                <c:pt idx="1649">
                  <c:v>19.870031911807398</c:v>
                </c:pt>
                <c:pt idx="1650">
                  <c:v>19.652161299680898</c:v>
                </c:pt>
                <c:pt idx="1651">
                  <c:v>19.436901653611798</c:v>
                </c:pt>
                <c:pt idx="1652">
                  <c:v>19.224252973600201</c:v>
                </c:pt>
                <c:pt idx="1653">
                  <c:v>19.013780098636499</c:v>
                </c:pt>
                <c:pt idx="1654">
                  <c:v>18.805483028720602</c:v>
                </c:pt>
                <c:pt idx="1655">
                  <c:v>18.599071656512901</c:v>
                </c:pt>
                <c:pt idx="1656">
                  <c:v>18.394400928343501</c:v>
                </c:pt>
                <c:pt idx="1657">
                  <c:v>18.189875253843901</c:v>
                </c:pt>
                <c:pt idx="1658">
                  <c:v>17.987235277052498</c:v>
                </c:pt>
                <c:pt idx="1659">
                  <c:v>17.786335944299399</c:v>
                </c:pt>
                <c:pt idx="1660">
                  <c:v>17.587177255584599</c:v>
                </c:pt>
                <c:pt idx="1661">
                  <c:v>17.389759210908</c:v>
                </c:pt>
                <c:pt idx="1662">
                  <c:v>17.1940818102698</c:v>
                </c:pt>
                <c:pt idx="1663">
                  <c:v>17</c:v>
                </c:pt>
                <c:pt idx="1664">
                  <c:v>16.8078038874384</c:v>
                </c:pt>
                <c:pt idx="1665">
                  <c:v>16.616333043226</c:v>
                </c:pt>
                <c:pt idx="1666">
                  <c:v>16.4260226283725</c:v>
                </c:pt>
                <c:pt idx="1667">
                  <c:v>16.237307803887401</c:v>
                </c:pt>
                <c:pt idx="1668">
                  <c:v>16.050478677110501</c:v>
                </c:pt>
                <c:pt idx="1669">
                  <c:v>15.8653901943719</c:v>
                </c:pt>
                <c:pt idx="1670">
                  <c:v>15.681897302001699</c:v>
                </c:pt>
                <c:pt idx="1671">
                  <c:v>15.500290107339699</c:v>
                </c:pt>
                <c:pt idx="1672">
                  <c:v>15.320278503046101</c:v>
                </c:pt>
                <c:pt idx="1673">
                  <c:v>15.141717435451101</c:v>
                </c:pt>
                <c:pt idx="1674">
                  <c:v>14.9640266898753</c:v>
                </c:pt>
                <c:pt idx="1675">
                  <c:v>14.7879315346678</c:v>
                </c:pt>
                <c:pt idx="1676">
                  <c:v>14.6137220771686</c:v>
                </c:pt>
                <c:pt idx="1677">
                  <c:v>14.441151726138701</c:v>
                </c:pt>
                <c:pt idx="1678">
                  <c:v>14.2702785030461</c:v>
                </c:pt>
                <c:pt idx="1679">
                  <c:v>14.101102407890901</c:v>
                </c:pt>
                <c:pt idx="1680">
                  <c:v>13.933652451406999</c:v>
                </c:pt>
                <c:pt idx="1681">
                  <c:v>12.5689149985495</c:v>
                </c:pt>
                <c:pt idx="1682">
                  <c:v>11.6795184218161</c:v>
                </c:pt>
                <c:pt idx="1683">
                  <c:v>11.763489991296799</c:v>
                </c:pt>
                <c:pt idx="1684">
                  <c:v>11.8466492602263</c:v>
                </c:pt>
                <c:pt idx="1685">
                  <c:v>11.9289817232376</c:v>
                </c:pt>
                <c:pt idx="1686">
                  <c:v>12.0105889178996</c:v>
                </c:pt>
                <c:pt idx="1687">
                  <c:v>12.091804467653001</c:v>
                </c:pt>
                <c:pt idx="1688">
                  <c:v>12.172671888598799</c:v>
                </c:pt>
                <c:pt idx="1689">
                  <c:v>12.2531911807369</c:v>
                </c:pt>
                <c:pt idx="1690">
                  <c:v>12.3333478387003</c:v>
                </c:pt>
                <c:pt idx="1691">
                  <c:v>12.4136930664346</c:v>
                </c:pt>
                <c:pt idx="1692">
                  <c:v>12.4942413693066</c:v>
                </c:pt>
                <c:pt idx="1693">
                  <c:v>12.574485059472</c:v>
                </c:pt>
                <c:pt idx="1694">
                  <c:v>12.6543951261967</c:v>
                </c:pt>
                <c:pt idx="1695">
                  <c:v>12.733971569480699</c:v>
                </c:pt>
                <c:pt idx="1696">
                  <c:v>12.813243400058001</c:v>
                </c:pt>
                <c:pt idx="1697">
                  <c:v>12.892181607194701</c:v>
                </c:pt>
                <c:pt idx="1698">
                  <c:v>12.9708006962576</c:v>
                </c:pt>
                <c:pt idx="1699">
                  <c:v>13.049086161879901</c:v>
                </c:pt>
                <c:pt idx="1700">
                  <c:v>13.1270525094285</c:v>
                </c:pt>
                <c:pt idx="1701">
                  <c:v>13.2046707281694</c:v>
                </c:pt>
                <c:pt idx="1702">
                  <c:v>13.281969828836701</c:v>
                </c:pt>
                <c:pt idx="1703">
                  <c:v>13.3589353060632</c:v>
                </c:pt>
                <c:pt idx="1704">
                  <c:v>13.435552654482199</c:v>
                </c:pt>
                <c:pt idx="1705">
                  <c:v>13.5118363794604</c:v>
                </c:pt>
                <c:pt idx="1706">
                  <c:v>13.587771975631</c:v>
                </c:pt>
                <c:pt idx="1707">
                  <c:v>13.663373948360899</c:v>
                </c:pt>
                <c:pt idx="1708">
                  <c:v>13.7389033942559</c:v>
                </c:pt>
                <c:pt idx="1709">
                  <c:v>13.8147954743255</c:v>
                </c:pt>
                <c:pt idx="1710">
                  <c:v>13.890382941688401</c:v>
                </c:pt>
                <c:pt idx="1711">
                  <c:v>11.5648680011604</c:v>
                </c:pt>
                <c:pt idx="1712">
                  <c:v>11.2064693936757</c:v>
                </c:pt>
                <c:pt idx="1713">
                  <c:v>11.240644038294199</c:v>
                </c:pt>
                <c:pt idx="1714">
                  <c:v>11.298404409631599</c:v>
                </c:pt>
                <c:pt idx="1715">
                  <c:v>11.357310704960801</c:v>
                </c:pt>
                <c:pt idx="1716">
                  <c:v>11.416420075427901</c:v>
                </c:pt>
                <c:pt idx="1717">
                  <c:v>11.475630983463899</c:v>
                </c:pt>
                <c:pt idx="1718">
                  <c:v>11.5349144183348</c:v>
                </c:pt>
                <c:pt idx="1719">
                  <c:v>11.5942703800406</c:v>
                </c:pt>
                <c:pt idx="1720">
                  <c:v>11.6537278793153</c:v>
                </c:pt>
                <c:pt idx="1721">
                  <c:v>11.713257905424999</c:v>
                </c:pt>
                <c:pt idx="1722">
                  <c:v>11.7728749637366</c:v>
                </c:pt>
                <c:pt idx="1723">
                  <c:v>11.8325790542501</c:v>
                </c:pt>
                <c:pt idx="1724">
                  <c:v>11.8923701769655</c:v>
                </c:pt>
                <c:pt idx="1725">
                  <c:v>11.952248331882799</c:v>
                </c:pt>
                <c:pt idx="1726">
                  <c:v>12.012199013635</c:v>
                </c:pt>
                <c:pt idx="1727">
                  <c:v>12.0722367275892</c:v>
                </c:pt>
                <c:pt idx="1728">
                  <c:v>12.1323614737453</c:v>
                </c:pt>
                <c:pt idx="1729">
                  <c:v>12.192573252103299</c:v>
                </c:pt>
                <c:pt idx="1730">
                  <c:v>12.252857557296201</c:v>
                </c:pt>
                <c:pt idx="1731">
                  <c:v>12.313228894690999</c:v>
                </c:pt>
                <c:pt idx="1732">
                  <c:v>12.373687264287801</c:v>
                </c:pt>
                <c:pt idx="1733">
                  <c:v>12.435001450536699</c:v>
                </c:pt>
                <c:pt idx="1734">
                  <c:v>12.4963881636205</c:v>
                </c:pt>
                <c:pt idx="1735">
                  <c:v>12.5578619089063</c:v>
                </c:pt>
                <c:pt idx="1736">
                  <c:v>12.619422686394</c:v>
                </c:pt>
                <c:pt idx="1737">
                  <c:v>12.681070496083599</c:v>
                </c:pt>
                <c:pt idx="1738">
                  <c:v>12.742819843342</c:v>
                </c:pt>
                <c:pt idx="1739">
                  <c:v>12.8046272120685</c:v>
                </c:pt>
                <c:pt idx="1740">
                  <c:v>12.866536118363801</c:v>
                </c:pt>
                <c:pt idx="1741">
                  <c:v>12.9285175514941</c:v>
                </c:pt>
                <c:pt idx="1742">
                  <c:v>12.9905860168262</c:v>
                </c:pt>
                <c:pt idx="1743">
                  <c:v>13.052741514360299</c:v>
                </c:pt>
                <c:pt idx="1744">
                  <c:v>13.1149550333623</c:v>
                </c:pt>
                <c:pt idx="1745">
                  <c:v>13.1772700899333</c:v>
                </c:pt>
                <c:pt idx="1746">
                  <c:v>13.239643167972201</c:v>
                </c:pt>
                <c:pt idx="1747">
                  <c:v>13.302103278212901</c:v>
                </c:pt>
                <c:pt idx="1748">
                  <c:v>13.3646359152887</c:v>
                </c:pt>
                <c:pt idx="1749">
                  <c:v>13.4272410791993</c:v>
                </c:pt>
                <c:pt idx="1750">
                  <c:v>13.4899187699449</c:v>
                </c:pt>
                <c:pt idx="1751">
                  <c:v>13.552668987525401</c:v>
                </c:pt>
                <c:pt idx="1752">
                  <c:v>13.6154917319408</c:v>
                </c:pt>
                <c:pt idx="1753">
                  <c:v>13.678372497824199</c:v>
                </c:pt>
                <c:pt idx="1754">
                  <c:v>13.7416158978822</c:v>
                </c:pt>
                <c:pt idx="1755">
                  <c:v>13.805381491151699</c:v>
                </c:pt>
                <c:pt idx="1756">
                  <c:v>13.869219611256201</c:v>
                </c:pt>
                <c:pt idx="1757">
                  <c:v>13.933144763562501</c:v>
                </c:pt>
                <c:pt idx="1758">
                  <c:v>14.0523208587177</c:v>
                </c:pt>
                <c:pt idx="1759">
                  <c:v>14.245314766463601</c:v>
                </c:pt>
                <c:pt idx="1760">
                  <c:v>14.4347838700319</c:v>
                </c:pt>
                <c:pt idx="1761">
                  <c:v>14.437655932695099</c:v>
                </c:pt>
                <c:pt idx="1762">
                  <c:v>14.3791412822744</c:v>
                </c:pt>
                <c:pt idx="1763">
                  <c:v>14.3156657963446</c:v>
                </c:pt>
                <c:pt idx="1764">
                  <c:v>14.247127937336799</c:v>
                </c:pt>
                <c:pt idx="1765">
                  <c:v>14.173962866260499</c:v>
                </c:pt>
                <c:pt idx="1766">
                  <c:v>14.0965767333914</c:v>
                </c:pt>
                <c:pt idx="1767">
                  <c:v>14.0153611836379</c:v>
                </c:pt>
                <c:pt idx="1768">
                  <c:v>13.930620829706999</c:v>
                </c:pt>
                <c:pt idx="1769">
                  <c:v>13.8426602843052</c:v>
                </c:pt>
                <c:pt idx="1770">
                  <c:v>13.7517551494053</c:v>
                </c:pt>
                <c:pt idx="1771">
                  <c:v>13.657571801566601</c:v>
                </c:pt>
                <c:pt idx="1772">
                  <c:v>13.560632434000601</c:v>
                </c:pt>
                <c:pt idx="1773">
                  <c:v>13.461473745285801</c:v>
                </c:pt>
                <c:pt idx="1774">
                  <c:v>13.3603423266609</c:v>
                </c:pt>
                <c:pt idx="1775">
                  <c:v>13.2574122425297</c:v>
                </c:pt>
                <c:pt idx="1776">
                  <c:v>13.152814041195199</c:v>
                </c:pt>
                <c:pt idx="1777">
                  <c:v>13.0466927763272</c:v>
                </c:pt>
                <c:pt idx="1778">
                  <c:v>12.9391644908616</c:v>
                </c:pt>
                <c:pt idx="1779">
                  <c:v>12.830388743835201</c:v>
                </c:pt>
                <c:pt idx="1780">
                  <c:v>12.7204815781839</c:v>
                </c:pt>
                <c:pt idx="1781">
                  <c:v>12.609544531476599</c:v>
                </c:pt>
                <c:pt idx="1782">
                  <c:v>12.497693646649299</c:v>
                </c:pt>
                <c:pt idx="1783">
                  <c:v>12.3850304612707</c:v>
                </c:pt>
                <c:pt idx="1784">
                  <c:v>12.270960255294501</c:v>
                </c:pt>
                <c:pt idx="1785">
                  <c:v>12.156251813170901</c:v>
                </c:pt>
                <c:pt idx="1786">
                  <c:v>12.0411517261387</c:v>
                </c:pt>
                <c:pt idx="1787">
                  <c:v>11.9257760371337</c:v>
                </c:pt>
                <c:pt idx="1788">
                  <c:v>11.8620249492312</c:v>
                </c:pt>
                <c:pt idx="1789">
                  <c:v>11.8151581085001</c:v>
                </c:pt>
                <c:pt idx="1790">
                  <c:v>11.7672758920801</c:v>
                </c:pt>
                <c:pt idx="1791">
                  <c:v>11.7186248912097</c:v>
                </c:pt>
                <c:pt idx="1792">
                  <c:v>11.6692921380911</c:v>
                </c:pt>
                <c:pt idx="1793">
                  <c:v>11.619321148825099</c:v>
                </c:pt>
                <c:pt idx="1794">
                  <c:v>11.5688569770815</c:v>
                </c:pt>
                <c:pt idx="1795">
                  <c:v>11.5179141282274</c:v>
                </c:pt>
                <c:pt idx="1796">
                  <c:v>11.4665506237308</c:v>
                </c:pt>
                <c:pt idx="1797">
                  <c:v>11.4148099796925</c:v>
                </c:pt>
                <c:pt idx="1798">
                  <c:v>11.3627357122135</c:v>
                </c:pt>
                <c:pt idx="1799">
                  <c:v>11.3103713373948</c:v>
                </c:pt>
                <c:pt idx="1800">
                  <c:v>11.257731360603399</c:v>
                </c:pt>
                <c:pt idx="1801">
                  <c:v>10.6645053669858</c:v>
                </c:pt>
                <c:pt idx="1802">
                  <c:v>10.483028720626599</c:v>
                </c:pt>
                <c:pt idx="1803">
                  <c:v>10.564592399187701</c:v>
                </c:pt>
                <c:pt idx="1804">
                  <c:v>10.6449811430229</c:v>
                </c:pt>
                <c:pt idx="1805">
                  <c:v>10.724470554105</c:v>
                </c:pt>
                <c:pt idx="1806">
                  <c:v>10.8032782129388</c:v>
                </c:pt>
                <c:pt idx="1807">
                  <c:v>10.8817232375979</c:v>
                </c:pt>
                <c:pt idx="1808">
                  <c:v>10.9597766173484</c:v>
                </c:pt>
                <c:pt idx="1809">
                  <c:v>11.0374383521903</c:v>
                </c:pt>
                <c:pt idx="1810">
                  <c:v>11.1147374528576</c:v>
                </c:pt>
                <c:pt idx="1811">
                  <c:v>11.1925152306353</c:v>
                </c:pt>
                <c:pt idx="1812">
                  <c:v>11.2701624601102</c:v>
                </c:pt>
                <c:pt idx="1813">
                  <c:v>11.3474760661445</c:v>
                </c:pt>
                <c:pt idx="1814">
                  <c:v>11.424441543371</c:v>
                </c:pt>
                <c:pt idx="1815">
                  <c:v>11.501073397156899</c:v>
                </c:pt>
                <c:pt idx="1816">
                  <c:v>11.577357122135201</c:v>
                </c:pt>
                <c:pt idx="1817">
                  <c:v>11.653292718305799</c:v>
                </c:pt>
                <c:pt idx="1818">
                  <c:v>11.7288801856687</c:v>
                </c:pt>
                <c:pt idx="1819">
                  <c:v>11.804119524223999</c:v>
                </c:pt>
                <c:pt idx="1820">
                  <c:v>11.879025239338601</c:v>
                </c:pt>
                <c:pt idx="1821">
                  <c:v>11.953568320278499</c:v>
                </c:pt>
                <c:pt idx="1822">
                  <c:v>12.0277632724108</c:v>
                </c:pt>
                <c:pt idx="1823">
                  <c:v>12.101610095735399</c:v>
                </c:pt>
                <c:pt idx="1824">
                  <c:v>12.1751087902524</c:v>
                </c:pt>
                <c:pt idx="1825">
                  <c:v>12.2482448505947</c:v>
                </c:pt>
                <c:pt idx="1826">
                  <c:v>12.3210327821294</c:v>
                </c:pt>
                <c:pt idx="1827">
                  <c:v>12.3937626921961</c:v>
                </c:pt>
                <c:pt idx="1828">
                  <c:v>12.4668407310705</c:v>
                </c:pt>
                <c:pt idx="1829">
                  <c:v>12.5395996518712</c:v>
                </c:pt>
                <c:pt idx="1830">
                  <c:v>12.6120249492312</c:v>
                </c:pt>
                <c:pt idx="1831">
                  <c:v>10.0789091964027</c:v>
                </c:pt>
                <c:pt idx="1832">
                  <c:v>9.6569480707861892</c:v>
                </c:pt>
                <c:pt idx="1833">
                  <c:v>9.6743690165361205</c:v>
                </c:pt>
                <c:pt idx="1834">
                  <c:v>9.7212503626341693</c:v>
                </c:pt>
                <c:pt idx="1835">
                  <c:v>9.76930664345808</c:v>
                </c:pt>
                <c:pt idx="1836">
                  <c:v>9.8175369886858093</c:v>
                </c:pt>
                <c:pt idx="1837">
                  <c:v>9.8658543661154603</c:v>
                </c:pt>
                <c:pt idx="1838">
                  <c:v>9.9142297650130509</c:v>
                </c:pt>
                <c:pt idx="1839">
                  <c:v>9.9626631853785899</c:v>
                </c:pt>
                <c:pt idx="1840">
                  <c:v>10.0115172613867</c:v>
                </c:pt>
                <c:pt idx="1841">
                  <c:v>10.0607919930374</c:v>
                </c:pt>
                <c:pt idx="1842">
                  <c:v>10.110124746156099</c:v>
                </c:pt>
                <c:pt idx="1843">
                  <c:v>10.1595445314766</c:v>
                </c:pt>
                <c:pt idx="1844">
                  <c:v>10.2090368436321</c:v>
                </c:pt>
                <c:pt idx="1845">
                  <c:v>10.258587177255601</c:v>
                </c:pt>
                <c:pt idx="1846">
                  <c:v>10.3082245430809</c:v>
                </c:pt>
                <c:pt idx="1847">
                  <c:v>10.3579344357412</c:v>
                </c:pt>
                <c:pt idx="1848">
                  <c:v>10.4077168552364</c:v>
                </c:pt>
                <c:pt idx="1849">
                  <c:v>10.457571801566599</c:v>
                </c:pt>
                <c:pt idx="1850">
                  <c:v>10.5074847693647</c:v>
                </c:pt>
                <c:pt idx="1851">
                  <c:v>10.5574847693647</c:v>
                </c:pt>
                <c:pt idx="1852">
                  <c:v>10.6075427908326</c:v>
                </c:pt>
                <c:pt idx="1853">
                  <c:v>10.657687844502499</c:v>
                </c:pt>
                <c:pt idx="1854">
                  <c:v>10.707890919640301</c:v>
                </c:pt>
                <c:pt idx="1855">
                  <c:v>10.758166521612999</c:v>
                </c:pt>
                <c:pt idx="1856">
                  <c:v>10.808500145053699</c:v>
                </c:pt>
                <c:pt idx="1857">
                  <c:v>10.8589208006963</c:v>
                </c:pt>
                <c:pt idx="1858">
                  <c:v>10.909384972439801</c:v>
                </c:pt>
                <c:pt idx="1859">
                  <c:v>10.9599216710183</c:v>
                </c:pt>
                <c:pt idx="1860">
                  <c:v>11.0105308964317</c:v>
                </c:pt>
                <c:pt idx="1861">
                  <c:v>11.061198143313</c:v>
                </c:pt>
                <c:pt idx="1862">
                  <c:v>11.1119234116623</c:v>
                </c:pt>
                <c:pt idx="1863">
                  <c:v>11.1631418624891</c:v>
                </c:pt>
                <c:pt idx="1864">
                  <c:v>11.2146649260226</c:v>
                </c:pt>
                <c:pt idx="1865">
                  <c:v>11.2662605163911</c:v>
                </c:pt>
                <c:pt idx="1866">
                  <c:v>11.3179286335944</c:v>
                </c:pt>
                <c:pt idx="1867">
                  <c:v>11.369654772265701</c:v>
                </c:pt>
                <c:pt idx="1868">
                  <c:v>11.421453437772</c:v>
                </c:pt>
                <c:pt idx="1869">
                  <c:v>11.473310124746201</c:v>
                </c:pt>
                <c:pt idx="1870">
                  <c:v>11.5252393385553</c:v>
                </c:pt>
                <c:pt idx="1871">
                  <c:v>11.5772265738323</c:v>
                </c:pt>
                <c:pt idx="1872">
                  <c:v>11.6292718305773</c:v>
                </c:pt>
                <c:pt idx="1873">
                  <c:v>11.681389614157199</c:v>
                </c:pt>
                <c:pt idx="1874">
                  <c:v>11.7335654192051</c:v>
                </c:pt>
                <c:pt idx="1875">
                  <c:v>11.7857992457209</c:v>
                </c:pt>
                <c:pt idx="1876">
                  <c:v>11.838105599071699</c:v>
                </c:pt>
                <c:pt idx="1877">
                  <c:v>11.890455468523401</c:v>
                </c:pt>
                <c:pt idx="1878">
                  <c:v>11.942863359443001</c:v>
                </c:pt>
                <c:pt idx="1879">
                  <c:v>11.995329271830601</c:v>
                </c:pt>
                <c:pt idx="1880">
                  <c:v>12.047853205686099</c:v>
                </c:pt>
                <c:pt idx="1881">
                  <c:v>12.006715984914401</c:v>
                </c:pt>
                <c:pt idx="1882">
                  <c:v>11.889091964026701</c:v>
                </c:pt>
                <c:pt idx="1883">
                  <c:v>11.775558456629</c:v>
                </c:pt>
                <c:pt idx="1884">
                  <c:v>11.6654192051059</c:v>
                </c:pt>
                <c:pt idx="1885">
                  <c:v>11.558166521613</c:v>
                </c:pt>
                <c:pt idx="1886">
                  <c:v>11.4533507397737</c:v>
                </c:pt>
                <c:pt idx="1887">
                  <c:v>11.3506092254134</c:v>
                </c:pt>
                <c:pt idx="1888">
                  <c:v>11.2495793443574</c:v>
                </c:pt>
                <c:pt idx="1889">
                  <c:v>11.169886858137501</c:v>
                </c:pt>
                <c:pt idx="1890">
                  <c:v>11.1526689875254</c:v>
                </c:pt>
                <c:pt idx="1891">
                  <c:v>11.131215549753399</c:v>
                </c:pt>
                <c:pt idx="1892">
                  <c:v>11.1049173194082</c:v>
                </c:pt>
                <c:pt idx="1893">
                  <c:v>11.0741224252974</c:v>
                </c:pt>
                <c:pt idx="1894">
                  <c:v>11.039004931824801</c:v>
                </c:pt>
                <c:pt idx="1895">
                  <c:v>10.9992022048158</c:v>
                </c:pt>
                <c:pt idx="1896">
                  <c:v>10.954772265738301</c:v>
                </c:pt>
                <c:pt idx="1897">
                  <c:v>10.905947200464199</c:v>
                </c:pt>
                <c:pt idx="1898">
                  <c:v>10.852988105599101</c:v>
                </c:pt>
                <c:pt idx="1899">
                  <c:v>10.796112561647799</c:v>
                </c:pt>
                <c:pt idx="1900">
                  <c:v>10.735581665216101</c:v>
                </c:pt>
                <c:pt idx="1901">
                  <c:v>10.6717870612126</c:v>
                </c:pt>
                <c:pt idx="1902">
                  <c:v>10.6050333623441</c:v>
                </c:pt>
                <c:pt idx="1903">
                  <c:v>10.5356396866841</c:v>
                </c:pt>
                <c:pt idx="1904">
                  <c:v>10.4638816362054</c:v>
                </c:pt>
                <c:pt idx="1905">
                  <c:v>10.389991296779799</c:v>
                </c:pt>
                <c:pt idx="1906">
                  <c:v>10.314157238178099</c:v>
                </c:pt>
                <c:pt idx="1907">
                  <c:v>10.236553524804201</c:v>
                </c:pt>
                <c:pt idx="1908">
                  <c:v>10.1573542210618</c:v>
                </c:pt>
                <c:pt idx="1909">
                  <c:v>10.1146939367566</c:v>
                </c:pt>
                <c:pt idx="1910">
                  <c:v>10.0855381491152</c:v>
                </c:pt>
                <c:pt idx="1911">
                  <c:v>10.055395996518699</c:v>
                </c:pt>
                <c:pt idx="1912">
                  <c:v>10.0243255004352</c:v>
                </c:pt>
                <c:pt idx="1913">
                  <c:v>9.9923411662314994</c:v>
                </c:pt>
                <c:pt idx="1914">
                  <c:v>9.9609660574412509</c:v>
                </c:pt>
                <c:pt idx="1915">
                  <c:v>9.9290977661734807</c:v>
                </c:pt>
                <c:pt idx="1916">
                  <c:v>9.8966057441253295</c:v>
                </c:pt>
                <c:pt idx="1917">
                  <c:v>9.8635480127647206</c:v>
                </c:pt>
                <c:pt idx="1918">
                  <c:v>9.8299535828256506</c:v>
                </c:pt>
                <c:pt idx="1919">
                  <c:v>9.7958804757760394</c:v>
                </c:pt>
                <c:pt idx="1920">
                  <c:v>9.7613577023498692</c:v>
                </c:pt>
                <c:pt idx="1921">
                  <c:v>9.2467072816942295</c:v>
                </c:pt>
                <c:pt idx="1922">
                  <c:v>9.2854656222802401</c:v>
                </c:pt>
                <c:pt idx="1923">
                  <c:v>9.3666666666666707</c:v>
                </c:pt>
                <c:pt idx="1924">
                  <c:v>9.4466927763272395</c:v>
                </c:pt>
                <c:pt idx="1925">
                  <c:v>9.5257180156658006</c:v>
                </c:pt>
                <c:pt idx="1926">
                  <c:v>9.6041485349579307</c:v>
                </c:pt>
                <c:pt idx="1927">
                  <c:v>9.6821583986074895</c:v>
                </c:pt>
                <c:pt idx="1928">
                  <c:v>9.7597621119814306</c:v>
                </c:pt>
                <c:pt idx="1929">
                  <c:v>9.8369306643458092</c:v>
                </c:pt>
                <c:pt idx="1930">
                  <c:v>9.9136930664345808</c:v>
                </c:pt>
                <c:pt idx="1931">
                  <c:v>9.9900783289817205</c:v>
                </c:pt>
                <c:pt idx="1932">
                  <c:v>10.0671453437772</c:v>
                </c:pt>
                <c:pt idx="1933">
                  <c:v>10.1438207136641</c:v>
                </c:pt>
                <c:pt idx="1934">
                  <c:v>10.2201334493763</c:v>
                </c:pt>
                <c:pt idx="1935">
                  <c:v>10.296083550913799</c:v>
                </c:pt>
                <c:pt idx="1936">
                  <c:v>10.3716420075428</c:v>
                </c:pt>
                <c:pt idx="1937">
                  <c:v>10.446823324630101</c:v>
                </c:pt>
                <c:pt idx="1938">
                  <c:v>10.5216420075428</c:v>
                </c:pt>
                <c:pt idx="1939">
                  <c:v>10.5960690455469</c:v>
                </c:pt>
                <c:pt idx="1940">
                  <c:v>10.6701334493763</c:v>
                </c:pt>
                <c:pt idx="1941">
                  <c:v>10.7438062082971</c:v>
                </c:pt>
                <c:pt idx="1942">
                  <c:v>10.817101827676201</c:v>
                </c:pt>
                <c:pt idx="1943">
                  <c:v>10.890020307513799</c:v>
                </c:pt>
                <c:pt idx="1944">
                  <c:v>10.9625616478097</c:v>
                </c:pt>
                <c:pt idx="1945">
                  <c:v>11.034711343196999</c:v>
                </c:pt>
                <c:pt idx="1946">
                  <c:v>11.106483899042599</c:v>
                </c:pt>
                <c:pt idx="1947">
                  <c:v>11.178546562228</c:v>
                </c:pt>
                <c:pt idx="1948">
                  <c:v>11.250594720046401</c:v>
                </c:pt>
                <c:pt idx="1949">
                  <c:v>11.3222947490572</c:v>
                </c:pt>
                <c:pt idx="1950">
                  <c:v>11.3936466492602</c:v>
                </c:pt>
                <c:pt idx="1951">
                  <c:v>8.9955178416013908</c:v>
                </c:pt>
                <c:pt idx="1952">
                  <c:v>8.6539164490861609</c:v>
                </c:pt>
                <c:pt idx="1953">
                  <c:v>8.6640121845082696</c:v>
                </c:pt>
                <c:pt idx="1954">
                  <c:v>8.7031621700028996</c:v>
                </c:pt>
                <c:pt idx="1955">
                  <c:v>8.7439222512329593</c:v>
                </c:pt>
                <c:pt idx="1956">
                  <c:v>8.78492892370177</c:v>
                </c:pt>
                <c:pt idx="1957">
                  <c:v>8.8259936176385292</c:v>
                </c:pt>
                <c:pt idx="1958">
                  <c:v>8.8671163330432297</c:v>
                </c:pt>
                <c:pt idx="1959">
                  <c:v>8.9082825645488803</c:v>
                </c:pt>
                <c:pt idx="1960">
                  <c:v>8.9497098926602892</c:v>
                </c:pt>
                <c:pt idx="1961">
                  <c:v>8.9915868871482392</c:v>
                </c:pt>
                <c:pt idx="1962">
                  <c:v>9.0335364084711305</c:v>
                </c:pt>
                <c:pt idx="1963">
                  <c:v>9.0755439512619702</c:v>
                </c:pt>
                <c:pt idx="1964">
                  <c:v>9.1175950101537602</c:v>
                </c:pt>
                <c:pt idx="1965">
                  <c:v>9.1597185958804808</c:v>
                </c:pt>
                <c:pt idx="1966">
                  <c:v>9.2019002030751391</c:v>
                </c:pt>
                <c:pt idx="1967">
                  <c:v>9.2441398317377406</c:v>
                </c:pt>
                <c:pt idx="1968">
                  <c:v>9.2864229765012993</c:v>
                </c:pt>
                <c:pt idx="1969">
                  <c:v>9.3287786480997994</c:v>
                </c:pt>
                <c:pt idx="1970">
                  <c:v>9.3711778357992497</c:v>
                </c:pt>
                <c:pt idx="1971">
                  <c:v>9.4136495503336199</c:v>
                </c:pt>
                <c:pt idx="1972">
                  <c:v>9.45616478096896</c:v>
                </c:pt>
                <c:pt idx="1973">
                  <c:v>9.4987380330722395</c:v>
                </c:pt>
                <c:pt idx="1974">
                  <c:v>9.5413693066434604</c:v>
                </c:pt>
                <c:pt idx="1975">
                  <c:v>9.5840586016826208</c:v>
                </c:pt>
                <c:pt idx="1976">
                  <c:v>9.6268059181897296</c:v>
                </c:pt>
                <c:pt idx="1977">
                  <c:v>9.6695967507977905</c:v>
                </c:pt>
                <c:pt idx="1978">
                  <c:v>9.7124456048738104</c:v>
                </c:pt>
                <c:pt idx="1979">
                  <c:v>9.7553379750507698</c:v>
                </c:pt>
                <c:pt idx="1980">
                  <c:v>9.7982883666956795</c:v>
                </c:pt>
                <c:pt idx="1981">
                  <c:v>9.8412822744415394</c:v>
                </c:pt>
                <c:pt idx="1982">
                  <c:v>9.8843342036553494</c:v>
                </c:pt>
                <c:pt idx="1983">
                  <c:v>9.9274441543371008</c:v>
                </c:pt>
                <c:pt idx="1984">
                  <c:v>9.9705831157528308</c:v>
                </c:pt>
                <c:pt idx="1985">
                  <c:v>10.0141572381781</c:v>
                </c:pt>
                <c:pt idx="1986">
                  <c:v>10.058006962576201</c:v>
                </c:pt>
                <c:pt idx="1987">
                  <c:v>10.1019002030751</c:v>
                </c:pt>
                <c:pt idx="1988">
                  <c:v>10.145851465042099</c:v>
                </c:pt>
                <c:pt idx="1989">
                  <c:v>10.189846243110001</c:v>
                </c:pt>
                <c:pt idx="1990">
                  <c:v>10.233899042645801</c:v>
                </c:pt>
                <c:pt idx="1991">
                  <c:v>10.278009863649601</c:v>
                </c:pt>
                <c:pt idx="1992">
                  <c:v>10.322164200754299</c:v>
                </c:pt>
                <c:pt idx="1993">
                  <c:v>10.36636205396</c:v>
                </c:pt>
                <c:pt idx="1994">
                  <c:v>10.4106179286336</c:v>
                </c:pt>
                <c:pt idx="1995">
                  <c:v>10.454917319408199</c:v>
                </c:pt>
                <c:pt idx="1996">
                  <c:v>10.499274731650701</c:v>
                </c:pt>
                <c:pt idx="1997">
                  <c:v>10.5436611546272</c:v>
                </c:pt>
                <c:pt idx="1998">
                  <c:v>10.588105599071699</c:v>
                </c:pt>
                <c:pt idx="1999">
                  <c:v>10.632593559617099</c:v>
                </c:pt>
                <c:pt idx="2000">
                  <c:v>10.6771395416304</c:v>
                </c:pt>
                <c:pt idx="2001">
                  <c:v>10.6410066724688</c:v>
                </c:pt>
                <c:pt idx="2002">
                  <c:v>10.5386568030171</c:v>
                </c:pt>
                <c:pt idx="2003">
                  <c:v>10.4396141572382</c:v>
                </c:pt>
                <c:pt idx="2004">
                  <c:v>10.3433565419205</c:v>
                </c:pt>
                <c:pt idx="2005">
                  <c:v>10.2494778067885</c:v>
                </c:pt>
                <c:pt idx="2006">
                  <c:v>10.157600812300601</c:v>
                </c:pt>
                <c:pt idx="2007">
                  <c:v>10.0674499564839</c:v>
                </c:pt>
                <c:pt idx="2008">
                  <c:v>9.9788801856687002</c:v>
                </c:pt>
                <c:pt idx="2009">
                  <c:v>9.8926312735712205</c:v>
                </c:pt>
                <c:pt idx="2010">
                  <c:v>9.8075282854656205</c:v>
                </c:pt>
                <c:pt idx="2011">
                  <c:v>9.7234261676820406</c:v>
                </c:pt>
                <c:pt idx="2012">
                  <c:v>9.6402959094865093</c:v>
                </c:pt>
                <c:pt idx="2013">
                  <c:v>9.5580504786771101</c:v>
                </c:pt>
                <c:pt idx="2014">
                  <c:v>9.4766608645198698</c:v>
                </c:pt>
                <c:pt idx="2015">
                  <c:v>9.3960980562808203</c:v>
                </c:pt>
                <c:pt idx="2016">
                  <c:v>9.3163475485929794</c:v>
                </c:pt>
                <c:pt idx="2017">
                  <c:v>9.2373368146214094</c:v>
                </c:pt>
                <c:pt idx="2018">
                  <c:v>9.1590368436321405</c:v>
                </c:pt>
                <c:pt idx="2019">
                  <c:v>9.0813315926893008</c:v>
                </c:pt>
                <c:pt idx="2020">
                  <c:v>9.0287061212648698</c:v>
                </c:pt>
                <c:pt idx="2021">
                  <c:v>9.0194371917609502</c:v>
                </c:pt>
                <c:pt idx="2022">
                  <c:v>9.0064403829416904</c:v>
                </c:pt>
                <c:pt idx="2023">
                  <c:v>8.9923266608645207</c:v>
                </c:pt>
                <c:pt idx="2024">
                  <c:v>8.9864374818682897</c:v>
                </c:pt>
                <c:pt idx="2025">
                  <c:v>8.9806643458079503</c:v>
                </c:pt>
                <c:pt idx="2026">
                  <c:v>8.9710617928633596</c:v>
                </c:pt>
                <c:pt idx="2027">
                  <c:v>8.9588482738613298</c:v>
                </c:pt>
                <c:pt idx="2028">
                  <c:v>8.9454017986655092</c:v>
                </c:pt>
                <c:pt idx="2029">
                  <c:v>8.9310704960835494</c:v>
                </c:pt>
                <c:pt idx="2030">
                  <c:v>8.9162605163910609</c:v>
                </c:pt>
                <c:pt idx="2031">
                  <c:v>8.9004206556425896</c:v>
                </c:pt>
                <c:pt idx="2032">
                  <c:v>8.8836524514070199</c:v>
                </c:pt>
                <c:pt idx="2033">
                  <c:v>8.8659994197853198</c:v>
                </c:pt>
                <c:pt idx="2034">
                  <c:v>8.8475050768784396</c:v>
                </c:pt>
                <c:pt idx="2035">
                  <c:v>8.82822744415434</c:v>
                </c:pt>
                <c:pt idx="2036">
                  <c:v>8.8082100377139607</c:v>
                </c:pt>
                <c:pt idx="2037">
                  <c:v>8.7874673629242803</c:v>
                </c:pt>
                <c:pt idx="2038">
                  <c:v>8.7660719466202508</c:v>
                </c:pt>
                <c:pt idx="2039">
                  <c:v>8.7440527995358295</c:v>
                </c:pt>
                <c:pt idx="2040">
                  <c:v>8.7214244270380004</c:v>
                </c:pt>
                <c:pt idx="2041">
                  <c:v>8.3856106759500992</c:v>
                </c:pt>
                <c:pt idx="2042">
                  <c:v>8.4694516971279405</c:v>
                </c:pt>
                <c:pt idx="2043">
                  <c:v>8.5500580214679403</c:v>
                </c:pt>
                <c:pt idx="2044">
                  <c:v>8.6294458949811403</c:v>
                </c:pt>
                <c:pt idx="2045">
                  <c:v>8.7078183928053399</c:v>
                </c:pt>
                <c:pt idx="2046">
                  <c:v>8.7856251813170907</c:v>
                </c:pt>
                <c:pt idx="2047">
                  <c:v>8.8629677980852897</c:v>
                </c:pt>
                <c:pt idx="2048">
                  <c:v>8.9398897592109101</c:v>
                </c:pt>
                <c:pt idx="2049">
                  <c:v>9.0174789672178708</c:v>
                </c:pt>
                <c:pt idx="2050">
                  <c:v>9.0946620249492298</c:v>
                </c:pt>
                <c:pt idx="2051">
                  <c:v>9.1714244270380103</c:v>
                </c:pt>
                <c:pt idx="2052">
                  <c:v>9.2477661734841892</c:v>
                </c:pt>
                <c:pt idx="2053">
                  <c:v>9.3237017696547699</c:v>
                </c:pt>
                <c:pt idx="2054">
                  <c:v>9.3992167101827704</c:v>
                </c:pt>
                <c:pt idx="2055">
                  <c:v>9.4743109950681799</c:v>
                </c:pt>
                <c:pt idx="2056">
                  <c:v>9.5489991296779806</c:v>
                </c:pt>
                <c:pt idx="2057">
                  <c:v>9.6232521032782099</c:v>
                </c:pt>
                <c:pt idx="2058">
                  <c:v>9.6970989266028393</c:v>
                </c:pt>
                <c:pt idx="2059">
                  <c:v>9.7705250942848796</c:v>
                </c:pt>
                <c:pt idx="2060">
                  <c:v>9.8435451116913306</c:v>
                </c:pt>
                <c:pt idx="2061">
                  <c:v>9.9161299680881907</c:v>
                </c:pt>
                <c:pt idx="2062">
                  <c:v>9.9883231795764402</c:v>
                </c:pt>
                <c:pt idx="2063">
                  <c:v>10.061140121845099</c:v>
                </c:pt>
                <c:pt idx="2064">
                  <c:v>10.1335654192051</c:v>
                </c:pt>
                <c:pt idx="2065">
                  <c:v>10.205628082390501</c:v>
                </c:pt>
                <c:pt idx="2066">
                  <c:v>10.2773136060342</c:v>
                </c:pt>
                <c:pt idx="2067">
                  <c:v>10.3486219901363</c:v>
                </c:pt>
                <c:pt idx="2068">
                  <c:v>10.419538729329901</c:v>
                </c:pt>
                <c:pt idx="2069">
                  <c:v>10.490092834348699</c:v>
                </c:pt>
                <c:pt idx="2070">
                  <c:v>10.5602552944589</c:v>
                </c:pt>
                <c:pt idx="2071">
                  <c:v>10.503234696837801</c:v>
                </c:pt>
                <c:pt idx="2072">
                  <c:v>10.5108790252393</c:v>
                </c:pt>
                <c:pt idx="2073">
                  <c:v>10.550449666376601</c:v>
                </c:pt>
                <c:pt idx="2074">
                  <c:v>10.5913112851755</c:v>
                </c:pt>
                <c:pt idx="2075">
                  <c:v>10.632535538149099</c:v>
                </c:pt>
                <c:pt idx="2076">
                  <c:v>10.673861328691601</c:v>
                </c:pt>
                <c:pt idx="2077">
                  <c:v>10.7152451407021</c:v>
                </c:pt>
                <c:pt idx="2078">
                  <c:v>10.7566579634465</c:v>
                </c:pt>
                <c:pt idx="2079">
                  <c:v>10.7980852915579</c:v>
                </c:pt>
                <c:pt idx="2080">
                  <c:v>10.8395561357702</c:v>
                </c:pt>
                <c:pt idx="2081">
                  <c:v>10.8810414853496</c:v>
                </c:pt>
                <c:pt idx="2082">
                  <c:v>10.922555845662901</c:v>
                </c:pt>
                <c:pt idx="2083">
                  <c:v>10.964099216710199</c:v>
                </c:pt>
                <c:pt idx="2084">
                  <c:v>11.005657093124499</c:v>
                </c:pt>
                <c:pt idx="2085">
                  <c:v>11.0472584856397</c:v>
                </c:pt>
                <c:pt idx="2086">
                  <c:v>11.088859878154899</c:v>
                </c:pt>
                <c:pt idx="2087">
                  <c:v>11.1305047867711</c:v>
                </c:pt>
                <c:pt idx="2088">
                  <c:v>11.1727154046997</c:v>
                </c:pt>
                <c:pt idx="2089">
                  <c:v>11.214969538729299</c:v>
                </c:pt>
                <c:pt idx="2090">
                  <c:v>11.257252683492901</c:v>
                </c:pt>
                <c:pt idx="2091">
                  <c:v>11.299550333623401</c:v>
                </c:pt>
                <c:pt idx="2092">
                  <c:v>11.341876994488</c:v>
                </c:pt>
                <c:pt idx="2093">
                  <c:v>11.384232666086501</c:v>
                </c:pt>
                <c:pt idx="2094">
                  <c:v>11.426617348418899</c:v>
                </c:pt>
                <c:pt idx="2095">
                  <c:v>11.469031041485399</c:v>
                </c:pt>
                <c:pt idx="2096">
                  <c:v>11.5114592399188</c:v>
                </c:pt>
                <c:pt idx="2097">
                  <c:v>11.5539164490862</c:v>
                </c:pt>
                <c:pt idx="2098">
                  <c:v>11.596402668987499</c:v>
                </c:pt>
                <c:pt idx="2099">
                  <c:v>11.6389033942559</c:v>
                </c:pt>
                <c:pt idx="2100">
                  <c:v>11.681433130258201</c:v>
                </c:pt>
                <c:pt idx="2101">
                  <c:v>11.7239918769945</c:v>
                </c:pt>
                <c:pt idx="2102">
                  <c:v>11.766579634464801</c:v>
                </c:pt>
                <c:pt idx="2103">
                  <c:v>11.809181897302</c:v>
                </c:pt>
                <c:pt idx="2104">
                  <c:v>11.8518131708732</c:v>
                </c:pt>
                <c:pt idx="2105">
                  <c:v>11.8944589498114</c:v>
                </c:pt>
                <c:pt idx="2106">
                  <c:v>11.937119234116601</c:v>
                </c:pt>
                <c:pt idx="2107">
                  <c:v>11.9797940237888</c:v>
                </c:pt>
                <c:pt idx="2108">
                  <c:v>12.022497824195</c:v>
                </c:pt>
                <c:pt idx="2109">
                  <c:v>12.0652161299681</c:v>
                </c:pt>
                <c:pt idx="2110">
                  <c:v>12.1079634464752</c:v>
                </c:pt>
                <c:pt idx="2111">
                  <c:v>12.1507107629823</c:v>
                </c:pt>
                <c:pt idx="2112">
                  <c:v>12.1935015955904</c:v>
                </c:pt>
                <c:pt idx="2113">
                  <c:v>12.2362924281984</c:v>
                </c:pt>
                <c:pt idx="2114">
                  <c:v>12.2790977661735</c:v>
                </c:pt>
                <c:pt idx="2115">
                  <c:v>12.3219321148825</c:v>
                </c:pt>
                <c:pt idx="2116">
                  <c:v>12.364780968958501</c:v>
                </c:pt>
                <c:pt idx="2117">
                  <c:v>12.408093994778101</c:v>
                </c:pt>
                <c:pt idx="2118">
                  <c:v>12.4515085581665</c:v>
                </c:pt>
                <c:pt idx="2119">
                  <c:v>12.494952132288899</c:v>
                </c:pt>
                <c:pt idx="2120">
                  <c:v>12.5384102117784</c:v>
                </c:pt>
                <c:pt idx="2121">
                  <c:v>12.495024659123899</c:v>
                </c:pt>
                <c:pt idx="2122">
                  <c:v>12.3639106469394</c:v>
                </c:pt>
                <c:pt idx="2123">
                  <c:v>12.237946040034799</c:v>
                </c:pt>
                <c:pt idx="2124">
                  <c:v>12.115158108500101</c:v>
                </c:pt>
                <c:pt idx="2125">
                  <c:v>11.9951842181607</c:v>
                </c:pt>
                <c:pt idx="2126">
                  <c:v>11.8777052509428</c:v>
                </c:pt>
                <c:pt idx="2127">
                  <c:v>11.7624310995068</c:v>
                </c:pt>
                <c:pt idx="2128">
                  <c:v>11.6491296779809</c:v>
                </c:pt>
                <c:pt idx="2129">
                  <c:v>11.5375543951262</c:v>
                </c:pt>
                <c:pt idx="2130">
                  <c:v>11.427531186538999</c:v>
                </c:pt>
                <c:pt idx="2131">
                  <c:v>11.3189004931825</c:v>
                </c:pt>
                <c:pt idx="2132">
                  <c:v>11.2115317667537</c:v>
                </c:pt>
                <c:pt idx="2133">
                  <c:v>11.1055410501886</c:v>
                </c:pt>
                <c:pt idx="2134">
                  <c:v>11.001624601102399</c:v>
                </c:pt>
                <c:pt idx="2135">
                  <c:v>10.898810559907201</c:v>
                </c:pt>
                <c:pt idx="2136">
                  <c:v>10.797055410501899</c:v>
                </c:pt>
                <c:pt idx="2137">
                  <c:v>10.6963446475196</c:v>
                </c:pt>
                <c:pt idx="2138">
                  <c:v>10.596692776327201</c:v>
                </c:pt>
                <c:pt idx="2139">
                  <c:v>10.498070786190899</c:v>
                </c:pt>
                <c:pt idx="2140">
                  <c:v>10.4003916449086</c:v>
                </c:pt>
                <c:pt idx="2141">
                  <c:v>10.303611836379501</c:v>
                </c:pt>
                <c:pt idx="2142">
                  <c:v>10.2644618508848</c:v>
                </c:pt>
                <c:pt idx="2143">
                  <c:v>10.226399767914099</c:v>
                </c:pt>
                <c:pt idx="2144">
                  <c:v>10.185451116913301</c:v>
                </c:pt>
                <c:pt idx="2145">
                  <c:v>10.1411662315057</c:v>
                </c:pt>
                <c:pt idx="2146">
                  <c:v>10.093704670728201</c:v>
                </c:pt>
                <c:pt idx="2147">
                  <c:v>10.0432404989846</c:v>
                </c:pt>
                <c:pt idx="2148">
                  <c:v>9.9898172323759802</c:v>
                </c:pt>
                <c:pt idx="2149">
                  <c:v>9.9329271830577301</c:v>
                </c:pt>
                <c:pt idx="2150">
                  <c:v>9.8731650710763006</c:v>
                </c:pt>
                <c:pt idx="2151">
                  <c:v>9.8107339715694799</c:v>
                </c:pt>
                <c:pt idx="2152">
                  <c:v>9.7458224543080902</c:v>
                </c:pt>
                <c:pt idx="2153">
                  <c:v>9.6785900783289804</c:v>
                </c:pt>
                <c:pt idx="2154">
                  <c:v>9.6091673919350207</c:v>
                </c:pt>
                <c:pt idx="2155">
                  <c:v>9.53774296489701</c:v>
                </c:pt>
                <c:pt idx="2156">
                  <c:v>9.4644328401508595</c:v>
                </c:pt>
                <c:pt idx="2157">
                  <c:v>9.3895126196692793</c:v>
                </c:pt>
                <c:pt idx="2158">
                  <c:v>9.3131998839570596</c:v>
                </c:pt>
                <c:pt idx="2159">
                  <c:v>9.2357267188859904</c:v>
                </c:pt>
                <c:pt idx="2160">
                  <c:v>9.1572671888598798</c:v>
                </c:pt>
                <c:pt idx="2161">
                  <c:v>8.4133159268929507</c:v>
                </c:pt>
                <c:pt idx="2162">
                  <c:v>8.49046997389034</c:v>
                </c:pt>
                <c:pt idx="2163">
                  <c:v>8.5671308384102094</c:v>
                </c:pt>
                <c:pt idx="2164">
                  <c:v>8.6428778648099804</c:v>
                </c:pt>
                <c:pt idx="2165">
                  <c:v>8.7176095155207403</c:v>
                </c:pt>
                <c:pt idx="2166">
                  <c:v>8.7918624891209696</c:v>
                </c:pt>
                <c:pt idx="2167">
                  <c:v>8.8657383231795794</c:v>
                </c:pt>
                <c:pt idx="2168">
                  <c:v>8.9392080069625806</c:v>
                </c:pt>
                <c:pt idx="2169">
                  <c:v>9.0132869161589806</c:v>
                </c:pt>
                <c:pt idx="2170">
                  <c:v>9.0869596750797808</c:v>
                </c:pt>
                <c:pt idx="2171">
                  <c:v>9.1602117783579899</c:v>
                </c:pt>
                <c:pt idx="2172">
                  <c:v>9.2330432259936206</c:v>
                </c:pt>
                <c:pt idx="2173">
                  <c:v>9.3054540179866496</c:v>
                </c:pt>
                <c:pt idx="2174">
                  <c:v>9.3774586597040894</c:v>
                </c:pt>
                <c:pt idx="2175">
                  <c:v>9.4490281404119507</c:v>
                </c:pt>
                <c:pt idx="2176">
                  <c:v>9.5201914708442104</c:v>
                </c:pt>
                <c:pt idx="2177">
                  <c:v>9.5909341456338808</c:v>
                </c:pt>
                <c:pt idx="2178">
                  <c:v>9.6612561647809692</c:v>
                </c:pt>
                <c:pt idx="2179">
                  <c:v>9.7311575282854701</c:v>
                </c:pt>
                <c:pt idx="2180">
                  <c:v>9.8006527415143605</c:v>
                </c:pt>
                <c:pt idx="2181">
                  <c:v>9.8697272991006706</c:v>
                </c:pt>
                <c:pt idx="2182">
                  <c:v>9.9383812010443897</c:v>
                </c:pt>
                <c:pt idx="2183">
                  <c:v>10.0069190600522</c:v>
                </c:pt>
                <c:pt idx="2184">
                  <c:v>10.075761531766799</c:v>
                </c:pt>
                <c:pt idx="2185">
                  <c:v>10.1442413693066</c:v>
                </c:pt>
                <c:pt idx="2186">
                  <c:v>10.212329561937899</c:v>
                </c:pt>
                <c:pt idx="2187">
                  <c:v>10.280055120394501</c:v>
                </c:pt>
                <c:pt idx="2188">
                  <c:v>10.3474035393095</c:v>
                </c:pt>
                <c:pt idx="2189">
                  <c:v>10.4143748186829</c:v>
                </c:pt>
                <c:pt idx="2190">
                  <c:v>10.4809834638816</c:v>
                </c:pt>
                <c:pt idx="2191">
                  <c:v>7.3813315926892997</c:v>
                </c:pt>
                <c:pt idx="2192">
                  <c:v>7.0879025239338604</c:v>
                </c:pt>
                <c:pt idx="2193">
                  <c:v>7.0950826805918199</c:v>
                </c:pt>
                <c:pt idx="2194">
                  <c:v>7.1237597911227102</c:v>
                </c:pt>
                <c:pt idx="2195">
                  <c:v>7.1541775456919101</c:v>
                </c:pt>
                <c:pt idx="2196">
                  <c:v>7.1848563968668397</c:v>
                </c:pt>
                <c:pt idx="2197">
                  <c:v>7.2155787641427303</c:v>
                </c:pt>
                <c:pt idx="2198">
                  <c:v>7.2463301421526003</c:v>
                </c:pt>
                <c:pt idx="2199">
                  <c:v>7.2771250362634197</c:v>
                </c:pt>
                <c:pt idx="2200">
                  <c:v>7.3079344357412204</c:v>
                </c:pt>
                <c:pt idx="2201">
                  <c:v>7.3387873513199899</c:v>
                </c:pt>
                <c:pt idx="2202">
                  <c:v>7.3696692776327204</c:v>
                </c:pt>
                <c:pt idx="2203">
                  <c:v>7.4005947200464197</c:v>
                </c:pt>
                <c:pt idx="2204">
                  <c:v>7.4315491731940799</c:v>
                </c:pt>
                <c:pt idx="2205">
                  <c:v>7.4625326370757197</c:v>
                </c:pt>
                <c:pt idx="2206">
                  <c:v>7.4935451116913301</c:v>
                </c:pt>
                <c:pt idx="2207">
                  <c:v>7.5246011024078898</c:v>
                </c:pt>
                <c:pt idx="2208">
                  <c:v>7.5557006092254104</c:v>
                </c:pt>
                <c:pt idx="2209">
                  <c:v>7.5868291267769097</c:v>
                </c:pt>
                <c:pt idx="2210">
                  <c:v>7.6179866550623698</c:v>
                </c:pt>
                <c:pt idx="2211">
                  <c:v>7.6491731940818104</c:v>
                </c:pt>
                <c:pt idx="2212">
                  <c:v>7.6804032492022003</c:v>
                </c:pt>
                <c:pt idx="2213">
                  <c:v>7.7116623150565697</c:v>
                </c:pt>
                <c:pt idx="2214">
                  <c:v>7.7429648970118903</c:v>
                </c:pt>
                <c:pt idx="2215">
                  <c:v>7.7742964897011904</c:v>
                </c:pt>
                <c:pt idx="2216">
                  <c:v>7.8056570931244602</c:v>
                </c:pt>
                <c:pt idx="2217">
                  <c:v>7.8370612126486803</c:v>
                </c:pt>
                <c:pt idx="2218">
                  <c:v>7.8684798375398897</c:v>
                </c:pt>
                <c:pt idx="2219">
                  <c:v>7.8999419785320599</c:v>
                </c:pt>
                <c:pt idx="2220">
                  <c:v>7.9314476356251804</c:v>
                </c:pt>
                <c:pt idx="2221">
                  <c:v>7.9629677980852902</c:v>
                </c:pt>
                <c:pt idx="2222">
                  <c:v>7.9948505947200497</c:v>
                </c:pt>
                <c:pt idx="2223">
                  <c:v>8.0269219611256197</c:v>
                </c:pt>
                <c:pt idx="2224">
                  <c:v>8.0590223382651605</c:v>
                </c:pt>
                <c:pt idx="2225">
                  <c:v>8.0911662315056603</c:v>
                </c:pt>
                <c:pt idx="2226">
                  <c:v>8.1233391354801299</c:v>
                </c:pt>
                <c:pt idx="2227">
                  <c:v>8.1555555555555603</c:v>
                </c:pt>
                <c:pt idx="2228">
                  <c:v>8.1878009863649606</c:v>
                </c:pt>
                <c:pt idx="2229">
                  <c:v>8.2200754279083306</c:v>
                </c:pt>
                <c:pt idx="2230">
                  <c:v>8.2523933855526508</c:v>
                </c:pt>
                <c:pt idx="2231">
                  <c:v>8.2847403539309603</c:v>
                </c:pt>
                <c:pt idx="2232">
                  <c:v>8.3171308384102094</c:v>
                </c:pt>
                <c:pt idx="2233">
                  <c:v>8.3495358282564496</c:v>
                </c:pt>
                <c:pt idx="2234">
                  <c:v>8.3819843342036595</c:v>
                </c:pt>
                <c:pt idx="2235">
                  <c:v>8.4144763562518108</c:v>
                </c:pt>
                <c:pt idx="2236">
                  <c:v>8.4469828836669603</c:v>
                </c:pt>
                <c:pt idx="2237">
                  <c:v>8.47953292718306</c:v>
                </c:pt>
                <c:pt idx="2238">
                  <c:v>8.5120974760661507</c:v>
                </c:pt>
                <c:pt idx="2239">
                  <c:v>8.54470554105019</c:v>
                </c:pt>
                <c:pt idx="2240">
                  <c:v>8.5773426167682008</c:v>
                </c:pt>
                <c:pt idx="2241">
                  <c:v>8.5490426457789397</c:v>
                </c:pt>
                <c:pt idx="2242">
                  <c:v>8.4701624601102399</c:v>
                </c:pt>
                <c:pt idx="2243">
                  <c:v>8.3933130258195501</c:v>
                </c:pt>
                <c:pt idx="2244">
                  <c:v>8.3182622570350997</c:v>
                </c:pt>
                <c:pt idx="2245">
                  <c:v>8.2447490571511501</c:v>
                </c:pt>
                <c:pt idx="2246">
                  <c:v>8.1725703510298793</c:v>
                </c:pt>
                <c:pt idx="2247">
                  <c:v>8.1015665796344596</c:v>
                </c:pt>
                <c:pt idx="2248">
                  <c:v>8.03165071076298</c:v>
                </c:pt>
                <c:pt idx="2249">
                  <c:v>7.9628517551494102</c:v>
                </c:pt>
                <c:pt idx="2250">
                  <c:v>7.8957354221061804</c:v>
                </c:pt>
                <c:pt idx="2251">
                  <c:v>7.8293878735132001</c:v>
                </c:pt>
                <c:pt idx="2252">
                  <c:v>7.7637655932695102</c:v>
                </c:pt>
                <c:pt idx="2253">
                  <c:v>7.6987960545401801</c:v>
                </c:pt>
                <c:pt idx="2254">
                  <c:v>7.6344357412242498</c:v>
                </c:pt>
                <c:pt idx="2255">
                  <c:v>7.5706266318537896</c:v>
                </c:pt>
                <c:pt idx="2256">
                  <c:v>7.5072961995938501</c:v>
                </c:pt>
                <c:pt idx="2257">
                  <c:v>7.4444444444444402</c:v>
                </c:pt>
                <c:pt idx="2258">
                  <c:v>7.3821003771395404</c:v>
                </c:pt>
                <c:pt idx="2259">
                  <c:v>7.3201914708442102</c:v>
                </c:pt>
                <c:pt idx="2260">
                  <c:v>7.2976356251813197</c:v>
                </c:pt>
                <c:pt idx="2261">
                  <c:v>7.2813315926892903</c:v>
                </c:pt>
                <c:pt idx="2262">
                  <c:v>7.2649695387293303</c:v>
                </c:pt>
                <c:pt idx="2263">
                  <c:v>7.2484914418334796</c:v>
                </c:pt>
                <c:pt idx="2264">
                  <c:v>7.2319553234696796</c:v>
                </c:pt>
                <c:pt idx="2265">
                  <c:v>7.2153466782709597</c:v>
                </c:pt>
                <c:pt idx="2266">
                  <c:v>7.1986945169712797</c:v>
                </c:pt>
                <c:pt idx="2267">
                  <c:v>7.18201334493763</c:v>
                </c:pt>
                <c:pt idx="2268">
                  <c:v>7.1653031621699999</c:v>
                </c:pt>
                <c:pt idx="2269">
                  <c:v>7.1485639686684097</c:v>
                </c:pt>
                <c:pt idx="2270">
                  <c:v>7.1318247751668098</c:v>
                </c:pt>
                <c:pt idx="2271">
                  <c:v>7.1150565709312401</c:v>
                </c:pt>
                <c:pt idx="2272">
                  <c:v>7.0982883666956802</c:v>
                </c:pt>
                <c:pt idx="2273">
                  <c:v>7.08228894691036</c:v>
                </c:pt>
                <c:pt idx="2274">
                  <c:v>7.0665941398317402</c:v>
                </c:pt>
                <c:pt idx="2275">
                  <c:v>7.0508993327531204</c:v>
                </c:pt>
                <c:pt idx="2276">
                  <c:v>7.0351900203075104</c:v>
                </c:pt>
                <c:pt idx="2277">
                  <c:v>7.0194662024949199</c:v>
                </c:pt>
                <c:pt idx="2278">
                  <c:v>7.0037423846823303</c:v>
                </c:pt>
                <c:pt idx="2279">
                  <c:v>6.9880040615027603</c:v>
                </c:pt>
                <c:pt idx="2280">
                  <c:v>6.9935596170583096</c:v>
                </c:pt>
                <c:pt idx="2281">
                  <c:v>6.9940673049028099</c:v>
                </c:pt>
                <c:pt idx="2282">
                  <c:v>7.0719176095155198</c:v>
                </c:pt>
                <c:pt idx="2283">
                  <c:v>7.1530606324340003</c:v>
                </c:pt>
                <c:pt idx="2284">
                  <c:v>7.2341456338845402</c:v>
                </c:pt>
                <c:pt idx="2285">
                  <c:v>7.3143893240499001</c:v>
                </c:pt>
                <c:pt idx="2286">
                  <c:v>7.39413983173774</c:v>
                </c:pt>
                <c:pt idx="2287">
                  <c:v>7.47335364084711</c:v>
                </c:pt>
                <c:pt idx="2288">
                  <c:v>7.552045256745</c:v>
                </c:pt>
                <c:pt idx="2289">
                  <c:v>7.6302001740643997</c:v>
                </c:pt>
                <c:pt idx="2290">
                  <c:v>7.7078328981723203</c:v>
                </c:pt>
                <c:pt idx="2291">
                  <c:v>7.78492892370177</c:v>
                </c:pt>
                <c:pt idx="2292">
                  <c:v>7.8615027560197301</c:v>
                </c:pt>
                <c:pt idx="2293">
                  <c:v>7.9375398897592104</c:v>
                </c:pt>
                <c:pt idx="2294">
                  <c:v>8.0136930664345805</c:v>
                </c:pt>
                <c:pt idx="2295">
                  <c:v>8.0899187699448802</c:v>
                </c:pt>
                <c:pt idx="2296">
                  <c:v>8.1656657963446495</c:v>
                </c:pt>
                <c:pt idx="2297">
                  <c:v>8.2409486510008705</c:v>
                </c:pt>
                <c:pt idx="2298">
                  <c:v>8.3157528285465592</c:v>
                </c:pt>
                <c:pt idx="2299">
                  <c:v>8.3900783289817191</c:v>
                </c:pt>
                <c:pt idx="2300">
                  <c:v>8.4639396576733397</c:v>
                </c:pt>
                <c:pt idx="2301">
                  <c:v>8.5373078038874404</c:v>
                </c:pt>
                <c:pt idx="2302">
                  <c:v>8.6102117783579892</c:v>
                </c:pt>
                <c:pt idx="2303">
                  <c:v>8.6826515810850005</c:v>
                </c:pt>
                <c:pt idx="2304">
                  <c:v>8.7545982013344901</c:v>
                </c:pt>
                <c:pt idx="2305">
                  <c:v>8.8260806498404403</c:v>
                </c:pt>
                <c:pt idx="2306">
                  <c:v>8.89708442123586</c:v>
                </c:pt>
                <c:pt idx="2307">
                  <c:v>8.9681026979982601</c:v>
                </c:pt>
                <c:pt idx="2308">
                  <c:v>9.0392660284305197</c:v>
                </c:pt>
                <c:pt idx="2309">
                  <c:v>9.1100087032201902</c:v>
                </c:pt>
                <c:pt idx="2310">
                  <c:v>9.1803162170002892</c:v>
                </c:pt>
                <c:pt idx="2311">
                  <c:v>6.9743255004351603</c:v>
                </c:pt>
                <c:pt idx="2312">
                  <c:v>6.7649695387293303</c:v>
                </c:pt>
                <c:pt idx="2313">
                  <c:v>6.7651581085001498</c:v>
                </c:pt>
                <c:pt idx="2314">
                  <c:v>6.7849144183347798</c:v>
                </c:pt>
                <c:pt idx="2315">
                  <c:v>6.8122135190020296</c:v>
                </c:pt>
                <c:pt idx="2316">
                  <c:v>6.8395416304032501</c:v>
                </c:pt>
                <c:pt idx="2317">
                  <c:v>6.8668697418044697</c:v>
                </c:pt>
                <c:pt idx="2318">
                  <c:v>6.8942413693066404</c:v>
                </c:pt>
                <c:pt idx="2319">
                  <c:v>6.9216275021757996</c:v>
                </c:pt>
                <c:pt idx="2320">
                  <c:v>6.9490281404119498</c:v>
                </c:pt>
                <c:pt idx="2321">
                  <c:v>6.9764577893820698</c:v>
                </c:pt>
                <c:pt idx="2322">
                  <c:v>7.0039164490861596</c:v>
                </c:pt>
                <c:pt idx="2323">
                  <c:v>7.0314041195242201</c:v>
                </c:pt>
                <c:pt idx="2324">
                  <c:v>7.0589062953292698</c:v>
                </c:pt>
                <c:pt idx="2325">
                  <c:v>7.0864519872352796</c:v>
                </c:pt>
                <c:pt idx="2326">
                  <c:v>7.1143458079489399</c:v>
                </c:pt>
                <c:pt idx="2327">
                  <c:v>7.1423701769654802</c:v>
                </c:pt>
                <c:pt idx="2328">
                  <c:v>7.1704380620829697</c:v>
                </c:pt>
                <c:pt idx="2329">
                  <c:v>7.1985349579344398</c:v>
                </c:pt>
                <c:pt idx="2330">
                  <c:v>7.2266608645198698</c:v>
                </c:pt>
                <c:pt idx="2331">
                  <c:v>7.2548157818392802</c:v>
                </c:pt>
                <c:pt idx="2332">
                  <c:v>7.2829997098926604</c:v>
                </c:pt>
                <c:pt idx="2333">
                  <c:v>7.3112126486800104</c:v>
                </c:pt>
                <c:pt idx="2334">
                  <c:v>7.3394545982013302</c:v>
                </c:pt>
                <c:pt idx="2335">
                  <c:v>7.3677400638236099</c:v>
                </c:pt>
                <c:pt idx="2336">
                  <c:v>7.3960400348128799</c:v>
                </c:pt>
                <c:pt idx="2337">
                  <c:v>7.4243690165361196</c:v>
                </c:pt>
                <c:pt idx="2338">
                  <c:v>7.4527415143603104</c:v>
                </c:pt>
                <c:pt idx="2339">
                  <c:v>7.4811285175514897</c:v>
                </c:pt>
                <c:pt idx="2340">
                  <c:v>7.5095590368436298</c:v>
                </c:pt>
                <c:pt idx="2341">
                  <c:v>7.5380040615027601</c:v>
                </c:pt>
                <c:pt idx="2342">
                  <c:v>7.5664780968958496</c:v>
                </c:pt>
                <c:pt idx="2343">
                  <c:v>7.5949956483898999</c:v>
                </c:pt>
                <c:pt idx="2344">
                  <c:v>7.6235277052509396</c:v>
                </c:pt>
                <c:pt idx="2345">
                  <c:v>7.6520887728459499</c:v>
                </c:pt>
                <c:pt idx="2346">
                  <c:v>7.68067885117493</c:v>
                </c:pt>
                <c:pt idx="2347">
                  <c:v>7.7092834348709003</c:v>
                </c:pt>
                <c:pt idx="2348">
                  <c:v>7.7379315346678297</c:v>
                </c:pt>
                <c:pt idx="2349">
                  <c:v>7.7665941398317404</c:v>
                </c:pt>
                <c:pt idx="2350">
                  <c:v>7.7953002610966102</c:v>
                </c:pt>
                <c:pt idx="2351">
                  <c:v>7.8240063823614703</c:v>
                </c:pt>
                <c:pt idx="2352">
                  <c:v>7.8527560197273001</c:v>
                </c:pt>
                <c:pt idx="2353">
                  <c:v>7.8815346678270997</c:v>
                </c:pt>
                <c:pt idx="2354">
                  <c:v>7.9103278212938797</c:v>
                </c:pt>
                <c:pt idx="2355">
                  <c:v>7.9391354801276499</c:v>
                </c:pt>
                <c:pt idx="2356">
                  <c:v>7.9679866550623704</c:v>
                </c:pt>
                <c:pt idx="2357">
                  <c:v>7.9972004641717396</c:v>
                </c:pt>
                <c:pt idx="2358">
                  <c:v>8.0265158108500092</c:v>
                </c:pt>
                <c:pt idx="2359">
                  <c:v>8.0558746736292406</c:v>
                </c:pt>
                <c:pt idx="2360">
                  <c:v>8.0852480417754595</c:v>
                </c:pt>
                <c:pt idx="2361">
                  <c:v>8.0577603713373893</c:v>
                </c:pt>
                <c:pt idx="2362">
                  <c:v>7.98292718305773</c:v>
                </c:pt>
                <c:pt idx="2363">
                  <c:v>7.9108935306063204</c:v>
                </c:pt>
                <c:pt idx="2364">
                  <c:v>7.8405860168262302</c:v>
                </c:pt>
                <c:pt idx="2365">
                  <c:v>7.7716565129097797</c:v>
                </c:pt>
                <c:pt idx="2366">
                  <c:v>7.7039454598201296</c:v>
                </c:pt>
                <c:pt idx="2367">
                  <c:v>7.63730780388744</c:v>
                </c:pt>
                <c:pt idx="2368">
                  <c:v>7.5715984914418302</c:v>
                </c:pt>
                <c:pt idx="2369">
                  <c:v>7.50671598491442</c:v>
                </c:pt>
                <c:pt idx="2370">
                  <c:v>7.4425732521032799</c:v>
                </c:pt>
                <c:pt idx="2371">
                  <c:v>7.3790687554395102</c:v>
                </c:pt>
                <c:pt idx="2372">
                  <c:v>7.3161879895561404</c:v>
                </c:pt>
                <c:pt idx="2373">
                  <c:v>7.2539019437191801</c:v>
                </c:pt>
                <c:pt idx="2374">
                  <c:v>7.19216710182768</c:v>
                </c:pt>
                <c:pt idx="2375">
                  <c:v>7.1309834638816403</c:v>
                </c:pt>
                <c:pt idx="2376">
                  <c:v>7.07068465332173</c:v>
                </c:pt>
                <c:pt idx="2377">
                  <c:v>7.0114737452857598</c:v>
                </c:pt>
                <c:pt idx="2378">
                  <c:v>6.9527995358282597</c:v>
                </c:pt>
                <c:pt idx="2379">
                  <c:v>6.9242964897011898</c:v>
                </c:pt>
                <c:pt idx="2380">
                  <c:v>6.9107629823034502</c:v>
                </c:pt>
                <c:pt idx="2381">
                  <c:v>6.8971424427038004</c:v>
                </c:pt>
                <c:pt idx="2382">
                  <c:v>6.8834348709022297</c:v>
                </c:pt>
                <c:pt idx="2383">
                  <c:v>6.86965477226574</c:v>
                </c:pt>
                <c:pt idx="2384">
                  <c:v>6.8558021467943098</c:v>
                </c:pt>
                <c:pt idx="2385">
                  <c:v>6.8419060052219303</c:v>
                </c:pt>
                <c:pt idx="2386">
                  <c:v>6.8279663475485899</c:v>
                </c:pt>
                <c:pt idx="2387">
                  <c:v>6.8139831737743002</c:v>
                </c:pt>
                <c:pt idx="2388">
                  <c:v>6.7999709892660301</c:v>
                </c:pt>
                <c:pt idx="2389">
                  <c:v>6.7859442993907804</c:v>
                </c:pt>
                <c:pt idx="2390">
                  <c:v>6.77187409341456</c:v>
                </c:pt>
                <c:pt idx="2391">
                  <c:v>6.7577893820713699</c:v>
                </c:pt>
                <c:pt idx="2392">
                  <c:v>6.7436901653611798</c:v>
                </c:pt>
                <c:pt idx="2393">
                  <c:v>6.7295619379170297</c:v>
                </c:pt>
                <c:pt idx="2394">
                  <c:v>6.7154337104728699</c:v>
                </c:pt>
                <c:pt idx="2395">
                  <c:v>6.70127647229475</c:v>
                </c:pt>
                <c:pt idx="2396">
                  <c:v>6.6871047287496399</c:v>
                </c:pt>
                <c:pt idx="2397">
                  <c:v>6.6729184798375396</c:v>
                </c:pt>
                <c:pt idx="2398">
                  <c:v>6.6587322309254402</c:v>
                </c:pt>
                <c:pt idx="2399">
                  <c:v>6.6445314766463603</c:v>
                </c:pt>
                <c:pt idx="2400">
                  <c:v>6.6303162170002903</c:v>
                </c:pt>
                <c:pt idx="2401">
                  <c:v>6.6440237888018601</c:v>
                </c:pt>
                <c:pt idx="2402">
                  <c:v>6.7030026109660596</c:v>
                </c:pt>
                <c:pt idx="2403">
                  <c:v>6.7794458949811398</c:v>
                </c:pt>
                <c:pt idx="2404">
                  <c:v>6.8589788221642003</c:v>
                </c:pt>
                <c:pt idx="2405">
                  <c:v>6.9384247171453399</c:v>
                </c:pt>
                <c:pt idx="2406">
                  <c:v>7.0177110530896396</c:v>
                </c:pt>
                <c:pt idx="2407">
                  <c:v>7.0965477226573803</c:v>
                </c:pt>
                <c:pt idx="2408">
                  <c:v>7.1760806498404399</c:v>
                </c:pt>
                <c:pt idx="2409">
                  <c:v>7.2550913838120099</c:v>
                </c:pt>
                <c:pt idx="2410">
                  <c:v>7.3335509138381196</c:v>
                </c:pt>
                <c:pt idx="2411">
                  <c:v>7.41145923991877</c:v>
                </c:pt>
                <c:pt idx="2412">
                  <c:v>7.4888453727879298</c:v>
                </c:pt>
                <c:pt idx="2413">
                  <c:v>7.5656803017116303</c:v>
                </c:pt>
                <c:pt idx="2414">
                  <c:v>7.6419930374238501</c:v>
                </c:pt>
                <c:pt idx="2415">
                  <c:v>7.7177545691905998</c:v>
                </c:pt>
                <c:pt idx="2416">
                  <c:v>7.7929794023788803</c:v>
                </c:pt>
                <c:pt idx="2417">
                  <c:v>7.8676820423556704</c:v>
                </c:pt>
                <c:pt idx="2418">
                  <c:v>7.9418334783870002</c:v>
                </c:pt>
                <c:pt idx="2419">
                  <c:v>8.0161299680881903</c:v>
                </c:pt>
                <c:pt idx="2420">
                  <c:v>8.0904264577893805</c:v>
                </c:pt>
                <c:pt idx="2421">
                  <c:v>8.1642297650130509</c:v>
                </c:pt>
                <c:pt idx="2422">
                  <c:v>8.2375543951261996</c:v>
                </c:pt>
                <c:pt idx="2423">
                  <c:v>8.3104003481288107</c:v>
                </c:pt>
                <c:pt idx="2424">
                  <c:v>8.3827676240208895</c:v>
                </c:pt>
                <c:pt idx="2425">
                  <c:v>8.4546562228024396</c:v>
                </c:pt>
                <c:pt idx="2426">
                  <c:v>8.5260661444734591</c:v>
                </c:pt>
                <c:pt idx="2427">
                  <c:v>8.5969828836669606</c:v>
                </c:pt>
                <c:pt idx="2428">
                  <c:v>8.6674354511169103</c:v>
                </c:pt>
                <c:pt idx="2429">
                  <c:v>8.7374093414563401</c:v>
                </c:pt>
                <c:pt idx="2430">
                  <c:v>8.8069045546852305</c:v>
                </c:pt>
                <c:pt idx="2431">
                  <c:v>8.8079489411082097</c:v>
                </c:pt>
                <c:pt idx="2432">
                  <c:v>8.8275747026399802</c:v>
                </c:pt>
                <c:pt idx="2433">
                  <c:v>8.8557731360603391</c:v>
                </c:pt>
                <c:pt idx="2434">
                  <c:v>8.8842326660864508</c:v>
                </c:pt>
                <c:pt idx="2435">
                  <c:v>8.9127647229474896</c:v>
                </c:pt>
                <c:pt idx="2436">
                  <c:v>8.9413983173774305</c:v>
                </c:pt>
                <c:pt idx="2437">
                  <c:v>8.9703945459820105</c:v>
                </c:pt>
                <c:pt idx="2438">
                  <c:v>8.9993907745865993</c:v>
                </c:pt>
                <c:pt idx="2439">
                  <c:v>9.0283870031911793</c:v>
                </c:pt>
                <c:pt idx="2440">
                  <c:v>9.0573977371627503</c:v>
                </c:pt>
                <c:pt idx="2441">
                  <c:v>9.0864229765013107</c:v>
                </c:pt>
                <c:pt idx="2442">
                  <c:v>9.1154482158398604</c:v>
                </c:pt>
                <c:pt idx="2443">
                  <c:v>9.1444879605453995</c:v>
                </c:pt>
                <c:pt idx="2444">
                  <c:v>9.1735422106179296</c:v>
                </c:pt>
                <c:pt idx="2445">
                  <c:v>9.2025964606904491</c:v>
                </c:pt>
                <c:pt idx="2446">
                  <c:v>9.2316507107629793</c:v>
                </c:pt>
                <c:pt idx="2447">
                  <c:v>9.2607194662025005</c:v>
                </c:pt>
                <c:pt idx="2448">
                  <c:v>9.2897882216420093</c:v>
                </c:pt>
                <c:pt idx="2449">
                  <c:v>9.3188569770815199</c:v>
                </c:pt>
                <c:pt idx="2450">
                  <c:v>9.3479402378880199</c:v>
                </c:pt>
                <c:pt idx="2451">
                  <c:v>9.3770234986945198</c:v>
                </c:pt>
                <c:pt idx="2452">
                  <c:v>9.4061212648680002</c:v>
                </c:pt>
                <c:pt idx="2453">
                  <c:v>9.4352335364084698</c:v>
                </c:pt>
                <c:pt idx="2454">
                  <c:v>9.4643458079489395</c:v>
                </c:pt>
                <c:pt idx="2455">
                  <c:v>9.4934580794894092</c:v>
                </c:pt>
                <c:pt idx="2456">
                  <c:v>9.52258485639687</c:v>
                </c:pt>
                <c:pt idx="2457">
                  <c:v>9.5517261386713095</c:v>
                </c:pt>
                <c:pt idx="2458">
                  <c:v>9.5808674209457507</c:v>
                </c:pt>
                <c:pt idx="2459">
                  <c:v>9.6100232085871795</c:v>
                </c:pt>
                <c:pt idx="2460">
                  <c:v>9.6391789962285994</c:v>
                </c:pt>
                <c:pt idx="2461">
                  <c:v>9.6683492892370193</c:v>
                </c:pt>
                <c:pt idx="2462">
                  <c:v>9.6975050768784499</c:v>
                </c:pt>
                <c:pt idx="2463">
                  <c:v>9.7266898752538395</c:v>
                </c:pt>
                <c:pt idx="2464">
                  <c:v>9.7558601682622594</c:v>
                </c:pt>
                <c:pt idx="2465">
                  <c:v>9.7850449666376598</c:v>
                </c:pt>
                <c:pt idx="2466">
                  <c:v>9.8142297650130494</c:v>
                </c:pt>
                <c:pt idx="2467">
                  <c:v>9.8434290687554409</c:v>
                </c:pt>
                <c:pt idx="2468">
                  <c:v>9.8726283724978199</c:v>
                </c:pt>
                <c:pt idx="2469">
                  <c:v>9.9018276762402095</c:v>
                </c:pt>
                <c:pt idx="2470">
                  <c:v>9.9310269799825903</c:v>
                </c:pt>
                <c:pt idx="2471">
                  <c:v>9.9602407890919604</c:v>
                </c:pt>
                <c:pt idx="2472">
                  <c:v>9.9894836089353092</c:v>
                </c:pt>
                <c:pt idx="2473">
                  <c:v>10.0190890629533</c:v>
                </c:pt>
                <c:pt idx="2474">
                  <c:v>10.048709022338301</c:v>
                </c:pt>
                <c:pt idx="2475">
                  <c:v>10.0783289817232</c:v>
                </c:pt>
                <c:pt idx="2476">
                  <c:v>10.1079489411082</c:v>
                </c:pt>
                <c:pt idx="2477">
                  <c:v>10.1375689004932</c:v>
                </c:pt>
                <c:pt idx="2478">
                  <c:v>10.167203365245101</c:v>
                </c:pt>
                <c:pt idx="2479">
                  <c:v>10.196837829997101</c:v>
                </c:pt>
                <c:pt idx="2480">
                  <c:v>10.226472294749099</c:v>
                </c:pt>
                <c:pt idx="2481">
                  <c:v>10.1883666956774</c:v>
                </c:pt>
                <c:pt idx="2482">
                  <c:v>10.0815781839281</c:v>
                </c:pt>
                <c:pt idx="2483">
                  <c:v>9.9775892080069593</c:v>
                </c:pt>
                <c:pt idx="2484">
                  <c:v>9.8771250362634202</c:v>
                </c:pt>
                <c:pt idx="2485">
                  <c:v>9.7786335944299392</c:v>
                </c:pt>
                <c:pt idx="2486">
                  <c:v>9.68192631273571</c:v>
                </c:pt>
                <c:pt idx="2487">
                  <c:v>9.5867856106759497</c:v>
                </c:pt>
                <c:pt idx="2488">
                  <c:v>9.4930954453147702</c:v>
                </c:pt>
                <c:pt idx="2489">
                  <c:v>9.4007252683492908</c:v>
                </c:pt>
                <c:pt idx="2490">
                  <c:v>9.3095880475776003</c:v>
                </c:pt>
                <c:pt idx="2491">
                  <c:v>9.2196112561647805</c:v>
                </c:pt>
                <c:pt idx="2492">
                  <c:v>9.1307223672758902</c:v>
                </c:pt>
                <c:pt idx="2493">
                  <c:v>9.0428633594429897</c:v>
                </c:pt>
                <c:pt idx="2494">
                  <c:v>8.9559617058311591</c:v>
                </c:pt>
                <c:pt idx="2495">
                  <c:v>8.8708587177255591</c:v>
                </c:pt>
                <c:pt idx="2496">
                  <c:v>8.7868726428778601</c:v>
                </c:pt>
                <c:pt idx="2497">
                  <c:v>8.7037278793153501</c:v>
                </c:pt>
                <c:pt idx="2498">
                  <c:v>8.6213954163040292</c:v>
                </c:pt>
                <c:pt idx="2499">
                  <c:v>8.5398462431099507</c:v>
                </c:pt>
                <c:pt idx="2500">
                  <c:v>8.4590513489991306</c:v>
                </c:pt>
                <c:pt idx="2501">
                  <c:v>8.3789672178706098</c:v>
                </c:pt>
                <c:pt idx="2502">
                  <c:v>8.2996083550913795</c:v>
                </c:pt>
                <c:pt idx="2503">
                  <c:v>8.22100377139542</c:v>
                </c:pt>
                <c:pt idx="2504">
                  <c:v>8.1431679721496995</c:v>
                </c:pt>
                <c:pt idx="2505">
                  <c:v>8.0660719466202497</c:v>
                </c:pt>
                <c:pt idx="2506">
                  <c:v>7.9897302001740602</c:v>
                </c:pt>
                <c:pt idx="2507">
                  <c:v>7.9149115172613902</c:v>
                </c:pt>
                <c:pt idx="2508">
                  <c:v>7.8409921671018301</c:v>
                </c:pt>
                <c:pt idx="2509">
                  <c:v>7.7677255584566298</c:v>
                </c:pt>
                <c:pt idx="2510">
                  <c:v>7.6951116913257902</c:v>
                </c:pt>
                <c:pt idx="2511">
                  <c:v>7.6231215549753397</c:v>
                </c:pt>
                <c:pt idx="2512">
                  <c:v>7.5517406440382899</c:v>
                </c:pt>
                <c:pt idx="2513">
                  <c:v>7.4809254424136897</c:v>
                </c:pt>
                <c:pt idx="2514">
                  <c:v>7.4106469393675702</c:v>
                </c:pt>
                <c:pt idx="2515">
                  <c:v>7.3409776617348399</c:v>
                </c:pt>
                <c:pt idx="2516">
                  <c:v>7.2719466202494898</c:v>
                </c:pt>
                <c:pt idx="2517">
                  <c:v>7.2035538149115199</c:v>
                </c:pt>
                <c:pt idx="2518">
                  <c:v>7.1358282564548903</c:v>
                </c:pt>
                <c:pt idx="2519">
                  <c:v>7.0690745575863101</c:v>
                </c:pt>
                <c:pt idx="2520">
                  <c:v>7.0035102988105598</c:v>
                </c:pt>
                <c:pt idx="2521">
                  <c:v>6.9974325500435199</c:v>
                </c:pt>
                <c:pt idx="2522">
                  <c:v>7.0469683782999697</c:v>
                </c:pt>
                <c:pt idx="2523">
                  <c:v>7.1182187409341502</c:v>
                </c:pt>
                <c:pt idx="2524">
                  <c:v>7.1944589498114304</c:v>
                </c:pt>
                <c:pt idx="2525">
                  <c:v>7.2712358572671896</c:v>
                </c:pt>
                <c:pt idx="2526">
                  <c:v>7.3477661734841897</c:v>
                </c:pt>
                <c:pt idx="2527">
                  <c:v>7.4238178125906602</c:v>
                </c:pt>
                <c:pt idx="2528">
                  <c:v>7.49933275311865</c:v>
                </c:pt>
                <c:pt idx="2529">
                  <c:v>7.5742964897011902</c:v>
                </c:pt>
                <c:pt idx="2530">
                  <c:v>7.6487235277052497</c:v>
                </c:pt>
                <c:pt idx="2531">
                  <c:v>7.72261386713084</c:v>
                </c:pt>
                <c:pt idx="2532">
                  <c:v>7.7959384972439798</c:v>
                </c:pt>
                <c:pt idx="2533">
                  <c:v>7.86874093414563</c:v>
                </c:pt>
                <c:pt idx="2534">
                  <c:v>7.9409921671018298</c:v>
                </c:pt>
                <c:pt idx="2535">
                  <c:v>8.0133449376269201</c:v>
                </c:pt>
                <c:pt idx="2536">
                  <c:v>8.0857122135190007</c:v>
                </c:pt>
                <c:pt idx="2537">
                  <c:v>8.1575863069335703</c:v>
                </c:pt>
                <c:pt idx="2538">
                  <c:v>8.2289962286045792</c:v>
                </c:pt>
                <c:pt idx="2539">
                  <c:v>8.2999129677980807</c:v>
                </c:pt>
                <c:pt idx="2540">
                  <c:v>8.3703365245140695</c:v>
                </c:pt>
                <c:pt idx="2541">
                  <c:v>8.44029590948651</c:v>
                </c:pt>
                <c:pt idx="2542">
                  <c:v>8.5097621119814306</c:v>
                </c:pt>
                <c:pt idx="2543">
                  <c:v>8.5787641427328101</c:v>
                </c:pt>
                <c:pt idx="2544">
                  <c:v>8.6472874963736608</c:v>
                </c:pt>
                <c:pt idx="2545">
                  <c:v>8.7153321729039703</c:v>
                </c:pt>
                <c:pt idx="2546">
                  <c:v>8.7828836669567707</c:v>
                </c:pt>
                <c:pt idx="2547">
                  <c:v>8.8499709892660299</c:v>
                </c:pt>
                <c:pt idx="2548">
                  <c:v>8.9165796344647497</c:v>
                </c:pt>
                <c:pt idx="2549">
                  <c:v>8.9834348709022294</c:v>
                </c:pt>
                <c:pt idx="2550">
                  <c:v>9.0501450536698602</c:v>
                </c:pt>
                <c:pt idx="2551">
                  <c:v>9.0483173774296493</c:v>
                </c:pt>
                <c:pt idx="2552">
                  <c:v>9.0655932695097192</c:v>
                </c:pt>
                <c:pt idx="2553">
                  <c:v>9.0918914998549507</c:v>
                </c:pt>
                <c:pt idx="2554">
                  <c:v>9.1184943429068799</c:v>
                </c:pt>
                <c:pt idx="2555">
                  <c:v>9.1451552074267504</c:v>
                </c:pt>
                <c:pt idx="2556">
                  <c:v>9.1718305773136102</c:v>
                </c:pt>
                <c:pt idx="2557">
                  <c:v>9.1984914418334807</c:v>
                </c:pt>
                <c:pt idx="2558">
                  <c:v>9.2251668117203405</c:v>
                </c:pt>
                <c:pt idx="2559">
                  <c:v>9.2518276762402092</c:v>
                </c:pt>
                <c:pt idx="2560">
                  <c:v>9.2784885407600797</c:v>
                </c:pt>
                <c:pt idx="2561">
                  <c:v>9.3051494052799502</c:v>
                </c:pt>
                <c:pt idx="2562">
                  <c:v>9.3317957644328402</c:v>
                </c:pt>
                <c:pt idx="2563">
                  <c:v>9.3584566289527107</c:v>
                </c:pt>
                <c:pt idx="2564">
                  <c:v>9.3851174934725794</c:v>
                </c:pt>
                <c:pt idx="2565">
                  <c:v>9.4117783579924605</c:v>
                </c:pt>
                <c:pt idx="2566">
                  <c:v>9.4384392225123293</c:v>
                </c:pt>
                <c:pt idx="2567">
                  <c:v>9.4651000870321997</c:v>
                </c:pt>
                <c:pt idx="2568">
                  <c:v>9.4917609515520702</c:v>
                </c:pt>
                <c:pt idx="2569">
                  <c:v>9.5184218160719496</c:v>
                </c:pt>
                <c:pt idx="2570">
                  <c:v>9.5450971859588005</c:v>
                </c:pt>
                <c:pt idx="2571">
                  <c:v>9.5717725558456603</c:v>
                </c:pt>
                <c:pt idx="2572">
                  <c:v>9.5984334203655397</c:v>
                </c:pt>
                <c:pt idx="2573">
                  <c:v>9.6251087902523906</c:v>
                </c:pt>
                <c:pt idx="2574">
                  <c:v>9.6517841601392504</c:v>
                </c:pt>
                <c:pt idx="2575">
                  <c:v>9.6784450246591192</c:v>
                </c:pt>
                <c:pt idx="2576">
                  <c:v>9.7051203945459807</c:v>
                </c:pt>
                <c:pt idx="2577">
                  <c:v>9.7317812590658495</c:v>
                </c:pt>
                <c:pt idx="2578">
                  <c:v>9.7584566289527093</c:v>
                </c:pt>
                <c:pt idx="2579">
                  <c:v>9.7851174934725904</c:v>
                </c:pt>
                <c:pt idx="2580">
                  <c:v>9.8117928633594396</c:v>
                </c:pt>
                <c:pt idx="2581">
                  <c:v>9.8384682332462994</c:v>
                </c:pt>
                <c:pt idx="2582">
                  <c:v>9.8651290977661699</c:v>
                </c:pt>
                <c:pt idx="2583">
                  <c:v>9.8918044676530297</c:v>
                </c:pt>
                <c:pt idx="2584">
                  <c:v>9.9184798375398895</c:v>
                </c:pt>
                <c:pt idx="2585">
                  <c:v>9.94514070205976</c:v>
                </c:pt>
                <c:pt idx="2586">
                  <c:v>9.9718160719466198</c:v>
                </c:pt>
                <c:pt idx="2587">
                  <c:v>9.9986364955033409</c:v>
                </c:pt>
                <c:pt idx="2588">
                  <c:v>10.0256599941979</c:v>
                </c:pt>
                <c:pt idx="2589">
                  <c:v>10.052683492892401</c:v>
                </c:pt>
                <c:pt idx="2590">
                  <c:v>10.0797214969539</c:v>
                </c:pt>
                <c:pt idx="2591">
                  <c:v>10.1067449956484</c:v>
                </c:pt>
                <c:pt idx="2592">
                  <c:v>10.133782999709901</c:v>
                </c:pt>
                <c:pt idx="2593">
                  <c:v>10.1608210037714</c:v>
                </c:pt>
                <c:pt idx="2594">
                  <c:v>10.1878445024659</c:v>
                </c:pt>
                <c:pt idx="2595">
                  <c:v>10.214882506527401</c:v>
                </c:pt>
                <c:pt idx="2596">
                  <c:v>10.2419205105889</c:v>
                </c:pt>
                <c:pt idx="2597">
                  <c:v>10.2689585146504</c:v>
                </c:pt>
                <c:pt idx="2598">
                  <c:v>10.295996518711901</c:v>
                </c:pt>
                <c:pt idx="2599">
                  <c:v>10.3230345227734</c:v>
                </c:pt>
                <c:pt idx="2600">
                  <c:v>10.350043516101</c:v>
                </c:pt>
                <c:pt idx="2601">
                  <c:v>10.3083115752829</c:v>
                </c:pt>
                <c:pt idx="2602">
                  <c:v>10.1969973890339</c:v>
                </c:pt>
                <c:pt idx="2603">
                  <c:v>10.0885262547142</c:v>
                </c:pt>
                <c:pt idx="2604">
                  <c:v>9.9825790542500705</c:v>
                </c:pt>
                <c:pt idx="2605">
                  <c:v>9.8800986364955001</c:v>
                </c:pt>
                <c:pt idx="2606">
                  <c:v>9.7794894110820998</c:v>
                </c:pt>
                <c:pt idx="2607">
                  <c:v>9.6805337975050794</c:v>
                </c:pt>
                <c:pt idx="2608">
                  <c:v>9.5831302581955295</c:v>
                </c:pt>
                <c:pt idx="2609">
                  <c:v>9.4871192341166193</c:v>
                </c:pt>
                <c:pt idx="2610">
                  <c:v>9.3924136930664393</c:v>
                </c:pt>
                <c:pt idx="2611">
                  <c:v>9.2989411082100393</c:v>
                </c:pt>
                <c:pt idx="2612">
                  <c:v>9.2066289527124994</c:v>
                </c:pt>
                <c:pt idx="2613">
                  <c:v>9.1154337104728693</c:v>
                </c:pt>
                <c:pt idx="2614">
                  <c:v>9.02531186539019</c:v>
                </c:pt>
                <c:pt idx="2615">
                  <c:v>8.9362053959965202</c:v>
                </c:pt>
                <c:pt idx="2616">
                  <c:v>8.8492167101827697</c:v>
                </c:pt>
                <c:pt idx="2617">
                  <c:v>8.7631273571221406</c:v>
                </c:pt>
                <c:pt idx="2618">
                  <c:v>8.6779083260806509</c:v>
                </c:pt>
                <c:pt idx="2619">
                  <c:v>8.5935306063243395</c:v>
                </c:pt>
                <c:pt idx="2620">
                  <c:v>8.5099941978532101</c:v>
                </c:pt>
                <c:pt idx="2621">
                  <c:v>8.4272410791993</c:v>
                </c:pt>
                <c:pt idx="2622">
                  <c:v>8.3452712503626305</c:v>
                </c:pt>
                <c:pt idx="2623">
                  <c:v>8.2640557006092195</c:v>
                </c:pt>
                <c:pt idx="2624">
                  <c:v>8.1836524514070206</c:v>
                </c:pt>
                <c:pt idx="2625">
                  <c:v>8.1040469973890303</c:v>
                </c:pt>
                <c:pt idx="2626">
                  <c:v>8.0252248331882807</c:v>
                </c:pt>
                <c:pt idx="2627">
                  <c:v>7.9475630983463903</c:v>
                </c:pt>
                <c:pt idx="2628">
                  <c:v>7.8713373948360896</c:v>
                </c:pt>
                <c:pt idx="2629">
                  <c:v>7.7958514650420696</c:v>
                </c:pt>
                <c:pt idx="2630">
                  <c:v>7.7210472874963703</c:v>
                </c:pt>
                <c:pt idx="2631">
                  <c:v>7.6469538729329898</c:v>
                </c:pt>
                <c:pt idx="2632">
                  <c:v>7.5735131998839602</c:v>
                </c:pt>
                <c:pt idx="2633">
                  <c:v>7.5007252683492904</c:v>
                </c:pt>
                <c:pt idx="2634">
                  <c:v>7.4285610675950098</c:v>
                </c:pt>
                <c:pt idx="2635">
                  <c:v>7.3569770815201601</c:v>
                </c:pt>
                <c:pt idx="2636">
                  <c:v>7.2860458369596799</c:v>
                </c:pt>
                <c:pt idx="2637">
                  <c:v>7.2158108500145097</c:v>
                </c:pt>
                <c:pt idx="2638">
                  <c:v>7.1462286045837002</c:v>
                </c:pt>
                <c:pt idx="2639">
                  <c:v>7.0775747026399802</c:v>
                </c:pt>
                <c:pt idx="2640">
                  <c:v>7.0103423266608704</c:v>
                </c:pt>
                <c:pt idx="2641">
                  <c:v>7.0027415143603102</c:v>
                </c:pt>
                <c:pt idx="2642">
                  <c:v>7.0506962576153196</c:v>
                </c:pt>
                <c:pt idx="2643">
                  <c:v>7.1203655352480402</c:v>
                </c:pt>
                <c:pt idx="2644">
                  <c:v>7.1949956483898996</c:v>
                </c:pt>
                <c:pt idx="2645">
                  <c:v>7.2702494923121597</c:v>
                </c:pt>
                <c:pt idx="2646">
                  <c:v>7.3452422396286599</c:v>
                </c:pt>
                <c:pt idx="2647">
                  <c:v>7.4197563098346402</c:v>
                </c:pt>
                <c:pt idx="2648">
                  <c:v>7.4937336814621398</c:v>
                </c:pt>
                <c:pt idx="2649">
                  <c:v>7.5671598491441801</c:v>
                </c:pt>
                <c:pt idx="2650">
                  <c:v>7.6400348128807698</c:v>
                </c:pt>
                <c:pt idx="2651">
                  <c:v>7.71237307803887</c:v>
                </c:pt>
                <c:pt idx="2652">
                  <c:v>7.7841601392515196</c:v>
                </c:pt>
                <c:pt idx="2653">
                  <c:v>7.8554105018857001</c:v>
                </c:pt>
                <c:pt idx="2654">
                  <c:v>7.9261241659413999</c:v>
                </c:pt>
                <c:pt idx="2655">
                  <c:v>7.9966637655932704</c:v>
                </c:pt>
                <c:pt idx="2656">
                  <c:v>8.0674354511169106</c:v>
                </c:pt>
                <c:pt idx="2657">
                  <c:v>8.1377284595300292</c:v>
                </c:pt>
                <c:pt idx="2658">
                  <c:v>8.2075282854656209</c:v>
                </c:pt>
                <c:pt idx="2659">
                  <c:v>8.2768494342906909</c:v>
                </c:pt>
                <c:pt idx="2660">
                  <c:v>8.3456774006382393</c:v>
                </c:pt>
                <c:pt idx="2661">
                  <c:v>8.41402668987525</c:v>
                </c:pt>
                <c:pt idx="2662">
                  <c:v>8.4818827966347605</c:v>
                </c:pt>
                <c:pt idx="2663">
                  <c:v>8.5492747316507103</c:v>
                </c:pt>
                <c:pt idx="2664">
                  <c:v>8.6161879895561402</c:v>
                </c:pt>
                <c:pt idx="2665">
                  <c:v>8.6826370757180094</c:v>
                </c:pt>
                <c:pt idx="2666">
                  <c:v>8.7486074847693605</c:v>
                </c:pt>
                <c:pt idx="2667">
                  <c:v>8.8140992167101793</c:v>
                </c:pt>
                <c:pt idx="2668">
                  <c:v>8.8791412822744409</c:v>
                </c:pt>
                <c:pt idx="2669">
                  <c:v>8.9438207136640493</c:v>
                </c:pt>
                <c:pt idx="2670">
                  <c:v>9.0089353060632398</c:v>
                </c:pt>
                <c:pt idx="2671">
                  <c:v>9.0123005512039498</c:v>
                </c:pt>
                <c:pt idx="2672">
                  <c:v>9.0299535828256499</c:v>
                </c:pt>
                <c:pt idx="2673">
                  <c:v>9.0541775456919105</c:v>
                </c:pt>
                <c:pt idx="2674">
                  <c:v>9.0786190890629506</c:v>
                </c:pt>
                <c:pt idx="2675">
                  <c:v>9.1030896431679693</c:v>
                </c:pt>
                <c:pt idx="2676">
                  <c:v>9.1275601972729898</c:v>
                </c:pt>
                <c:pt idx="2677">
                  <c:v>9.1520307513780104</c:v>
                </c:pt>
                <c:pt idx="2678">
                  <c:v>9.1765013054830291</c:v>
                </c:pt>
                <c:pt idx="2679">
                  <c:v>9.2009718595880496</c:v>
                </c:pt>
                <c:pt idx="2680">
                  <c:v>9.2254279083260808</c:v>
                </c:pt>
                <c:pt idx="2681">
                  <c:v>9.2498839570641103</c:v>
                </c:pt>
                <c:pt idx="2682">
                  <c:v>9.2743400058021503</c:v>
                </c:pt>
                <c:pt idx="2683">
                  <c:v>9.2987815491731904</c:v>
                </c:pt>
                <c:pt idx="2684">
                  <c:v>9.3232375979112305</c:v>
                </c:pt>
                <c:pt idx="2685">
                  <c:v>9.3476791412822706</c:v>
                </c:pt>
                <c:pt idx="2686">
                  <c:v>9.3721351900203107</c:v>
                </c:pt>
                <c:pt idx="2687">
                  <c:v>9.3965767333913508</c:v>
                </c:pt>
                <c:pt idx="2688">
                  <c:v>9.4210182767623998</c:v>
                </c:pt>
                <c:pt idx="2689">
                  <c:v>9.4454743255004292</c:v>
                </c:pt>
                <c:pt idx="2690">
                  <c:v>9.46991586887148</c:v>
                </c:pt>
                <c:pt idx="2691">
                  <c:v>9.4943574122425307</c:v>
                </c:pt>
                <c:pt idx="2692">
                  <c:v>9.5188134609805601</c:v>
                </c:pt>
                <c:pt idx="2693">
                  <c:v>9.5432550043516091</c:v>
                </c:pt>
                <c:pt idx="2694">
                  <c:v>9.5676965477226599</c:v>
                </c:pt>
                <c:pt idx="2695">
                  <c:v>9.5921525964606893</c:v>
                </c:pt>
                <c:pt idx="2696">
                  <c:v>9.6165941398317401</c:v>
                </c:pt>
                <c:pt idx="2697">
                  <c:v>9.6410501885697695</c:v>
                </c:pt>
                <c:pt idx="2698">
                  <c:v>9.6654917319408202</c:v>
                </c:pt>
                <c:pt idx="2699">
                  <c:v>9.6899477806788497</c:v>
                </c:pt>
                <c:pt idx="2700">
                  <c:v>9.7143893240499004</c:v>
                </c:pt>
                <c:pt idx="2701">
                  <c:v>9.7388453727879298</c:v>
                </c:pt>
                <c:pt idx="2702">
                  <c:v>9.7633014215259593</c:v>
                </c:pt>
                <c:pt idx="2703">
                  <c:v>9.78774296489701</c:v>
                </c:pt>
                <c:pt idx="2704">
                  <c:v>9.8121990136350394</c:v>
                </c:pt>
                <c:pt idx="2705">
                  <c:v>9.8366405570060902</c:v>
                </c:pt>
                <c:pt idx="2706">
                  <c:v>9.8610966057441196</c:v>
                </c:pt>
                <c:pt idx="2707">
                  <c:v>9.8855381491151704</c:v>
                </c:pt>
                <c:pt idx="2708">
                  <c:v>9.9099941978532105</c:v>
                </c:pt>
                <c:pt idx="2709">
                  <c:v>9.9344357412242505</c:v>
                </c:pt>
                <c:pt idx="2710">
                  <c:v>9.9588917899622906</c:v>
                </c:pt>
                <c:pt idx="2711">
                  <c:v>9.9833333333333307</c:v>
                </c:pt>
                <c:pt idx="2712">
                  <c:v>10.0080649840441</c:v>
                </c:pt>
                <c:pt idx="2713">
                  <c:v>10.032854656222799</c:v>
                </c:pt>
                <c:pt idx="2714">
                  <c:v>10.0576443284015</c:v>
                </c:pt>
                <c:pt idx="2715">
                  <c:v>10.0824340005802</c:v>
                </c:pt>
                <c:pt idx="2716">
                  <c:v>10.1072236727589</c:v>
                </c:pt>
                <c:pt idx="2717">
                  <c:v>10.132027850304601</c:v>
                </c:pt>
                <c:pt idx="2718">
                  <c:v>10.156817522483299</c:v>
                </c:pt>
                <c:pt idx="2719">
                  <c:v>10.181607194662</c:v>
                </c:pt>
                <c:pt idx="2720">
                  <c:v>10.2064113722077</c:v>
                </c:pt>
                <c:pt idx="2721">
                  <c:v>10.163344937626899</c:v>
                </c:pt>
                <c:pt idx="2722">
                  <c:v>10.0515955903684</c:v>
                </c:pt>
                <c:pt idx="2723">
                  <c:v>9.9432550043516095</c:v>
                </c:pt>
                <c:pt idx="2724">
                  <c:v>9.8381781259065804</c:v>
                </c:pt>
                <c:pt idx="2725">
                  <c:v>9.7352335364084706</c:v>
                </c:pt>
                <c:pt idx="2726">
                  <c:v>9.6341601392515201</c:v>
                </c:pt>
                <c:pt idx="2727">
                  <c:v>9.5347838700319105</c:v>
                </c:pt>
                <c:pt idx="2728">
                  <c:v>9.4369741804467697</c:v>
                </c:pt>
                <c:pt idx="2729">
                  <c:v>9.3405860168262294</c:v>
                </c:pt>
                <c:pt idx="2730">
                  <c:v>9.2455323469683801</c:v>
                </c:pt>
                <c:pt idx="2731">
                  <c:v>9.1517406440382896</c:v>
                </c:pt>
                <c:pt idx="2732">
                  <c:v>9.0591383812010395</c:v>
                </c:pt>
                <c:pt idx="2733">
                  <c:v>8.9676820423556691</c:v>
                </c:pt>
                <c:pt idx="2734">
                  <c:v>8.8780678851174901</c:v>
                </c:pt>
                <c:pt idx="2735">
                  <c:v>8.7898897592109098</c:v>
                </c:pt>
                <c:pt idx="2736">
                  <c:v>8.7026544821583993</c:v>
                </c:pt>
                <c:pt idx="2737">
                  <c:v>8.6163330432259908</c:v>
                </c:pt>
                <c:pt idx="2738">
                  <c:v>8.5309109370467109</c:v>
                </c:pt>
                <c:pt idx="2739">
                  <c:v>8.4463156367856094</c:v>
                </c:pt>
                <c:pt idx="2740">
                  <c:v>8.3625616478096898</c:v>
                </c:pt>
                <c:pt idx="2741">
                  <c:v>8.27961995938497</c:v>
                </c:pt>
                <c:pt idx="2742">
                  <c:v>8.1974905715114605</c:v>
                </c:pt>
                <c:pt idx="2743">
                  <c:v>8.1162024949231206</c:v>
                </c:pt>
                <c:pt idx="2744">
                  <c:v>8.0357412242529698</c:v>
                </c:pt>
                <c:pt idx="2745">
                  <c:v>7.9563388453727901</c:v>
                </c:pt>
                <c:pt idx="2746">
                  <c:v>7.8785900783289797</c:v>
                </c:pt>
                <c:pt idx="2747">
                  <c:v>7.8016100957354197</c:v>
                </c:pt>
                <c:pt idx="2748">
                  <c:v>7.7253698868581404</c:v>
                </c:pt>
                <c:pt idx="2749">
                  <c:v>7.64985494633014</c:v>
                </c:pt>
                <c:pt idx="2750">
                  <c:v>7.5750652741514397</c:v>
                </c:pt>
                <c:pt idx="2751">
                  <c:v>7.5009138381201002</c:v>
                </c:pt>
                <c:pt idx="2752">
                  <c:v>7.4274296489701204</c:v>
                </c:pt>
                <c:pt idx="2753">
                  <c:v>7.3545982013344897</c:v>
                </c:pt>
                <c:pt idx="2754">
                  <c:v>7.2823904844792597</c:v>
                </c:pt>
                <c:pt idx="2755">
                  <c:v>7.2108935306063202</c:v>
                </c:pt>
                <c:pt idx="2756">
                  <c:v>7.14007832898172</c:v>
                </c:pt>
                <c:pt idx="2757">
                  <c:v>7.0702930084131097</c:v>
                </c:pt>
                <c:pt idx="2758">
                  <c:v>7.0018711923411701</c:v>
                </c:pt>
                <c:pt idx="2759">
                  <c:v>6.9341456338845404</c:v>
                </c:pt>
                <c:pt idx="2760">
                  <c:v>6.8670873223092501</c:v>
                </c:pt>
                <c:pt idx="2761">
                  <c:v>6.8605889178996202</c:v>
                </c:pt>
                <c:pt idx="2762">
                  <c:v>6.9091528865680303</c:v>
                </c:pt>
                <c:pt idx="2763">
                  <c:v>6.9784885407600799</c:v>
                </c:pt>
                <c:pt idx="2764">
                  <c:v>7.0518711923411699</c:v>
                </c:pt>
                <c:pt idx="2765">
                  <c:v>7.1263562518131698</c:v>
                </c:pt>
                <c:pt idx="2766">
                  <c:v>7.20123295619379</c:v>
                </c:pt>
                <c:pt idx="2767">
                  <c:v>7.2756309834638797</c:v>
                </c:pt>
                <c:pt idx="2768">
                  <c:v>7.34947780678851</c:v>
                </c:pt>
                <c:pt idx="2769">
                  <c:v>7.4227879315346703</c:v>
                </c:pt>
                <c:pt idx="2770">
                  <c:v>7.4955323469683801</c:v>
                </c:pt>
                <c:pt idx="2771">
                  <c:v>7.5677255584566296</c:v>
                </c:pt>
                <c:pt idx="2772">
                  <c:v>7.63938207136641</c:v>
                </c:pt>
                <c:pt idx="2773">
                  <c:v>7.7104873803307203</c:v>
                </c:pt>
                <c:pt idx="2774">
                  <c:v>7.7810414853495802</c:v>
                </c:pt>
                <c:pt idx="2775">
                  <c:v>7.8510588917899602</c:v>
                </c:pt>
                <c:pt idx="2776">
                  <c:v>7.9205395996518702</c:v>
                </c:pt>
                <c:pt idx="2777">
                  <c:v>7.9897447055410504</c:v>
                </c:pt>
                <c:pt idx="2778">
                  <c:v>8.0592834348709008</c:v>
                </c:pt>
                <c:pt idx="2779">
                  <c:v>8.1283289817232394</c:v>
                </c:pt>
                <c:pt idx="2780">
                  <c:v>8.1968958514650403</c:v>
                </c:pt>
                <c:pt idx="2781">
                  <c:v>8.2649840440963196</c:v>
                </c:pt>
                <c:pt idx="2782">
                  <c:v>8.3325935596170595</c:v>
                </c:pt>
                <c:pt idx="2783">
                  <c:v>8.3997243980272707</c:v>
                </c:pt>
                <c:pt idx="2784">
                  <c:v>8.4663910646939406</c:v>
                </c:pt>
                <c:pt idx="2785">
                  <c:v>8.5325790542500695</c:v>
                </c:pt>
                <c:pt idx="2786">
                  <c:v>8.5983028720626606</c:v>
                </c:pt>
                <c:pt idx="2787">
                  <c:v>8.6635480127647195</c:v>
                </c:pt>
                <c:pt idx="2788">
                  <c:v>8.7283289817232408</c:v>
                </c:pt>
                <c:pt idx="2789">
                  <c:v>8.7926312735712209</c:v>
                </c:pt>
                <c:pt idx="2790">
                  <c:v>8.8564693936756598</c:v>
                </c:pt>
                <c:pt idx="2791">
                  <c:v>8.8683492892370204</c:v>
                </c:pt>
                <c:pt idx="2792">
                  <c:v>8.8875108790252408</c:v>
                </c:pt>
                <c:pt idx="2793">
                  <c:v>8.9096460690455501</c:v>
                </c:pt>
                <c:pt idx="2794">
                  <c:v>8.9319408181026994</c:v>
                </c:pt>
                <c:pt idx="2795">
                  <c:v>8.9545401798665498</c:v>
                </c:pt>
                <c:pt idx="2796">
                  <c:v>8.9772120684653292</c:v>
                </c:pt>
                <c:pt idx="2797">
                  <c:v>8.9998694516971298</c:v>
                </c:pt>
                <c:pt idx="2798">
                  <c:v>9.0225413402959092</c:v>
                </c:pt>
                <c:pt idx="2799">
                  <c:v>9.0451987235276992</c:v>
                </c:pt>
                <c:pt idx="2800">
                  <c:v>9.0678416013925105</c:v>
                </c:pt>
                <c:pt idx="2801">
                  <c:v>9.0904989846243094</c:v>
                </c:pt>
                <c:pt idx="2802">
                  <c:v>9.1131418624891207</c:v>
                </c:pt>
                <c:pt idx="2803">
                  <c:v>9.1357992457209196</c:v>
                </c:pt>
                <c:pt idx="2804">
                  <c:v>9.1584421235857292</c:v>
                </c:pt>
                <c:pt idx="2805">
                  <c:v>9.1810995068175192</c:v>
                </c:pt>
                <c:pt idx="2806">
                  <c:v>9.2037423846823305</c:v>
                </c:pt>
                <c:pt idx="2807">
                  <c:v>9.2263852625471401</c:v>
                </c:pt>
                <c:pt idx="2808">
                  <c:v>9.2490281404119497</c:v>
                </c:pt>
                <c:pt idx="2809">
                  <c:v>9.2716710182767592</c:v>
                </c:pt>
                <c:pt idx="2810">
                  <c:v>9.2942993907745901</c:v>
                </c:pt>
                <c:pt idx="2811">
                  <c:v>9.3169277632724103</c:v>
                </c:pt>
                <c:pt idx="2812">
                  <c:v>9.3395416304032501</c:v>
                </c:pt>
                <c:pt idx="2813">
                  <c:v>9.3621554975340899</c:v>
                </c:pt>
                <c:pt idx="2814">
                  <c:v>9.3847548592979404</c:v>
                </c:pt>
                <c:pt idx="2815">
                  <c:v>9.4073687264287802</c:v>
                </c:pt>
                <c:pt idx="2816">
                  <c:v>9.4299680881926307</c:v>
                </c:pt>
                <c:pt idx="2817">
                  <c:v>9.4525674499564794</c:v>
                </c:pt>
                <c:pt idx="2818">
                  <c:v>9.4751523063533494</c:v>
                </c:pt>
                <c:pt idx="2819">
                  <c:v>9.4977516681171998</c:v>
                </c:pt>
                <c:pt idx="2820">
                  <c:v>9.5203365245140699</c:v>
                </c:pt>
                <c:pt idx="2821">
                  <c:v>9.5429213809109399</c:v>
                </c:pt>
                <c:pt idx="2822">
                  <c:v>9.5654917319408206</c:v>
                </c:pt>
                <c:pt idx="2823">
                  <c:v>9.5880475776037102</c:v>
                </c:pt>
                <c:pt idx="2824">
                  <c:v>9.6106034232666104</c:v>
                </c:pt>
                <c:pt idx="2825">
                  <c:v>9.6331592689295</c:v>
                </c:pt>
                <c:pt idx="2826">
                  <c:v>9.6557006092254092</c:v>
                </c:pt>
                <c:pt idx="2827">
                  <c:v>9.6782274441543397</c:v>
                </c:pt>
                <c:pt idx="2828">
                  <c:v>9.7007542790832595</c:v>
                </c:pt>
                <c:pt idx="2829">
                  <c:v>9.7232811140121793</c:v>
                </c:pt>
                <c:pt idx="2830">
                  <c:v>9.7457934435741205</c:v>
                </c:pt>
                <c:pt idx="2831">
                  <c:v>9.7683057731360599</c:v>
                </c:pt>
                <c:pt idx="2832">
                  <c:v>9.7908181026979992</c:v>
                </c:pt>
                <c:pt idx="2833">
                  <c:v>9.8133159268929493</c:v>
                </c:pt>
                <c:pt idx="2834">
                  <c:v>9.8358137510878993</c:v>
                </c:pt>
                <c:pt idx="2835">
                  <c:v>9.8583115752828494</c:v>
                </c:pt>
                <c:pt idx="2836">
                  <c:v>9.8807948941108208</c:v>
                </c:pt>
                <c:pt idx="2837">
                  <c:v>9.9032927183057708</c:v>
                </c:pt>
                <c:pt idx="2838">
                  <c:v>9.9257615317667494</c:v>
                </c:pt>
                <c:pt idx="2839">
                  <c:v>9.9482448505947207</c:v>
                </c:pt>
                <c:pt idx="2840">
                  <c:v>9.9707136640556993</c:v>
                </c:pt>
                <c:pt idx="2841">
                  <c:v>9.9277342616768198</c:v>
                </c:pt>
                <c:pt idx="2842">
                  <c:v>9.8184363214389307</c:v>
                </c:pt>
                <c:pt idx="2843">
                  <c:v>9.7118508848273901</c:v>
                </c:pt>
                <c:pt idx="2844">
                  <c:v>9.6075863069335607</c:v>
                </c:pt>
                <c:pt idx="2845">
                  <c:v>9.5053959965187094</c:v>
                </c:pt>
                <c:pt idx="2846">
                  <c:v>9.4050623730780405</c:v>
                </c:pt>
                <c:pt idx="2847">
                  <c:v>9.3063968668407302</c:v>
                </c:pt>
                <c:pt idx="2848">
                  <c:v>9.2092979402378905</c:v>
                </c:pt>
                <c:pt idx="2849">
                  <c:v>9.1136495503336192</c:v>
                </c:pt>
                <c:pt idx="2850">
                  <c:v>9.0193501595590408</c:v>
                </c:pt>
                <c:pt idx="2851">
                  <c:v>8.9264722947490593</c:v>
                </c:pt>
                <c:pt idx="2852">
                  <c:v>8.83588627792283</c:v>
                </c:pt>
                <c:pt idx="2853">
                  <c:v>8.7464026689875194</c:v>
                </c:pt>
                <c:pt idx="2854">
                  <c:v>8.6579489411082093</c:v>
                </c:pt>
                <c:pt idx="2855">
                  <c:v>8.5704815781839301</c:v>
                </c:pt>
                <c:pt idx="2856">
                  <c:v>8.4839280533797492</c:v>
                </c:pt>
                <c:pt idx="2857">
                  <c:v>8.3982593559617094</c:v>
                </c:pt>
                <c:pt idx="2858">
                  <c:v>8.3135044966637697</c:v>
                </c:pt>
                <c:pt idx="2859">
                  <c:v>8.2296199593849693</c:v>
                </c:pt>
                <c:pt idx="2860">
                  <c:v>8.1466057441253295</c:v>
                </c:pt>
                <c:pt idx="2861">
                  <c:v>8.0644618508848307</c:v>
                </c:pt>
                <c:pt idx="2862">
                  <c:v>7.9831882796634801</c:v>
                </c:pt>
                <c:pt idx="2863">
                  <c:v>7.90371337394836</c:v>
                </c:pt>
                <c:pt idx="2864">
                  <c:v>7.8251958224543099</c:v>
                </c:pt>
                <c:pt idx="2865">
                  <c:v>7.7474760661444702</c:v>
                </c:pt>
                <c:pt idx="2866">
                  <c:v>7.6705395996518702</c:v>
                </c:pt>
                <c:pt idx="2867">
                  <c:v>7.5943719176095197</c:v>
                </c:pt>
                <c:pt idx="2868">
                  <c:v>7.5189004931824801</c:v>
                </c:pt>
                <c:pt idx="2869">
                  <c:v>7.4441108210037701</c:v>
                </c:pt>
                <c:pt idx="2870">
                  <c:v>7.3700174064403798</c:v>
                </c:pt>
                <c:pt idx="2871">
                  <c:v>7.2966202494923103</c:v>
                </c:pt>
                <c:pt idx="2872">
                  <c:v>7.2238903394255898</c:v>
                </c:pt>
                <c:pt idx="2873">
                  <c:v>7.1518711923411704</c:v>
                </c:pt>
                <c:pt idx="2874">
                  <c:v>7.0807658833768503</c:v>
                </c:pt>
                <c:pt idx="2875">
                  <c:v>7.0112126486800097</c:v>
                </c:pt>
                <c:pt idx="2876">
                  <c:v>6.9423991876994497</c:v>
                </c:pt>
                <c:pt idx="2877">
                  <c:v>6.8742819843341998</c:v>
                </c:pt>
                <c:pt idx="2878">
                  <c:v>6.8068465332172901</c:v>
                </c:pt>
                <c:pt idx="2879">
                  <c:v>6.7400783289817197</c:v>
                </c:pt>
                <c:pt idx="2880">
                  <c:v>6.6739628662605197</c:v>
                </c:pt>
                <c:pt idx="2881">
                  <c:v>6.66962576153177</c:v>
                </c:pt>
                <c:pt idx="2882">
                  <c:v>6.7197418044676498</c:v>
                </c:pt>
                <c:pt idx="2883">
                  <c:v>6.7899332753118697</c:v>
                </c:pt>
                <c:pt idx="2884">
                  <c:v>6.8640847113432004</c:v>
                </c:pt>
                <c:pt idx="2885">
                  <c:v>6.9387438352190296</c:v>
                </c:pt>
                <c:pt idx="2886">
                  <c:v>7.0130693356541904</c:v>
                </c:pt>
                <c:pt idx="2887">
                  <c:v>7.0868291267769097</c:v>
                </c:pt>
                <c:pt idx="2888">
                  <c:v>7.1610966057441203</c:v>
                </c:pt>
                <c:pt idx="2889">
                  <c:v>7.23491441833478</c:v>
                </c:pt>
                <c:pt idx="2890">
                  <c:v>7.3081665216129998</c:v>
                </c:pt>
                <c:pt idx="2891">
                  <c:v>7.3808529155787603</c:v>
                </c:pt>
                <c:pt idx="2892">
                  <c:v>7.4529736002320899</c:v>
                </c:pt>
                <c:pt idx="2893">
                  <c:v>7.5245430809399503</c:v>
                </c:pt>
                <c:pt idx="2894">
                  <c:v>7.5955613577023504</c:v>
                </c:pt>
                <c:pt idx="2895">
                  <c:v>7.6660284305192903</c:v>
                </c:pt>
                <c:pt idx="2896">
                  <c:v>7.7359442993907699</c:v>
                </c:pt>
                <c:pt idx="2897">
                  <c:v>7.8053089643167999</c:v>
                </c:pt>
                <c:pt idx="2898">
                  <c:v>7.8741369306643501</c:v>
                </c:pt>
                <c:pt idx="2899">
                  <c:v>7.9424136930664302</c:v>
                </c:pt>
                <c:pt idx="2900">
                  <c:v>8.0107629823034507</c:v>
                </c:pt>
                <c:pt idx="2901">
                  <c:v>8.0790832608065006</c:v>
                </c:pt>
                <c:pt idx="2902">
                  <c:v>8.1469248621990094</c:v>
                </c:pt>
                <c:pt idx="2903">
                  <c:v>8.214287786481</c:v>
                </c:pt>
                <c:pt idx="2904">
                  <c:v>8.2811575282854708</c:v>
                </c:pt>
                <c:pt idx="2905">
                  <c:v>8.3475485929794004</c:v>
                </c:pt>
                <c:pt idx="2906">
                  <c:v>8.4134464751958191</c:v>
                </c:pt>
                <c:pt idx="2907">
                  <c:v>8.4788511749347304</c:v>
                </c:pt>
                <c:pt idx="2908">
                  <c:v>8.5437917029300792</c:v>
                </c:pt>
                <c:pt idx="2909">
                  <c:v>8.6082390484479294</c:v>
                </c:pt>
                <c:pt idx="2910">
                  <c:v>8.6722222222222207</c:v>
                </c:pt>
                <c:pt idx="2911">
                  <c:v>5.9749927473165103</c:v>
                </c:pt>
                <c:pt idx="2912">
                  <c:v>5.1579054250072502</c:v>
                </c:pt>
                <c:pt idx="2913">
                  <c:v>5.1191180736872601</c:v>
                </c:pt>
                <c:pt idx="2914">
                  <c:v>5.1301421525964601</c:v>
                </c:pt>
                <c:pt idx="2915">
                  <c:v>5.1456483899042604</c:v>
                </c:pt>
                <c:pt idx="2916">
                  <c:v>5.1622860458369599</c:v>
                </c:pt>
                <c:pt idx="2917">
                  <c:v>5.1791993037423802</c:v>
                </c:pt>
                <c:pt idx="2918">
                  <c:v>5.1962140992167098</c:v>
                </c:pt>
                <c:pt idx="2919">
                  <c:v>5.2132434000580199</c:v>
                </c:pt>
                <c:pt idx="2920">
                  <c:v>5.2303017116332997</c:v>
                </c:pt>
                <c:pt idx="2921">
                  <c:v>5.2473600232085902</c:v>
                </c:pt>
                <c:pt idx="2922">
                  <c:v>5.2644328401508602</c:v>
                </c:pt>
                <c:pt idx="2923">
                  <c:v>5.2815201624601098</c:v>
                </c:pt>
                <c:pt idx="2924">
                  <c:v>5.2986219901363496</c:v>
                </c:pt>
                <c:pt idx="2925">
                  <c:v>5.3157383231795796</c:v>
                </c:pt>
                <c:pt idx="2926">
                  <c:v>5.3328691615897901</c:v>
                </c:pt>
                <c:pt idx="2927">
                  <c:v>5.3500145053669899</c:v>
                </c:pt>
                <c:pt idx="2928">
                  <c:v>5.3671598491441799</c:v>
                </c:pt>
                <c:pt idx="2929">
                  <c:v>5.3843342036553503</c:v>
                </c:pt>
                <c:pt idx="2930">
                  <c:v>5.4015085581665199</c:v>
                </c:pt>
                <c:pt idx="2931">
                  <c:v>5.4186974180446796</c:v>
                </c:pt>
                <c:pt idx="2932">
                  <c:v>5.4359007832898198</c:v>
                </c:pt>
                <c:pt idx="2933">
                  <c:v>5.4531186539019396</c:v>
                </c:pt>
                <c:pt idx="2934">
                  <c:v>5.4703510298810603</c:v>
                </c:pt>
                <c:pt idx="2935">
                  <c:v>5.4875979112271498</c:v>
                </c:pt>
                <c:pt idx="2936">
                  <c:v>5.5048592979402402</c:v>
                </c:pt>
                <c:pt idx="2937">
                  <c:v>5.52212068465332</c:v>
                </c:pt>
                <c:pt idx="2938">
                  <c:v>5.5393965767333899</c:v>
                </c:pt>
                <c:pt idx="2939">
                  <c:v>5.5566869741804501</c:v>
                </c:pt>
                <c:pt idx="2940">
                  <c:v>5.5742094574992702</c:v>
                </c:pt>
                <c:pt idx="2941">
                  <c:v>5.5918189730200201</c:v>
                </c:pt>
                <c:pt idx="2942">
                  <c:v>5.6094574992747299</c:v>
                </c:pt>
                <c:pt idx="2943">
                  <c:v>5.6270960255294504</c:v>
                </c:pt>
                <c:pt idx="2944">
                  <c:v>5.6447490571511496</c:v>
                </c:pt>
                <c:pt idx="2945">
                  <c:v>5.6624165941398301</c:v>
                </c:pt>
                <c:pt idx="2946">
                  <c:v>5.6800986364955</c:v>
                </c:pt>
                <c:pt idx="2947">
                  <c:v>5.69779518421816</c:v>
                </c:pt>
                <c:pt idx="2948">
                  <c:v>5.7155207426747898</c:v>
                </c:pt>
                <c:pt idx="2949">
                  <c:v>5.7332463011314196</c:v>
                </c:pt>
                <c:pt idx="2950">
                  <c:v>5.7509863649550299</c:v>
                </c:pt>
                <c:pt idx="2951">
                  <c:v>5.7687409341456304</c:v>
                </c:pt>
                <c:pt idx="2952">
                  <c:v>5.78649550333623</c:v>
                </c:pt>
                <c:pt idx="2953">
                  <c:v>5.80427908326081</c:v>
                </c:pt>
                <c:pt idx="2954">
                  <c:v>5.8220771685523598</c:v>
                </c:pt>
                <c:pt idx="2955">
                  <c:v>5.8398752538439203</c:v>
                </c:pt>
                <c:pt idx="2956">
                  <c:v>5.8577023498694496</c:v>
                </c:pt>
                <c:pt idx="2957">
                  <c:v>5.8755294458949798</c:v>
                </c:pt>
                <c:pt idx="2958">
                  <c:v>5.8933565419205101</c:v>
                </c:pt>
                <c:pt idx="2959">
                  <c:v>5.9112126486800101</c:v>
                </c:pt>
                <c:pt idx="2960">
                  <c:v>5.9290687554395101</c:v>
                </c:pt>
                <c:pt idx="2961">
                  <c:v>5.92036553524804</c:v>
                </c:pt>
                <c:pt idx="2962">
                  <c:v>5.8683202785030497</c:v>
                </c:pt>
                <c:pt idx="2963">
                  <c:v>5.8170438062083001</c:v>
                </c:pt>
                <c:pt idx="2964">
                  <c:v>5.7664780968958498</c:v>
                </c:pt>
                <c:pt idx="2965">
                  <c:v>5.7165506237307797</c:v>
                </c:pt>
                <c:pt idx="2966">
                  <c:v>5.6671598491441797</c:v>
                </c:pt>
                <c:pt idx="2967">
                  <c:v>5.61824775166812</c:v>
                </c:pt>
                <c:pt idx="2968">
                  <c:v>5.5697998259355996</c:v>
                </c:pt>
                <c:pt idx="2969">
                  <c:v>5.5224688134609803</c:v>
                </c:pt>
                <c:pt idx="2970">
                  <c:v>5.4757615317667501</c:v>
                </c:pt>
                <c:pt idx="2971">
                  <c:v>5.4294894110821001</c:v>
                </c:pt>
                <c:pt idx="2972">
                  <c:v>5.3836379460400403</c:v>
                </c:pt>
                <c:pt idx="2973">
                  <c:v>5.3382071366405599</c:v>
                </c:pt>
                <c:pt idx="2974">
                  <c:v>5.2931534667827096</c:v>
                </c:pt>
                <c:pt idx="2975">
                  <c:v>5.2484914418334796</c:v>
                </c:pt>
                <c:pt idx="2976">
                  <c:v>5.2042065564258797</c:v>
                </c:pt>
                <c:pt idx="2977">
                  <c:v>5.1603568320278503</c:v>
                </c:pt>
                <c:pt idx="2978">
                  <c:v>5.1168842471714502</c:v>
                </c:pt>
                <c:pt idx="2979">
                  <c:v>5.0737452857557299</c:v>
                </c:pt>
                <c:pt idx="2980">
                  <c:v>5.03091093704671</c:v>
                </c:pt>
                <c:pt idx="2981">
                  <c:v>4.98839570641137</c:v>
                </c:pt>
                <c:pt idx="2982">
                  <c:v>4.9461850884827401</c:v>
                </c:pt>
                <c:pt idx="2983">
                  <c:v>4.9042500725268399</c:v>
                </c:pt>
                <c:pt idx="2984">
                  <c:v>4.8632143893240496</c:v>
                </c:pt>
                <c:pt idx="2985">
                  <c:v>4.8225703510298796</c:v>
                </c:pt>
                <c:pt idx="2986">
                  <c:v>4.7822599361763896</c:v>
                </c:pt>
                <c:pt idx="2987">
                  <c:v>4.7422251232956203</c:v>
                </c:pt>
                <c:pt idx="2988">
                  <c:v>4.7024949231215496</c:v>
                </c:pt>
                <c:pt idx="2989">
                  <c:v>4.6630693356541899</c:v>
                </c:pt>
                <c:pt idx="2990">
                  <c:v>4.6239193501595599</c:v>
                </c:pt>
                <c:pt idx="2991">
                  <c:v>4.60217580504787</c:v>
                </c:pt>
                <c:pt idx="2992">
                  <c:v>4.5969828836669597</c:v>
                </c:pt>
                <c:pt idx="2993">
                  <c:v>4.5917319408181001</c:v>
                </c:pt>
                <c:pt idx="2994">
                  <c:v>4.5864229765013098</c:v>
                </c:pt>
                <c:pt idx="2995">
                  <c:v>4.58108500145054</c:v>
                </c:pt>
                <c:pt idx="2996">
                  <c:v>4.5757035102988102</c:v>
                </c:pt>
                <c:pt idx="2997">
                  <c:v>4.5702930084131097</c:v>
                </c:pt>
                <c:pt idx="2998">
                  <c:v>4.5648825065274199</c:v>
                </c:pt>
                <c:pt idx="2999">
                  <c:v>4.5594284885407603</c:v>
                </c:pt>
                <c:pt idx="3000">
                  <c:v>4.5539309544531497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9C-4EA2-AB91-1481717016DB}"/>
            </c:ext>
          </c:extLst>
        </c:ser>
        <c:ser>
          <c:idx val="3"/>
          <c:order val="2"/>
          <c:tx>
            <c:strRef>
              <c:f>PL7_psi!$E$1</c:f>
              <c:strCache>
                <c:ptCount val="1"/>
                <c:pt idx="0">
                  <c:v>Case3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PL7_psi!$A$2:$A$6002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61.499999999999901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63.5</c:v>
                </c:pt>
                <c:pt idx="128">
                  <c:v>64</c:v>
                </c:pt>
                <c:pt idx="129">
                  <c:v>64.499999999999901</c:v>
                </c:pt>
                <c:pt idx="130">
                  <c:v>64.999999999999901</c:v>
                </c:pt>
                <c:pt idx="131">
                  <c:v>65.499999999999901</c:v>
                </c:pt>
                <c:pt idx="132">
                  <c:v>65.999999999999901</c:v>
                </c:pt>
                <c:pt idx="133">
                  <c:v>66.499999999999901</c:v>
                </c:pt>
                <c:pt idx="134">
                  <c:v>66.999999999999901</c:v>
                </c:pt>
                <c:pt idx="135">
                  <c:v>67.499999999999901</c:v>
                </c:pt>
                <c:pt idx="136">
                  <c:v>67.999999999999901</c:v>
                </c:pt>
                <c:pt idx="137">
                  <c:v>68.499999999999901</c:v>
                </c:pt>
                <c:pt idx="138">
                  <c:v>68.999999999999901</c:v>
                </c:pt>
                <c:pt idx="139">
                  <c:v>69.499999999999901</c:v>
                </c:pt>
                <c:pt idx="140">
                  <c:v>69.999999999999901</c:v>
                </c:pt>
                <c:pt idx="141">
                  <c:v>70.499999999999901</c:v>
                </c:pt>
                <c:pt idx="142">
                  <c:v>70.999999999999901</c:v>
                </c:pt>
                <c:pt idx="143">
                  <c:v>71.499999999999901</c:v>
                </c:pt>
                <c:pt idx="144">
                  <c:v>71.999999999999901</c:v>
                </c:pt>
                <c:pt idx="145">
                  <c:v>72.499999999999901</c:v>
                </c:pt>
                <c:pt idx="146">
                  <c:v>72.999999999999901</c:v>
                </c:pt>
                <c:pt idx="147">
                  <c:v>73.499999999999901</c:v>
                </c:pt>
                <c:pt idx="148">
                  <c:v>73.999999999999901</c:v>
                </c:pt>
                <c:pt idx="149">
                  <c:v>74.499999999999901</c:v>
                </c:pt>
                <c:pt idx="150">
                  <c:v>74.999999999999901</c:v>
                </c:pt>
                <c:pt idx="151">
                  <c:v>75.499999999999901</c:v>
                </c:pt>
                <c:pt idx="152">
                  <c:v>75.999999999999901</c:v>
                </c:pt>
                <c:pt idx="153">
                  <c:v>76.499999999999901</c:v>
                </c:pt>
                <c:pt idx="154">
                  <c:v>76.999999999999901</c:v>
                </c:pt>
                <c:pt idx="155">
                  <c:v>77.499999999999901</c:v>
                </c:pt>
                <c:pt idx="156">
                  <c:v>77.999999999999901</c:v>
                </c:pt>
                <c:pt idx="157">
                  <c:v>78.499999999999901</c:v>
                </c:pt>
                <c:pt idx="158">
                  <c:v>78.999999999999901</c:v>
                </c:pt>
                <c:pt idx="159">
                  <c:v>79.499999999999901</c:v>
                </c:pt>
                <c:pt idx="160">
                  <c:v>79.999999999999901</c:v>
                </c:pt>
                <c:pt idx="161">
                  <c:v>80.499999999999901</c:v>
                </c:pt>
                <c:pt idx="162">
                  <c:v>80.999999999999901</c:v>
                </c:pt>
                <c:pt idx="163">
                  <c:v>81.499999999999901</c:v>
                </c:pt>
                <c:pt idx="164">
                  <c:v>81.999999999999901</c:v>
                </c:pt>
                <c:pt idx="165">
                  <c:v>82.499999999999901</c:v>
                </c:pt>
                <c:pt idx="166">
                  <c:v>82.999999999999901</c:v>
                </c:pt>
                <c:pt idx="167">
                  <c:v>83.499999999999901</c:v>
                </c:pt>
                <c:pt idx="168">
                  <c:v>83.999999999999901</c:v>
                </c:pt>
                <c:pt idx="169">
                  <c:v>84.499999999999901</c:v>
                </c:pt>
                <c:pt idx="170">
                  <c:v>84.999999999999901</c:v>
                </c:pt>
                <c:pt idx="171">
                  <c:v>85.499999999999901</c:v>
                </c:pt>
                <c:pt idx="172">
                  <c:v>85.999999999999901</c:v>
                </c:pt>
                <c:pt idx="173">
                  <c:v>86.499999999999801</c:v>
                </c:pt>
                <c:pt idx="174">
                  <c:v>86.999999999999801</c:v>
                </c:pt>
                <c:pt idx="175">
                  <c:v>87.499999999999801</c:v>
                </c:pt>
                <c:pt idx="176">
                  <c:v>87.999999999999801</c:v>
                </c:pt>
                <c:pt idx="177">
                  <c:v>88.499999999999801</c:v>
                </c:pt>
                <c:pt idx="178">
                  <c:v>88.999999999999801</c:v>
                </c:pt>
                <c:pt idx="179">
                  <c:v>89.499999999999801</c:v>
                </c:pt>
                <c:pt idx="180">
                  <c:v>89.999999999999801</c:v>
                </c:pt>
                <c:pt idx="181">
                  <c:v>90.499999999999801</c:v>
                </c:pt>
                <c:pt idx="182">
                  <c:v>90.999999999999801</c:v>
                </c:pt>
                <c:pt idx="183">
                  <c:v>91.499999999999801</c:v>
                </c:pt>
                <c:pt idx="184">
                  <c:v>91.999999999999801</c:v>
                </c:pt>
                <c:pt idx="185">
                  <c:v>92.499999999999801</c:v>
                </c:pt>
                <c:pt idx="186">
                  <c:v>92.999999999999801</c:v>
                </c:pt>
                <c:pt idx="187">
                  <c:v>93.499999999999801</c:v>
                </c:pt>
                <c:pt idx="188">
                  <c:v>93.999999999999801</c:v>
                </c:pt>
                <c:pt idx="189">
                  <c:v>94.499999999999801</c:v>
                </c:pt>
                <c:pt idx="190">
                  <c:v>94.999999999999801</c:v>
                </c:pt>
                <c:pt idx="191">
                  <c:v>95.499999999999801</c:v>
                </c:pt>
                <c:pt idx="192">
                  <c:v>95.999999999999801</c:v>
                </c:pt>
                <c:pt idx="193">
                  <c:v>96.499999999999801</c:v>
                </c:pt>
                <c:pt idx="194">
                  <c:v>96.999999999999801</c:v>
                </c:pt>
                <c:pt idx="195">
                  <c:v>97.499999999999901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331.50000000000102</c:v>
                </c:pt>
                <c:pt idx="664">
                  <c:v>332.00000000000102</c:v>
                </c:pt>
                <c:pt idx="665">
                  <c:v>332.50000000000102</c:v>
                </c:pt>
                <c:pt idx="666">
                  <c:v>333.00000000000102</c:v>
                </c:pt>
                <c:pt idx="667">
                  <c:v>333.50000000000102</c:v>
                </c:pt>
                <c:pt idx="668">
                  <c:v>334.00000000000102</c:v>
                </c:pt>
                <c:pt idx="669">
                  <c:v>334.50000000000102</c:v>
                </c:pt>
                <c:pt idx="670">
                  <c:v>335.00000000000102</c:v>
                </c:pt>
                <c:pt idx="671">
                  <c:v>335.50000000000102</c:v>
                </c:pt>
                <c:pt idx="672">
                  <c:v>336</c:v>
                </c:pt>
                <c:pt idx="673">
                  <c:v>336.50000000000102</c:v>
                </c:pt>
                <c:pt idx="674">
                  <c:v>337.00000000000102</c:v>
                </c:pt>
                <c:pt idx="675">
                  <c:v>337.50000000000102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343.00000000000102</c:v>
                </c:pt>
                <c:pt idx="687">
                  <c:v>343.50000000000102</c:v>
                </c:pt>
                <c:pt idx="688">
                  <c:v>344.00000000000102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359.50000000000102</c:v>
                </c:pt>
                <c:pt idx="720">
                  <c:v>360.00000000000102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368.50000000000102</c:v>
                </c:pt>
                <c:pt idx="738">
                  <c:v>369.00000000000102</c:v>
                </c:pt>
                <c:pt idx="739">
                  <c:v>369.50000000000102</c:v>
                </c:pt>
                <c:pt idx="740">
                  <c:v>370</c:v>
                </c:pt>
                <c:pt idx="741">
                  <c:v>370.50000000000102</c:v>
                </c:pt>
                <c:pt idx="742">
                  <c:v>371.00000000000102</c:v>
                </c:pt>
                <c:pt idx="743">
                  <c:v>371.50000000000102</c:v>
                </c:pt>
                <c:pt idx="744">
                  <c:v>372.00000000000102</c:v>
                </c:pt>
                <c:pt idx="745">
                  <c:v>372.50000000000102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478.49999999999898</c:v>
                </c:pt>
                <c:pt idx="958">
                  <c:v>478.99999999999898</c:v>
                </c:pt>
                <c:pt idx="959">
                  <c:v>479.49999999999898</c:v>
                </c:pt>
                <c:pt idx="960">
                  <c:v>479.99999999999898</c:v>
                </c:pt>
                <c:pt idx="961">
                  <c:v>480.49999999999898</c:v>
                </c:pt>
                <c:pt idx="962">
                  <c:v>480.99999999999898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501.49999999999898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504.49999999999898</c:v>
                </c:pt>
                <c:pt idx="1010">
                  <c:v>504.99999999999898</c:v>
                </c:pt>
                <c:pt idx="1011">
                  <c:v>505.49999999999898</c:v>
                </c:pt>
                <c:pt idx="1012">
                  <c:v>505.99999999999898</c:v>
                </c:pt>
                <c:pt idx="1013">
                  <c:v>506.49999999999898</c:v>
                </c:pt>
                <c:pt idx="1014">
                  <c:v>506.99999999999898</c:v>
                </c:pt>
                <c:pt idx="1015">
                  <c:v>507.49999999999898</c:v>
                </c:pt>
                <c:pt idx="1016">
                  <c:v>507.99999999999898</c:v>
                </c:pt>
                <c:pt idx="1017">
                  <c:v>508.49999999999898</c:v>
                </c:pt>
                <c:pt idx="1018">
                  <c:v>508.99999999999898</c:v>
                </c:pt>
                <c:pt idx="1019">
                  <c:v>509.49999999999898</c:v>
                </c:pt>
                <c:pt idx="1020">
                  <c:v>509.99999999999898</c:v>
                </c:pt>
                <c:pt idx="1021">
                  <c:v>510.49999999999898</c:v>
                </c:pt>
                <c:pt idx="1022">
                  <c:v>510.99999999999898</c:v>
                </c:pt>
                <c:pt idx="1023">
                  <c:v>511.49999999999898</c:v>
                </c:pt>
                <c:pt idx="1024">
                  <c:v>511.99999999999898</c:v>
                </c:pt>
                <c:pt idx="1025">
                  <c:v>512.49999999999898</c:v>
                </c:pt>
                <c:pt idx="1026">
                  <c:v>512.99999999999898</c:v>
                </c:pt>
                <c:pt idx="1027">
                  <c:v>513.49999999999898</c:v>
                </c:pt>
                <c:pt idx="1028">
                  <c:v>513.99999999999898</c:v>
                </c:pt>
                <c:pt idx="1029">
                  <c:v>514.49999999999898</c:v>
                </c:pt>
                <c:pt idx="1030">
                  <c:v>514.99999999999898</c:v>
                </c:pt>
                <c:pt idx="1031">
                  <c:v>515.49999999999898</c:v>
                </c:pt>
                <c:pt idx="1032">
                  <c:v>515.99999999999898</c:v>
                </c:pt>
                <c:pt idx="1033">
                  <c:v>516.49999999999898</c:v>
                </c:pt>
                <c:pt idx="1034">
                  <c:v>516.99999999999898</c:v>
                </c:pt>
                <c:pt idx="1035">
                  <c:v>517.49999999999898</c:v>
                </c:pt>
                <c:pt idx="1036">
                  <c:v>517.99999999999898</c:v>
                </c:pt>
                <c:pt idx="1037">
                  <c:v>518.49999999999898</c:v>
                </c:pt>
                <c:pt idx="1038">
                  <c:v>518.99999999999898</c:v>
                </c:pt>
                <c:pt idx="1039">
                  <c:v>519.49999999999898</c:v>
                </c:pt>
                <c:pt idx="1040">
                  <c:v>519.99999999999898</c:v>
                </c:pt>
                <c:pt idx="1041">
                  <c:v>520.49999999999898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541.99999999999898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544.49999999999898</c:v>
                </c:pt>
                <c:pt idx="1090">
                  <c:v>544.99999999999898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547.49999999999898</c:v>
                </c:pt>
                <c:pt idx="1096">
                  <c:v>547.99999999999898</c:v>
                </c:pt>
                <c:pt idx="1097">
                  <c:v>548.49999999999898</c:v>
                </c:pt>
                <c:pt idx="1098">
                  <c:v>548.99999999999898</c:v>
                </c:pt>
                <c:pt idx="1099">
                  <c:v>549.49999999999898</c:v>
                </c:pt>
                <c:pt idx="1100">
                  <c:v>549.99999999999898</c:v>
                </c:pt>
                <c:pt idx="1101">
                  <c:v>550.49999999999898</c:v>
                </c:pt>
                <c:pt idx="1102">
                  <c:v>550.99999999999898</c:v>
                </c:pt>
                <c:pt idx="1103">
                  <c:v>551.49999999999898</c:v>
                </c:pt>
                <c:pt idx="1104">
                  <c:v>551.99999999999898</c:v>
                </c:pt>
                <c:pt idx="1105">
                  <c:v>552.49999999999898</c:v>
                </c:pt>
                <c:pt idx="1106">
                  <c:v>552.99999999999898</c:v>
                </c:pt>
                <c:pt idx="1107">
                  <c:v>553.49999999999898</c:v>
                </c:pt>
                <c:pt idx="1108">
                  <c:v>553.99999999999898</c:v>
                </c:pt>
                <c:pt idx="1109">
                  <c:v>554.49999999999898</c:v>
                </c:pt>
                <c:pt idx="1110">
                  <c:v>554.99999999999898</c:v>
                </c:pt>
                <c:pt idx="1111">
                  <c:v>555.49999999999898</c:v>
                </c:pt>
                <c:pt idx="1112">
                  <c:v>555.99999999999898</c:v>
                </c:pt>
                <c:pt idx="1113">
                  <c:v>556.49999999999898</c:v>
                </c:pt>
                <c:pt idx="1114">
                  <c:v>556.99999999999898</c:v>
                </c:pt>
                <c:pt idx="1115">
                  <c:v>557.49999999999898</c:v>
                </c:pt>
                <c:pt idx="1116">
                  <c:v>557.99999999999898</c:v>
                </c:pt>
                <c:pt idx="1117">
                  <c:v>558.49999999999898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566.49999999999795</c:v>
                </c:pt>
                <c:pt idx="1134">
                  <c:v>566.99999999999795</c:v>
                </c:pt>
                <c:pt idx="1135">
                  <c:v>567.49999999999795</c:v>
                </c:pt>
                <c:pt idx="1136">
                  <c:v>567.99999999999898</c:v>
                </c:pt>
                <c:pt idx="1137">
                  <c:v>568.49999999999898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569.99999999999898</c:v>
                </c:pt>
                <c:pt idx="1141">
                  <c:v>570.49999999999898</c:v>
                </c:pt>
                <c:pt idx="1142">
                  <c:v>570.99999999999898</c:v>
                </c:pt>
                <c:pt idx="1143">
                  <c:v>571.49999999999898</c:v>
                </c:pt>
                <c:pt idx="1144">
                  <c:v>571.99999999999898</c:v>
                </c:pt>
                <c:pt idx="1145">
                  <c:v>572.49999999999898</c:v>
                </c:pt>
                <c:pt idx="1146">
                  <c:v>572.99999999999898</c:v>
                </c:pt>
                <c:pt idx="1147">
                  <c:v>573.49999999999898</c:v>
                </c:pt>
                <c:pt idx="1148">
                  <c:v>573.99999999999898</c:v>
                </c:pt>
                <c:pt idx="1149">
                  <c:v>574.49999999999898</c:v>
                </c:pt>
                <c:pt idx="1150">
                  <c:v>574.99999999999898</c:v>
                </c:pt>
                <c:pt idx="1151">
                  <c:v>575.49999999999898</c:v>
                </c:pt>
                <c:pt idx="1152">
                  <c:v>575.99999999999898</c:v>
                </c:pt>
                <c:pt idx="1153">
                  <c:v>576.49999999999898</c:v>
                </c:pt>
                <c:pt idx="1154">
                  <c:v>576.99999999999898</c:v>
                </c:pt>
                <c:pt idx="1155">
                  <c:v>577.49999999999898</c:v>
                </c:pt>
                <c:pt idx="1156">
                  <c:v>577.99999999999898</c:v>
                </c:pt>
                <c:pt idx="1157">
                  <c:v>578.49999999999898</c:v>
                </c:pt>
                <c:pt idx="1158">
                  <c:v>578.99999999999898</c:v>
                </c:pt>
                <c:pt idx="1159">
                  <c:v>579.49999999999898</c:v>
                </c:pt>
                <c:pt idx="1160">
                  <c:v>579.99999999999898</c:v>
                </c:pt>
                <c:pt idx="1161">
                  <c:v>580.49999999999898</c:v>
                </c:pt>
                <c:pt idx="1162">
                  <c:v>580.99999999999898</c:v>
                </c:pt>
                <c:pt idx="1163">
                  <c:v>581.49999999999898</c:v>
                </c:pt>
                <c:pt idx="1164">
                  <c:v>581.99999999999898</c:v>
                </c:pt>
                <c:pt idx="1165">
                  <c:v>582.49999999999898</c:v>
                </c:pt>
                <c:pt idx="1166">
                  <c:v>582.99999999999898</c:v>
                </c:pt>
                <c:pt idx="1167">
                  <c:v>583.49999999999898</c:v>
                </c:pt>
                <c:pt idx="1168">
                  <c:v>583.99999999999898</c:v>
                </c:pt>
                <c:pt idx="1169">
                  <c:v>584.49999999999898</c:v>
                </c:pt>
                <c:pt idx="1170">
                  <c:v>584.99999999999898</c:v>
                </c:pt>
                <c:pt idx="1171">
                  <c:v>585.49999999999898</c:v>
                </c:pt>
                <c:pt idx="1172">
                  <c:v>585.99999999999898</c:v>
                </c:pt>
                <c:pt idx="1173">
                  <c:v>586.49999999999898</c:v>
                </c:pt>
                <c:pt idx="1174">
                  <c:v>586.99999999999898</c:v>
                </c:pt>
                <c:pt idx="1175">
                  <c:v>587.49999999999898</c:v>
                </c:pt>
                <c:pt idx="1176">
                  <c:v>587.99999999999898</c:v>
                </c:pt>
                <c:pt idx="1177">
                  <c:v>588.49999999999898</c:v>
                </c:pt>
                <c:pt idx="1178">
                  <c:v>588.99999999999898</c:v>
                </c:pt>
                <c:pt idx="1179">
                  <c:v>589.49999999999898</c:v>
                </c:pt>
                <c:pt idx="1180">
                  <c:v>589.99999999999898</c:v>
                </c:pt>
                <c:pt idx="1181">
                  <c:v>590.49999999999898</c:v>
                </c:pt>
                <c:pt idx="1182">
                  <c:v>590.99999999999898</c:v>
                </c:pt>
                <c:pt idx="1183">
                  <c:v>591.49999999999898</c:v>
                </c:pt>
                <c:pt idx="1184">
                  <c:v>591.99999999999898</c:v>
                </c:pt>
                <c:pt idx="1185">
                  <c:v>592.49999999999898</c:v>
                </c:pt>
                <c:pt idx="1186">
                  <c:v>592.99999999999898</c:v>
                </c:pt>
                <c:pt idx="1187">
                  <c:v>593.49999999999898</c:v>
                </c:pt>
                <c:pt idx="1188">
                  <c:v>593.99999999999898</c:v>
                </c:pt>
                <c:pt idx="1189">
                  <c:v>594.49999999999898</c:v>
                </c:pt>
                <c:pt idx="1190">
                  <c:v>594.99999999999898</c:v>
                </c:pt>
                <c:pt idx="1191">
                  <c:v>595.49999999999898</c:v>
                </c:pt>
                <c:pt idx="1192">
                  <c:v>595.99999999999898</c:v>
                </c:pt>
                <c:pt idx="1193">
                  <c:v>596.49999999999795</c:v>
                </c:pt>
                <c:pt idx="1194">
                  <c:v>596.99999999999795</c:v>
                </c:pt>
                <c:pt idx="1195">
                  <c:v>597.49999999999795</c:v>
                </c:pt>
                <c:pt idx="1196">
                  <c:v>597.99999999999795</c:v>
                </c:pt>
                <c:pt idx="1197">
                  <c:v>598.49999999999898</c:v>
                </c:pt>
                <c:pt idx="1198">
                  <c:v>598.99999999999898</c:v>
                </c:pt>
                <c:pt idx="1199">
                  <c:v>599.49999999999795</c:v>
                </c:pt>
                <c:pt idx="1200">
                  <c:v>599.99999999999795</c:v>
                </c:pt>
                <c:pt idx="1201">
                  <c:v>600.49999999999795</c:v>
                </c:pt>
                <c:pt idx="1202">
                  <c:v>600.99999999999795</c:v>
                </c:pt>
                <c:pt idx="1203">
                  <c:v>601.49999999999795</c:v>
                </c:pt>
                <c:pt idx="1204">
                  <c:v>601.99999999999795</c:v>
                </c:pt>
                <c:pt idx="1205">
                  <c:v>602.49999999999795</c:v>
                </c:pt>
                <c:pt idx="1206">
                  <c:v>602.99999999999795</c:v>
                </c:pt>
                <c:pt idx="1207">
                  <c:v>603.49999999999795</c:v>
                </c:pt>
                <c:pt idx="1208">
                  <c:v>603.99999999999795</c:v>
                </c:pt>
                <c:pt idx="1209">
                  <c:v>604.49999999999795</c:v>
                </c:pt>
                <c:pt idx="1210">
                  <c:v>604.99999999999795</c:v>
                </c:pt>
                <c:pt idx="1211">
                  <c:v>605.49999999999795</c:v>
                </c:pt>
                <c:pt idx="1212">
                  <c:v>605.99999999999795</c:v>
                </c:pt>
                <c:pt idx="1213">
                  <c:v>606.49999999999795</c:v>
                </c:pt>
                <c:pt idx="1214">
                  <c:v>606.99999999999795</c:v>
                </c:pt>
                <c:pt idx="1215">
                  <c:v>607.49999999999795</c:v>
                </c:pt>
                <c:pt idx="1216">
                  <c:v>607.99999999999795</c:v>
                </c:pt>
                <c:pt idx="1217">
                  <c:v>608.49999999999795</c:v>
                </c:pt>
                <c:pt idx="1218">
                  <c:v>608.99999999999795</c:v>
                </c:pt>
                <c:pt idx="1219">
                  <c:v>609.49999999999795</c:v>
                </c:pt>
                <c:pt idx="1220">
                  <c:v>609.99999999999795</c:v>
                </c:pt>
                <c:pt idx="1221">
                  <c:v>610.49999999999795</c:v>
                </c:pt>
                <c:pt idx="1222">
                  <c:v>610.99999999999795</c:v>
                </c:pt>
                <c:pt idx="1223">
                  <c:v>611.49999999999795</c:v>
                </c:pt>
                <c:pt idx="1224">
                  <c:v>611.99999999999795</c:v>
                </c:pt>
                <c:pt idx="1225">
                  <c:v>612.49999999999795</c:v>
                </c:pt>
                <c:pt idx="1226">
                  <c:v>612.99999999999795</c:v>
                </c:pt>
                <c:pt idx="1227">
                  <c:v>613.49999999999795</c:v>
                </c:pt>
                <c:pt idx="1228">
                  <c:v>613.99999999999795</c:v>
                </c:pt>
                <c:pt idx="1229">
                  <c:v>614.49999999999795</c:v>
                </c:pt>
                <c:pt idx="1230">
                  <c:v>614.99999999999795</c:v>
                </c:pt>
                <c:pt idx="1231">
                  <c:v>615.49999999999795</c:v>
                </c:pt>
                <c:pt idx="1232">
                  <c:v>615.99999999999795</c:v>
                </c:pt>
                <c:pt idx="1233">
                  <c:v>616.49999999999795</c:v>
                </c:pt>
                <c:pt idx="1234">
                  <c:v>616.99999999999795</c:v>
                </c:pt>
                <c:pt idx="1235">
                  <c:v>617.49999999999795</c:v>
                </c:pt>
                <c:pt idx="1236">
                  <c:v>617.99999999999704</c:v>
                </c:pt>
                <c:pt idx="1237">
                  <c:v>618.49999999999704</c:v>
                </c:pt>
                <c:pt idx="1238">
                  <c:v>618.99999999999704</c:v>
                </c:pt>
                <c:pt idx="1239">
                  <c:v>619.49999999999704</c:v>
                </c:pt>
                <c:pt idx="1240">
                  <c:v>619.99999999999704</c:v>
                </c:pt>
                <c:pt idx="1241">
                  <c:v>620.49999999999704</c:v>
                </c:pt>
                <c:pt idx="1242">
                  <c:v>620.99999999999704</c:v>
                </c:pt>
                <c:pt idx="1243">
                  <c:v>621.49999999999704</c:v>
                </c:pt>
                <c:pt idx="1244">
                  <c:v>621.99999999999704</c:v>
                </c:pt>
                <c:pt idx="1245">
                  <c:v>622.49999999999704</c:v>
                </c:pt>
                <c:pt idx="1246">
                  <c:v>622.99999999999704</c:v>
                </c:pt>
                <c:pt idx="1247">
                  <c:v>623.49999999999704</c:v>
                </c:pt>
                <c:pt idx="1248">
                  <c:v>623.99999999999704</c:v>
                </c:pt>
                <c:pt idx="1249">
                  <c:v>624.49999999999704</c:v>
                </c:pt>
                <c:pt idx="1250">
                  <c:v>624.99999999999704</c:v>
                </c:pt>
                <c:pt idx="1251">
                  <c:v>625.49999999999704</c:v>
                </c:pt>
                <c:pt idx="1252">
                  <c:v>625.99999999999704</c:v>
                </c:pt>
                <c:pt idx="1253">
                  <c:v>626.49999999999704</c:v>
                </c:pt>
                <c:pt idx="1254">
                  <c:v>626.99999999999704</c:v>
                </c:pt>
                <c:pt idx="1255">
                  <c:v>627.49999999999704</c:v>
                </c:pt>
                <c:pt idx="1256">
                  <c:v>627.99999999999704</c:v>
                </c:pt>
                <c:pt idx="1257">
                  <c:v>628.49999999999704</c:v>
                </c:pt>
                <c:pt idx="1258">
                  <c:v>628.99999999999704</c:v>
                </c:pt>
                <c:pt idx="1259">
                  <c:v>629.49999999999704</c:v>
                </c:pt>
                <c:pt idx="1260">
                  <c:v>629.99999999999704</c:v>
                </c:pt>
                <c:pt idx="1261">
                  <c:v>630.49999999999704</c:v>
                </c:pt>
                <c:pt idx="1262">
                  <c:v>630.99999999999704</c:v>
                </c:pt>
                <c:pt idx="1263">
                  <c:v>631.49999999999704</c:v>
                </c:pt>
                <c:pt idx="1264">
                  <c:v>631.99999999999704</c:v>
                </c:pt>
                <c:pt idx="1265">
                  <c:v>632.49999999999704</c:v>
                </c:pt>
                <c:pt idx="1266">
                  <c:v>632.99999999999704</c:v>
                </c:pt>
                <c:pt idx="1267">
                  <c:v>633.49999999999704</c:v>
                </c:pt>
                <c:pt idx="1268">
                  <c:v>633.99999999999704</c:v>
                </c:pt>
                <c:pt idx="1269">
                  <c:v>634.49999999999704</c:v>
                </c:pt>
                <c:pt idx="1270">
                  <c:v>634.99999999999704</c:v>
                </c:pt>
                <c:pt idx="1271">
                  <c:v>635.49999999999704</c:v>
                </c:pt>
                <c:pt idx="1272">
                  <c:v>635.99999999999704</c:v>
                </c:pt>
                <c:pt idx="1273">
                  <c:v>636.49999999999704</c:v>
                </c:pt>
                <c:pt idx="1274">
                  <c:v>636.99999999999704</c:v>
                </c:pt>
                <c:pt idx="1275">
                  <c:v>637.49999999999704</c:v>
                </c:pt>
                <c:pt idx="1276">
                  <c:v>637.99999999999704</c:v>
                </c:pt>
                <c:pt idx="1277">
                  <c:v>638.49999999999704</c:v>
                </c:pt>
                <c:pt idx="1278">
                  <c:v>638.99999999999704</c:v>
                </c:pt>
                <c:pt idx="1279">
                  <c:v>639.49999999999704</c:v>
                </c:pt>
                <c:pt idx="1280">
                  <c:v>639.99999999999704</c:v>
                </c:pt>
                <c:pt idx="1281">
                  <c:v>640.49999999999704</c:v>
                </c:pt>
                <c:pt idx="1282">
                  <c:v>640.99999999999704</c:v>
                </c:pt>
                <c:pt idx="1283">
                  <c:v>641.49999999999704</c:v>
                </c:pt>
                <c:pt idx="1284">
                  <c:v>641.99999999999704</c:v>
                </c:pt>
                <c:pt idx="1285">
                  <c:v>642.49999999999704</c:v>
                </c:pt>
                <c:pt idx="1286">
                  <c:v>642.99999999999704</c:v>
                </c:pt>
                <c:pt idx="1287">
                  <c:v>643.49999999999704</c:v>
                </c:pt>
                <c:pt idx="1288">
                  <c:v>643.99999999999704</c:v>
                </c:pt>
                <c:pt idx="1289">
                  <c:v>644.49999999999704</c:v>
                </c:pt>
                <c:pt idx="1290">
                  <c:v>644.99999999999704</c:v>
                </c:pt>
                <c:pt idx="1291">
                  <c:v>645.49999999999704</c:v>
                </c:pt>
                <c:pt idx="1292">
                  <c:v>645.99999999999704</c:v>
                </c:pt>
                <c:pt idx="1293">
                  <c:v>646.49999999999704</c:v>
                </c:pt>
                <c:pt idx="1294">
                  <c:v>646.99999999999704</c:v>
                </c:pt>
                <c:pt idx="1295">
                  <c:v>647.49999999999704</c:v>
                </c:pt>
                <c:pt idx="1296">
                  <c:v>647.99999999999704</c:v>
                </c:pt>
                <c:pt idx="1297">
                  <c:v>648.49999999999704</c:v>
                </c:pt>
                <c:pt idx="1298">
                  <c:v>648.99999999999704</c:v>
                </c:pt>
                <c:pt idx="1299">
                  <c:v>649.49999999999704</c:v>
                </c:pt>
                <c:pt idx="1300">
                  <c:v>649.99999999999704</c:v>
                </c:pt>
                <c:pt idx="1301">
                  <c:v>650.49999999999704</c:v>
                </c:pt>
                <c:pt idx="1302">
                  <c:v>650.99999999999704</c:v>
                </c:pt>
                <c:pt idx="1303">
                  <c:v>651.49999999999704</c:v>
                </c:pt>
                <c:pt idx="1304">
                  <c:v>651.99999999999704</c:v>
                </c:pt>
                <c:pt idx="1305">
                  <c:v>652.49999999999704</c:v>
                </c:pt>
                <c:pt idx="1306">
                  <c:v>652.99999999999704</c:v>
                </c:pt>
                <c:pt idx="1307">
                  <c:v>653.49999999999704</c:v>
                </c:pt>
                <c:pt idx="1308">
                  <c:v>653.99999999999704</c:v>
                </c:pt>
                <c:pt idx="1309">
                  <c:v>654.49999999999704</c:v>
                </c:pt>
                <c:pt idx="1310">
                  <c:v>654.99999999999704</c:v>
                </c:pt>
                <c:pt idx="1311">
                  <c:v>655.49999999999704</c:v>
                </c:pt>
                <c:pt idx="1312">
                  <c:v>655.99999999999704</c:v>
                </c:pt>
                <c:pt idx="1313">
                  <c:v>656.49999999999704</c:v>
                </c:pt>
                <c:pt idx="1314">
                  <c:v>656.99999999999704</c:v>
                </c:pt>
                <c:pt idx="1315">
                  <c:v>657.49999999999704</c:v>
                </c:pt>
                <c:pt idx="1316">
                  <c:v>657.99999999999602</c:v>
                </c:pt>
                <c:pt idx="1317">
                  <c:v>658.49999999999704</c:v>
                </c:pt>
                <c:pt idx="1318">
                  <c:v>658.99999999999704</c:v>
                </c:pt>
                <c:pt idx="1319">
                  <c:v>659.49999999999704</c:v>
                </c:pt>
                <c:pt idx="1320">
                  <c:v>659.99999999999704</c:v>
                </c:pt>
                <c:pt idx="1321">
                  <c:v>660.49999999999704</c:v>
                </c:pt>
                <c:pt idx="1322">
                  <c:v>660.99999999999704</c:v>
                </c:pt>
                <c:pt idx="1323">
                  <c:v>661.49999999999704</c:v>
                </c:pt>
                <c:pt idx="1324">
                  <c:v>661.99999999999704</c:v>
                </c:pt>
                <c:pt idx="1325">
                  <c:v>662.49999999999704</c:v>
                </c:pt>
                <c:pt idx="1326">
                  <c:v>662.99999999999704</c:v>
                </c:pt>
                <c:pt idx="1327">
                  <c:v>663.49999999999704</c:v>
                </c:pt>
                <c:pt idx="1328">
                  <c:v>663.99999999999704</c:v>
                </c:pt>
                <c:pt idx="1329">
                  <c:v>664.49999999999704</c:v>
                </c:pt>
                <c:pt idx="1330">
                  <c:v>664.99999999999704</c:v>
                </c:pt>
                <c:pt idx="1331">
                  <c:v>665.49999999999704</c:v>
                </c:pt>
                <c:pt idx="1332">
                  <c:v>665.99999999999704</c:v>
                </c:pt>
                <c:pt idx="1333">
                  <c:v>666.49999999999704</c:v>
                </c:pt>
                <c:pt idx="1334">
                  <c:v>666.99999999999704</c:v>
                </c:pt>
                <c:pt idx="1335">
                  <c:v>667.49999999999704</c:v>
                </c:pt>
                <c:pt idx="1336">
                  <c:v>667.99999999999704</c:v>
                </c:pt>
                <c:pt idx="1337">
                  <c:v>668.49999999999704</c:v>
                </c:pt>
                <c:pt idx="1338">
                  <c:v>668.99999999999704</c:v>
                </c:pt>
                <c:pt idx="1339">
                  <c:v>669.49999999999704</c:v>
                </c:pt>
                <c:pt idx="1340">
                  <c:v>669.99999999999704</c:v>
                </c:pt>
                <c:pt idx="1341">
                  <c:v>670.49999999999704</c:v>
                </c:pt>
                <c:pt idx="1342">
                  <c:v>670.99999999999704</c:v>
                </c:pt>
                <c:pt idx="1343">
                  <c:v>671.49999999999704</c:v>
                </c:pt>
                <c:pt idx="1344">
                  <c:v>671.99999999999704</c:v>
                </c:pt>
                <c:pt idx="1345">
                  <c:v>672.49999999999704</c:v>
                </c:pt>
                <c:pt idx="1346">
                  <c:v>672.99999999999704</c:v>
                </c:pt>
                <c:pt idx="1347">
                  <c:v>673.49999999999704</c:v>
                </c:pt>
                <c:pt idx="1348">
                  <c:v>673.99999999999704</c:v>
                </c:pt>
                <c:pt idx="1349">
                  <c:v>674.49999999999704</c:v>
                </c:pt>
                <c:pt idx="1350">
                  <c:v>674.99999999999704</c:v>
                </c:pt>
                <c:pt idx="1351">
                  <c:v>675.49999999999704</c:v>
                </c:pt>
                <c:pt idx="1352">
                  <c:v>675.99999999999704</c:v>
                </c:pt>
                <c:pt idx="1353">
                  <c:v>676.49999999999704</c:v>
                </c:pt>
                <c:pt idx="1354">
                  <c:v>676.99999999999704</c:v>
                </c:pt>
                <c:pt idx="1355">
                  <c:v>677.49999999999704</c:v>
                </c:pt>
                <c:pt idx="1356">
                  <c:v>677.99999999999704</c:v>
                </c:pt>
                <c:pt idx="1357">
                  <c:v>678.49999999999704</c:v>
                </c:pt>
                <c:pt idx="1358">
                  <c:v>678.99999999999704</c:v>
                </c:pt>
                <c:pt idx="1359">
                  <c:v>679.49999999999704</c:v>
                </c:pt>
                <c:pt idx="1360">
                  <c:v>679.99999999999704</c:v>
                </c:pt>
                <c:pt idx="1361">
                  <c:v>680.49999999999704</c:v>
                </c:pt>
                <c:pt idx="1362">
                  <c:v>680.99999999999704</c:v>
                </c:pt>
                <c:pt idx="1363">
                  <c:v>681.49999999999704</c:v>
                </c:pt>
                <c:pt idx="1364">
                  <c:v>681.99999999999704</c:v>
                </c:pt>
                <c:pt idx="1365">
                  <c:v>682.49999999999704</c:v>
                </c:pt>
                <c:pt idx="1366">
                  <c:v>682.99999999999704</c:v>
                </c:pt>
                <c:pt idx="1367">
                  <c:v>683.49999999999704</c:v>
                </c:pt>
                <c:pt idx="1368">
                  <c:v>683.99999999999704</c:v>
                </c:pt>
                <c:pt idx="1369">
                  <c:v>684.49999999999704</c:v>
                </c:pt>
                <c:pt idx="1370">
                  <c:v>684.99999999999704</c:v>
                </c:pt>
                <c:pt idx="1371">
                  <c:v>685.49999999999704</c:v>
                </c:pt>
                <c:pt idx="1372">
                  <c:v>685.99999999999704</c:v>
                </c:pt>
                <c:pt idx="1373">
                  <c:v>686.49999999999704</c:v>
                </c:pt>
                <c:pt idx="1374">
                  <c:v>686.99999999999704</c:v>
                </c:pt>
                <c:pt idx="1375">
                  <c:v>687.49999999999704</c:v>
                </c:pt>
                <c:pt idx="1376">
                  <c:v>687.99999999999704</c:v>
                </c:pt>
                <c:pt idx="1377">
                  <c:v>688.49999999999704</c:v>
                </c:pt>
                <c:pt idx="1378">
                  <c:v>688.99999999999704</c:v>
                </c:pt>
                <c:pt idx="1379">
                  <c:v>689.49999999999704</c:v>
                </c:pt>
                <c:pt idx="1380">
                  <c:v>689.99999999999704</c:v>
                </c:pt>
                <c:pt idx="1381">
                  <c:v>690.49999999999704</c:v>
                </c:pt>
                <c:pt idx="1382">
                  <c:v>690.99999999999704</c:v>
                </c:pt>
                <c:pt idx="1383">
                  <c:v>691.49999999999704</c:v>
                </c:pt>
                <c:pt idx="1384">
                  <c:v>691.99999999999704</c:v>
                </c:pt>
                <c:pt idx="1385">
                  <c:v>692.49999999999704</c:v>
                </c:pt>
                <c:pt idx="1386">
                  <c:v>692.99999999999704</c:v>
                </c:pt>
                <c:pt idx="1387">
                  <c:v>693.49999999999704</c:v>
                </c:pt>
                <c:pt idx="1388">
                  <c:v>693.99999999999704</c:v>
                </c:pt>
                <c:pt idx="1389">
                  <c:v>694.49999999999704</c:v>
                </c:pt>
                <c:pt idx="1390">
                  <c:v>694.99999999999704</c:v>
                </c:pt>
                <c:pt idx="1391">
                  <c:v>695.49999999999704</c:v>
                </c:pt>
                <c:pt idx="1392">
                  <c:v>695.99999999999704</c:v>
                </c:pt>
                <c:pt idx="1393">
                  <c:v>696.49999999999704</c:v>
                </c:pt>
                <c:pt idx="1394">
                  <c:v>696.99999999999704</c:v>
                </c:pt>
                <c:pt idx="1395">
                  <c:v>697.49999999999704</c:v>
                </c:pt>
                <c:pt idx="1396">
                  <c:v>697.99999999999704</c:v>
                </c:pt>
                <c:pt idx="1397">
                  <c:v>698.49999999999704</c:v>
                </c:pt>
                <c:pt idx="1398">
                  <c:v>698.99999999999704</c:v>
                </c:pt>
                <c:pt idx="1399">
                  <c:v>699.49999999999704</c:v>
                </c:pt>
                <c:pt idx="1400">
                  <c:v>699.99999999999704</c:v>
                </c:pt>
                <c:pt idx="1401">
                  <c:v>700.49999999999704</c:v>
                </c:pt>
                <c:pt idx="1402">
                  <c:v>700.99999999999704</c:v>
                </c:pt>
                <c:pt idx="1403">
                  <c:v>701.49999999999704</c:v>
                </c:pt>
                <c:pt idx="1404">
                  <c:v>701.99999999999704</c:v>
                </c:pt>
                <c:pt idx="1405">
                  <c:v>702.49999999999704</c:v>
                </c:pt>
                <c:pt idx="1406">
                  <c:v>702.99999999999704</c:v>
                </c:pt>
                <c:pt idx="1407">
                  <c:v>703.49999999999704</c:v>
                </c:pt>
                <c:pt idx="1408">
                  <c:v>703.99999999999704</c:v>
                </c:pt>
                <c:pt idx="1409">
                  <c:v>704.49999999999704</c:v>
                </c:pt>
                <c:pt idx="1410">
                  <c:v>704.99999999999704</c:v>
                </c:pt>
                <c:pt idx="1411">
                  <c:v>705.49999999999704</c:v>
                </c:pt>
                <c:pt idx="1412">
                  <c:v>705.99999999999704</c:v>
                </c:pt>
                <c:pt idx="1413">
                  <c:v>706.49999999999704</c:v>
                </c:pt>
                <c:pt idx="1414">
                  <c:v>706.99999999999704</c:v>
                </c:pt>
                <c:pt idx="1415">
                  <c:v>707.49999999999704</c:v>
                </c:pt>
                <c:pt idx="1416">
                  <c:v>707.99999999999704</c:v>
                </c:pt>
                <c:pt idx="1417">
                  <c:v>708.49999999999795</c:v>
                </c:pt>
                <c:pt idx="1418">
                  <c:v>708.99999999999704</c:v>
                </c:pt>
                <c:pt idx="1419">
                  <c:v>709.49999999999704</c:v>
                </c:pt>
                <c:pt idx="1420">
                  <c:v>709.99999999999704</c:v>
                </c:pt>
                <c:pt idx="1421">
                  <c:v>710.49999999999704</c:v>
                </c:pt>
                <c:pt idx="1422">
                  <c:v>710.99999999999795</c:v>
                </c:pt>
                <c:pt idx="1423">
                  <c:v>711.49999999999704</c:v>
                </c:pt>
                <c:pt idx="1424">
                  <c:v>711.99999999999704</c:v>
                </c:pt>
                <c:pt idx="1425">
                  <c:v>712.49999999999704</c:v>
                </c:pt>
                <c:pt idx="1426">
                  <c:v>712.99999999999704</c:v>
                </c:pt>
                <c:pt idx="1427">
                  <c:v>713.49999999999704</c:v>
                </c:pt>
                <c:pt idx="1428">
                  <c:v>713.99999999999704</c:v>
                </c:pt>
                <c:pt idx="1429">
                  <c:v>714.49999999999795</c:v>
                </c:pt>
                <c:pt idx="1430">
                  <c:v>714.99999999999795</c:v>
                </c:pt>
                <c:pt idx="1431">
                  <c:v>715.49999999999795</c:v>
                </c:pt>
                <c:pt idx="1432">
                  <c:v>715.99999999999795</c:v>
                </c:pt>
                <c:pt idx="1433">
                  <c:v>716.49999999999795</c:v>
                </c:pt>
                <c:pt idx="1434">
                  <c:v>716.99999999999795</c:v>
                </c:pt>
                <c:pt idx="1435">
                  <c:v>717.49999999999795</c:v>
                </c:pt>
                <c:pt idx="1436">
                  <c:v>717.99999999999704</c:v>
                </c:pt>
                <c:pt idx="1437">
                  <c:v>718.49999999999704</c:v>
                </c:pt>
                <c:pt idx="1438">
                  <c:v>718.99999999999795</c:v>
                </c:pt>
                <c:pt idx="1439">
                  <c:v>719.49999999999704</c:v>
                </c:pt>
                <c:pt idx="1440">
                  <c:v>719.99999999999704</c:v>
                </c:pt>
                <c:pt idx="1441">
                  <c:v>720.49999999999704</c:v>
                </c:pt>
                <c:pt idx="1442">
                  <c:v>720.99999999999795</c:v>
                </c:pt>
                <c:pt idx="1443">
                  <c:v>721.49999999999704</c:v>
                </c:pt>
                <c:pt idx="1444">
                  <c:v>721.99999999999704</c:v>
                </c:pt>
                <c:pt idx="1445">
                  <c:v>722.49999999999704</c:v>
                </c:pt>
                <c:pt idx="1446">
                  <c:v>722.99999999999704</c:v>
                </c:pt>
                <c:pt idx="1447">
                  <c:v>723.49999999999704</c:v>
                </c:pt>
                <c:pt idx="1448">
                  <c:v>723.99999999999704</c:v>
                </c:pt>
                <c:pt idx="1449">
                  <c:v>724.49999999999704</c:v>
                </c:pt>
                <c:pt idx="1450">
                  <c:v>724.99999999999704</c:v>
                </c:pt>
                <c:pt idx="1451">
                  <c:v>725.49999999999704</c:v>
                </c:pt>
                <c:pt idx="1452">
                  <c:v>725.99999999999704</c:v>
                </c:pt>
                <c:pt idx="1453">
                  <c:v>726.49999999999704</c:v>
                </c:pt>
                <c:pt idx="1454">
                  <c:v>726.99999999999704</c:v>
                </c:pt>
                <c:pt idx="1455">
                  <c:v>727.49999999999704</c:v>
                </c:pt>
                <c:pt idx="1456">
                  <c:v>727.99999999999704</c:v>
                </c:pt>
                <c:pt idx="1457">
                  <c:v>728.49999999999704</c:v>
                </c:pt>
                <c:pt idx="1458">
                  <c:v>728.99999999999704</c:v>
                </c:pt>
                <c:pt idx="1459">
                  <c:v>729.49999999999704</c:v>
                </c:pt>
                <c:pt idx="1460">
                  <c:v>729.99999999999704</c:v>
                </c:pt>
                <c:pt idx="1461">
                  <c:v>730.49999999999704</c:v>
                </c:pt>
                <c:pt idx="1462">
                  <c:v>730.99999999999704</c:v>
                </c:pt>
                <c:pt idx="1463">
                  <c:v>731.49999999999704</c:v>
                </c:pt>
                <c:pt idx="1464">
                  <c:v>731.99999999999704</c:v>
                </c:pt>
                <c:pt idx="1465">
                  <c:v>732.49999999999704</c:v>
                </c:pt>
                <c:pt idx="1466">
                  <c:v>732.99999999999704</c:v>
                </c:pt>
                <c:pt idx="1467">
                  <c:v>733.49999999999704</c:v>
                </c:pt>
                <c:pt idx="1468">
                  <c:v>733.99999999999704</c:v>
                </c:pt>
                <c:pt idx="1469">
                  <c:v>734.49999999999704</c:v>
                </c:pt>
                <c:pt idx="1470">
                  <c:v>734.99999999999704</c:v>
                </c:pt>
                <c:pt idx="1471">
                  <c:v>735.49999999999704</c:v>
                </c:pt>
                <c:pt idx="1472">
                  <c:v>735.99999999999704</c:v>
                </c:pt>
                <c:pt idx="1473">
                  <c:v>736.49999999999704</c:v>
                </c:pt>
                <c:pt idx="1474">
                  <c:v>736.99999999999704</c:v>
                </c:pt>
                <c:pt idx="1475">
                  <c:v>737.49999999999704</c:v>
                </c:pt>
                <c:pt idx="1476">
                  <c:v>737.99999999999704</c:v>
                </c:pt>
                <c:pt idx="1477">
                  <c:v>738.49999999999704</c:v>
                </c:pt>
                <c:pt idx="1478">
                  <c:v>738.99999999999704</c:v>
                </c:pt>
                <c:pt idx="1479">
                  <c:v>739.49999999999704</c:v>
                </c:pt>
                <c:pt idx="1480">
                  <c:v>739.99999999999704</c:v>
                </c:pt>
                <c:pt idx="1481">
                  <c:v>740.49999999999704</c:v>
                </c:pt>
                <c:pt idx="1482">
                  <c:v>740.99999999999704</c:v>
                </c:pt>
                <c:pt idx="1483">
                  <c:v>741.49999999999704</c:v>
                </c:pt>
                <c:pt idx="1484">
                  <c:v>741.99999999999704</c:v>
                </c:pt>
                <c:pt idx="1485">
                  <c:v>742.49999999999704</c:v>
                </c:pt>
                <c:pt idx="1486">
                  <c:v>742.99999999999704</c:v>
                </c:pt>
                <c:pt idx="1487">
                  <c:v>743.49999999999704</c:v>
                </c:pt>
                <c:pt idx="1488">
                  <c:v>743.99999999999704</c:v>
                </c:pt>
                <c:pt idx="1489">
                  <c:v>744.49999999999704</c:v>
                </c:pt>
                <c:pt idx="1490">
                  <c:v>744.99999999999704</c:v>
                </c:pt>
                <c:pt idx="1491">
                  <c:v>745.49999999999704</c:v>
                </c:pt>
                <c:pt idx="1492">
                  <c:v>745.99999999999704</c:v>
                </c:pt>
                <c:pt idx="1493">
                  <c:v>746.49999999999704</c:v>
                </c:pt>
                <c:pt idx="1494">
                  <c:v>746.99999999999704</c:v>
                </c:pt>
                <c:pt idx="1495">
                  <c:v>747.49999999999704</c:v>
                </c:pt>
                <c:pt idx="1496">
                  <c:v>747.99999999999704</c:v>
                </c:pt>
                <c:pt idx="1497">
                  <c:v>748.49999999999704</c:v>
                </c:pt>
                <c:pt idx="1498">
                  <c:v>748.99999999999704</c:v>
                </c:pt>
                <c:pt idx="1499">
                  <c:v>749.49999999999704</c:v>
                </c:pt>
                <c:pt idx="1500">
                  <c:v>749.99999999999704</c:v>
                </c:pt>
                <c:pt idx="1501">
                  <c:v>750.49999999999704</c:v>
                </c:pt>
                <c:pt idx="1502">
                  <c:v>750.99999999999602</c:v>
                </c:pt>
                <c:pt idx="1503">
                  <c:v>751.49999999999602</c:v>
                </c:pt>
                <c:pt idx="1504">
                  <c:v>751.99999999999602</c:v>
                </c:pt>
                <c:pt idx="1505">
                  <c:v>752.49999999999602</c:v>
                </c:pt>
                <c:pt idx="1506">
                  <c:v>752.99999999999602</c:v>
                </c:pt>
                <c:pt idx="1507">
                  <c:v>753.49999999999704</c:v>
                </c:pt>
                <c:pt idx="1508">
                  <c:v>753.99999999999704</c:v>
                </c:pt>
                <c:pt idx="1509">
                  <c:v>754.49999999999704</c:v>
                </c:pt>
                <c:pt idx="1510">
                  <c:v>754.99999999999602</c:v>
                </c:pt>
                <c:pt idx="1511">
                  <c:v>755.49999999999602</c:v>
                </c:pt>
                <c:pt idx="1512">
                  <c:v>755.99999999999602</c:v>
                </c:pt>
                <c:pt idx="1513">
                  <c:v>756.49999999999602</c:v>
                </c:pt>
                <c:pt idx="1514">
                  <c:v>756.99999999999602</c:v>
                </c:pt>
                <c:pt idx="1515">
                  <c:v>757.49999999999602</c:v>
                </c:pt>
                <c:pt idx="1516">
                  <c:v>757.99999999999602</c:v>
                </c:pt>
                <c:pt idx="1517">
                  <c:v>758.49999999999602</c:v>
                </c:pt>
                <c:pt idx="1518">
                  <c:v>758.99999999999602</c:v>
                </c:pt>
                <c:pt idx="1519">
                  <c:v>759.49999999999602</c:v>
                </c:pt>
                <c:pt idx="1520">
                  <c:v>759.99999999999602</c:v>
                </c:pt>
                <c:pt idx="1521">
                  <c:v>760.49999999999602</c:v>
                </c:pt>
                <c:pt idx="1522">
                  <c:v>760.99999999999602</c:v>
                </c:pt>
                <c:pt idx="1523">
                  <c:v>761.49999999999602</c:v>
                </c:pt>
                <c:pt idx="1524">
                  <c:v>761.99999999999602</c:v>
                </c:pt>
                <c:pt idx="1525">
                  <c:v>762.49999999999602</c:v>
                </c:pt>
                <c:pt idx="1526">
                  <c:v>762.99999999999602</c:v>
                </c:pt>
                <c:pt idx="1527">
                  <c:v>763.49999999999602</c:v>
                </c:pt>
                <c:pt idx="1528">
                  <c:v>763.99999999999602</c:v>
                </c:pt>
                <c:pt idx="1529">
                  <c:v>764.49999999999602</c:v>
                </c:pt>
                <c:pt idx="1530">
                  <c:v>764.99999999999602</c:v>
                </c:pt>
                <c:pt idx="1531">
                  <c:v>765.49999999999602</c:v>
                </c:pt>
                <c:pt idx="1532">
                  <c:v>765.99999999999602</c:v>
                </c:pt>
                <c:pt idx="1533">
                  <c:v>766.49999999999602</c:v>
                </c:pt>
                <c:pt idx="1534">
                  <c:v>766.99999999999602</c:v>
                </c:pt>
                <c:pt idx="1535">
                  <c:v>767.49999999999602</c:v>
                </c:pt>
                <c:pt idx="1536">
                  <c:v>767.99999999999602</c:v>
                </c:pt>
                <c:pt idx="1537">
                  <c:v>768.49999999999602</c:v>
                </c:pt>
                <c:pt idx="1538">
                  <c:v>768.99999999999602</c:v>
                </c:pt>
                <c:pt idx="1539">
                  <c:v>769.49999999999602</c:v>
                </c:pt>
                <c:pt idx="1540">
                  <c:v>769.99999999999602</c:v>
                </c:pt>
                <c:pt idx="1541">
                  <c:v>770.49999999999602</c:v>
                </c:pt>
                <c:pt idx="1542">
                  <c:v>770.99999999999602</c:v>
                </c:pt>
                <c:pt idx="1543">
                  <c:v>771.49999999999602</c:v>
                </c:pt>
                <c:pt idx="1544">
                  <c:v>771.99999999999602</c:v>
                </c:pt>
                <c:pt idx="1545">
                  <c:v>772.49999999999602</c:v>
                </c:pt>
                <c:pt idx="1546">
                  <c:v>772.99999999999704</c:v>
                </c:pt>
                <c:pt idx="1547">
                  <c:v>773.49999999999602</c:v>
                </c:pt>
                <c:pt idx="1548">
                  <c:v>773.99999999999602</c:v>
                </c:pt>
                <c:pt idx="1549">
                  <c:v>774.49999999999602</c:v>
                </c:pt>
                <c:pt idx="1550">
                  <c:v>774.99999999999704</c:v>
                </c:pt>
                <c:pt idx="1551">
                  <c:v>775.49999999999602</c:v>
                </c:pt>
                <c:pt idx="1552">
                  <c:v>775.99999999999602</c:v>
                </c:pt>
                <c:pt idx="1553">
                  <c:v>776.49999999999704</c:v>
                </c:pt>
                <c:pt idx="1554">
                  <c:v>776.99999999999602</c:v>
                </c:pt>
                <c:pt idx="1555">
                  <c:v>777.49999999999704</c:v>
                </c:pt>
                <c:pt idx="1556">
                  <c:v>777.99999999999704</c:v>
                </c:pt>
                <c:pt idx="1557">
                  <c:v>778.49999999999704</c:v>
                </c:pt>
                <c:pt idx="1558">
                  <c:v>778.99999999999704</c:v>
                </c:pt>
                <c:pt idx="1559">
                  <c:v>779.49999999999704</c:v>
                </c:pt>
                <c:pt idx="1560">
                  <c:v>779.99999999999704</c:v>
                </c:pt>
                <c:pt idx="1561">
                  <c:v>780.49999999999704</c:v>
                </c:pt>
                <c:pt idx="1562">
                  <c:v>780.99999999999704</c:v>
                </c:pt>
                <c:pt idx="1563">
                  <c:v>781.49999999999704</c:v>
                </c:pt>
                <c:pt idx="1564">
                  <c:v>781.99999999999704</c:v>
                </c:pt>
                <c:pt idx="1565">
                  <c:v>782.49999999999704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783.99999999999704</c:v>
                </c:pt>
                <c:pt idx="1569">
                  <c:v>784.49999999999704</c:v>
                </c:pt>
                <c:pt idx="1570">
                  <c:v>784.99999999999704</c:v>
                </c:pt>
                <c:pt idx="1571">
                  <c:v>785.49999999999704</c:v>
                </c:pt>
                <c:pt idx="1572">
                  <c:v>785.99999999999704</c:v>
                </c:pt>
                <c:pt idx="1573">
                  <c:v>786.49999999999704</c:v>
                </c:pt>
                <c:pt idx="1574">
                  <c:v>786.99999999999704</c:v>
                </c:pt>
                <c:pt idx="1575">
                  <c:v>787.49999999999704</c:v>
                </c:pt>
                <c:pt idx="1576">
                  <c:v>787.99999999999704</c:v>
                </c:pt>
                <c:pt idx="1577">
                  <c:v>788.49999999999704</c:v>
                </c:pt>
                <c:pt idx="1578">
                  <c:v>788.99999999999704</c:v>
                </c:pt>
                <c:pt idx="1579">
                  <c:v>789.49999999999704</c:v>
                </c:pt>
                <c:pt idx="1580">
                  <c:v>789.99999999999704</c:v>
                </c:pt>
                <c:pt idx="1581">
                  <c:v>790.49999999999704</c:v>
                </c:pt>
                <c:pt idx="1582">
                  <c:v>790.99999999999704</c:v>
                </c:pt>
                <c:pt idx="1583">
                  <c:v>791.49999999999704</c:v>
                </c:pt>
                <c:pt idx="1584">
                  <c:v>791.99999999999704</c:v>
                </c:pt>
                <c:pt idx="1585">
                  <c:v>792.49999999999704</c:v>
                </c:pt>
                <c:pt idx="1586">
                  <c:v>792.99999999999704</c:v>
                </c:pt>
                <c:pt idx="1587">
                  <c:v>793.49999999999704</c:v>
                </c:pt>
                <c:pt idx="1588">
                  <c:v>793.99999999999704</c:v>
                </c:pt>
                <c:pt idx="1589">
                  <c:v>794.49999999999704</c:v>
                </c:pt>
                <c:pt idx="1590">
                  <c:v>794.99999999999704</c:v>
                </c:pt>
                <c:pt idx="1591">
                  <c:v>795.49999999999704</c:v>
                </c:pt>
                <c:pt idx="1592">
                  <c:v>795.99999999999704</c:v>
                </c:pt>
                <c:pt idx="1593">
                  <c:v>796.49999999999704</c:v>
                </c:pt>
                <c:pt idx="1594">
                  <c:v>796.99999999999704</c:v>
                </c:pt>
                <c:pt idx="1595">
                  <c:v>797.49999999999704</c:v>
                </c:pt>
                <c:pt idx="1596">
                  <c:v>797.99999999999704</c:v>
                </c:pt>
                <c:pt idx="1597">
                  <c:v>798.49999999999704</c:v>
                </c:pt>
                <c:pt idx="1598">
                  <c:v>798.99999999999704</c:v>
                </c:pt>
                <c:pt idx="1599">
                  <c:v>799.49999999999704</c:v>
                </c:pt>
                <c:pt idx="1600">
                  <c:v>799.99999999999704</c:v>
                </c:pt>
                <c:pt idx="1601">
                  <c:v>800.49999999999704</c:v>
                </c:pt>
                <c:pt idx="1602">
                  <c:v>800.99999999999704</c:v>
                </c:pt>
                <c:pt idx="1603">
                  <c:v>801.49999999999704</c:v>
                </c:pt>
                <c:pt idx="1604">
                  <c:v>801.99999999999704</c:v>
                </c:pt>
                <c:pt idx="1605">
                  <c:v>802.49999999999704</c:v>
                </c:pt>
                <c:pt idx="1606">
                  <c:v>802.99999999999704</c:v>
                </c:pt>
                <c:pt idx="1607">
                  <c:v>803.49999999999704</c:v>
                </c:pt>
                <c:pt idx="1608">
                  <c:v>803.99999999999704</c:v>
                </c:pt>
                <c:pt idx="1609">
                  <c:v>804.49999999999704</c:v>
                </c:pt>
                <c:pt idx="1610">
                  <c:v>804.99999999999704</c:v>
                </c:pt>
                <c:pt idx="1611">
                  <c:v>805.49999999999704</c:v>
                </c:pt>
                <c:pt idx="1612">
                  <c:v>805.99999999999704</c:v>
                </c:pt>
                <c:pt idx="1613">
                  <c:v>806.49999999999704</c:v>
                </c:pt>
                <c:pt idx="1614">
                  <c:v>806.99999999999704</c:v>
                </c:pt>
                <c:pt idx="1615">
                  <c:v>807.49999999999704</c:v>
                </c:pt>
                <c:pt idx="1616">
                  <c:v>807.99999999999704</c:v>
                </c:pt>
                <c:pt idx="1617">
                  <c:v>808.49999999999704</c:v>
                </c:pt>
                <c:pt idx="1618">
                  <c:v>808.99999999999704</c:v>
                </c:pt>
                <c:pt idx="1619">
                  <c:v>809.49999999999704</c:v>
                </c:pt>
                <c:pt idx="1620">
                  <c:v>809.99999999999704</c:v>
                </c:pt>
                <c:pt idx="1621">
                  <c:v>810.49999999999704</c:v>
                </c:pt>
                <c:pt idx="1622">
                  <c:v>810.99999999999704</c:v>
                </c:pt>
                <c:pt idx="1623">
                  <c:v>811.49999999999704</c:v>
                </c:pt>
                <c:pt idx="1624">
                  <c:v>811.99999999999704</c:v>
                </c:pt>
                <c:pt idx="1625">
                  <c:v>812.49999999999704</c:v>
                </c:pt>
                <c:pt idx="1626">
                  <c:v>812.99999999999704</c:v>
                </c:pt>
                <c:pt idx="1627">
                  <c:v>813.49999999999704</c:v>
                </c:pt>
                <c:pt idx="1628">
                  <c:v>813.99999999999704</c:v>
                </c:pt>
                <c:pt idx="1629">
                  <c:v>814.49999999999704</c:v>
                </c:pt>
                <c:pt idx="1630">
                  <c:v>814.99999999999704</c:v>
                </c:pt>
                <c:pt idx="1631">
                  <c:v>815.49999999999704</c:v>
                </c:pt>
                <c:pt idx="1632">
                  <c:v>815.99999999999704</c:v>
                </c:pt>
                <c:pt idx="1633">
                  <c:v>816.49999999999704</c:v>
                </c:pt>
                <c:pt idx="1634">
                  <c:v>816.99999999999704</c:v>
                </c:pt>
                <c:pt idx="1635">
                  <c:v>817.49999999999704</c:v>
                </c:pt>
                <c:pt idx="1636">
                  <c:v>817.99999999999704</c:v>
                </c:pt>
                <c:pt idx="1637">
                  <c:v>818.49999999999704</c:v>
                </c:pt>
                <c:pt idx="1638">
                  <c:v>818.99999999999704</c:v>
                </c:pt>
                <c:pt idx="1639">
                  <c:v>819.49999999999704</c:v>
                </c:pt>
                <c:pt idx="1640">
                  <c:v>819.99999999999704</c:v>
                </c:pt>
                <c:pt idx="1641">
                  <c:v>820.49999999999704</c:v>
                </c:pt>
                <c:pt idx="1642">
                  <c:v>820.99999999999704</c:v>
                </c:pt>
                <c:pt idx="1643">
                  <c:v>821.49999999999704</c:v>
                </c:pt>
                <c:pt idx="1644">
                  <c:v>821.99999999999704</c:v>
                </c:pt>
                <c:pt idx="1645">
                  <c:v>822.49999999999704</c:v>
                </c:pt>
                <c:pt idx="1646">
                  <c:v>822.99999999999704</c:v>
                </c:pt>
                <c:pt idx="1647">
                  <c:v>823.49999999999704</c:v>
                </c:pt>
                <c:pt idx="1648">
                  <c:v>823.99999999999704</c:v>
                </c:pt>
                <c:pt idx="1649">
                  <c:v>824.49999999999704</c:v>
                </c:pt>
                <c:pt idx="1650">
                  <c:v>824.99999999999704</c:v>
                </c:pt>
                <c:pt idx="1651">
                  <c:v>825.49999999999704</c:v>
                </c:pt>
                <c:pt idx="1652">
                  <c:v>825.99999999999704</c:v>
                </c:pt>
                <c:pt idx="1653">
                  <c:v>826.49999999999704</c:v>
                </c:pt>
                <c:pt idx="1654">
                  <c:v>826.99999999999704</c:v>
                </c:pt>
                <c:pt idx="1655">
                  <c:v>827.49999999999704</c:v>
                </c:pt>
                <c:pt idx="1656">
                  <c:v>827.99999999999704</c:v>
                </c:pt>
                <c:pt idx="1657">
                  <c:v>828.49999999999704</c:v>
                </c:pt>
                <c:pt idx="1658">
                  <c:v>828.99999999999704</c:v>
                </c:pt>
                <c:pt idx="1659">
                  <c:v>829.49999999999704</c:v>
                </c:pt>
                <c:pt idx="1660">
                  <c:v>829.99999999999704</c:v>
                </c:pt>
                <c:pt idx="1661">
                  <c:v>830.49999999999704</c:v>
                </c:pt>
                <c:pt idx="1662">
                  <c:v>830.99999999999704</c:v>
                </c:pt>
                <c:pt idx="1663">
                  <c:v>831.49999999999704</c:v>
                </c:pt>
                <c:pt idx="1664">
                  <c:v>831.99999999999704</c:v>
                </c:pt>
                <c:pt idx="1665">
                  <c:v>832.49999999999704</c:v>
                </c:pt>
                <c:pt idx="1666">
                  <c:v>832.99999999999704</c:v>
                </c:pt>
                <c:pt idx="1667">
                  <c:v>833.49999999999704</c:v>
                </c:pt>
                <c:pt idx="1668">
                  <c:v>833.99999999999704</c:v>
                </c:pt>
                <c:pt idx="1669">
                  <c:v>834.49999999999704</c:v>
                </c:pt>
                <c:pt idx="1670">
                  <c:v>834.99999999999704</c:v>
                </c:pt>
                <c:pt idx="1671">
                  <c:v>835.49999999999704</c:v>
                </c:pt>
                <c:pt idx="1672">
                  <c:v>835.99999999999704</c:v>
                </c:pt>
                <c:pt idx="1673">
                  <c:v>836.49999999999704</c:v>
                </c:pt>
                <c:pt idx="1674">
                  <c:v>836.99999999999704</c:v>
                </c:pt>
                <c:pt idx="1675">
                  <c:v>837.49999999999704</c:v>
                </c:pt>
                <c:pt idx="1676">
                  <c:v>837.99999999999704</c:v>
                </c:pt>
                <c:pt idx="1677">
                  <c:v>838.49999999999704</c:v>
                </c:pt>
                <c:pt idx="1678">
                  <c:v>838.99999999999704</c:v>
                </c:pt>
                <c:pt idx="1679">
                  <c:v>839.49999999999704</c:v>
                </c:pt>
                <c:pt idx="1680">
                  <c:v>839.99999999999704</c:v>
                </c:pt>
                <c:pt idx="1681">
                  <c:v>840.49999999999704</c:v>
                </c:pt>
                <c:pt idx="1682">
                  <c:v>840.99999999999704</c:v>
                </c:pt>
                <c:pt idx="1683">
                  <c:v>841.49999999999704</c:v>
                </c:pt>
                <c:pt idx="1684">
                  <c:v>841.99999999999704</c:v>
                </c:pt>
                <c:pt idx="1685">
                  <c:v>842.49999999999704</c:v>
                </c:pt>
                <c:pt idx="1686">
                  <c:v>842.99999999999704</c:v>
                </c:pt>
                <c:pt idx="1687">
                  <c:v>843.49999999999704</c:v>
                </c:pt>
                <c:pt idx="1688">
                  <c:v>843.99999999999704</c:v>
                </c:pt>
                <c:pt idx="1689">
                  <c:v>844.49999999999704</c:v>
                </c:pt>
                <c:pt idx="1690">
                  <c:v>844.99999999999704</c:v>
                </c:pt>
                <c:pt idx="1691">
                  <c:v>845.49999999999704</c:v>
                </c:pt>
                <c:pt idx="1692">
                  <c:v>845.99999999999704</c:v>
                </c:pt>
                <c:pt idx="1693">
                  <c:v>846.49999999999704</c:v>
                </c:pt>
                <c:pt idx="1694">
                  <c:v>846.99999999999704</c:v>
                </c:pt>
                <c:pt idx="1695">
                  <c:v>847.49999999999704</c:v>
                </c:pt>
                <c:pt idx="1696">
                  <c:v>847.99999999999704</c:v>
                </c:pt>
                <c:pt idx="1697">
                  <c:v>848.49999999999704</c:v>
                </c:pt>
                <c:pt idx="1698">
                  <c:v>848.99999999999704</c:v>
                </c:pt>
                <c:pt idx="1699">
                  <c:v>849.49999999999704</c:v>
                </c:pt>
                <c:pt idx="1700">
                  <c:v>849.99999999999704</c:v>
                </c:pt>
                <c:pt idx="1701">
                  <c:v>850.49999999999704</c:v>
                </c:pt>
                <c:pt idx="1702">
                  <c:v>850.99999999999704</c:v>
                </c:pt>
                <c:pt idx="1703">
                  <c:v>851.49999999999704</c:v>
                </c:pt>
                <c:pt idx="1704">
                  <c:v>851.99999999999704</c:v>
                </c:pt>
                <c:pt idx="1705">
                  <c:v>852.49999999999704</c:v>
                </c:pt>
                <c:pt idx="1706">
                  <c:v>852.99999999999704</c:v>
                </c:pt>
                <c:pt idx="1707">
                  <c:v>853.49999999999704</c:v>
                </c:pt>
                <c:pt idx="1708">
                  <c:v>853.99999999999704</c:v>
                </c:pt>
                <c:pt idx="1709">
                  <c:v>854.49999999999704</c:v>
                </c:pt>
                <c:pt idx="1710">
                  <c:v>854.99999999999704</c:v>
                </c:pt>
                <c:pt idx="1711">
                  <c:v>855.49999999999704</c:v>
                </c:pt>
                <c:pt idx="1712">
                  <c:v>855.99999999999704</c:v>
                </c:pt>
                <c:pt idx="1713">
                  <c:v>856.49999999999704</c:v>
                </c:pt>
                <c:pt idx="1714">
                  <c:v>856.99999999999704</c:v>
                </c:pt>
                <c:pt idx="1715">
                  <c:v>857.49999999999704</c:v>
                </c:pt>
                <c:pt idx="1716">
                  <c:v>857.99999999999704</c:v>
                </c:pt>
                <c:pt idx="1717">
                  <c:v>858.49999999999704</c:v>
                </c:pt>
                <c:pt idx="1718">
                  <c:v>858.99999999999704</c:v>
                </c:pt>
                <c:pt idx="1719">
                  <c:v>859.49999999999704</c:v>
                </c:pt>
                <c:pt idx="1720">
                  <c:v>859.99999999999704</c:v>
                </c:pt>
                <c:pt idx="1721">
                  <c:v>860.49999999999704</c:v>
                </c:pt>
                <c:pt idx="1722">
                  <c:v>860.99999999999704</c:v>
                </c:pt>
                <c:pt idx="1723">
                  <c:v>861.49999999999704</c:v>
                </c:pt>
                <c:pt idx="1724">
                  <c:v>861.99999999999704</c:v>
                </c:pt>
                <c:pt idx="1725">
                  <c:v>862.49999999999704</c:v>
                </c:pt>
                <c:pt idx="1726">
                  <c:v>862.99999999999704</c:v>
                </c:pt>
                <c:pt idx="1727">
                  <c:v>863.49999999999704</c:v>
                </c:pt>
                <c:pt idx="1728">
                  <c:v>863.99999999999704</c:v>
                </c:pt>
                <c:pt idx="1729">
                  <c:v>864.49999999999704</c:v>
                </c:pt>
                <c:pt idx="1730">
                  <c:v>864.99999999999704</c:v>
                </c:pt>
                <c:pt idx="1731">
                  <c:v>865.49999999999704</c:v>
                </c:pt>
                <c:pt idx="1732">
                  <c:v>865.99999999999704</c:v>
                </c:pt>
                <c:pt idx="1733">
                  <c:v>866.49999999999704</c:v>
                </c:pt>
                <c:pt idx="1734">
                  <c:v>866.99999999999704</c:v>
                </c:pt>
                <c:pt idx="1735">
                  <c:v>867.49999999999704</c:v>
                </c:pt>
                <c:pt idx="1736">
                  <c:v>867.99999999999704</c:v>
                </c:pt>
                <c:pt idx="1737">
                  <c:v>868.49999999999704</c:v>
                </c:pt>
                <c:pt idx="1738">
                  <c:v>868.99999999999704</c:v>
                </c:pt>
                <c:pt idx="1739">
                  <c:v>869.49999999999704</c:v>
                </c:pt>
                <c:pt idx="1740">
                  <c:v>869.99999999999704</c:v>
                </c:pt>
                <c:pt idx="1741">
                  <c:v>870.49999999999704</c:v>
                </c:pt>
                <c:pt idx="1742">
                  <c:v>870.99999999999704</c:v>
                </c:pt>
                <c:pt idx="1743">
                  <c:v>871.49999999999704</c:v>
                </c:pt>
                <c:pt idx="1744">
                  <c:v>871.99999999999704</c:v>
                </c:pt>
                <c:pt idx="1745">
                  <c:v>872.49999999999704</c:v>
                </c:pt>
                <c:pt idx="1746">
                  <c:v>872.99999999999704</c:v>
                </c:pt>
                <c:pt idx="1747">
                  <c:v>873.49999999999704</c:v>
                </c:pt>
                <c:pt idx="1748">
                  <c:v>873.99999999999704</c:v>
                </c:pt>
                <c:pt idx="1749">
                  <c:v>874.49999999999704</c:v>
                </c:pt>
                <c:pt idx="1750">
                  <c:v>874.99999999999704</c:v>
                </c:pt>
                <c:pt idx="1751">
                  <c:v>875.49999999999704</c:v>
                </c:pt>
                <c:pt idx="1752">
                  <c:v>875.99999999999704</c:v>
                </c:pt>
                <c:pt idx="1753">
                  <c:v>876.49999999999704</c:v>
                </c:pt>
                <c:pt idx="1754">
                  <c:v>876.99999999999704</c:v>
                </c:pt>
                <c:pt idx="1755">
                  <c:v>877.49999999999704</c:v>
                </c:pt>
                <c:pt idx="1756">
                  <c:v>877.99999999999704</c:v>
                </c:pt>
                <c:pt idx="1757">
                  <c:v>878.49999999999704</c:v>
                </c:pt>
                <c:pt idx="1758">
                  <c:v>878.99999999999704</c:v>
                </c:pt>
                <c:pt idx="1759">
                  <c:v>879.49999999999704</c:v>
                </c:pt>
                <c:pt idx="1760">
                  <c:v>879.99999999999704</c:v>
                </c:pt>
                <c:pt idx="1761">
                  <c:v>880.49999999999704</c:v>
                </c:pt>
                <c:pt idx="1762">
                  <c:v>880.99999999999704</c:v>
                </c:pt>
                <c:pt idx="1763">
                  <c:v>881.49999999999704</c:v>
                </c:pt>
                <c:pt idx="1764">
                  <c:v>881.99999999999704</c:v>
                </c:pt>
                <c:pt idx="1765">
                  <c:v>882.49999999999704</c:v>
                </c:pt>
                <c:pt idx="1766">
                  <c:v>882.99999999999704</c:v>
                </c:pt>
                <c:pt idx="1767">
                  <c:v>883.49999999999704</c:v>
                </c:pt>
                <c:pt idx="1768">
                  <c:v>883.99999999999704</c:v>
                </c:pt>
                <c:pt idx="1769">
                  <c:v>884.49999999999704</c:v>
                </c:pt>
                <c:pt idx="1770">
                  <c:v>884.99999999999704</c:v>
                </c:pt>
                <c:pt idx="1771">
                  <c:v>885.49999999999704</c:v>
                </c:pt>
                <c:pt idx="1772">
                  <c:v>885.99999999999704</c:v>
                </c:pt>
                <c:pt idx="1773">
                  <c:v>886.49999999999704</c:v>
                </c:pt>
                <c:pt idx="1774">
                  <c:v>886.99999999999704</c:v>
                </c:pt>
                <c:pt idx="1775">
                  <c:v>887.49999999999704</c:v>
                </c:pt>
                <c:pt idx="1776">
                  <c:v>887.99999999999704</c:v>
                </c:pt>
                <c:pt idx="1777">
                  <c:v>888.49999999999704</c:v>
                </c:pt>
                <c:pt idx="1778">
                  <c:v>888.99999999999704</c:v>
                </c:pt>
                <c:pt idx="1779">
                  <c:v>889.49999999999704</c:v>
                </c:pt>
                <c:pt idx="1780">
                  <c:v>889.99999999999704</c:v>
                </c:pt>
                <c:pt idx="1781">
                  <c:v>890.49999999999704</c:v>
                </c:pt>
                <c:pt idx="1782">
                  <c:v>890.99999999999704</c:v>
                </c:pt>
                <c:pt idx="1783">
                  <c:v>891.49999999999704</c:v>
                </c:pt>
                <c:pt idx="1784">
                  <c:v>891.99999999999704</c:v>
                </c:pt>
                <c:pt idx="1785">
                  <c:v>892.49999999999704</c:v>
                </c:pt>
                <c:pt idx="1786">
                  <c:v>892.99999999999704</c:v>
                </c:pt>
                <c:pt idx="1787">
                  <c:v>893.49999999999704</c:v>
                </c:pt>
                <c:pt idx="1788">
                  <c:v>893.99999999999704</c:v>
                </c:pt>
                <c:pt idx="1789">
                  <c:v>894.49999999999704</c:v>
                </c:pt>
                <c:pt idx="1790">
                  <c:v>894.99999999999704</c:v>
                </c:pt>
                <c:pt idx="1791">
                  <c:v>895.49999999999704</c:v>
                </c:pt>
                <c:pt idx="1792">
                  <c:v>895.99999999999704</c:v>
                </c:pt>
                <c:pt idx="1793">
                  <c:v>896.49999999999704</c:v>
                </c:pt>
                <c:pt idx="1794">
                  <c:v>896.99999999999704</c:v>
                </c:pt>
                <c:pt idx="1795">
                  <c:v>897.49999999999704</c:v>
                </c:pt>
                <c:pt idx="1796">
                  <c:v>897.99999999999704</c:v>
                </c:pt>
                <c:pt idx="1797">
                  <c:v>898.49999999999704</c:v>
                </c:pt>
                <c:pt idx="1798">
                  <c:v>898.99999999999704</c:v>
                </c:pt>
                <c:pt idx="1799">
                  <c:v>899.49999999999704</c:v>
                </c:pt>
                <c:pt idx="1800">
                  <c:v>899.99999999999704</c:v>
                </c:pt>
                <c:pt idx="1801">
                  <c:v>900.49999999999704</c:v>
                </c:pt>
                <c:pt idx="1802">
                  <c:v>900.99999999999704</c:v>
                </c:pt>
                <c:pt idx="1803">
                  <c:v>901.49999999999704</c:v>
                </c:pt>
                <c:pt idx="1804">
                  <c:v>901.99999999999704</c:v>
                </c:pt>
                <c:pt idx="1805">
                  <c:v>902.49999999999704</c:v>
                </c:pt>
                <c:pt idx="1806">
                  <c:v>902.99999999999704</c:v>
                </c:pt>
                <c:pt idx="1807">
                  <c:v>903.49999999999704</c:v>
                </c:pt>
                <c:pt idx="1808">
                  <c:v>903.99999999999704</c:v>
                </c:pt>
                <c:pt idx="1809">
                  <c:v>904.49999999999704</c:v>
                </c:pt>
                <c:pt idx="1810">
                  <c:v>904.99999999999704</c:v>
                </c:pt>
                <c:pt idx="1811">
                  <c:v>905.49999999999704</c:v>
                </c:pt>
                <c:pt idx="1812">
                  <c:v>905.99999999999704</c:v>
                </c:pt>
                <c:pt idx="1813">
                  <c:v>906.49999999999704</c:v>
                </c:pt>
                <c:pt idx="1814">
                  <c:v>906.99999999999704</c:v>
                </c:pt>
                <c:pt idx="1815">
                  <c:v>907.49999999999704</c:v>
                </c:pt>
                <c:pt idx="1816">
                  <c:v>907.99999999999704</c:v>
                </c:pt>
                <c:pt idx="1817">
                  <c:v>908.49999999999704</c:v>
                </c:pt>
                <c:pt idx="1818">
                  <c:v>908.99999999999704</c:v>
                </c:pt>
                <c:pt idx="1819">
                  <c:v>909.49999999999704</c:v>
                </c:pt>
                <c:pt idx="1820">
                  <c:v>909.99999999999704</c:v>
                </c:pt>
                <c:pt idx="1821">
                  <c:v>910.49999999999704</c:v>
                </c:pt>
                <c:pt idx="1822">
                  <c:v>910.99999999999704</c:v>
                </c:pt>
                <c:pt idx="1823">
                  <c:v>911.49999999999704</c:v>
                </c:pt>
                <c:pt idx="1824">
                  <c:v>911.99999999999704</c:v>
                </c:pt>
                <c:pt idx="1825">
                  <c:v>912.49999999999704</c:v>
                </c:pt>
                <c:pt idx="1826">
                  <c:v>912.99999999999704</c:v>
                </c:pt>
                <c:pt idx="1827">
                  <c:v>913.49999999999704</c:v>
                </c:pt>
                <c:pt idx="1828">
                  <c:v>913.99999999999704</c:v>
                </c:pt>
                <c:pt idx="1829">
                  <c:v>914.49999999999704</c:v>
                </c:pt>
                <c:pt idx="1830">
                  <c:v>914.99999999999704</c:v>
                </c:pt>
                <c:pt idx="1831">
                  <c:v>915.49999999999704</c:v>
                </c:pt>
                <c:pt idx="1832">
                  <c:v>915.99999999999704</c:v>
                </c:pt>
                <c:pt idx="1833">
                  <c:v>916.49999999999704</c:v>
                </c:pt>
                <c:pt idx="1834">
                  <c:v>916.99999999999704</c:v>
                </c:pt>
                <c:pt idx="1835">
                  <c:v>917.49999999999704</c:v>
                </c:pt>
                <c:pt idx="1836">
                  <c:v>917.99999999999704</c:v>
                </c:pt>
                <c:pt idx="1837">
                  <c:v>918.49999999999704</c:v>
                </c:pt>
                <c:pt idx="1838">
                  <c:v>918.99999999999704</c:v>
                </c:pt>
                <c:pt idx="1839">
                  <c:v>919.49999999999704</c:v>
                </c:pt>
                <c:pt idx="1840">
                  <c:v>919.99999999999704</c:v>
                </c:pt>
                <c:pt idx="1841">
                  <c:v>920.49999999999704</c:v>
                </c:pt>
                <c:pt idx="1842">
                  <c:v>920.99999999999704</c:v>
                </c:pt>
                <c:pt idx="1843">
                  <c:v>921.49999999999704</c:v>
                </c:pt>
                <c:pt idx="1844">
                  <c:v>921.99999999999704</c:v>
                </c:pt>
                <c:pt idx="1845">
                  <c:v>922.49999999999704</c:v>
                </c:pt>
                <c:pt idx="1846">
                  <c:v>922.99999999999704</c:v>
                </c:pt>
                <c:pt idx="1847">
                  <c:v>923.49999999999704</c:v>
                </c:pt>
                <c:pt idx="1848">
                  <c:v>923.99999999999704</c:v>
                </c:pt>
                <c:pt idx="1849">
                  <c:v>924.49999999999704</c:v>
                </c:pt>
                <c:pt idx="1850">
                  <c:v>924.99999999999704</c:v>
                </c:pt>
                <c:pt idx="1851">
                  <c:v>925.49999999999704</c:v>
                </c:pt>
                <c:pt idx="1852">
                  <c:v>925.99999999999704</c:v>
                </c:pt>
                <c:pt idx="1853">
                  <c:v>926.49999999999704</c:v>
                </c:pt>
                <c:pt idx="1854">
                  <c:v>926.99999999999704</c:v>
                </c:pt>
                <c:pt idx="1855">
                  <c:v>927.49999999999704</c:v>
                </c:pt>
                <c:pt idx="1856">
                  <c:v>927.99999999999704</c:v>
                </c:pt>
                <c:pt idx="1857">
                  <c:v>928.49999999999704</c:v>
                </c:pt>
                <c:pt idx="1858">
                  <c:v>928.99999999999704</c:v>
                </c:pt>
                <c:pt idx="1859">
                  <c:v>929.49999999999704</c:v>
                </c:pt>
                <c:pt idx="1860">
                  <c:v>929.99999999999704</c:v>
                </c:pt>
                <c:pt idx="1861">
                  <c:v>930.49999999999704</c:v>
                </c:pt>
                <c:pt idx="1862">
                  <c:v>930.99999999999704</c:v>
                </c:pt>
                <c:pt idx="1863">
                  <c:v>931.49999999999704</c:v>
                </c:pt>
                <c:pt idx="1864">
                  <c:v>931.99999999999704</c:v>
                </c:pt>
                <c:pt idx="1865">
                  <c:v>932.49999999999704</c:v>
                </c:pt>
                <c:pt idx="1866">
                  <c:v>932.99999999999704</c:v>
                </c:pt>
                <c:pt idx="1867">
                  <c:v>933.49999999999704</c:v>
                </c:pt>
                <c:pt idx="1868">
                  <c:v>933.99999999999704</c:v>
                </c:pt>
                <c:pt idx="1869">
                  <c:v>934.49999999999704</c:v>
                </c:pt>
                <c:pt idx="1870">
                  <c:v>934.99999999999704</c:v>
                </c:pt>
                <c:pt idx="1871">
                  <c:v>935.49999999999704</c:v>
                </c:pt>
                <c:pt idx="1872">
                  <c:v>935.99999999999704</c:v>
                </c:pt>
                <c:pt idx="1873">
                  <c:v>936.49999999999704</c:v>
                </c:pt>
                <c:pt idx="1874">
                  <c:v>936.99999999999704</c:v>
                </c:pt>
                <c:pt idx="1875">
                  <c:v>937.49999999999704</c:v>
                </c:pt>
                <c:pt idx="1876">
                  <c:v>937.99999999999704</c:v>
                </c:pt>
                <c:pt idx="1877">
                  <c:v>938.49999999999704</c:v>
                </c:pt>
                <c:pt idx="1878">
                  <c:v>938.99999999999704</c:v>
                </c:pt>
                <c:pt idx="1879">
                  <c:v>939.49999999999704</c:v>
                </c:pt>
                <c:pt idx="1880">
                  <c:v>939.99999999999704</c:v>
                </c:pt>
                <c:pt idx="1881">
                  <c:v>940.49999999999704</c:v>
                </c:pt>
                <c:pt idx="1882">
                  <c:v>940.99999999999704</c:v>
                </c:pt>
                <c:pt idx="1883">
                  <c:v>941.49999999999704</c:v>
                </c:pt>
                <c:pt idx="1884">
                  <c:v>941.99999999999704</c:v>
                </c:pt>
                <c:pt idx="1885">
                  <c:v>942.49999999999704</c:v>
                </c:pt>
                <c:pt idx="1886">
                  <c:v>942.99999999999704</c:v>
                </c:pt>
                <c:pt idx="1887">
                  <c:v>943.49999999999704</c:v>
                </c:pt>
                <c:pt idx="1888">
                  <c:v>943.99999999999704</c:v>
                </c:pt>
                <c:pt idx="1889">
                  <c:v>944.49999999999704</c:v>
                </c:pt>
                <c:pt idx="1890">
                  <c:v>944.99999999999704</c:v>
                </c:pt>
                <c:pt idx="1891">
                  <c:v>945.49999999999704</c:v>
                </c:pt>
                <c:pt idx="1892">
                  <c:v>945.99999999999704</c:v>
                </c:pt>
                <c:pt idx="1893">
                  <c:v>946.49999999999704</c:v>
                </c:pt>
                <c:pt idx="1894">
                  <c:v>946.99999999999704</c:v>
                </c:pt>
                <c:pt idx="1895">
                  <c:v>947.49999999999704</c:v>
                </c:pt>
                <c:pt idx="1896">
                  <c:v>947.99999999999704</c:v>
                </c:pt>
                <c:pt idx="1897">
                  <c:v>948.49999999999704</c:v>
                </c:pt>
                <c:pt idx="1898">
                  <c:v>948.99999999999704</c:v>
                </c:pt>
                <c:pt idx="1899">
                  <c:v>949.49999999999704</c:v>
                </c:pt>
                <c:pt idx="1900">
                  <c:v>949.99999999999704</c:v>
                </c:pt>
                <c:pt idx="1901">
                  <c:v>950.49999999999704</c:v>
                </c:pt>
                <c:pt idx="1902">
                  <c:v>950.99999999999704</c:v>
                </c:pt>
                <c:pt idx="1903">
                  <c:v>951.49999999999704</c:v>
                </c:pt>
                <c:pt idx="1904">
                  <c:v>951.99999999999704</c:v>
                </c:pt>
                <c:pt idx="1905">
                  <c:v>952.49999999999704</c:v>
                </c:pt>
                <c:pt idx="1906">
                  <c:v>952.99999999999704</c:v>
                </c:pt>
                <c:pt idx="1907">
                  <c:v>953.49999999999704</c:v>
                </c:pt>
                <c:pt idx="1908">
                  <c:v>953.99999999999704</c:v>
                </c:pt>
                <c:pt idx="1909">
                  <c:v>954.49999999999704</c:v>
                </c:pt>
                <c:pt idx="1910">
                  <c:v>954.99999999999704</c:v>
                </c:pt>
                <c:pt idx="1911">
                  <c:v>955.49999999999704</c:v>
                </c:pt>
                <c:pt idx="1912">
                  <c:v>955.99999999999704</c:v>
                </c:pt>
                <c:pt idx="1913">
                  <c:v>956.49999999999704</c:v>
                </c:pt>
                <c:pt idx="1914">
                  <c:v>956.99999999999704</c:v>
                </c:pt>
                <c:pt idx="1915">
                  <c:v>957.49999999999704</c:v>
                </c:pt>
                <c:pt idx="1916">
                  <c:v>957.99999999999704</c:v>
                </c:pt>
                <c:pt idx="1917">
                  <c:v>958.49999999999704</c:v>
                </c:pt>
                <c:pt idx="1918">
                  <c:v>958.99999999999704</c:v>
                </c:pt>
                <c:pt idx="1919">
                  <c:v>959.49999999999704</c:v>
                </c:pt>
                <c:pt idx="1920">
                  <c:v>959.99999999999704</c:v>
                </c:pt>
                <c:pt idx="1921">
                  <c:v>960.49999999999704</c:v>
                </c:pt>
                <c:pt idx="1922">
                  <c:v>960.99999999999704</c:v>
                </c:pt>
                <c:pt idx="1923">
                  <c:v>961.49999999999704</c:v>
                </c:pt>
                <c:pt idx="1924">
                  <c:v>961.99999999999704</c:v>
                </c:pt>
                <c:pt idx="1925">
                  <c:v>962.49999999999704</c:v>
                </c:pt>
                <c:pt idx="1926">
                  <c:v>962.99999999999704</c:v>
                </c:pt>
                <c:pt idx="1927">
                  <c:v>963.49999999999704</c:v>
                </c:pt>
                <c:pt idx="1928">
                  <c:v>963.99999999999704</c:v>
                </c:pt>
                <c:pt idx="1929">
                  <c:v>964.49999999999704</c:v>
                </c:pt>
                <c:pt idx="1930">
                  <c:v>964.99999999999704</c:v>
                </c:pt>
                <c:pt idx="1931">
                  <c:v>965.49999999999704</c:v>
                </c:pt>
                <c:pt idx="1932">
                  <c:v>965.99999999999704</c:v>
                </c:pt>
                <c:pt idx="1933">
                  <c:v>966.49999999999704</c:v>
                </c:pt>
                <c:pt idx="1934">
                  <c:v>966.99999999999704</c:v>
                </c:pt>
                <c:pt idx="1935">
                  <c:v>967.49999999999704</c:v>
                </c:pt>
                <c:pt idx="1936">
                  <c:v>967.99999999999704</c:v>
                </c:pt>
                <c:pt idx="1937">
                  <c:v>968.49999999999704</c:v>
                </c:pt>
                <c:pt idx="1938">
                  <c:v>968.99999999999704</c:v>
                </c:pt>
                <c:pt idx="1939">
                  <c:v>969.49999999999704</c:v>
                </c:pt>
                <c:pt idx="1940">
                  <c:v>969.99999999999704</c:v>
                </c:pt>
                <c:pt idx="1941">
                  <c:v>970.49999999999704</c:v>
                </c:pt>
                <c:pt idx="1942">
                  <c:v>970.99999999999704</c:v>
                </c:pt>
                <c:pt idx="1943">
                  <c:v>971.49999999999704</c:v>
                </c:pt>
                <c:pt idx="1944">
                  <c:v>971.99999999999704</c:v>
                </c:pt>
                <c:pt idx="1945">
                  <c:v>972.49999999999704</c:v>
                </c:pt>
                <c:pt idx="1946">
                  <c:v>972.99999999999704</c:v>
                </c:pt>
                <c:pt idx="1947">
                  <c:v>973.49999999999704</c:v>
                </c:pt>
                <c:pt idx="1948">
                  <c:v>973.99999999999704</c:v>
                </c:pt>
                <c:pt idx="1949">
                  <c:v>974.49999999999704</c:v>
                </c:pt>
                <c:pt idx="1950">
                  <c:v>974.99999999999704</c:v>
                </c:pt>
                <c:pt idx="1951">
                  <c:v>975.49999999999704</c:v>
                </c:pt>
                <c:pt idx="1952">
                  <c:v>975.99999999999704</c:v>
                </c:pt>
                <c:pt idx="1953">
                  <c:v>976.49999999999704</c:v>
                </c:pt>
                <c:pt idx="1954">
                  <c:v>976.99999999999704</c:v>
                </c:pt>
                <c:pt idx="1955">
                  <c:v>977.49999999999704</c:v>
                </c:pt>
                <c:pt idx="1956">
                  <c:v>977.99999999999704</c:v>
                </c:pt>
                <c:pt idx="1957">
                  <c:v>978.49999999999704</c:v>
                </c:pt>
                <c:pt idx="1958">
                  <c:v>978.99999999999704</c:v>
                </c:pt>
                <c:pt idx="1959">
                  <c:v>979.49999999999704</c:v>
                </c:pt>
                <c:pt idx="1960">
                  <c:v>979.99999999999704</c:v>
                </c:pt>
                <c:pt idx="1961">
                  <c:v>980.49999999999704</c:v>
                </c:pt>
                <c:pt idx="1962">
                  <c:v>980.99999999999704</c:v>
                </c:pt>
                <c:pt idx="1963">
                  <c:v>981.49999999999704</c:v>
                </c:pt>
                <c:pt idx="1964">
                  <c:v>981.99999999999704</c:v>
                </c:pt>
                <c:pt idx="1965">
                  <c:v>982.49999999999704</c:v>
                </c:pt>
                <c:pt idx="1966">
                  <c:v>982.99999999999704</c:v>
                </c:pt>
                <c:pt idx="1967">
                  <c:v>983.49999999999704</c:v>
                </c:pt>
                <c:pt idx="1968">
                  <c:v>983.99999999999704</c:v>
                </c:pt>
                <c:pt idx="1969">
                  <c:v>984.49999999999704</c:v>
                </c:pt>
                <c:pt idx="1970">
                  <c:v>984.99999999999704</c:v>
                </c:pt>
                <c:pt idx="1971">
                  <c:v>985.49999999999704</c:v>
                </c:pt>
                <c:pt idx="1972">
                  <c:v>985.99999999999704</c:v>
                </c:pt>
                <c:pt idx="1973">
                  <c:v>986.49999999999704</c:v>
                </c:pt>
                <c:pt idx="1974">
                  <c:v>986.99999999999704</c:v>
                </c:pt>
                <c:pt idx="1975">
                  <c:v>987.49999999999704</c:v>
                </c:pt>
                <c:pt idx="1976">
                  <c:v>987.99999999999704</c:v>
                </c:pt>
                <c:pt idx="1977">
                  <c:v>988.49999999999704</c:v>
                </c:pt>
                <c:pt idx="1978">
                  <c:v>988.99999999999704</c:v>
                </c:pt>
                <c:pt idx="1979">
                  <c:v>989.49999999999704</c:v>
                </c:pt>
                <c:pt idx="1980">
                  <c:v>989.99999999999704</c:v>
                </c:pt>
                <c:pt idx="1981">
                  <c:v>990.49999999999704</c:v>
                </c:pt>
                <c:pt idx="1982">
                  <c:v>990.99999999999704</c:v>
                </c:pt>
                <c:pt idx="1983">
                  <c:v>991.49999999999704</c:v>
                </c:pt>
                <c:pt idx="1984">
                  <c:v>991.99999999999704</c:v>
                </c:pt>
                <c:pt idx="1985">
                  <c:v>992.49999999999704</c:v>
                </c:pt>
                <c:pt idx="1986">
                  <c:v>992.99999999999704</c:v>
                </c:pt>
                <c:pt idx="1987">
                  <c:v>993.49999999999704</c:v>
                </c:pt>
                <c:pt idx="1988">
                  <c:v>993.99999999999704</c:v>
                </c:pt>
                <c:pt idx="1989">
                  <c:v>994.49999999999704</c:v>
                </c:pt>
                <c:pt idx="1990">
                  <c:v>994.99999999999704</c:v>
                </c:pt>
                <c:pt idx="1991">
                  <c:v>995.49999999999704</c:v>
                </c:pt>
                <c:pt idx="1992">
                  <c:v>995.99999999999704</c:v>
                </c:pt>
                <c:pt idx="1993">
                  <c:v>996.49999999999704</c:v>
                </c:pt>
                <c:pt idx="1994">
                  <c:v>996.99999999999704</c:v>
                </c:pt>
                <c:pt idx="1995">
                  <c:v>997.49999999999704</c:v>
                </c:pt>
                <c:pt idx="1996">
                  <c:v>997.99999999999704</c:v>
                </c:pt>
                <c:pt idx="1997">
                  <c:v>998.49999999999704</c:v>
                </c:pt>
                <c:pt idx="1998">
                  <c:v>998.99999999999704</c:v>
                </c:pt>
                <c:pt idx="1999">
                  <c:v>999.49999999999704</c:v>
                </c:pt>
                <c:pt idx="2000">
                  <c:v>999.99999999999704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</c:numCache>
            </c:numRef>
          </c:xVal>
          <c:yVal>
            <c:numRef>
              <c:f>PL7_psi!$E$2:$E$6002</c:f>
              <c:numCache>
                <c:formatCode>General</c:formatCode>
                <c:ptCount val="6001"/>
                <c:pt idx="0">
                  <c:v>14.6975630983464</c:v>
                </c:pt>
                <c:pt idx="1">
                  <c:v>13.8853060632434</c:v>
                </c:pt>
                <c:pt idx="2">
                  <c:v>13.2048738033072</c:v>
                </c:pt>
                <c:pt idx="3">
                  <c:v>12.6543951261967</c:v>
                </c:pt>
                <c:pt idx="4">
                  <c:v>12.218088192631299</c:v>
                </c:pt>
                <c:pt idx="5">
                  <c:v>11.8791993037424</c:v>
                </c:pt>
                <c:pt idx="6">
                  <c:v>11.623281114012199</c:v>
                </c:pt>
                <c:pt idx="7">
                  <c:v>11.4381491151726</c:v>
                </c:pt>
                <c:pt idx="8">
                  <c:v>11.3139686684073</c:v>
                </c:pt>
                <c:pt idx="9">
                  <c:v>11.242848854076</c:v>
                </c:pt>
                <c:pt idx="10">
                  <c:v>11.218465332172901</c:v>
                </c:pt>
                <c:pt idx="11">
                  <c:v>11.2358282564549</c:v>
                </c:pt>
                <c:pt idx="12">
                  <c:v>11.261212648680001</c:v>
                </c:pt>
                <c:pt idx="13">
                  <c:v>11.318479837539901</c:v>
                </c:pt>
                <c:pt idx="14">
                  <c:v>11.381157528285501</c:v>
                </c:pt>
                <c:pt idx="15">
                  <c:v>11.5274441543371</c:v>
                </c:pt>
                <c:pt idx="16">
                  <c:v>11.6751232956194</c:v>
                </c:pt>
                <c:pt idx="17">
                  <c:v>11.850174064403801</c:v>
                </c:pt>
                <c:pt idx="18">
                  <c:v>12.0516826225704</c:v>
                </c:pt>
                <c:pt idx="19">
                  <c:v>12.2787931534668</c:v>
                </c:pt>
                <c:pt idx="20">
                  <c:v>12.529765013054799</c:v>
                </c:pt>
                <c:pt idx="21">
                  <c:v>12.8253553814912</c:v>
                </c:pt>
                <c:pt idx="22">
                  <c:v>13.1590948651001</c:v>
                </c:pt>
                <c:pt idx="23">
                  <c:v>13.4800841311285</c:v>
                </c:pt>
                <c:pt idx="24">
                  <c:v>13.875834058601701</c:v>
                </c:pt>
                <c:pt idx="25">
                  <c:v>14.162547142442699</c:v>
                </c:pt>
                <c:pt idx="26">
                  <c:v>14.556715984914399</c:v>
                </c:pt>
                <c:pt idx="27">
                  <c:v>14.9811430229185</c:v>
                </c:pt>
                <c:pt idx="28">
                  <c:v>15.4219611256165</c:v>
                </c:pt>
                <c:pt idx="29">
                  <c:v>15.878445024659101</c:v>
                </c:pt>
                <c:pt idx="30">
                  <c:v>16.3659704090514</c:v>
                </c:pt>
                <c:pt idx="31">
                  <c:v>17.424281984334201</c:v>
                </c:pt>
                <c:pt idx="32">
                  <c:v>18.809689585146501</c:v>
                </c:pt>
                <c:pt idx="33">
                  <c:v>20.187554395126199</c:v>
                </c:pt>
                <c:pt idx="34">
                  <c:v>21.548302872062699</c:v>
                </c:pt>
                <c:pt idx="35">
                  <c:v>22.889178996228601</c:v>
                </c:pt>
                <c:pt idx="36">
                  <c:v>24.2053959965187</c:v>
                </c:pt>
                <c:pt idx="37">
                  <c:v>25.489556135770201</c:v>
                </c:pt>
                <c:pt idx="38">
                  <c:v>26.7425297360023</c:v>
                </c:pt>
                <c:pt idx="39">
                  <c:v>27.9586597040905</c:v>
                </c:pt>
                <c:pt idx="40">
                  <c:v>29.138816362054001</c:v>
                </c:pt>
                <c:pt idx="41">
                  <c:v>30.279083260806502</c:v>
                </c:pt>
                <c:pt idx="42">
                  <c:v>31.3817812590659</c:v>
                </c:pt>
                <c:pt idx="43">
                  <c:v>32.443574122425296</c:v>
                </c:pt>
                <c:pt idx="44">
                  <c:v>33.466492602262797</c:v>
                </c:pt>
                <c:pt idx="45">
                  <c:v>34.450391644908599</c:v>
                </c:pt>
                <c:pt idx="46">
                  <c:v>35.3951261966928</c:v>
                </c:pt>
                <c:pt idx="47">
                  <c:v>36.302581955323497</c:v>
                </c:pt>
                <c:pt idx="48">
                  <c:v>37.173194081810301</c:v>
                </c:pt>
                <c:pt idx="49">
                  <c:v>38.0069625761532</c:v>
                </c:pt>
                <c:pt idx="50">
                  <c:v>38.806063243400096</c:v>
                </c:pt>
                <c:pt idx="51">
                  <c:v>39.572381781259097</c:v>
                </c:pt>
                <c:pt idx="52">
                  <c:v>40.305483028720602</c:v>
                </c:pt>
                <c:pt idx="53">
                  <c:v>41.006817522483303</c:v>
                </c:pt>
                <c:pt idx="54">
                  <c:v>41.677980852915603</c:v>
                </c:pt>
                <c:pt idx="55">
                  <c:v>42.320278503046097</c:v>
                </c:pt>
                <c:pt idx="56">
                  <c:v>42.935741224253</c:v>
                </c:pt>
                <c:pt idx="57">
                  <c:v>43.524078909196398</c:v>
                </c:pt>
                <c:pt idx="58">
                  <c:v>44.086597040905097</c:v>
                </c:pt>
                <c:pt idx="59">
                  <c:v>44.624891209747602</c:v>
                </c:pt>
                <c:pt idx="60">
                  <c:v>45.139686684073098</c:v>
                </c:pt>
                <c:pt idx="61">
                  <c:v>45.6322889469104</c:v>
                </c:pt>
                <c:pt idx="62">
                  <c:v>46.103713373948402</c:v>
                </c:pt>
                <c:pt idx="63">
                  <c:v>46.555845662895301</c:v>
                </c:pt>
                <c:pt idx="64">
                  <c:v>46.9885407600812</c:v>
                </c:pt>
                <c:pt idx="65">
                  <c:v>47.402668987525402</c:v>
                </c:pt>
                <c:pt idx="66">
                  <c:v>47.799245720916701</c:v>
                </c:pt>
                <c:pt idx="67">
                  <c:v>48.178996228604603</c:v>
                </c:pt>
                <c:pt idx="68">
                  <c:v>48.542645778938201</c:v>
                </c:pt>
                <c:pt idx="69">
                  <c:v>48.890774586596997</c:v>
                </c:pt>
                <c:pt idx="70">
                  <c:v>49.224252973600201</c:v>
                </c:pt>
                <c:pt idx="71">
                  <c:v>49.543951261966903</c:v>
                </c:pt>
                <c:pt idx="72">
                  <c:v>49.850449666376598</c:v>
                </c:pt>
                <c:pt idx="73">
                  <c:v>50.144328401508602</c:v>
                </c:pt>
                <c:pt idx="74">
                  <c:v>50.426167682042397</c:v>
                </c:pt>
                <c:pt idx="75">
                  <c:v>50.6965477226574</c:v>
                </c:pt>
                <c:pt idx="76">
                  <c:v>50.956048738033097</c:v>
                </c:pt>
                <c:pt idx="77">
                  <c:v>51.205250942848899</c:v>
                </c:pt>
                <c:pt idx="78">
                  <c:v>51.447055410501903</c:v>
                </c:pt>
                <c:pt idx="79">
                  <c:v>51.678996228604603</c:v>
                </c:pt>
                <c:pt idx="80">
                  <c:v>51.901798665506199</c:v>
                </c:pt>
                <c:pt idx="81">
                  <c:v>51.2795184218161</c:v>
                </c:pt>
                <c:pt idx="82">
                  <c:v>49.9010733971569</c:v>
                </c:pt>
                <c:pt idx="83">
                  <c:v>48.649115172613897</c:v>
                </c:pt>
                <c:pt idx="84">
                  <c:v>47.489556135770201</c:v>
                </c:pt>
                <c:pt idx="85">
                  <c:v>46.379025239338603</c:v>
                </c:pt>
                <c:pt idx="86">
                  <c:v>45.309979692486202</c:v>
                </c:pt>
                <c:pt idx="87">
                  <c:v>44.277487670438099</c:v>
                </c:pt>
                <c:pt idx="88">
                  <c:v>43.278648099796897</c:v>
                </c:pt>
                <c:pt idx="89">
                  <c:v>42.310850014505398</c:v>
                </c:pt>
                <c:pt idx="90">
                  <c:v>41.373078038874397</c:v>
                </c:pt>
                <c:pt idx="91">
                  <c:v>40.464171743545101</c:v>
                </c:pt>
                <c:pt idx="92">
                  <c:v>39.581520162460102</c:v>
                </c:pt>
                <c:pt idx="93">
                  <c:v>38.724252973600201</c:v>
                </c:pt>
                <c:pt idx="94">
                  <c:v>37.891935015955902</c:v>
                </c:pt>
                <c:pt idx="95">
                  <c:v>37.083260806498402</c:v>
                </c:pt>
                <c:pt idx="96">
                  <c:v>36.296054540179902</c:v>
                </c:pt>
                <c:pt idx="97">
                  <c:v>35.530026109660596</c:v>
                </c:pt>
                <c:pt idx="98">
                  <c:v>34.784885407600797</c:v>
                </c:pt>
                <c:pt idx="99">
                  <c:v>34.059617058311602</c:v>
                </c:pt>
                <c:pt idx="100">
                  <c:v>33.3527705250943</c:v>
                </c:pt>
                <c:pt idx="101">
                  <c:v>32.664200754279101</c:v>
                </c:pt>
                <c:pt idx="102">
                  <c:v>31.993182477516701</c:v>
                </c:pt>
                <c:pt idx="103">
                  <c:v>31.339135480127599</c:v>
                </c:pt>
                <c:pt idx="104">
                  <c:v>30.701189440092801</c:v>
                </c:pt>
                <c:pt idx="105">
                  <c:v>30.078909196402702</c:v>
                </c:pt>
                <c:pt idx="106">
                  <c:v>29.4717145343777</c:v>
                </c:pt>
                <c:pt idx="107">
                  <c:v>28.8793153466783</c:v>
                </c:pt>
                <c:pt idx="108">
                  <c:v>28.3006962576153</c:v>
                </c:pt>
                <c:pt idx="109">
                  <c:v>27.735857267188901</c:v>
                </c:pt>
                <c:pt idx="110">
                  <c:v>27.184218160719499</c:v>
                </c:pt>
                <c:pt idx="111">
                  <c:v>26.645053669857798</c:v>
                </c:pt>
                <c:pt idx="112">
                  <c:v>26.117928633594399</c:v>
                </c:pt>
                <c:pt idx="113">
                  <c:v>25.602697998259401</c:v>
                </c:pt>
                <c:pt idx="114">
                  <c:v>25.099216710182802</c:v>
                </c:pt>
                <c:pt idx="115">
                  <c:v>24.606904554685201</c:v>
                </c:pt>
                <c:pt idx="116">
                  <c:v>24.1251813170873</c:v>
                </c:pt>
                <c:pt idx="117">
                  <c:v>23.6536118363795</c:v>
                </c:pt>
                <c:pt idx="118">
                  <c:v>23.1923411662315</c:v>
                </c:pt>
                <c:pt idx="119">
                  <c:v>22.741224252973598</c:v>
                </c:pt>
                <c:pt idx="120">
                  <c:v>22.299680881926299</c:v>
                </c:pt>
                <c:pt idx="121">
                  <c:v>21.7972149695387</c:v>
                </c:pt>
                <c:pt idx="122">
                  <c:v>21.211923411662301</c:v>
                </c:pt>
                <c:pt idx="123">
                  <c:v>20.725268349289198</c:v>
                </c:pt>
                <c:pt idx="124">
                  <c:v>20.329126776907501</c:v>
                </c:pt>
                <c:pt idx="125">
                  <c:v>20.014505366985802</c:v>
                </c:pt>
                <c:pt idx="126">
                  <c:v>19.773426167682</c:v>
                </c:pt>
                <c:pt idx="127">
                  <c:v>19.598346388163598</c:v>
                </c:pt>
                <c:pt idx="128">
                  <c:v>19.4831737742965</c:v>
                </c:pt>
                <c:pt idx="129">
                  <c:v>19.422106179286299</c:v>
                </c:pt>
                <c:pt idx="130">
                  <c:v>19.410211778358001</c:v>
                </c:pt>
                <c:pt idx="131">
                  <c:v>19.443284015085599</c:v>
                </c:pt>
                <c:pt idx="132">
                  <c:v>19.517841601392501</c:v>
                </c:pt>
                <c:pt idx="133">
                  <c:v>19.630838410211801</c:v>
                </c:pt>
                <c:pt idx="134">
                  <c:v>19.779228314476399</c:v>
                </c:pt>
                <c:pt idx="135">
                  <c:v>19.961270670148</c:v>
                </c:pt>
                <c:pt idx="136">
                  <c:v>20.174354511169099</c:v>
                </c:pt>
                <c:pt idx="137">
                  <c:v>20.416594139831702</c:v>
                </c:pt>
                <c:pt idx="138">
                  <c:v>20.686684073106999</c:v>
                </c:pt>
                <c:pt idx="139">
                  <c:v>20.983028720626599</c:v>
                </c:pt>
                <c:pt idx="140">
                  <c:v>21.305483028720602</c:v>
                </c:pt>
                <c:pt idx="141">
                  <c:v>21.651000870322001</c:v>
                </c:pt>
                <c:pt idx="142">
                  <c:v>22.020887728459499</c:v>
                </c:pt>
                <c:pt idx="143">
                  <c:v>22.412822744415401</c:v>
                </c:pt>
                <c:pt idx="144">
                  <c:v>22.8263707571802</c:v>
                </c:pt>
                <c:pt idx="145">
                  <c:v>23.261676820423599</c:v>
                </c:pt>
                <c:pt idx="146">
                  <c:v>23.7194662024949</c:v>
                </c:pt>
                <c:pt idx="147">
                  <c:v>24.198723527705301</c:v>
                </c:pt>
                <c:pt idx="148">
                  <c:v>24.694662024949199</c:v>
                </c:pt>
                <c:pt idx="149">
                  <c:v>25.210182767624001</c:v>
                </c:pt>
                <c:pt idx="150">
                  <c:v>25.743980272700899</c:v>
                </c:pt>
                <c:pt idx="151">
                  <c:v>27.1612996808819</c:v>
                </c:pt>
                <c:pt idx="152">
                  <c:v>28.550478677110501</c:v>
                </c:pt>
                <c:pt idx="153">
                  <c:v>29.9064403829417</c:v>
                </c:pt>
                <c:pt idx="154">
                  <c:v>31.2302001740644</c:v>
                </c:pt>
                <c:pt idx="155">
                  <c:v>32.515375689004898</c:v>
                </c:pt>
                <c:pt idx="156">
                  <c:v>33.7645778938207</c:v>
                </c:pt>
                <c:pt idx="157">
                  <c:v>34.9736002320859</c:v>
                </c:pt>
                <c:pt idx="158">
                  <c:v>36.1437481868291</c:v>
                </c:pt>
                <c:pt idx="159">
                  <c:v>37.274876704380603</c:v>
                </c:pt>
                <c:pt idx="160">
                  <c:v>38.365100087032197</c:v>
                </c:pt>
                <c:pt idx="161">
                  <c:v>39.4170293008413</c:v>
                </c:pt>
                <c:pt idx="162">
                  <c:v>40.430374238468197</c:v>
                </c:pt>
                <c:pt idx="163">
                  <c:v>41.4048447925733</c:v>
                </c:pt>
                <c:pt idx="164">
                  <c:v>42.342181607194703</c:v>
                </c:pt>
                <c:pt idx="165">
                  <c:v>43.244125326370799</c:v>
                </c:pt>
                <c:pt idx="166">
                  <c:v>44.109515520742697</c:v>
                </c:pt>
                <c:pt idx="167">
                  <c:v>44.941398317377399</c:v>
                </c:pt>
                <c:pt idx="168">
                  <c:v>45.739773716275003</c:v>
                </c:pt>
                <c:pt idx="169">
                  <c:v>46.505657093124498</c:v>
                </c:pt>
                <c:pt idx="170">
                  <c:v>47.240498984624303</c:v>
                </c:pt>
                <c:pt idx="171">
                  <c:v>47.946475195822501</c:v>
                </c:pt>
                <c:pt idx="172">
                  <c:v>48.624165941398303</c:v>
                </c:pt>
                <c:pt idx="173">
                  <c:v>49.273136060342303</c:v>
                </c:pt>
                <c:pt idx="174">
                  <c:v>49.895706411372203</c:v>
                </c:pt>
                <c:pt idx="175">
                  <c:v>50.493182477516697</c:v>
                </c:pt>
                <c:pt idx="176">
                  <c:v>51.066289527125001</c:v>
                </c:pt>
                <c:pt idx="177">
                  <c:v>51.615897882216402</c:v>
                </c:pt>
                <c:pt idx="178">
                  <c:v>52.142877864810004</c:v>
                </c:pt>
                <c:pt idx="179">
                  <c:v>52.650130548302897</c:v>
                </c:pt>
                <c:pt idx="180">
                  <c:v>53.136495503336199</c:v>
                </c:pt>
                <c:pt idx="181">
                  <c:v>53.6031331592689</c:v>
                </c:pt>
                <c:pt idx="182">
                  <c:v>54.051203945459797</c:v>
                </c:pt>
                <c:pt idx="183">
                  <c:v>54.481288076588299</c:v>
                </c:pt>
                <c:pt idx="184">
                  <c:v>54.893820713664098</c:v>
                </c:pt>
                <c:pt idx="185">
                  <c:v>55.289817232376002</c:v>
                </c:pt>
                <c:pt idx="186">
                  <c:v>55.6701479547433</c:v>
                </c:pt>
                <c:pt idx="187">
                  <c:v>56.035538149115197</c:v>
                </c:pt>
                <c:pt idx="188">
                  <c:v>56.386713083841002</c:v>
                </c:pt>
                <c:pt idx="189">
                  <c:v>56.724107919930397</c:v>
                </c:pt>
                <c:pt idx="190">
                  <c:v>57.0485929794024</c:v>
                </c:pt>
                <c:pt idx="191">
                  <c:v>57.360458369596699</c:v>
                </c:pt>
                <c:pt idx="192">
                  <c:v>57.660139251523098</c:v>
                </c:pt>
                <c:pt idx="193">
                  <c:v>57.948505947200502</c:v>
                </c:pt>
                <c:pt idx="194">
                  <c:v>58.228604583695997</c:v>
                </c:pt>
                <c:pt idx="195">
                  <c:v>58.498114302291803</c:v>
                </c:pt>
                <c:pt idx="196">
                  <c:v>58.757470263997703</c:v>
                </c:pt>
                <c:pt idx="197">
                  <c:v>59.007107629822997</c:v>
                </c:pt>
                <c:pt idx="198">
                  <c:v>59.247606614447299</c:v>
                </c:pt>
                <c:pt idx="199">
                  <c:v>59.478967217870597</c:v>
                </c:pt>
                <c:pt idx="200">
                  <c:v>59.701914708442096</c:v>
                </c:pt>
                <c:pt idx="201">
                  <c:v>58.967072816942299</c:v>
                </c:pt>
                <c:pt idx="202">
                  <c:v>57.3746736292428</c:v>
                </c:pt>
                <c:pt idx="203">
                  <c:v>55.928923701769698</c:v>
                </c:pt>
                <c:pt idx="204">
                  <c:v>54.592544241369303</c:v>
                </c:pt>
                <c:pt idx="205">
                  <c:v>53.312590658543698</c:v>
                </c:pt>
                <c:pt idx="206">
                  <c:v>52.0802146794314</c:v>
                </c:pt>
                <c:pt idx="207">
                  <c:v>50.889904264577901</c:v>
                </c:pt>
                <c:pt idx="208">
                  <c:v>49.739048447925697</c:v>
                </c:pt>
                <c:pt idx="209">
                  <c:v>48.6253263707572</c:v>
                </c:pt>
                <c:pt idx="210">
                  <c:v>47.545401798665502</c:v>
                </c:pt>
                <c:pt idx="211">
                  <c:v>46.498694516971298</c:v>
                </c:pt>
                <c:pt idx="212">
                  <c:v>45.483608935306101</c:v>
                </c:pt>
                <c:pt idx="213">
                  <c:v>44.498404409631597</c:v>
                </c:pt>
                <c:pt idx="214">
                  <c:v>43.542210617928603</c:v>
                </c:pt>
                <c:pt idx="215">
                  <c:v>42.6128517551494</c:v>
                </c:pt>
                <c:pt idx="216">
                  <c:v>41.7097476066144</c:v>
                </c:pt>
                <c:pt idx="217">
                  <c:v>40.8323179576443</c:v>
                </c:pt>
                <c:pt idx="218">
                  <c:v>39.9788221642008</c:v>
                </c:pt>
                <c:pt idx="219">
                  <c:v>39.147374528575597</c:v>
                </c:pt>
                <c:pt idx="220">
                  <c:v>38.337975050768797</c:v>
                </c:pt>
                <c:pt idx="221">
                  <c:v>37.5503336234407</c:v>
                </c:pt>
                <c:pt idx="222">
                  <c:v>36.782854656222803</c:v>
                </c:pt>
                <c:pt idx="223">
                  <c:v>36.034522773426197</c:v>
                </c:pt>
                <c:pt idx="224">
                  <c:v>35.305047867711103</c:v>
                </c:pt>
                <c:pt idx="225">
                  <c:v>34.593994778067902</c:v>
                </c:pt>
                <c:pt idx="226">
                  <c:v>33.900783289817198</c:v>
                </c:pt>
                <c:pt idx="227">
                  <c:v>33.2239628662605</c:v>
                </c:pt>
                <c:pt idx="228">
                  <c:v>32.563388453727903</c:v>
                </c:pt>
                <c:pt idx="229">
                  <c:v>31.9187699448796</c:v>
                </c:pt>
                <c:pt idx="230">
                  <c:v>31.289672178706098</c:v>
                </c:pt>
                <c:pt idx="231">
                  <c:v>30.674789672178701</c:v>
                </c:pt>
                <c:pt idx="232">
                  <c:v>30.074267478967201</c:v>
                </c:pt>
                <c:pt idx="233">
                  <c:v>29.4875253843922</c:v>
                </c:pt>
                <c:pt idx="234">
                  <c:v>28.913983173774302</c:v>
                </c:pt>
                <c:pt idx="235">
                  <c:v>28.353060632434001</c:v>
                </c:pt>
                <c:pt idx="236">
                  <c:v>27.804612706701501</c:v>
                </c:pt>
                <c:pt idx="237">
                  <c:v>27.268349289237001</c:v>
                </c:pt>
                <c:pt idx="238">
                  <c:v>26.743690165361201</c:v>
                </c:pt>
                <c:pt idx="239">
                  <c:v>26.2300551203945</c:v>
                </c:pt>
                <c:pt idx="240">
                  <c:v>25.7274441543371</c:v>
                </c:pt>
                <c:pt idx="241">
                  <c:v>25.203945459820101</c:v>
                </c:pt>
                <c:pt idx="242">
                  <c:v>24.6270670147955</c:v>
                </c:pt>
                <c:pt idx="243">
                  <c:v>24.139686684073101</c:v>
                </c:pt>
                <c:pt idx="244">
                  <c:v>23.735131998839599</c:v>
                </c:pt>
                <c:pt idx="245">
                  <c:v>23.406730490281401</c:v>
                </c:pt>
                <c:pt idx="246">
                  <c:v>23.147809689585099</c:v>
                </c:pt>
                <c:pt idx="247">
                  <c:v>22.9524223962866</c:v>
                </c:pt>
                <c:pt idx="248">
                  <c:v>22.8147664635915</c:v>
                </c:pt>
                <c:pt idx="249">
                  <c:v>22.7300551203945</c:v>
                </c:pt>
                <c:pt idx="250">
                  <c:v>22.693646649260199</c:v>
                </c:pt>
                <c:pt idx="251">
                  <c:v>22.702059762112</c:v>
                </c:pt>
                <c:pt idx="252">
                  <c:v>22.751523063533501</c:v>
                </c:pt>
                <c:pt idx="253">
                  <c:v>22.839280533797499</c:v>
                </c:pt>
                <c:pt idx="254">
                  <c:v>22.962286045837001</c:v>
                </c:pt>
                <c:pt idx="255">
                  <c:v>23.118798955613599</c:v>
                </c:pt>
                <c:pt idx="256">
                  <c:v>23.306353350739801</c:v>
                </c:pt>
                <c:pt idx="257">
                  <c:v>23.523498694516999</c:v>
                </c:pt>
                <c:pt idx="258">
                  <c:v>23.768784450246599</c:v>
                </c:pt>
                <c:pt idx="259">
                  <c:v>24.040179866550599</c:v>
                </c:pt>
                <c:pt idx="260">
                  <c:v>24.3369596750798</c:v>
                </c:pt>
                <c:pt idx="261">
                  <c:v>24.656657963446499</c:v>
                </c:pt>
                <c:pt idx="262">
                  <c:v>24.9981143022918</c:v>
                </c:pt>
                <c:pt idx="263">
                  <c:v>25.362199013634999</c:v>
                </c:pt>
                <c:pt idx="264">
                  <c:v>25.748186829126801</c:v>
                </c:pt>
                <c:pt idx="265">
                  <c:v>26.1552074267479</c:v>
                </c:pt>
                <c:pt idx="266">
                  <c:v>26.582390484479301</c:v>
                </c:pt>
                <c:pt idx="267">
                  <c:v>27.0281404119524</c:v>
                </c:pt>
                <c:pt idx="268">
                  <c:v>27.492747316507099</c:v>
                </c:pt>
                <c:pt idx="269">
                  <c:v>27.975776037133699</c:v>
                </c:pt>
                <c:pt idx="270">
                  <c:v>28.475776037133699</c:v>
                </c:pt>
                <c:pt idx="271">
                  <c:v>29.6965477226574</c:v>
                </c:pt>
                <c:pt idx="272">
                  <c:v>31.034957934435699</c:v>
                </c:pt>
                <c:pt idx="273">
                  <c:v>32.3562518131709</c:v>
                </c:pt>
                <c:pt idx="274">
                  <c:v>33.644763562518101</c:v>
                </c:pt>
                <c:pt idx="275">
                  <c:v>34.895996518711897</c:v>
                </c:pt>
                <c:pt idx="276">
                  <c:v>36.110385842761801</c:v>
                </c:pt>
                <c:pt idx="277">
                  <c:v>37.287206266318499</c:v>
                </c:pt>
                <c:pt idx="278">
                  <c:v>38.424572091673902</c:v>
                </c:pt>
                <c:pt idx="279">
                  <c:v>39.525239338555302</c:v>
                </c:pt>
                <c:pt idx="280">
                  <c:v>40.586887148244799</c:v>
                </c:pt>
                <c:pt idx="281">
                  <c:v>41.610821003771399</c:v>
                </c:pt>
                <c:pt idx="282">
                  <c:v>42.5986364955033</c:v>
                </c:pt>
                <c:pt idx="283">
                  <c:v>43.549898462431102</c:v>
                </c:pt>
                <c:pt idx="284">
                  <c:v>44.464897011894401</c:v>
                </c:pt>
                <c:pt idx="285">
                  <c:v>45.346243109950699</c:v>
                </c:pt>
                <c:pt idx="286">
                  <c:v>46.193936756599904</c:v>
                </c:pt>
                <c:pt idx="287">
                  <c:v>47.008123005511997</c:v>
                </c:pt>
                <c:pt idx="288">
                  <c:v>47.791267769074601</c:v>
                </c:pt>
                <c:pt idx="289">
                  <c:v>48.544241369306597</c:v>
                </c:pt>
                <c:pt idx="290">
                  <c:v>49.267478967217897</c:v>
                </c:pt>
                <c:pt idx="291">
                  <c:v>49.962721206846503</c:v>
                </c:pt>
                <c:pt idx="292">
                  <c:v>50.6305483028721</c:v>
                </c:pt>
                <c:pt idx="293">
                  <c:v>51.271975630983498</c:v>
                </c:pt>
                <c:pt idx="294">
                  <c:v>51.887728459530003</c:v>
                </c:pt>
                <c:pt idx="295">
                  <c:v>52.479112271540501</c:v>
                </c:pt>
                <c:pt idx="296">
                  <c:v>53.047142442703802</c:v>
                </c:pt>
                <c:pt idx="297">
                  <c:v>53.593124456048699</c:v>
                </c:pt>
                <c:pt idx="298">
                  <c:v>54.1190890629533</c:v>
                </c:pt>
                <c:pt idx="299">
                  <c:v>54.624165941398303</c:v>
                </c:pt>
                <c:pt idx="300">
                  <c:v>55.108935306063202</c:v>
                </c:pt>
                <c:pt idx="301">
                  <c:v>55.5749927473165</c:v>
                </c:pt>
                <c:pt idx="302">
                  <c:v>56.022773426167703</c:v>
                </c:pt>
                <c:pt idx="303">
                  <c:v>56.453437771975601</c:v>
                </c:pt>
                <c:pt idx="304">
                  <c:v>56.867275892080102</c:v>
                </c:pt>
                <c:pt idx="305">
                  <c:v>57.265158108500103</c:v>
                </c:pt>
                <c:pt idx="306">
                  <c:v>57.647664635915298</c:v>
                </c:pt>
                <c:pt idx="307">
                  <c:v>58.015520742674802</c:v>
                </c:pt>
                <c:pt idx="308">
                  <c:v>58.3694516971279</c:v>
                </c:pt>
                <c:pt idx="309">
                  <c:v>58.710182767623998</c:v>
                </c:pt>
                <c:pt idx="310">
                  <c:v>59.038149115172601</c:v>
                </c:pt>
                <c:pt idx="311">
                  <c:v>59.353785900783301</c:v>
                </c:pt>
                <c:pt idx="312">
                  <c:v>59.657673339135499</c:v>
                </c:pt>
                <c:pt idx="313">
                  <c:v>59.953292718305804</c:v>
                </c:pt>
                <c:pt idx="314">
                  <c:v>60.237888018566899</c:v>
                </c:pt>
                <c:pt idx="315">
                  <c:v>60.512039454598202</c:v>
                </c:pt>
                <c:pt idx="316">
                  <c:v>60.776327241079201</c:v>
                </c:pt>
                <c:pt idx="317">
                  <c:v>61.030751378009903</c:v>
                </c:pt>
                <c:pt idx="318">
                  <c:v>61.2760371337395</c:v>
                </c:pt>
                <c:pt idx="319">
                  <c:v>61.5124746156078</c:v>
                </c:pt>
                <c:pt idx="320">
                  <c:v>61.740498984624303</c:v>
                </c:pt>
                <c:pt idx="321">
                  <c:v>61.960545401798697</c:v>
                </c:pt>
                <c:pt idx="322">
                  <c:v>61.204670728169397</c:v>
                </c:pt>
                <c:pt idx="323">
                  <c:v>59.573397156948097</c:v>
                </c:pt>
                <c:pt idx="324">
                  <c:v>58.093124456048699</c:v>
                </c:pt>
                <c:pt idx="325">
                  <c:v>56.723237597911201</c:v>
                </c:pt>
                <c:pt idx="326">
                  <c:v>55.4107919930374</c:v>
                </c:pt>
                <c:pt idx="327">
                  <c:v>54.146794313896102</c:v>
                </c:pt>
                <c:pt idx="328">
                  <c:v>52.925587467362902</c:v>
                </c:pt>
                <c:pt idx="329">
                  <c:v>51.744125326370799</c:v>
                </c:pt>
                <c:pt idx="330">
                  <c:v>50.599216710182802</c:v>
                </c:pt>
                <c:pt idx="331">
                  <c:v>49.4902814041195</c:v>
                </c:pt>
                <c:pt idx="332">
                  <c:v>48.414998549463299</c:v>
                </c:pt>
                <c:pt idx="333">
                  <c:v>47.371047287496403</c:v>
                </c:pt>
                <c:pt idx="334">
                  <c:v>46.357847403539303</c:v>
                </c:pt>
                <c:pt idx="335">
                  <c:v>45.374093414563397</c:v>
                </c:pt>
                <c:pt idx="336">
                  <c:v>44.418334783870002</c:v>
                </c:pt>
                <c:pt idx="337">
                  <c:v>43.489556135770201</c:v>
                </c:pt>
                <c:pt idx="338">
                  <c:v>42.585871772555798</c:v>
                </c:pt>
                <c:pt idx="339">
                  <c:v>41.706846533217302</c:v>
                </c:pt>
                <c:pt idx="340">
                  <c:v>40.851900203075097</c:v>
                </c:pt>
                <c:pt idx="341">
                  <c:v>40.019437191761</c:v>
                </c:pt>
                <c:pt idx="342">
                  <c:v>39.207716855236399</c:v>
                </c:pt>
                <c:pt idx="343">
                  <c:v>38.416884247171502</c:v>
                </c:pt>
                <c:pt idx="344">
                  <c:v>37.646504206556401</c:v>
                </c:pt>
                <c:pt idx="345">
                  <c:v>36.895561357702299</c:v>
                </c:pt>
                <c:pt idx="346">
                  <c:v>36.162460110240801</c:v>
                </c:pt>
                <c:pt idx="347">
                  <c:v>35.447345517841597</c:v>
                </c:pt>
                <c:pt idx="348">
                  <c:v>34.749782419495197</c:v>
                </c:pt>
                <c:pt idx="349">
                  <c:v>34.069335654192102</c:v>
                </c:pt>
                <c:pt idx="350">
                  <c:v>33.404409631563702</c:v>
                </c:pt>
                <c:pt idx="351">
                  <c:v>32.755004351610097</c:v>
                </c:pt>
                <c:pt idx="352">
                  <c:v>32.1208297069916</c:v>
                </c:pt>
                <c:pt idx="353">
                  <c:v>31.5015955903684</c:v>
                </c:pt>
                <c:pt idx="354">
                  <c:v>30.896141572381801</c:v>
                </c:pt>
                <c:pt idx="355">
                  <c:v>30.3041775456919</c:v>
                </c:pt>
                <c:pt idx="356">
                  <c:v>29.725558456628999</c:v>
                </c:pt>
                <c:pt idx="357">
                  <c:v>29.1597040905135</c:v>
                </c:pt>
                <c:pt idx="358">
                  <c:v>28.6058891789962</c:v>
                </c:pt>
                <c:pt idx="359">
                  <c:v>28.064258775747</c:v>
                </c:pt>
                <c:pt idx="360">
                  <c:v>27.534232666086499</c:v>
                </c:pt>
                <c:pt idx="361">
                  <c:v>27.015375689004902</c:v>
                </c:pt>
                <c:pt idx="362">
                  <c:v>26.483899042645799</c:v>
                </c:pt>
                <c:pt idx="363">
                  <c:v>25.9039744705541</c:v>
                </c:pt>
                <c:pt idx="364">
                  <c:v>25.408181026979999</c:v>
                </c:pt>
                <c:pt idx="365">
                  <c:v>24.990861618798998</c:v>
                </c:pt>
                <c:pt idx="366">
                  <c:v>24.645778938207101</c:v>
                </c:pt>
                <c:pt idx="367">
                  <c:v>24.367275892080102</c:v>
                </c:pt>
                <c:pt idx="368">
                  <c:v>24.1491151726139</c:v>
                </c:pt>
                <c:pt idx="369">
                  <c:v>23.986510008703199</c:v>
                </c:pt>
                <c:pt idx="370">
                  <c:v>23.875253843922302</c:v>
                </c:pt>
                <c:pt idx="371">
                  <c:v>23.810850014505402</c:v>
                </c:pt>
                <c:pt idx="372">
                  <c:v>23.7901073397157</c:v>
                </c:pt>
                <c:pt idx="373">
                  <c:v>23.809399477806799</c:v>
                </c:pt>
                <c:pt idx="374">
                  <c:v>23.8659704090514</c:v>
                </c:pt>
                <c:pt idx="375">
                  <c:v>23.957209167391898</c:v>
                </c:pt>
                <c:pt idx="376">
                  <c:v>24.081375108790301</c:v>
                </c:pt>
                <c:pt idx="377">
                  <c:v>24.235567159849101</c:v>
                </c:pt>
                <c:pt idx="378">
                  <c:v>24.418334783870002</c:v>
                </c:pt>
                <c:pt idx="379">
                  <c:v>24.6279373368146</c:v>
                </c:pt>
                <c:pt idx="380">
                  <c:v>24.862779228314501</c:v>
                </c:pt>
                <c:pt idx="381">
                  <c:v>25.122280243690199</c:v>
                </c:pt>
                <c:pt idx="382">
                  <c:v>25.405425007252699</c:v>
                </c:pt>
                <c:pt idx="383">
                  <c:v>25.711343196982899</c:v>
                </c:pt>
                <c:pt idx="384">
                  <c:v>26.037568900493198</c:v>
                </c:pt>
                <c:pt idx="385">
                  <c:v>26.385117493472599</c:v>
                </c:pt>
                <c:pt idx="386">
                  <c:v>26.7512329561938</c:v>
                </c:pt>
                <c:pt idx="387">
                  <c:v>27.1359152886568</c:v>
                </c:pt>
                <c:pt idx="388">
                  <c:v>27.5395996518712</c:v>
                </c:pt>
                <c:pt idx="389">
                  <c:v>27.962286045837001</c:v>
                </c:pt>
                <c:pt idx="390">
                  <c:v>28.401943719176099</c:v>
                </c:pt>
                <c:pt idx="391">
                  <c:v>29.561937917029301</c:v>
                </c:pt>
                <c:pt idx="392">
                  <c:v>30.8413112851755</c:v>
                </c:pt>
                <c:pt idx="393">
                  <c:v>32.106324340005798</c:v>
                </c:pt>
                <c:pt idx="394">
                  <c:v>33.338990426457798</c:v>
                </c:pt>
                <c:pt idx="395">
                  <c:v>34.538004061502797</c:v>
                </c:pt>
                <c:pt idx="396">
                  <c:v>35.700029010733999</c:v>
                </c:pt>
                <c:pt idx="397">
                  <c:v>36.828256454888297</c:v>
                </c:pt>
                <c:pt idx="398">
                  <c:v>37.917899622860503</c:v>
                </c:pt>
                <c:pt idx="399">
                  <c:v>38.9725848563969</c:v>
                </c:pt>
                <c:pt idx="400">
                  <c:v>39.992602262837302</c:v>
                </c:pt>
                <c:pt idx="401">
                  <c:v>40.974760661444698</c:v>
                </c:pt>
                <c:pt idx="402">
                  <c:v>41.923121554975303</c:v>
                </c:pt>
                <c:pt idx="403">
                  <c:v>42.837684943429103</c:v>
                </c:pt>
                <c:pt idx="404">
                  <c:v>43.718885987815497</c:v>
                </c:pt>
                <c:pt idx="405">
                  <c:v>44.566579634464802</c:v>
                </c:pt>
                <c:pt idx="406">
                  <c:v>45.383086742094598</c:v>
                </c:pt>
                <c:pt idx="407">
                  <c:v>46.168262257035103</c:v>
                </c:pt>
                <c:pt idx="408">
                  <c:v>46.9232666086452</c:v>
                </c:pt>
                <c:pt idx="409">
                  <c:v>47.649695387293299</c:v>
                </c:pt>
                <c:pt idx="410">
                  <c:v>48.348999129677999</c:v>
                </c:pt>
                <c:pt idx="411">
                  <c:v>49.021032782129403</c:v>
                </c:pt>
                <c:pt idx="412">
                  <c:v>49.666521612996803</c:v>
                </c:pt>
                <c:pt idx="413">
                  <c:v>50.287206266318499</c:v>
                </c:pt>
                <c:pt idx="414">
                  <c:v>50.884102117783598</c:v>
                </c:pt>
                <c:pt idx="415">
                  <c:v>51.458079489411098</c:v>
                </c:pt>
                <c:pt idx="416">
                  <c:v>52.008848273861297</c:v>
                </c:pt>
                <c:pt idx="417">
                  <c:v>52.538729329852004</c:v>
                </c:pt>
                <c:pt idx="418">
                  <c:v>53.049463301421497</c:v>
                </c:pt>
                <c:pt idx="419">
                  <c:v>53.5406150275602</c:v>
                </c:pt>
                <c:pt idx="420">
                  <c:v>54.012619669277598</c:v>
                </c:pt>
                <c:pt idx="421">
                  <c:v>54.466637655932701</c:v>
                </c:pt>
                <c:pt idx="422">
                  <c:v>54.902668987525402</c:v>
                </c:pt>
                <c:pt idx="423">
                  <c:v>55.322309254424098</c:v>
                </c:pt>
                <c:pt idx="424">
                  <c:v>55.725993617638501</c:v>
                </c:pt>
                <c:pt idx="425">
                  <c:v>56.114302291847999</c:v>
                </c:pt>
                <c:pt idx="426">
                  <c:v>56.488105599071702</c:v>
                </c:pt>
                <c:pt idx="427">
                  <c:v>56.847983753988999</c:v>
                </c:pt>
                <c:pt idx="428">
                  <c:v>57.194371917609502</c:v>
                </c:pt>
                <c:pt idx="429">
                  <c:v>57.5281404119524</c:v>
                </c:pt>
                <c:pt idx="430">
                  <c:v>57.8492892370177</c:v>
                </c:pt>
                <c:pt idx="431">
                  <c:v>58.158543661154603</c:v>
                </c:pt>
                <c:pt idx="432">
                  <c:v>58.456483899042603</c:v>
                </c:pt>
                <c:pt idx="433">
                  <c:v>58.746446185088502</c:v>
                </c:pt>
                <c:pt idx="434">
                  <c:v>59.025819553234697</c:v>
                </c:pt>
                <c:pt idx="435">
                  <c:v>59.295184218160699</c:v>
                </c:pt>
                <c:pt idx="436">
                  <c:v>59.5548302872063</c:v>
                </c:pt>
                <c:pt idx="437">
                  <c:v>59.805337975050797</c:v>
                </c:pt>
                <c:pt idx="438">
                  <c:v>60.046997389033898</c:v>
                </c:pt>
                <c:pt idx="439">
                  <c:v>60.279953582825598</c:v>
                </c:pt>
                <c:pt idx="440">
                  <c:v>60.504786771105302</c:v>
                </c:pt>
                <c:pt idx="441">
                  <c:v>60.721932114882499</c:v>
                </c:pt>
                <c:pt idx="442">
                  <c:v>60.000725268349299</c:v>
                </c:pt>
                <c:pt idx="443">
                  <c:v>58.438062082970703</c:v>
                </c:pt>
                <c:pt idx="444">
                  <c:v>57.018276762402103</c:v>
                </c:pt>
                <c:pt idx="445">
                  <c:v>55.703220191470798</c:v>
                </c:pt>
                <c:pt idx="446">
                  <c:v>54.442993907745901</c:v>
                </c:pt>
                <c:pt idx="447">
                  <c:v>53.227734261676801</c:v>
                </c:pt>
                <c:pt idx="448">
                  <c:v>52.053089643168001</c:v>
                </c:pt>
                <c:pt idx="449">
                  <c:v>50.915288656803</c:v>
                </c:pt>
                <c:pt idx="450">
                  <c:v>49.812590658543698</c:v>
                </c:pt>
                <c:pt idx="451">
                  <c:v>48.743835219030998</c:v>
                </c:pt>
                <c:pt idx="452">
                  <c:v>47.705831157528301</c:v>
                </c:pt>
                <c:pt idx="453">
                  <c:v>46.697998259355998</c:v>
                </c:pt>
                <c:pt idx="454">
                  <c:v>45.7194662024949</c:v>
                </c:pt>
                <c:pt idx="455">
                  <c:v>44.768349289237001</c:v>
                </c:pt>
                <c:pt idx="456">
                  <c:v>43.844067304902801</c:v>
                </c:pt>
                <c:pt idx="457">
                  <c:v>42.944879605453998</c:v>
                </c:pt>
                <c:pt idx="458">
                  <c:v>42.069770815201601</c:v>
                </c:pt>
                <c:pt idx="459">
                  <c:v>41.218595880475803</c:v>
                </c:pt>
                <c:pt idx="460">
                  <c:v>40.390049318247797</c:v>
                </c:pt>
                <c:pt idx="461">
                  <c:v>39.582245430809401</c:v>
                </c:pt>
                <c:pt idx="462">
                  <c:v>38.794894110820998</c:v>
                </c:pt>
                <c:pt idx="463">
                  <c:v>38.027560197272997</c:v>
                </c:pt>
                <c:pt idx="464">
                  <c:v>37.279808529155801</c:v>
                </c:pt>
                <c:pt idx="465">
                  <c:v>36.549898462431102</c:v>
                </c:pt>
                <c:pt idx="466">
                  <c:v>35.837249782419498</c:v>
                </c:pt>
                <c:pt idx="467">
                  <c:v>35.141862489121003</c:v>
                </c:pt>
                <c:pt idx="468">
                  <c:v>34.463446475195802</c:v>
                </c:pt>
                <c:pt idx="469">
                  <c:v>33.800841311285197</c:v>
                </c:pt>
                <c:pt idx="470">
                  <c:v>33.153031621700002</c:v>
                </c:pt>
                <c:pt idx="471">
                  <c:v>32.520307513780097</c:v>
                </c:pt>
                <c:pt idx="472">
                  <c:v>31.902088772846</c:v>
                </c:pt>
                <c:pt idx="473">
                  <c:v>31.297940237888</c:v>
                </c:pt>
                <c:pt idx="474">
                  <c:v>30.706991586887099</c:v>
                </c:pt>
                <c:pt idx="475">
                  <c:v>30.129242819843299</c:v>
                </c:pt>
                <c:pt idx="476">
                  <c:v>29.564113722077199</c:v>
                </c:pt>
                <c:pt idx="477">
                  <c:v>29.011314186248899</c:v>
                </c:pt>
                <c:pt idx="478">
                  <c:v>28.4701189440093</c:v>
                </c:pt>
                <c:pt idx="479">
                  <c:v>27.940527995358298</c:v>
                </c:pt>
                <c:pt idx="480">
                  <c:v>27.422106179286299</c:v>
                </c:pt>
                <c:pt idx="481">
                  <c:v>26.914563388453701</c:v>
                </c:pt>
                <c:pt idx="482">
                  <c:v>26.383666956774</c:v>
                </c:pt>
                <c:pt idx="483">
                  <c:v>25.794749057151101</c:v>
                </c:pt>
                <c:pt idx="484">
                  <c:v>25.286480997969299</c:v>
                </c:pt>
                <c:pt idx="485">
                  <c:v>24.853495793443599</c:v>
                </c:pt>
                <c:pt idx="486">
                  <c:v>24.490136350449699</c:v>
                </c:pt>
                <c:pt idx="487">
                  <c:v>24.190745575863101</c:v>
                </c:pt>
                <c:pt idx="488">
                  <c:v>23.949376269219599</c:v>
                </c:pt>
                <c:pt idx="489">
                  <c:v>23.7619669277633</c:v>
                </c:pt>
                <c:pt idx="490">
                  <c:v>23.624165941398299</c:v>
                </c:pt>
                <c:pt idx="491">
                  <c:v>23.531621700029</c:v>
                </c:pt>
                <c:pt idx="492">
                  <c:v>23.481288076588299</c:v>
                </c:pt>
                <c:pt idx="493">
                  <c:v>23.469683782999699</c:v>
                </c:pt>
                <c:pt idx="494">
                  <c:v>23.494342906875499</c:v>
                </c:pt>
                <c:pt idx="495">
                  <c:v>23.552364374818701</c:v>
                </c:pt>
                <c:pt idx="496">
                  <c:v>23.6420075427908</c:v>
                </c:pt>
                <c:pt idx="497">
                  <c:v>23.7609515520743</c:v>
                </c:pt>
                <c:pt idx="498">
                  <c:v>23.907745865970401</c:v>
                </c:pt>
                <c:pt idx="499">
                  <c:v>24.0810850014505</c:v>
                </c:pt>
                <c:pt idx="500">
                  <c:v>24.2787931534668</c:v>
                </c:pt>
                <c:pt idx="501">
                  <c:v>24.4991296779809</c:v>
                </c:pt>
                <c:pt idx="502">
                  <c:v>24.742094574992699</c:v>
                </c:pt>
                <c:pt idx="503">
                  <c:v>25.006672468813498</c:v>
                </c:pt>
                <c:pt idx="504">
                  <c:v>25.290832608064999</c:v>
                </c:pt>
                <c:pt idx="505">
                  <c:v>25.5953002610966</c:v>
                </c:pt>
                <c:pt idx="506">
                  <c:v>25.919350159558999</c:v>
                </c:pt>
                <c:pt idx="507">
                  <c:v>26.262257035103001</c:v>
                </c:pt>
                <c:pt idx="508">
                  <c:v>26.62242529736</c:v>
                </c:pt>
                <c:pt idx="509">
                  <c:v>26.9981143022918</c:v>
                </c:pt>
                <c:pt idx="510">
                  <c:v>27.391209747606599</c:v>
                </c:pt>
                <c:pt idx="511">
                  <c:v>28.5140702059762</c:v>
                </c:pt>
                <c:pt idx="512">
                  <c:v>29.7725558456629</c:v>
                </c:pt>
                <c:pt idx="513">
                  <c:v>31.004206556425899</c:v>
                </c:pt>
                <c:pt idx="514">
                  <c:v>32.203365245140702</c:v>
                </c:pt>
                <c:pt idx="515">
                  <c:v>33.371627502175798</c:v>
                </c:pt>
                <c:pt idx="516">
                  <c:v>34.507252683492901</c:v>
                </c:pt>
                <c:pt idx="517">
                  <c:v>35.607484769364703</c:v>
                </c:pt>
                <c:pt idx="518">
                  <c:v>36.675950101537602</c:v>
                </c:pt>
                <c:pt idx="519">
                  <c:v>37.708442123585698</c:v>
                </c:pt>
                <c:pt idx="520">
                  <c:v>38.706991586887099</c:v>
                </c:pt>
                <c:pt idx="521">
                  <c:v>39.673484189150003</c:v>
                </c:pt>
                <c:pt idx="522">
                  <c:v>40.605163910646901</c:v>
                </c:pt>
                <c:pt idx="523">
                  <c:v>41.503771395416301</c:v>
                </c:pt>
                <c:pt idx="524">
                  <c:v>42.3711923411662</c:v>
                </c:pt>
                <c:pt idx="525">
                  <c:v>43.208297069915901</c:v>
                </c:pt>
                <c:pt idx="526">
                  <c:v>44.013054830287203</c:v>
                </c:pt>
                <c:pt idx="527">
                  <c:v>44.7885117493473</c:v>
                </c:pt>
                <c:pt idx="528">
                  <c:v>45.535248041775503</c:v>
                </c:pt>
                <c:pt idx="529">
                  <c:v>46.254134029591</c:v>
                </c:pt>
                <c:pt idx="530">
                  <c:v>46.945894981142999</c:v>
                </c:pt>
                <c:pt idx="531">
                  <c:v>47.611836379460399</c:v>
                </c:pt>
                <c:pt idx="532">
                  <c:v>48.252828546562199</c:v>
                </c:pt>
                <c:pt idx="533">
                  <c:v>48.868871482448498</c:v>
                </c:pt>
                <c:pt idx="534">
                  <c:v>49.4611256164781</c:v>
                </c:pt>
                <c:pt idx="535">
                  <c:v>50.031186539019401</c:v>
                </c:pt>
                <c:pt idx="536">
                  <c:v>50.579489411082101</c:v>
                </c:pt>
                <c:pt idx="537">
                  <c:v>51.107194662025002</c:v>
                </c:pt>
                <c:pt idx="538">
                  <c:v>51.615897882216402</c:v>
                </c:pt>
                <c:pt idx="539">
                  <c:v>52.105163910646901</c:v>
                </c:pt>
                <c:pt idx="540">
                  <c:v>52.575572961995903</c:v>
                </c:pt>
                <c:pt idx="541">
                  <c:v>53.028285465622297</c:v>
                </c:pt>
                <c:pt idx="542">
                  <c:v>53.4638816362054</c:v>
                </c:pt>
                <c:pt idx="543">
                  <c:v>53.883376849434299</c:v>
                </c:pt>
                <c:pt idx="544">
                  <c:v>54.287206266318499</c:v>
                </c:pt>
                <c:pt idx="545">
                  <c:v>54.675514940527997</c:v>
                </c:pt>
                <c:pt idx="546">
                  <c:v>55.0493182477517</c:v>
                </c:pt>
                <c:pt idx="547">
                  <c:v>55.409341456338801</c:v>
                </c:pt>
                <c:pt idx="548">
                  <c:v>55.756309834638799</c:v>
                </c:pt>
                <c:pt idx="549">
                  <c:v>56.090513489991302</c:v>
                </c:pt>
                <c:pt idx="550">
                  <c:v>56.412822744415401</c:v>
                </c:pt>
                <c:pt idx="551">
                  <c:v>56.723237597911201</c:v>
                </c:pt>
                <c:pt idx="552">
                  <c:v>57.022628372497799</c:v>
                </c:pt>
                <c:pt idx="553">
                  <c:v>57.311140121845099</c:v>
                </c:pt>
                <c:pt idx="554">
                  <c:v>57.591964026689901</c:v>
                </c:pt>
                <c:pt idx="555">
                  <c:v>57.862634174644597</c:v>
                </c:pt>
                <c:pt idx="556">
                  <c:v>58.123730780388698</c:v>
                </c:pt>
                <c:pt idx="557">
                  <c:v>58.375543951262003</c:v>
                </c:pt>
                <c:pt idx="558">
                  <c:v>58.618653901943702</c:v>
                </c:pt>
                <c:pt idx="559">
                  <c:v>58.853350739773703</c:v>
                </c:pt>
                <c:pt idx="560">
                  <c:v>59.079779518421802</c:v>
                </c:pt>
                <c:pt idx="561">
                  <c:v>59.298520452567502</c:v>
                </c:pt>
                <c:pt idx="562">
                  <c:v>58.620394545982002</c:v>
                </c:pt>
                <c:pt idx="563">
                  <c:v>57.136350449666402</c:v>
                </c:pt>
                <c:pt idx="564">
                  <c:v>55.786335944299402</c:v>
                </c:pt>
                <c:pt idx="565">
                  <c:v>54.535538149115197</c:v>
                </c:pt>
                <c:pt idx="566">
                  <c:v>53.334493762692198</c:v>
                </c:pt>
                <c:pt idx="567">
                  <c:v>52.175805047867698</c:v>
                </c:pt>
                <c:pt idx="568">
                  <c:v>51.054250072526798</c:v>
                </c:pt>
                <c:pt idx="569">
                  <c:v>49.967072816942299</c:v>
                </c:pt>
                <c:pt idx="570">
                  <c:v>48.913257905424999</c:v>
                </c:pt>
                <c:pt idx="571">
                  <c:v>47.889469103568302</c:v>
                </c:pt>
                <c:pt idx="572">
                  <c:v>46.8951261966928</c:v>
                </c:pt>
                <c:pt idx="573">
                  <c:v>45.929213809109399</c:v>
                </c:pt>
                <c:pt idx="574">
                  <c:v>44.989991296779799</c:v>
                </c:pt>
                <c:pt idx="575">
                  <c:v>44.0767333913548</c:v>
                </c:pt>
                <c:pt idx="576">
                  <c:v>43.188134609805601</c:v>
                </c:pt>
                <c:pt idx="577">
                  <c:v>42.3225993617638</c:v>
                </c:pt>
                <c:pt idx="578">
                  <c:v>41.480272700899299</c:v>
                </c:pt>
                <c:pt idx="579">
                  <c:v>40.6604293588628</c:v>
                </c:pt>
                <c:pt idx="580">
                  <c:v>39.861328691615903</c:v>
                </c:pt>
                <c:pt idx="581">
                  <c:v>39.081665216129998</c:v>
                </c:pt>
                <c:pt idx="582">
                  <c:v>38.321438932405002</c:v>
                </c:pt>
                <c:pt idx="583">
                  <c:v>37.580504786771101</c:v>
                </c:pt>
                <c:pt idx="584">
                  <c:v>36.857557296199602</c:v>
                </c:pt>
                <c:pt idx="585">
                  <c:v>36.151000870322001</c:v>
                </c:pt>
                <c:pt idx="586">
                  <c:v>35.4611256164781</c:v>
                </c:pt>
                <c:pt idx="587">
                  <c:v>34.787786480998001</c:v>
                </c:pt>
                <c:pt idx="588">
                  <c:v>34.1305483028721</c:v>
                </c:pt>
                <c:pt idx="589">
                  <c:v>33.4875253843922</c:v>
                </c:pt>
                <c:pt idx="590">
                  <c:v>32.8590078328982</c:v>
                </c:pt>
                <c:pt idx="591">
                  <c:v>32.244705541050202</c:v>
                </c:pt>
                <c:pt idx="592">
                  <c:v>31.644328401508599</c:v>
                </c:pt>
                <c:pt idx="593">
                  <c:v>31.057151145923999</c:v>
                </c:pt>
                <c:pt idx="594">
                  <c:v>30.4824485059472</c:v>
                </c:pt>
                <c:pt idx="595">
                  <c:v>29.920365535247999</c:v>
                </c:pt>
                <c:pt idx="596">
                  <c:v>29.3703220191471</c:v>
                </c:pt>
                <c:pt idx="597">
                  <c:v>28.831882796634801</c:v>
                </c:pt>
                <c:pt idx="598">
                  <c:v>28.304612706701501</c:v>
                </c:pt>
                <c:pt idx="599">
                  <c:v>27.7883666956774</c:v>
                </c:pt>
                <c:pt idx="600">
                  <c:v>27.282854656222799</c:v>
                </c:pt>
                <c:pt idx="601">
                  <c:v>26.787641427328101</c:v>
                </c:pt>
                <c:pt idx="602">
                  <c:v>26.258195532346999</c:v>
                </c:pt>
                <c:pt idx="603">
                  <c:v>25.660574412532601</c:v>
                </c:pt>
                <c:pt idx="604">
                  <c:v>25.140411952422401</c:v>
                </c:pt>
                <c:pt idx="605">
                  <c:v>24.6923411662315</c:v>
                </c:pt>
                <c:pt idx="606">
                  <c:v>24.3112851755149</c:v>
                </c:pt>
                <c:pt idx="607">
                  <c:v>23.991296779808501</c:v>
                </c:pt>
                <c:pt idx="608">
                  <c:v>23.727879315346701</c:v>
                </c:pt>
                <c:pt idx="609">
                  <c:v>23.516246011024101</c:v>
                </c:pt>
                <c:pt idx="610">
                  <c:v>23.352480417754599</c:v>
                </c:pt>
                <c:pt idx="611">
                  <c:v>23.232666086451999</c:v>
                </c:pt>
                <c:pt idx="612">
                  <c:v>23.1536118363795</c:v>
                </c:pt>
                <c:pt idx="613">
                  <c:v>23.1119814331303</c:v>
                </c:pt>
                <c:pt idx="614">
                  <c:v>23.105163910646901</c:v>
                </c:pt>
                <c:pt idx="615">
                  <c:v>23.130693356541901</c:v>
                </c:pt>
                <c:pt idx="616">
                  <c:v>23.186684073106999</c:v>
                </c:pt>
                <c:pt idx="617">
                  <c:v>23.271250362634198</c:v>
                </c:pt>
                <c:pt idx="618">
                  <c:v>23.382361473745298</c:v>
                </c:pt>
                <c:pt idx="619">
                  <c:v>23.518856977081501</c:v>
                </c:pt>
                <c:pt idx="620">
                  <c:v>23.679431389614201</c:v>
                </c:pt>
                <c:pt idx="621">
                  <c:v>23.8623440673049</c:v>
                </c:pt>
                <c:pt idx="622">
                  <c:v>24.067304902814001</c:v>
                </c:pt>
                <c:pt idx="623">
                  <c:v>24.293153466782702</c:v>
                </c:pt>
                <c:pt idx="624">
                  <c:v>24.5371337394836</c:v>
                </c:pt>
                <c:pt idx="625">
                  <c:v>24.798955613577</c:v>
                </c:pt>
                <c:pt idx="626">
                  <c:v>25.079489411082101</c:v>
                </c:pt>
                <c:pt idx="627">
                  <c:v>25.378154917319399</c:v>
                </c:pt>
                <c:pt idx="628">
                  <c:v>25.6940818102698</c:v>
                </c:pt>
                <c:pt idx="629">
                  <c:v>26.0272700899333</c:v>
                </c:pt>
                <c:pt idx="630">
                  <c:v>26.376849434290701</c:v>
                </c:pt>
                <c:pt idx="631">
                  <c:v>27.4276182187409</c:v>
                </c:pt>
                <c:pt idx="632">
                  <c:v>28.619524223962902</c:v>
                </c:pt>
                <c:pt idx="633">
                  <c:v>29.803742384682302</c:v>
                </c:pt>
                <c:pt idx="634">
                  <c:v>30.963156367856101</c:v>
                </c:pt>
                <c:pt idx="635">
                  <c:v>32.091818973019997</c:v>
                </c:pt>
                <c:pt idx="636">
                  <c:v>33.189875253843901</c:v>
                </c:pt>
                <c:pt idx="637">
                  <c:v>34.2583405860168</c:v>
                </c:pt>
                <c:pt idx="638">
                  <c:v>35.291993037423801</c:v>
                </c:pt>
                <c:pt idx="639">
                  <c:v>36.295619379170297</c:v>
                </c:pt>
                <c:pt idx="640">
                  <c:v>37.267333913548001</c:v>
                </c:pt>
                <c:pt idx="641">
                  <c:v>38.2055410501886</c:v>
                </c:pt>
                <c:pt idx="642">
                  <c:v>39.113286916158998</c:v>
                </c:pt>
                <c:pt idx="643">
                  <c:v>39.991151726138703</c:v>
                </c:pt>
                <c:pt idx="644">
                  <c:v>40.835799245720899</c:v>
                </c:pt>
                <c:pt idx="645">
                  <c:v>41.652016246011001</c:v>
                </c:pt>
                <c:pt idx="646">
                  <c:v>42.4392225123296</c:v>
                </c:pt>
                <c:pt idx="647">
                  <c:v>43.198868581375102</c:v>
                </c:pt>
                <c:pt idx="648">
                  <c:v>43.928923701769698</c:v>
                </c:pt>
                <c:pt idx="649">
                  <c:v>44.632724107919898</c:v>
                </c:pt>
                <c:pt idx="650">
                  <c:v>45.311720336524502</c:v>
                </c:pt>
                <c:pt idx="651">
                  <c:v>45.965332172903999</c:v>
                </c:pt>
                <c:pt idx="652">
                  <c:v>46.593704670728201</c:v>
                </c:pt>
                <c:pt idx="653">
                  <c:v>47.198868581375102</c:v>
                </c:pt>
                <c:pt idx="654">
                  <c:v>47.781404119524197</c:v>
                </c:pt>
                <c:pt idx="655">
                  <c:v>48.342471714534398</c:v>
                </c:pt>
                <c:pt idx="656">
                  <c:v>48.882361473745298</c:v>
                </c:pt>
                <c:pt idx="657">
                  <c:v>49.4013635044967</c:v>
                </c:pt>
                <c:pt idx="658">
                  <c:v>49.9013635044967</c:v>
                </c:pt>
                <c:pt idx="659">
                  <c:v>50.384102117783598</c:v>
                </c:pt>
                <c:pt idx="660">
                  <c:v>50.848709022338298</c:v>
                </c:pt>
                <c:pt idx="661">
                  <c:v>51.295909486509998</c:v>
                </c:pt>
                <c:pt idx="662">
                  <c:v>51.726138671308398</c:v>
                </c:pt>
                <c:pt idx="663">
                  <c:v>52.1402668987525</c:v>
                </c:pt>
                <c:pt idx="664">
                  <c:v>52.539309544531498</c:v>
                </c:pt>
                <c:pt idx="665">
                  <c:v>52.923701769654798</c:v>
                </c:pt>
                <c:pt idx="666">
                  <c:v>53.293878735131997</c:v>
                </c:pt>
                <c:pt idx="667">
                  <c:v>53.650565709312403</c:v>
                </c:pt>
                <c:pt idx="668">
                  <c:v>53.994487960545399</c:v>
                </c:pt>
                <c:pt idx="669">
                  <c:v>54.325935596170602</c:v>
                </c:pt>
                <c:pt idx="670">
                  <c:v>54.6454888308674</c:v>
                </c:pt>
                <c:pt idx="671">
                  <c:v>54.953437771975601</c:v>
                </c:pt>
                <c:pt idx="672">
                  <c:v>55.250217580504803</c:v>
                </c:pt>
                <c:pt idx="673">
                  <c:v>55.536698578474002</c:v>
                </c:pt>
                <c:pt idx="674">
                  <c:v>55.813025819553197</c:v>
                </c:pt>
                <c:pt idx="675">
                  <c:v>56.082100377139497</c:v>
                </c:pt>
                <c:pt idx="676">
                  <c:v>56.341891499854903</c:v>
                </c:pt>
                <c:pt idx="677">
                  <c:v>56.592544241369303</c:v>
                </c:pt>
                <c:pt idx="678">
                  <c:v>56.834638816362101</c:v>
                </c:pt>
                <c:pt idx="679">
                  <c:v>57.068465332172899</c:v>
                </c:pt>
                <c:pt idx="680">
                  <c:v>57.294313896141603</c:v>
                </c:pt>
                <c:pt idx="681">
                  <c:v>57.512329561937896</c:v>
                </c:pt>
                <c:pt idx="682">
                  <c:v>56.878445024659101</c:v>
                </c:pt>
                <c:pt idx="683">
                  <c:v>55.478532056860999</c:v>
                </c:pt>
                <c:pt idx="684">
                  <c:v>54.204815781839301</c:v>
                </c:pt>
                <c:pt idx="685">
                  <c:v>53.022048157818404</c:v>
                </c:pt>
                <c:pt idx="686">
                  <c:v>51.885987815491703</c:v>
                </c:pt>
                <c:pt idx="687">
                  <c:v>50.7882216420075</c:v>
                </c:pt>
                <c:pt idx="688">
                  <c:v>49.725123295619397</c:v>
                </c:pt>
                <c:pt idx="689">
                  <c:v>48.694516971279398</c:v>
                </c:pt>
                <c:pt idx="690">
                  <c:v>47.692921380910903</c:v>
                </c:pt>
                <c:pt idx="691">
                  <c:v>46.719901363504498</c:v>
                </c:pt>
                <c:pt idx="692">
                  <c:v>45.774586597040901</c:v>
                </c:pt>
                <c:pt idx="693">
                  <c:v>44.854801276472301</c:v>
                </c:pt>
                <c:pt idx="694">
                  <c:v>43.960110240789099</c:v>
                </c:pt>
                <c:pt idx="695">
                  <c:v>43.089062953292697</c:v>
                </c:pt>
                <c:pt idx="696">
                  <c:v>42.240498984624303</c:v>
                </c:pt>
                <c:pt idx="697">
                  <c:v>41.414418334783903</c:v>
                </c:pt>
                <c:pt idx="698">
                  <c:v>40.609950681752203</c:v>
                </c:pt>
                <c:pt idx="699">
                  <c:v>39.825645488830901</c:v>
                </c:pt>
                <c:pt idx="700">
                  <c:v>39.0600522193212</c:v>
                </c:pt>
                <c:pt idx="701">
                  <c:v>38.313460980562802</c:v>
                </c:pt>
                <c:pt idx="702">
                  <c:v>37.585581665216097</c:v>
                </c:pt>
                <c:pt idx="703">
                  <c:v>36.874963736582501</c:v>
                </c:pt>
                <c:pt idx="704">
                  <c:v>36.180156657963401</c:v>
                </c:pt>
                <c:pt idx="705">
                  <c:v>35.5017406440383</c:v>
                </c:pt>
                <c:pt idx="706">
                  <c:v>34.839280533797499</c:v>
                </c:pt>
                <c:pt idx="707">
                  <c:v>34.1923411662315</c:v>
                </c:pt>
                <c:pt idx="708">
                  <c:v>33.559326950971901</c:v>
                </c:pt>
                <c:pt idx="709">
                  <c:v>32.940382941688398</c:v>
                </c:pt>
                <c:pt idx="710">
                  <c:v>32.335219031041497</c:v>
                </c:pt>
                <c:pt idx="711">
                  <c:v>31.743690165361201</c:v>
                </c:pt>
                <c:pt idx="712">
                  <c:v>31.1649260226284</c:v>
                </c:pt>
                <c:pt idx="713">
                  <c:v>30.598201334493801</c:v>
                </c:pt>
                <c:pt idx="714">
                  <c:v>30.043516100957401</c:v>
                </c:pt>
                <c:pt idx="715">
                  <c:v>29.500725268349299</c:v>
                </c:pt>
                <c:pt idx="716">
                  <c:v>28.969248621990101</c:v>
                </c:pt>
                <c:pt idx="717">
                  <c:v>28.448505947200498</c:v>
                </c:pt>
                <c:pt idx="718">
                  <c:v>27.938642297650102</c:v>
                </c:pt>
                <c:pt idx="719">
                  <c:v>27.4390774586597</c:v>
                </c:pt>
                <c:pt idx="720">
                  <c:v>26.9498114302292</c:v>
                </c:pt>
                <c:pt idx="721">
                  <c:v>26.4701189440093</c:v>
                </c:pt>
                <c:pt idx="722">
                  <c:v>25.942993907745901</c:v>
                </c:pt>
                <c:pt idx="723">
                  <c:v>25.3359442993908</c:v>
                </c:pt>
                <c:pt idx="724">
                  <c:v>24.8033072236728</c:v>
                </c:pt>
                <c:pt idx="725">
                  <c:v>24.340150855816699</c:v>
                </c:pt>
                <c:pt idx="726">
                  <c:v>23.940673049028099</c:v>
                </c:pt>
                <c:pt idx="727">
                  <c:v>23.600667246881301</c:v>
                </c:pt>
                <c:pt idx="728">
                  <c:v>23.315201624601102</c:v>
                </c:pt>
                <c:pt idx="729">
                  <c:v>23.079779518421802</c:v>
                </c:pt>
                <c:pt idx="730">
                  <c:v>22.8906295329272</c:v>
                </c:pt>
                <c:pt idx="731">
                  <c:v>22.743980272700899</c:v>
                </c:pt>
                <c:pt idx="732">
                  <c:v>22.636495503336199</c:v>
                </c:pt>
                <c:pt idx="733">
                  <c:v>22.565129097766199</c:v>
                </c:pt>
                <c:pt idx="734">
                  <c:v>22.527560197273001</c:v>
                </c:pt>
                <c:pt idx="735">
                  <c:v>22.520887728459499</c:v>
                </c:pt>
                <c:pt idx="736">
                  <c:v>22.543516100957401</c:v>
                </c:pt>
                <c:pt idx="737">
                  <c:v>22.593704670728201</c:v>
                </c:pt>
                <c:pt idx="738">
                  <c:v>22.6691325790542</c:v>
                </c:pt>
                <c:pt idx="739">
                  <c:v>22.769074557586301</c:v>
                </c:pt>
                <c:pt idx="740">
                  <c:v>22.891935015955902</c:v>
                </c:pt>
                <c:pt idx="741">
                  <c:v>23.0359733101247</c:v>
                </c:pt>
                <c:pt idx="742">
                  <c:v>23.200899332753099</c:v>
                </c:pt>
                <c:pt idx="743">
                  <c:v>23.385987815491699</c:v>
                </c:pt>
                <c:pt idx="744">
                  <c:v>23.590078328981701</c:v>
                </c:pt>
                <c:pt idx="745">
                  <c:v>23.812590658543701</c:v>
                </c:pt>
                <c:pt idx="746">
                  <c:v>24.0519292138091</c:v>
                </c:pt>
                <c:pt idx="747">
                  <c:v>24.308384102117799</c:v>
                </c:pt>
                <c:pt idx="748">
                  <c:v>24.578764142732801</c:v>
                </c:pt>
                <c:pt idx="749">
                  <c:v>24.8652451407021</c:v>
                </c:pt>
                <c:pt idx="750">
                  <c:v>25.167246881346099</c:v>
                </c:pt>
                <c:pt idx="751">
                  <c:v>25.925297360023201</c:v>
                </c:pt>
                <c:pt idx="752">
                  <c:v>27.110240789092</c:v>
                </c:pt>
                <c:pt idx="753">
                  <c:v>28.272845953002602</c:v>
                </c:pt>
                <c:pt idx="754">
                  <c:v>29.410646939367599</c:v>
                </c:pt>
                <c:pt idx="755">
                  <c:v>30.5211778357992</c:v>
                </c:pt>
                <c:pt idx="756">
                  <c:v>31.606034232666101</c:v>
                </c:pt>
                <c:pt idx="757">
                  <c:v>32.6586887148245</c:v>
                </c:pt>
                <c:pt idx="758">
                  <c:v>33.684943429068802</c:v>
                </c:pt>
                <c:pt idx="759">
                  <c:v>34.679721496953903</c:v>
                </c:pt>
                <c:pt idx="760">
                  <c:v>35.643893240498997</c:v>
                </c:pt>
                <c:pt idx="761">
                  <c:v>36.579924572091699</c:v>
                </c:pt>
                <c:pt idx="762">
                  <c:v>37.484479257325198</c:v>
                </c:pt>
                <c:pt idx="763">
                  <c:v>38.358717725558499</c:v>
                </c:pt>
                <c:pt idx="764">
                  <c:v>39.204670728169397</c:v>
                </c:pt>
                <c:pt idx="765">
                  <c:v>40.022628372497799</c:v>
                </c:pt>
                <c:pt idx="766">
                  <c:v>40.810269799825903</c:v>
                </c:pt>
                <c:pt idx="767">
                  <c:v>41.570786190890601</c:v>
                </c:pt>
                <c:pt idx="768">
                  <c:v>42.305337975050797</c:v>
                </c:pt>
                <c:pt idx="769">
                  <c:v>43.013925152306399</c:v>
                </c:pt>
                <c:pt idx="770">
                  <c:v>43.696112561647801</c:v>
                </c:pt>
                <c:pt idx="771">
                  <c:v>44.354221061792899</c:v>
                </c:pt>
                <c:pt idx="772">
                  <c:v>44.988395706411403</c:v>
                </c:pt>
                <c:pt idx="773">
                  <c:v>45.599796924862197</c:v>
                </c:pt>
                <c:pt idx="774">
                  <c:v>46.188424717145303</c:v>
                </c:pt>
                <c:pt idx="775">
                  <c:v>46.7548592979402</c:v>
                </c:pt>
                <c:pt idx="776">
                  <c:v>47.300841311285197</c:v>
                </c:pt>
                <c:pt idx="777">
                  <c:v>47.827241079199297</c:v>
                </c:pt>
                <c:pt idx="778">
                  <c:v>48.334058601682599</c:v>
                </c:pt>
                <c:pt idx="779">
                  <c:v>48.823324630113099</c:v>
                </c:pt>
                <c:pt idx="780">
                  <c:v>49.294313896141603</c:v>
                </c:pt>
                <c:pt idx="781">
                  <c:v>49.748186829126801</c:v>
                </c:pt>
                <c:pt idx="782">
                  <c:v>50.185233536408496</c:v>
                </c:pt>
                <c:pt idx="783">
                  <c:v>50.606469393675702</c:v>
                </c:pt>
                <c:pt idx="784">
                  <c:v>51.0124746156078</c:v>
                </c:pt>
                <c:pt idx="785">
                  <c:v>51.403974470554097</c:v>
                </c:pt>
                <c:pt idx="786">
                  <c:v>51.780823904844802</c:v>
                </c:pt>
                <c:pt idx="787">
                  <c:v>52.143893240498997</c:v>
                </c:pt>
                <c:pt idx="788">
                  <c:v>52.494052799535801</c:v>
                </c:pt>
                <c:pt idx="789">
                  <c:v>52.831737742964897</c:v>
                </c:pt>
                <c:pt idx="790">
                  <c:v>53.157528285465602</c:v>
                </c:pt>
                <c:pt idx="791">
                  <c:v>53.472004641717398</c:v>
                </c:pt>
                <c:pt idx="792">
                  <c:v>53.775456919060098</c:v>
                </c:pt>
                <c:pt idx="793">
                  <c:v>54.068320278503002</c:v>
                </c:pt>
                <c:pt idx="794">
                  <c:v>54.350739773716299</c:v>
                </c:pt>
                <c:pt idx="795">
                  <c:v>54.623295619379199</c:v>
                </c:pt>
                <c:pt idx="796">
                  <c:v>54.888743835219003</c:v>
                </c:pt>
                <c:pt idx="797">
                  <c:v>55.145053669857802</c:v>
                </c:pt>
                <c:pt idx="798">
                  <c:v>55.392660284305201</c:v>
                </c:pt>
                <c:pt idx="799">
                  <c:v>55.631708732230898</c:v>
                </c:pt>
                <c:pt idx="800">
                  <c:v>55.862924281984299</c:v>
                </c:pt>
                <c:pt idx="801">
                  <c:v>56.086306933565403</c:v>
                </c:pt>
                <c:pt idx="802">
                  <c:v>55.497969248621999</c:v>
                </c:pt>
                <c:pt idx="803">
                  <c:v>54.178416013925201</c:v>
                </c:pt>
                <c:pt idx="804">
                  <c:v>52.975195822454303</c:v>
                </c:pt>
                <c:pt idx="805">
                  <c:v>51.857412242529698</c:v>
                </c:pt>
                <c:pt idx="806">
                  <c:v>50.781549173194101</c:v>
                </c:pt>
                <c:pt idx="807">
                  <c:v>49.741804467652997</c:v>
                </c:pt>
                <c:pt idx="808">
                  <c:v>48.734551784160097</c:v>
                </c:pt>
                <c:pt idx="809">
                  <c:v>47.755439512619702</c:v>
                </c:pt>
                <c:pt idx="810">
                  <c:v>46.803887438352199</c:v>
                </c:pt>
                <c:pt idx="811">
                  <c:v>45.878880185668699</c:v>
                </c:pt>
                <c:pt idx="812">
                  <c:v>44.9780968958515</c:v>
                </c:pt>
                <c:pt idx="813">
                  <c:v>44.1013925152306</c:v>
                </c:pt>
                <c:pt idx="814">
                  <c:v>43.247751668117203</c:v>
                </c:pt>
                <c:pt idx="815">
                  <c:v>42.414853495793402</c:v>
                </c:pt>
                <c:pt idx="816">
                  <c:v>41.603423266608601</c:v>
                </c:pt>
                <c:pt idx="817">
                  <c:v>40.813025819553197</c:v>
                </c:pt>
                <c:pt idx="818">
                  <c:v>40.042210617928603</c:v>
                </c:pt>
                <c:pt idx="819">
                  <c:v>39.288801856687002</c:v>
                </c:pt>
                <c:pt idx="820">
                  <c:v>38.553669857847403</c:v>
                </c:pt>
                <c:pt idx="821">
                  <c:v>37.836379460400401</c:v>
                </c:pt>
                <c:pt idx="822">
                  <c:v>37.136205395996498</c:v>
                </c:pt>
                <c:pt idx="823">
                  <c:v>36.451261966927802</c:v>
                </c:pt>
                <c:pt idx="824">
                  <c:v>35.781839280533802</c:v>
                </c:pt>
                <c:pt idx="825">
                  <c:v>35.127647229474903</c:v>
                </c:pt>
                <c:pt idx="826">
                  <c:v>34.488685813751097</c:v>
                </c:pt>
                <c:pt idx="827">
                  <c:v>33.863649550333598</c:v>
                </c:pt>
                <c:pt idx="828">
                  <c:v>33.251668117203401</c:v>
                </c:pt>
                <c:pt idx="829">
                  <c:v>32.653031621700002</c:v>
                </c:pt>
                <c:pt idx="830">
                  <c:v>32.067449956483898</c:v>
                </c:pt>
                <c:pt idx="831">
                  <c:v>31.494633014215299</c:v>
                </c:pt>
                <c:pt idx="832">
                  <c:v>30.933420365535198</c:v>
                </c:pt>
                <c:pt idx="833">
                  <c:v>30.383812010443901</c:v>
                </c:pt>
                <c:pt idx="834">
                  <c:v>29.845807948941101</c:v>
                </c:pt>
                <c:pt idx="835">
                  <c:v>29.318827966347499</c:v>
                </c:pt>
                <c:pt idx="836">
                  <c:v>28.802727008993301</c:v>
                </c:pt>
                <c:pt idx="837">
                  <c:v>28.296634754859301</c:v>
                </c:pt>
                <c:pt idx="838">
                  <c:v>27.8006962576153</c:v>
                </c:pt>
                <c:pt idx="839">
                  <c:v>27.3149115172614</c:v>
                </c:pt>
                <c:pt idx="840">
                  <c:v>26.8385552654482</c:v>
                </c:pt>
                <c:pt idx="841">
                  <c:v>26.3711923411662</c:v>
                </c:pt>
                <c:pt idx="842">
                  <c:v>25.845807948941101</c:v>
                </c:pt>
                <c:pt idx="843">
                  <c:v>25.230635335073998</c:v>
                </c:pt>
                <c:pt idx="844">
                  <c:v>24.6869741804468</c:v>
                </c:pt>
                <c:pt idx="845">
                  <c:v>24.209602552944599</c:v>
                </c:pt>
                <c:pt idx="846">
                  <c:v>23.793153466782702</c:v>
                </c:pt>
                <c:pt idx="847">
                  <c:v>23.4338555265448</c:v>
                </c:pt>
                <c:pt idx="848">
                  <c:v>23.127212068465301</c:v>
                </c:pt>
                <c:pt idx="849">
                  <c:v>22.868726428778601</c:v>
                </c:pt>
                <c:pt idx="850">
                  <c:v>22.654917319408199</c:v>
                </c:pt>
                <c:pt idx="851">
                  <c:v>22.482013344937599</c:v>
                </c:pt>
                <c:pt idx="852">
                  <c:v>22.346968378300001</c:v>
                </c:pt>
                <c:pt idx="853">
                  <c:v>22.246736292428199</c:v>
                </c:pt>
                <c:pt idx="854">
                  <c:v>22.1789962286046</c:v>
                </c:pt>
                <c:pt idx="855">
                  <c:v>22.141282274441501</c:v>
                </c:pt>
                <c:pt idx="856">
                  <c:v>22.1314186248912</c:v>
                </c:pt>
                <c:pt idx="857">
                  <c:v>22.148389904264601</c:v>
                </c:pt>
                <c:pt idx="858">
                  <c:v>22.190020307513802</c:v>
                </c:pt>
                <c:pt idx="859">
                  <c:v>22.254569190600499</c:v>
                </c:pt>
                <c:pt idx="860">
                  <c:v>22.340876124165899</c:v>
                </c:pt>
                <c:pt idx="861">
                  <c:v>22.4480707861909</c:v>
                </c:pt>
                <c:pt idx="862">
                  <c:v>22.574412532637101</c:v>
                </c:pt>
                <c:pt idx="863">
                  <c:v>22.719901363504501</c:v>
                </c:pt>
                <c:pt idx="864">
                  <c:v>22.883521903104199</c:v>
                </c:pt>
                <c:pt idx="865">
                  <c:v>23.064548883086701</c:v>
                </c:pt>
                <c:pt idx="866">
                  <c:v>23.261386713083802</c:v>
                </c:pt>
                <c:pt idx="867">
                  <c:v>23.474470554105</c:v>
                </c:pt>
                <c:pt idx="868">
                  <c:v>23.703510298810599</c:v>
                </c:pt>
                <c:pt idx="869">
                  <c:v>23.947925732521</c:v>
                </c:pt>
                <c:pt idx="870">
                  <c:v>24.2072816942269</c:v>
                </c:pt>
                <c:pt idx="871">
                  <c:v>24.9161589788222</c:v>
                </c:pt>
                <c:pt idx="872">
                  <c:v>26.058021467943099</c:v>
                </c:pt>
                <c:pt idx="873">
                  <c:v>27.1781259065854</c:v>
                </c:pt>
                <c:pt idx="874">
                  <c:v>28.277197563098301</c:v>
                </c:pt>
                <c:pt idx="875">
                  <c:v>29.352335364084698</c:v>
                </c:pt>
                <c:pt idx="876">
                  <c:v>30.400928343487099</c:v>
                </c:pt>
                <c:pt idx="877">
                  <c:v>31.426167682042401</c:v>
                </c:pt>
                <c:pt idx="878">
                  <c:v>32.419350159559002</c:v>
                </c:pt>
                <c:pt idx="879">
                  <c:v>33.387438352190301</c:v>
                </c:pt>
                <c:pt idx="880">
                  <c:v>34.328256454888297</c:v>
                </c:pt>
                <c:pt idx="881">
                  <c:v>35.237742964897002</c:v>
                </c:pt>
                <c:pt idx="882">
                  <c:v>36.121119814331301</c:v>
                </c:pt>
                <c:pt idx="883">
                  <c:v>36.9778067885117</c:v>
                </c:pt>
                <c:pt idx="884">
                  <c:v>37.8034522773426</c:v>
                </c:pt>
                <c:pt idx="885">
                  <c:v>38.602988105599103</c:v>
                </c:pt>
                <c:pt idx="886">
                  <c:v>39.376849434290698</c:v>
                </c:pt>
                <c:pt idx="887">
                  <c:v>40.1243109950682</c:v>
                </c:pt>
                <c:pt idx="888">
                  <c:v>40.844067304902801</c:v>
                </c:pt>
                <c:pt idx="889">
                  <c:v>41.5395996518712</c:v>
                </c:pt>
                <c:pt idx="890">
                  <c:v>42.211053089643201</c:v>
                </c:pt>
                <c:pt idx="891">
                  <c:v>42.860313315926902</c:v>
                </c:pt>
                <c:pt idx="892">
                  <c:v>43.485639686684102</c:v>
                </c:pt>
                <c:pt idx="893">
                  <c:v>44.087757470264002</c:v>
                </c:pt>
                <c:pt idx="894">
                  <c:v>44.668697418044701</c:v>
                </c:pt>
                <c:pt idx="895">
                  <c:v>45.229039744705503</c:v>
                </c:pt>
                <c:pt idx="896">
                  <c:v>45.769219611256197</c:v>
                </c:pt>
                <c:pt idx="897">
                  <c:v>46.289382071366397</c:v>
                </c:pt>
                <c:pt idx="898">
                  <c:v>46.7909776617348</c:v>
                </c:pt>
                <c:pt idx="899">
                  <c:v>47.2742964897012</c:v>
                </c:pt>
                <c:pt idx="900">
                  <c:v>47.741514360313303</c:v>
                </c:pt>
                <c:pt idx="901">
                  <c:v>48.192196112561597</c:v>
                </c:pt>
                <c:pt idx="902">
                  <c:v>48.626776907455799</c:v>
                </c:pt>
                <c:pt idx="903">
                  <c:v>49.044676530316202</c:v>
                </c:pt>
                <c:pt idx="904">
                  <c:v>49.447635625181299</c:v>
                </c:pt>
                <c:pt idx="905">
                  <c:v>49.836524514070199</c:v>
                </c:pt>
                <c:pt idx="906">
                  <c:v>50.211633304322604</c:v>
                </c:pt>
                <c:pt idx="907">
                  <c:v>50.573687264287798</c:v>
                </c:pt>
                <c:pt idx="908">
                  <c:v>50.922686393965797</c:v>
                </c:pt>
                <c:pt idx="909">
                  <c:v>51.259501015375697</c:v>
                </c:pt>
                <c:pt idx="910">
                  <c:v>51.584421235857299</c:v>
                </c:pt>
                <c:pt idx="911">
                  <c:v>51.897737162750197</c:v>
                </c:pt>
                <c:pt idx="912">
                  <c:v>52.200319118073701</c:v>
                </c:pt>
                <c:pt idx="913">
                  <c:v>52.492602262837302</c:v>
                </c:pt>
                <c:pt idx="914">
                  <c:v>52.774876704380603</c:v>
                </c:pt>
                <c:pt idx="915">
                  <c:v>53.047432550043503</c:v>
                </c:pt>
                <c:pt idx="916">
                  <c:v>53.312880765883399</c:v>
                </c:pt>
                <c:pt idx="917">
                  <c:v>53.569480707861899</c:v>
                </c:pt>
                <c:pt idx="918">
                  <c:v>53.817377429649</c:v>
                </c:pt>
                <c:pt idx="919">
                  <c:v>54.057006092254099</c:v>
                </c:pt>
                <c:pt idx="920">
                  <c:v>54.288656803017098</c:v>
                </c:pt>
                <c:pt idx="921">
                  <c:v>54.512619669277598</c:v>
                </c:pt>
                <c:pt idx="922">
                  <c:v>53.964897011894401</c:v>
                </c:pt>
                <c:pt idx="923">
                  <c:v>52.721642007542798</c:v>
                </c:pt>
                <c:pt idx="924">
                  <c:v>51.587612416594098</c:v>
                </c:pt>
                <c:pt idx="925">
                  <c:v>50.531621700029</c:v>
                </c:pt>
                <c:pt idx="926">
                  <c:v>49.515810850014503</c:v>
                </c:pt>
                <c:pt idx="927">
                  <c:v>48.533217290397403</c:v>
                </c:pt>
                <c:pt idx="928">
                  <c:v>47.578619089062997</c:v>
                </c:pt>
                <c:pt idx="929">
                  <c:v>46.651145923991898</c:v>
                </c:pt>
                <c:pt idx="930">
                  <c:v>45.749202204815802</c:v>
                </c:pt>
                <c:pt idx="931">
                  <c:v>44.870467072816901</c:v>
                </c:pt>
                <c:pt idx="932">
                  <c:v>44.014795474325503</c:v>
                </c:pt>
                <c:pt idx="933">
                  <c:v>43.181026979982597</c:v>
                </c:pt>
                <c:pt idx="934">
                  <c:v>42.3669857847404</c:v>
                </c:pt>
                <c:pt idx="935">
                  <c:v>41.573832317957603</c:v>
                </c:pt>
                <c:pt idx="936">
                  <c:v>40.8006962576153</c:v>
                </c:pt>
                <c:pt idx="937">
                  <c:v>40.046272120684698</c:v>
                </c:pt>
                <c:pt idx="938">
                  <c:v>39.308239048447902</c:v>
                </c:pt>
                <c:pt idx="939">
                  <c:v>38.587612416594098</c:v>
                </c:pt>
                <c:pt idx="940">
                  <c:v>37.8843922251233</c:v>
                </c:pt>
                <c:pt idx="941">
                  <c:v>37.1975630983464</c:v>
                </c:pt>
                <c:pt idx="942">
                  <c:v>36.525384392225099</c:v>
                </c:pt>
                <c:pt idx="943">
                  <c:v>35.868001160429401</c:v>
                </c:pt>
                <c:pt idx="944">
                  <c:v>35.225413402959099</c:v>
                </c:pt>
                <c:pt idx="945">
                  <c:v>34.597331012474598</c:v>
                </c:pt>
                <c:pt idx="946">
                  <c:v>33.983028720626599</c:v>
                </c:pt>
                <c:pt idx="947">
                  <c:v>33.3809109370467</c:v>
                </c:pt>
                <c:pt idx="948">
                  <c:v>32.791847983754003</c:v>
                </c:pt>
                <c:pt idx="949">
                  <c:v>32.215259646069001</c:v>
                </c:pt>
                <c:pt idx="950">
                  <c:v>31.651145923991901</c:v>
                </c:pt>
                <c:pt idx="951">
                  <c:v>31.098491441833499</c:v>
                </c:pt>
                <c:pt idx="952">
                  <c:v>30.556861038584302</c:v>
                </c:pt>
                <c:pt idx="953">
                  <c:v>30.026544821584</c:v>
                </c:pt>
                <c:pt idx="954">
                  <c:v>29.506817522483299</c:v>
                </c:pt>
                <c:pt idx="955">
                  <c:v>28.997824194952099</c:v>
                </c:pt>
                <c:pt idx="956">
                  <c:v>28.4982593559617</c:v>
                </c:pt>
                <c:pt idx="957">
                  <c:v>28.008703220191499</c:v>
                </c:pt>
                <c:pt idx="958">
                  <c:v>27.528720626631898</c:v>
                </c:pt>
                <c:pt idx="959">
                  <c:v>27.058166521613</c:v>
                </c:pt>
                <c:pt idx="960">
                  <c:v>26.596605744125299</c:v>
                </c:pt>
                <c:pt idx="961">
                  <c:v>26.143313025819602</c:v>
                </c:pt>
                <c:pt idx="962">
                  <c:v>25.620104438642301</c:v>
                </c:pt>
                <c:pt idx="963">
                  <c:v>24.996373658253599</c:v>
                </c:pt>
                <c:pt idx="964">
                  <c:v>24.441108210037701</c:v>
                </c:pt>
                <c:pt idx="965">
                  <c:v>23.948651000870299</c:v>
                </c:pt>
                <c:pt idx="966">
                  <c:v>23.515375689004902</c:v>
                </c:pt>
                <c:pt idx="967">
                  <c:v>23.136930664345801</c:v>
                </c:pt>
                <c:pt idx="968">
                  <c:v>22.809109370467102</c:v>
                </c:pt>
                <c:pt idx="969">
                  <c:v>22.527850304612699</c:v>
                </c:pt>
                <c:pt idx="970">
                  <c:v>22.289672178706098</c:v>
                </c:pt>
                <c:pt idx="971">
                  <c:v>22.090223382651601</c:v>
                </c:pt>
                <c:pt idx="972">
                  <c:v>21.927038004061501</c:v>
                </c:pt>
                <c:pt idx="973">
                  <c:v>21.797650130548298</c:v>
                </c:pt>
                <c:pt idx="974">
                  <c:v>21.6993037423847</c:v>
                </c:pt>
                <c:pt idx="975">
                  <c:v>21.630258195532299</c:v>
                </c:pt>
                <c:pt idx="976">
                  <c:v>21.587902523933899</c:v>
                </c:pt>
                <c:pt idx="977">
                  <c:v>21.571221351900199</c:v>
                </c:pt>
                <c:pt idx="978">
                  <c:v>21.5783289817232</c:v>
                </c:pt>
                <c:pt idx="979">
                  <c:v>21.607339715694799</c:v>
                </c:pt>
                <c:pt idx="980">
                  <c:v>21.657673339135499</c:v>
                </c:pt>
                <c:pt idx="981">
                  <c:v>21.728024369016499</c:v>
                </c:pt>
                <c:pt idx="982">
                  <c:v>21.817377429649</c:v>
                </c:pt>
                <c:pt idx="983">
                  <c:v>21.924572091673902</c:v>
                </c:pt>
                <c:pt idx="984">
                  <c:v>22.049028140411998</c:v>
                </c:pt>
                <c:pt idx="985">
                  <c:v>22.1904554685234</c:v>
                </c:pt>
                <c:pt idx="986">
                  <c:v>22.345807948941101</c:v>
                </c:pt>
                <c:pt idx="987">
                  <c:v>22.5150855816652</c:v>
                </c:pt>
                <c:pt idx="988">
                  <c:v>22.6991586887148</c:v>
                </c:pt>
                <c:pt idx="989">
                  <c:v>22.897592109080399</c:v>
                </c:pt>
                <c:pt idx="990">
                  <c:v>23.109805628082398</c:v>
                </c:pt>
                <c:pt idx="991">
                  <c:v>23.7760371337395</c:v>
                </c:pt>
                <c:pt idx="992">
                  <c:v>24.871482448505901</c:v>
                </c:pt>
                <c:pt idx="993">
                  <c:v>25.9505366985785</c:v>
                </c:pt>
                <c:pt idx="994">
                  <c:v>27.009863649550301</c:v>
                </c:pt>
                <c:pt idx="995">
                  <c:v>28.047142442703802</c:v>
                </c:pt>
                <c:pt idx="996">
                  <c:v>29.064113722077199</c:v>
                </c:pt>
                <c:pt idx="997">
                  <c:v>30.052799535828299</c:v>
                </c:pt>
                <c:pt idx="998">
                  <c:v>31.020017406440399</c:v>
                </c:pt>
                <c:pt idx="999">
                  <c:v>31.959965187119199</c:v>
                </c:pt>
                <c:pt idx="1000">
                  <c:v>32.873223092544201</c:v>
                </c:pt>
                <c:pt idx="1001">
                  <c:v>33.762402088772802</c:v>
                </c:pt>
                <c:pt idx="1002">
                  <c:v>34.623440673048997</c:v>
                </c:pt>
                <c:pt idx="1003">
                  <c:v>35.457499274731703</c:v>
                </c:pt>
                <c:pt idx="1004">
                  <c:v>36.266898752538403</c:v>
                </c:pt>
                <c:pt idx="1005">
                  <c:v>37.051348999129701</c:v>
                </c:pt>
                <c:pt idx="1006">
                  <c:v>37.8076588337685</c:v>
                </c:pt>
                <c:pt idx="1007">
                  <c:v>38.539744705540997</c:v>
                </c:pt>
                <c:pt idx="1008">
                  <c:v>39.248186829126801</c:v>
                </c:pt>
                <c:pt idx="1009">
                  <c:v>39.933420365535198</c:v>
                </c:pt>
                <c:pt idx="1010">
                  <c:v>40.592834348708998</c:v>
                </c:pt>
                <c:pt idx="1011">
                  <c:v>41.229910066724699</c:v>
                </c:pt>
                <c:pt idx="1012">
                  <c:v>41.846098056280802</c:v>
                </c:pt>
                <c:pt idx="1013">
                  <c:v>42.441108210037697</c:v>
                </c:pt>
                <c:pt idx="1014">
                  <c:v>43.015230635335101</c:v>
                </c:pt>
                <c:pt idx="1015">
                  <c:v>43.5687554395126</c:v>
                </c:pt>
                <c:pt idx="1016">
                  <c:v>44.101972729910102</c:v>
                </c:pt>
                <c:pt idx="1017">
                  <c:v>44.616768204235598</c:v>
                </c:pt>
                <c:pt idx="1018">
                  <c:v>45.113577023498699</c:v>
                </c:pt>
                <c:pt idx="1019">
                  <c:v>45.593269509718603</c:v>
                </c:pt>
                <c:pt idx="1020">
                  <c:v>46.0565709312446</c:v>
                </c:pt>
                <c:pt idx="1021">
                  <c:v>46.5027560197273</c:v>
                </c:pt>
                <c:pt idx="1022">
                  <c:v>46.933565419205102</c:v>
                </c:pt>
                <c:pt idx="1023">
                  <c:v>47.3492892370177</c:v>
                </c:pt>
                <c:pt idx="1024">
                  <c:v>47.750217580504803</c:v>
                </c:pt>
                <c:pt idx="1025">
                  <c:v>48.137220771685499</c:v>
                </c:pt>
                <c:pt idx="1026">
                  <c:v>48.510733971569501</c:v>
                </c:pt>
                <c:pt idx="1027">
                  <c:v>48.870757180156701</c:v>
                </c:pt>
                <c:pt idx="1028">
                  <c:v>49.218160719466198</c:v>
                </c:pt>
                <c:pt idx="1029">
                  <c:v>49.553524804177499</c:v>
                </c:pt>
                <c:pt idx="1030">
                  <c:v>49.877284595300303</c:v>
                </c:pt>
                <c:pt idx="1031">
                  <c:v>50.190020307513798</c:v>
                </c:pt>
                <c:pt idx="1032">
                  <c:v>50.492167101827697</c:v>
                </c:pt>
                <c:pt idx="1033">
                  <c:v>50.784160139251497</c:v>
                </c:pt>
                <c:pt idx="1034">
                  <c:v>51.066289527125001</c:v>
                </c:pt>
                <c:pt idx="1035">
                  <c:v>51.338990426457798</c:v>
                </c:pt>
                <c:pt idx="1036">
                  <c:v>51.602407890919601</c:v>
                </c:pt>
                <c:pt idx="1037">
                  <c:v>51.858717725558499</c:v>
                </c:pt>
                <c:pt idx="1038">
                  <c:v>52.106469393675702</c:v>
                </c:pt>
                <c:pt idx="1039">
                  <c:v>52.346098056280802</c:v>
                </c:pt>
                <c:pt idx="1040">
                  <c:v>52.577893820713697</c:v>
                </c:pt>
                <c:pt idx="1041">
                  <c:v>52.802146794313899</c:v>
                </c:pt>
                <c:pt idx="1042">
                  <c:v>52.296924862198999</c:v>
                </c:pt>
                <c:pt idx="1043">
                  <c:v>51.133159268929496</c:v>
                </c:pt>
                <c:pt idx="1044">
                  <c:v>50.069480707861899</c:v>
                </c:pt>
                <c:pt idx="1045">
                  <c:v>49.0802146794314</c:v>
                </c:pt>
                <c:pt idx="1046">
                  <c:v>48.1260516391065</c:v>
                </c:pt>
                <c:pt idx="1047">
                  <c:v>47.201044386423</c:v>
                </c:pt>
                <c:pt idx="1048">
                  <c:v>46.303162170002899</c:v>
                </c:pt>
                <c:pt idx="1049">
                  <c:v>45.429213809109399</c:v>
                </c:pt>
                <c:pt idx="1050">
                  <c:v>44.577748767043801</c:v>
                </c:pt>
                <c:pt idx="1051">
                  <c:v>43.748186829126801</c:v>
                </c:pt>
                <c:pt idx="1052">
                  <c:v>42.938932404989799</c:v>
                </c:pt>
                <c:pt idx="1053">
                  <c:v>42.148825065274202</c:v>
                </c:pt>
                <c:pt idx="1054">
                  <c:v>41.378445024659101</c:v>
                </c:pt>
                <c:pt idx="1055">
                  <c:v>40.626921961125603</c:v>
                </c:pt>
                <c:pt idx="1056">
                  <c:v>39.892515230635297</c:v>
                </c:pt>
                <c:pt idx="1057">
                  <c:v>39.173919350159601</c:v>
                </c:pt>
                <c:pt idx="1058">
                  <c:v>38.472004641717398</c:v>
                </c:pt>
                <c:pt idx="1059">
                  <c:v>37.786480997969299</c:v>
                </c:pt>
                <c:pt idx="1060">
                  <c:v>37.116623150565701</c:v>
                </c:pt>
                <c:pt idx="1061">
                  <c:v>36.4604003481288</c:v>
                </c:pt>
                <c:pt idx="1062">
                  <c:v>35.818247751668103</c:v>
                </c:pt>
                <c:pt idx="1063">
                  <c:v>35.190455468523403</c:v>
                </c:pt>
                <c:pt idx="1064">
                  <c:v>34.576588337684903</c:v>
                </c:pt>
                <c:pt idx="1065">
                  <c:v>33.975776037133699</c:v>
                </c:pt>
                <c:pt idx="1066">
                  <c:v>33.386858137510899</c:v>
                </c:pt>
                <c:pt idx="1067">
                  <c:v>32.810269799825903</c:v>
                </c:pt>
                <c:pt idx="1068">
                  <c:v>32.245865970409</c:v>
                </c:pt>
                <c:pt idx="1069">
                  <c:v>31.693356541920501</c:v>
                </c:pt>
                <c:pt idx="1070">
                  <c:v>31.151871192341201</c:v>
                </c:pt>
                <c:pt idx="1071">
                  <c:v>30.620974760661401</c:v>
                </c:pt>
                <c:pt idx="1072">
                  <c:v>30.100812300551201</c:v>
                </c:pt>
                <c:pt idx="1073">
                  <c:v>29.5909486510009</c:v>
                </c:pt>
                <c:pt idx="1074">
                  <c:v>29.091238758340602</c:v>
                </c:pt>
                <c:pt idx="1075">
                  <c:v>28.600812300551201</c:v>
                </c:pt>
                <c:pt idx="1076">
                  <c:v>28.119814331302599</c:v>
                </c:pt>
                <c:pt idx="1077">
                  <c:v>27.6480997969249</c:v>
                </c:pt>
                <c:pt idx="1078">
                  <c:v>27.185378590078301</c:v>
                </c:pt>
                <c:pt idx="1079">
                  <c:v>26.731505657093098</c:v>
                </c:pt>
                <c:pt idx="1080">
                  <c:v>26.2856106759501</c:v>
                </c:pt>
                <c:pt idx="1081">
                  <c:v>25.847693646649301</c:v>
                </c:pt>
                <c:pt idx="1082">
                  <c:v>25.327386132869201</c:v>
                </c:pt>
                <c:pt idx="1083">
                  <c:v>24.695097185958801</c:v>
                </c:pt>
                <c:pt idx="1084">
                  <c:v>24.1277922831448</c:v>
                </c:pt>
                <c:pt idx="1085">
                  <c:v>23.6208297069916</c:v>
                </c:pt>
                <c:pt idx="1086">
                  <c:v>23.170873223092499</c:v>
                </c:pt>
                <c:pt idx="1087">
                  <c:v>22.773716275021801</c:v>
                </c:pt>
                <c:pt idx="1088">
                  <c:v>22.425297360023201</c:v>
                </c:pt>
                <c:pt idx="1089">
                  <c:v>22.121554975340899</c:v>
                </c:pt>
                <c:pt idx="1090">
                  <c:v>21.858137510879001</c:v>
                </c:pt>
                <c:pt idx="1091">
                  <c:v>21.632724107919898</c:v>
                </c:pt>
                <c:pt idx="1092">
                  <c:v>21.442413693066399</c:v>
                </c:pt>
                <c:pt idx="1093">
                  <c:v>21.284595300261099</c:v>
                </c:pt>
                <c:pt idx="1094">
                  <c:v>21.156657963446499</c:v>
                </c:pt>
                <c:pt idx="1095">
                  <c:v>21.056715984914401</c:v>
                </c:pt>
                <c:pt idx="1096">
                  <c:v>20.982883666956798</c:v>
                </c:pt>
                <c:pt idx="1097">
                  <c:v>20.9329852045257</c:v>
                </c:pt>
                <c:pt idx="1098">
                  <c:v>20.906005221932102</c:v>
                </c:pt>
                <c:pt idx="1099">
                  <c:v>20.900058021467899</c:v>
                </c:pt>
                <c:pt idx="1100">
                  <c:v>20.913983173774302</c:v>
                </c:pt>
                <c:pt idx="1101">
                  <c:v>20.946910356831999</c:v>
                </c:pt>
                <c:pt idx="1102">
                  <c:v>20.997679141282301</c:v>
                </c:pt>
                <c:pt idx="1103">
                  <c:v>21.065129097766199</c:v>
                </c:pt>
                <c:pt idx="1104">
                  <c:v>21.148825065274199</c:v>
                </c:pt>
                <c:pt idx="1105">
                  <c:v>21.248186829126801</c:v>
                </c:pt>
                <c:pt idx="1106">
                  <c:v>21.362634174644601</c:v>
                </c:pt>
                <c:pt idx="1107">
                  <c:v>21.569915868871501</c:v>
                </c:pt>
                <c:pt idx="1108">
                  <c:v>21.8800406150276</c:v>
                </c:pt>
                <c:pt idx="1109">
                  <c:v>22.196982883667001</c:v>
                </c:pt>
                <c:pt idx="1110">
                  <c:v>22.570351029881099</c:v>
                </c:pt>
                <c:pt idx="1111">
                  <c:v>23.4751958224543</c:v>
                </c:pt>
                <c:pt idx="1112">
                  <c:v>24.536698578473999</c:v>
                </c:pt>
                <c:pt idx="1113">
                  <c:v>25.551058891789999</c:v>
                </c:pt>
                <c:pt idx="1114">
                  <c:v>26.513344937626901</c:v>
                </c:pt>
                <c:pt idx="1115">
                  <c:v>27.487235277052498</c:v>
                </c:pt>
                <c:pt idx="1116">
                  <c:v>28.4400928343487</c:v>
                </c:pt>
                <c:pt idx="1117">
                  <c:v>29.379025239338599</c:v>
                </c:pt>
                <c:pt idx="1118">
                  <c:v>30.280243690165399</c:v>
                </c:pt>
                <c:pt idx="1119">
                  <c:v>31.163765593269499</c:v>
                </c:pt>
                <c:pt idx="1120">
                  <c:v>32.020017406440402</c:v>
                </c:pt>
                <c:pt idx="1121">
                  <c:v>32.852625471424403</c:v>
                </c:pt>
                <c:pt idx="1122">
                  <c:v>33.662895271250399</c:v>
                </c:pt>
                <c:pt idx="1123">
                  <c:v>34.461995938497203</c:v>
                </c:pt>
                <c:pt idx="1124">
                  <c:v>35.213083841021202</c:v>
                </c:pt>
                <c:pt idx="1125">
                  <c:v>35.951261966927802</c:v>
                </c:pt>
                <c:pt idx="1126">
                  <c:v>36.667391935015999</c:v>
                </c:pt>
                <c:pt idx="1127">
                  <c:v>37.364664926022598</c:v>
                </c:pt>
                <c:pt idx="1128">
                  <c:v>38.035248041775503</c:v>
                </c:pt>
                <c:pt idx="1129">
                  <c:v>38.682912677690702</c:v>
                </c:pt>
                <c:pt idx="1130">
                  <c:v>39.310559907165697</c:v>
                </c:pt>
                <c:pt idx="1131">
                  <c:v>39.918189730200197</c:v>
                </c:pt>
                <c:pt idx="1132">
                  <c:v>40.510879025239298</c:v>
                </c:pt>
                <c:pt idx="1133">
                  <c:v>41.077023498694501</c:v>
                </c:pt>
                <c:pt idx="1134">
                  <c:v>41.623730780388698</c:v>
                </c:pt>
                <c:pt idx="1135">
                  <c:v>42.151000870322001</c:v>
                </c:pt>
                <c:pt idx="1136">
                  <c:v>42.660139251523098</c:v>
                </c:pt>
                <c:pt idx="1137">
                  <c:v>43.151581085001503</c:v>
                </c:pt>
                <c:pt idx="1138">
                  <c:v>43.641717435451099</c:v>
                </c:pt>
                <c:pt idx="1139">
                  <c:v>44.096750797795202</c:v>
                </c:pt>
                <c:pt idx="1140">
                  <c:v>44.544966637655897</c:v>
                </c:pt>
                <c:pt idx="1141">
                  <c:v>44.982448505947197</c:v>
                </c:pt>
                <c:pt idx="1142">
                  <c:v>45.407455758630697</c:v>
                </c:pt>
                <c:pt idx="1143">
                  <c:v>45.821438932405002</c:v>
                </c:pt>
                <c:pt idx="1144">
                  <c:v>46.252393385552701</c:v>
                </c:pt>
                <c:pt idx="1145">
                  <c:v>46.630838410211801</c:v>
                </c:pt>
                <c:pt idx="1146">
                  <c:v>47.015085581665197</c:v>
                </c:pt>
                <c:pt idx="1147">
                  <c:v>47.391499854946296</c:v>
                </c:pt>
                <c:pt idx="1148">
                  <c:v>47.537423846823302</c:v>
                </c:pt>
                <c:pt idx="1149">
                  <c:v>47.877719756309801</c:v>
                </c:pt>
                <c:pt idx="1150">
                  <c:v>48.211923411662298</c:v>
                </c:pt>
                <c:pt idx="1151">
                  <c:v>48.567885117493503</c:v>
                </c:pt>
                <c:pt idx="1152">
                  <c:v>48.914418334783903</c:v>
                </c:pt>
                <c:pt idx="1153">
                  <c:v>49.211198143312998</c:v>
                </c:pt>
                <c:pt idx="1154">
                  <c:v>49.540324920220499</c:v>
                </c:pt>
                <c:pt idx="1155">
                  <c:v>49.597766173484203</c:v>
                </c:pt>
                <c:pt idx="1156">
                  <c:v>49.892080069625798</c:v>
                </c:pt>
                <c:pt idx="1157">
                  <c:v>50.190890629532902</c:v>
                </c:pt>
                <c:pt idx="1158">
                  <c:v>50.4972439802727</c:v>
                </c:pt>
                <c:pt idx="1159">
                  <c:v>50.551348999129701</c:v>
                </c:pt>
                <c:pt idx="1160">
                  <c:v>50.827531186538998</c:v>
                </c:pt>
                <c:pt idx="1161">
                  <c:v>50.023063533507397</c:v>
                </c:pt>
                <c:pt idx="1162">
                  <c:v>49.070351029881103</c:v>
                </c:pt>
                <c:pt idx="1163">
                  <c:v>48.257615317667501</c:v>
                </c:pt>
                <c:pt idx="1164">
                  <c:v>47.233971569480701</c:v>
                </c:pt>
                <c:pt idx="1165">
                  <c:v>46.274441543370997</c:v>
                </c:pt>
                <c:pt idx="1166">
                  <c:v>45.534087612416599</c:v>
                </c:pt>
                <c:pt idx="1167">
                  <c:v>44.643458079489399</c:v>
                </c:pt>
                <c:pt idx="1168">
                  <c:v>43.788946910356799</c:v>
                </c:pt>
                <c:pt idx="1169">
                  <c:v>42.971714534377703</c:v>
                </c:pt>
                <c:pt idx="1170">
                  <c:v>42.187989556135797</c:v>
                </c:pt>
                <c:pt idx="1171">
                  <c:v>41.436176385262499</c:v>
                </c:pt>
                <c:pt idx="1172">
                  <c:v>40.720626631853797</c:v>
                </c:pt>
                <c:pt idx="1173">
                  <c:v>40.131273571221399</c:v>
                </c:pt>
                <c:pt idx="1174">
                  <c:v>39.221932114882499</c:v>
                </c:pt>
                <c:pt idx="1175">
                  <c:v>38.536553524804198</c:v>
                </c:pt>
                <c:pt idx="1176">
                  <c:v>37.865390194371898</c:v>
                </c:pt>
                <c:pt idx="1177">
                  <c:v>37.208587177255602</c:v>
                </c:pt>
                <c:pt idx="1178">
                  <c:v>36.565129097766203</c:v>
                </c:pt>
                <c:pt idx="1179">
                  <c:v>35.935015955903701</c:v>
                </c:pt>
                <c:pt idx="1180">
                  <c:v>35.318973020017403</c:v>
                </c:pt>
                <c:pt idx="1181">
                  <c:v>34.716420075427898</c:v>
                </c:pt>
                <c:pt idx="1182">
                  <c:v>34.126921961125603</c:v>
                </c:pt>
                <c:pt idx="1183">
                  <c:v>33.548302872062699</c:v>
                </c:pt>
                <c:pt idx="1184">
                  <c:v>32.981433130258203</c:v>
                </c:pt>
                <c:pt idx="1185">
                  <c:v>32.426312735712202</c:v>
                </c:pt>
                <c:pt idx="1186">
                  <c:v>31.882651581085</c:v>
                </c:pt>
                <c:pt idx="1187">
                  <c:v>31.350014505367</c:v>
                </c:pt>
                <c:pt idx="1188">
                  <c:v>30.826950971859599</c:v>
                </c:pt>
                <c:pt idx="1189">
                  <c:v>30.314186248912101</c:v>
                </c:pt>
                <c:pt idx="1190">
                  <c:v>29.811575282854701</c:v>
                </c:pt>
                <c:pt idx="1191">
                  <c:v>29.318682912677701</c:v>
                </c:pt>
                <c:pt idx="1192">
                  <c:v>28.8352190310415</c:v>
                </c:pt>
                <c:pt idx="1193">
                  <c:v>28.360313315926899</c:v>
                </c:pt>
                <c:pt idx="1194">
                  <c:v>27.894400928343501</c:v>
                </c:pt>
                <c:pt idx="1195">
                  <c:v>27.4373368146214</c:v>
                </c:pt>
                <c:pt idx="1196">
                  <c:v>26.988830867420901</c:v>
                </c:pt>
                <c:pt idx="1197">
                  <c:v>26.5484479257325</c:v>
                </c:pt>
                <c:pt idx="1198">
                  <c:v>26.115317667536999</c:v>
                </c:pt>
                <c:pt idx="1199">
                  <c:v>25.690165361183599</c:v>
                </c:pt>
                <c:pt idx="1200">
                  <c:v>25.272991006672498</c:v>
                </c:pt>
                <c:pt idx="1201">
                  <c:v>24.8633594429939</c:v>
                </c:pt>
                <c:pt idx="1202">
                  <c:v>24.350449666376601</c:v>
                </c:pt>
                <c:pt idx="1203">
                  <c:v>23.706701479547402</c:v>
                </c:pt>
                <c:pt idx="1204">
                  <c:v>23.125761531766798</c:v>
                </c:pt>
                <c:pt idx="1205">
                  <c:v>22.604148534957901</c:v>
                </c:pt>
                <c:pt idx="1206">
                  <c:v>22.137365825355399</c:v>
                </c:pt>
                <c:pt idx="1207">
                  <c:v>21.720336524514099</c:v>
                </c:pt>
                <c:pt idx="1208">
                  <c:v>21.350014505367</c:v>
                </c:pt>
                <c:pt idx="1209">
                  <c:v>21.023063533507401</c:v>
                </c:pt>
                <c:pt idx="1210">
                  <c:v>20.736002320858699</c:v>
                </c:pt>
                <c:pt idx="1211">
                  <c:v>20.485494633014198</c:v>
                </c:pt>
                <c:pt idx="1212">
                  <c:v>20.268639396576699</c:v>
                </c:pt>
                <c:pt idx="1213">
                  <c:v>20.081520162460102</c:v>
                </c:pt>
                <c:pt idx="1214">
                  <c:v>19.922976501305499</c:v>
                </c:pt>
                <c:pt idx="1215">
                  <c:v>19.7909776617348</c:v>
                </c:pt>
                <c:pt idx="1216">
                  <c:v>19.683637946040001</c:v>
                </c:pt>
                <c:pt idx="1217">
                  <c:v>19.599071656512901</c:v>
                </c:pt>
                <c:pt idx="1218">
                  <c:v>19.5361183637946</c:v>
                </c:pt>
                <c:pt idx="1219">
                  <c:v>19.4930374238468</c:v>
                </c:pt>
                <c:pt idx="1220">
                  <c:v>19.468813460980599</c:v>
                </c:pt>
                <c:pt idx="1221">
                  <c:v>19.4621409921671</c:v>
                </c:pt>
                <c:pt idx="1222">
                  <c:v>19.5018856977082</c:v>
                </c:pt>
                <c:pt idx="1223">
                  <c:v>19.7538439222512</c:v>
                </c:pt>
                <c:pt idx="1224">
                  <c:v>20.0545401798665</c:v>
                </c:pt>
                <c:pt idx="1225">
                  <c:v>20.369016536118401</c:v>
                </c:pt>
                <c:pt idx="1226">
                  <c:v>20.650275601972702</c:v>
                </c:pt>
                <c:pt idx="1227">
                  <c:v>20.979257325210298</c:v>
                </c:pt>
                <c:pt idx="1228">
                  <c:v>21.275747026399799</c:v>
                </c:pt>
                <c:pt idx="1229">
                  <c:v>21.5892080069626</c:v>
                </c:pt>
                <c:pt idx="1230">
                  <c:v>21.9038294168842</c:v>
                </c:pt>
                <c:pt idx="1231">
                  <c:v>22.234841891499901</c:v>
                </c:pt>
                <c:pt idx="1232">
                  <c:v>22.571801566579602</c:v>
                </c:pt>
                <c:pt idx="1233">
                  <c:v>23.436321438932399</c:v>
                </c:pt>
                <c:pt idx="1234">
                  <c:v>24.426602843051899</c:v>
                </c:pt>
                <c:pt idx="1235">
                  <c:v>25.306498404409599</c:v>
                </c:pt>
                <c:pt idx="1236">
                  <c:v>26.249347258485599</c:v>
                </c:pt>
                <c:pt idx="1237">
                  <c:v>27.159123875834101</c:v>
                </c:pt>
                <c:pt idx="1238">
                  <c:v>27.9920220481578</c:v>
                </c:pt>
                <c:pt idx="1239">
                  <c:v>28.851319988395701</c:v>
                </c:pt>
                <c:pt idx="1240">
                  <c:v>29.687264287786501</c:v>
                </c:pt>
                <c:pt idx="1241">
                  <c:v>30.523643748186799</c:v>
                </c:pt>
                <c:pt idx="1242">
                  <c:v>31.3051929213809</c:v>
                </c:pt>
                <c:pt idx="1243">
                  <c:v>32.077168552364398</c:v>
                </c:pt>
                <c:pt idx="1244">
                  <c:v>32.825065274151399</c:v>
                </c:pt>
                <c:pt idx="1245">
                  <c:v>33.550913838120103</c:v>
                </c:pt>
                <c:pt idx="1246">
                  <c:v>34.330577313606</c:v>
                </c:pt>
                <c:pt idx="1247">
                  <c:v>34.943574122425296</c:v>
                </c:pt>
                <c:pt idx="1248">
                  <c:v>35.605308964316798</c:v>
                </c:pt>
                <c:pt idx="1249">
                  <c:v>36.245720916739202</c:v>
                </c:pt>
                <c:pt idx="1250">
                  <c:v>36.8666956774006</c:v>
                </c:pt>
                <c:pt idx="1251">
                  <c:v>37.480417754569203</c:v>
                </c:pt>
                <c:pt idx="1252">
                  <c:v>38.056861038584302</c:v>
                </c:pt>
                <c:pt idx="1253">
                  <c:v>38.618798955613599</c:v>
                </c:pt>
                <c:pt idx="1254">
                  <c:v>39.162895271250399</c:v>
                </c:pt>
                <c:pt idx="1255">
                  <c:v>39.689875253843901</c:v>
                </c:pt>
                <c:pt idx="1256">
                  <c:v>40.283579924572102</c:v>
                </c:pt>
                <c:pt idx="1257">
                  <c:v>40.7027850304613</c:v>
                </c:pt>
                <c:pt idx="1258">
                  <c:v>41.179141282274401</c:v>
                </c:pt>
                <c:pt idx="1259">
                  <c:v>41.639396576733397</c:v>
                </c:pt>
                <c:pt idx="1260">
                  <c:v>42.085001450536701</c:v>
                </c:pt>
                <c:pt idx="1261">
                  <c:v>42.515375689004898</c:v>
                </c:pt>
                <c:pt idx="1262">
                  <c:v>42.931824775166803</c:v>
                </c:pt>
                <c:pt idx="1263">
                  <c:v>43.391354801276499</c:v>
                </c:pt>
                <c:pt idx="1264">
                  <c:v>43.733971569480701</c:v>
                </c:pt>
                <c:pt idx="1265">
                  <c:v>44.110240789092003</c:v>
                </c:pt>
                <c:pt idx="1266">
                  <c:v>44.469828836669599</c:v>
                </c:pt>
                <c:pt idx="1267">
                  <c:v>44.819553234696798</c:v>
                </c:pt>
                <c:pt idx="1268">
                  <c:v>45.1579634464752</c:v>
                </c:pt>
                <c:pt idx="1269">
                  <c:v>45.4875253843922</c:v>
                </c:pt>
                <c:pt idx="1270">
                  <c:v>45.806788511749303</c:v>
                </c:pt>
                <c:pt idx="1271">
                  <c:v>46.189875253843901</c:v>
                </c:pt>
                <c:pt idx="1272">
                  <c:v>46.4416884247171</c:v>
                </c:pt>
                <c:pt idx="1273">
                  <c:v>46.735857267188898</c:v>
                </c:pt>
                <c:pt idx="1274">
                  <c:v>46.817087322309298</c:v>
                </c:pt>
                <c:pt idx="1275">
                  <c:v>47.089062953292697</c:v>
                </c:pt>
                <c:pt idx="1276">
                  <c:v>47.353640847113397</c:v>
                </c:pt>
                <c:pt idx="1277">
                  <c:v>47.6111111111111</c:v>
                </c:pt>
                <c:pt idx="1278">
                  <c:v>47.862199013634999</c:v>
                </c:pt>
                <c:pt idx="1279">
                  <c:v>48.1076298230345</c:v>
                </c:pt>
                <c:pt idx="1280">
                  <c:v>48.347258485639699</c:v>
                </c:pt>
                <c:pt idx="1281">
                  <c:v>47.746591238758299</c:v>
                </c:pt>
                <c:pt idx="1282">
                  <c:v>47.012764722947502</c:v>
                </c:pt>
                <c:pt idx="1283">
                  <c:v>45.970699158688703</c:v>
                </c:pt>
                <c:pt idx="1284">
                  <c:v>45.116333043226</c:v>
                </c:pt>
                <c:pt idx="1285">
                  <c:v>44.335219031041497</c:v>
                </c:pt>
                <c:pt idx="1286">
                  <c:v>43.579199303742399</c:v>
                </c:pt>
                <c:pt idx="1287">
                  <c:v>42.834203655352503</c:v>
                </c:pt>
                <c:pt idx="1288">
                  <c:v>41.953437771975601</c:v>
                </c:pt>
                <c:pt idx="1289">
                  <c:v>41.244560487380298</c:v>
                </c:pt>
                <c:pt idx="1290">
                  <c:v>40.560922541340297</c:v>
                </c:pt>
                <c:pt idx="1291">
                  <c:v>40.001305483028702</c:v>
                </c:pt>
                <c:pt idx="1292">
                  <c:v>39.107194662025002</c:v>
                </c:pt>
                <c:pt idx="1293">
                  <c:v>38.459675079779501</c:v>
                </c:pt>
                <c:pt idx="1294">
                  <c:v>37.8385552654482</c:v>
                </c:pt>
                <c:pt idx="1295">
                  <c:v>37.150565709312403</c:v>
                </c:pt>
                <c:pt idx="1296">
                  <c:v>36.516246011024101</c:v>
                </c:pt>
                <c:pt idx="1297">
                  <c:v>35.9364664926023</c:v>
                </c:pt>
                <c:pt idx="1298">
                  <c:v>35.276762402088799</c:v>
                </c:pt>
                <c:pt idx="1299">
                  <c:v>34.716275021758101</c:v>
                </c:pt>
                <c:pt idx="1300">
                  <c:v>34.145923991876998</c:v>
                </c:pt>
                <c:pt idx="1301">
                  <c:v>33.5555555555556</c:v>
                </c:pt>
                <c:pt idx="1302">
                  <c:v>32.9725848563969</c:v>
                </c:pt>
                <c:pt idx="1303">
                  <c:v>32.451116913257898</c:v>
                </c:pt>
                <c:pt idx="1304">
                  <c:v>31.8968668407311</c:v>
                </c:pt>
                <c:pt idx="1305">
                  <c:v>31.465042065564301</c:v>
                </c:pt>
                <c:pt idx="1306">
                  <c:v>30.8652451407021</c:v>
                </c:pt>
                <c:pt idx="1307">
                  <c:v>30.352335364084698</c:v>
                </c:pt>
                <c:pt idx="1308">
                  <c:v>29.882941688424701</c:v>
                </c:pt>
                <c:pt idx="1309">
                  <c:v>29.387728459529999</c:v>
                </c:pt>
                <c:pt idx="1310">
                  <c:v>28.949231215549801</c:v>
                </c:pt>
                <c:pt idx="1311">
                  <c:v>28.433565419205099</c:v>
                </c:pt>
                <c:pt idx="1312">
                  <c:v>27.974760661444702</c:v>
                </c:pt>
                <c:pt idx="1313">
                  <c:v>27.526544821584</c:v>
                </c:pt>
                <c:pt idx="1314">
                  <c:v>27.0880475776037</c:v>
                </c:pt>
                <c:pt idx="1315">
                  <c:v>26.672178706121301</c:v>
                </c:pt>
                <c:pt idx="1316">
                  <c:v>26.2477516681172</c:v>
                </c:pt>
                <c:pt idx="1317">
                  <c:v>25.831882796634801</c:v>
                </c:pt>
                <c:pt idx="1318">
                  <c:v>25.422976501305499</c:v>
                </c:pt>
                <c:pt idx="1319">
                  <c:v>25.020887728459499</c:v>
                </c:pt>
                <c:pt idx="1320">
                  <c:v>24.6260516391065</c:v>
                </c:pt>
                <c:pt idx="1321">
                  <c:v>24.237888018566899</c:v>
                </c:pt>
                <c:pt idx="1322">
                  <c:v>23.7293298520453</c:v>
                </c:pt>
                <c:pt idx="1323">
                  <c:v>23.0767333913548</c:v>
                </c:pt>
                <c:pt idx="1324">
                  <c:v>22.484769364664899</c:v>
                </c:pt>
                <c:pt idx="1325">
                  <c:v>21.948651000870299</c:v>
                </c:pt>
                <c:pt idx="1326">
                  <c:v>21.464606904554699</c:v>
                </c:pt>
                <c:pt idx="1327">
                  <c:v>21.029590948650998</c:v>
                </c:pt>
                <c:pt idx="1328">
                  <c:v>20.639831737742998</c:v>
                </c:pt>
                <c:pt idx="1329">
                  <c:v>20.291847983754</c:v>
                </c:pt>
                <c:pt idx="1330">
                  <c:v>19.980272700899299</c:v>
                </c:pt>
                <c:pt idx="1331">
                  <c:v>19.703510298810599</c:v>
                </c:pt>
                <c:pt idx="1332">
                  <c:v>19.458949811430202</c:v>
                </c:pt>
                <c:pt idx="1333">
                  <c:v>19.244125326370799</c:v>
                </c:pt>
                <c:pt idx="1334">
                  <c:v>19.056715984914401</c:v>
                </c:pt>
                <c:pt idx="1335">
                  <c:v>18.894545982013302</c:v>
                </c:pt>
                <c:pt idx="1336">
                  <c:v>18.755874673629201</c:v>
                </c:pt>
                <c:pt idx="1337">
                  <c:v>18.638961415723799</c:v>
                </c:pt>
                <c:pt idx="1338">
                  <c:v>18.542065564258799</c:v>
                </c:pt>
                <c:pt idx="1339">
                  <c:v>18.4717145343777</c:v>
                </c:pt>
                <c:pt idx="1340">
                  <c:v>18.722077168552399</c:v>
                </c:pt>
                <c:pt idx="1341">
                  <c:v>18.959239918769899</c:v>
                </c:pt>
                <c:pt idx="1342">
                  <c:v>19.2415143603133</c:v>
                </c:pt>
                <c:pt idx="1343">
                  <c:v>19.540034812880801</c:v>
                </c:pt>
                <c:pt idx="1344">
                  <c:v>19.7803887438352</c:v>
                </c:pt>
                <c:pt idx="1345">
                  <c:v>20.055120394546002</c:v>
                </c:pt>
                <c:pt idx="1346">
                  <c:v>20.382651581085</c:v>
                </c:pt>
                <c:pt idx="1347">
                  <c:v>20.621554975340899</c:v>
                </c:pt>
                <c:pt idx="1348">
                  <c:v>20.905134899913001</c:v>
                </c:pt>
                <c:pt idx="1349">
                  <c:v>21.190020307513802</c:v>
                </c:pt>
                <c:pt idx="1350">
                  <c:v>21.475921090803599</c:v>
                </c:pt>
                <c:pt idx="1351">
                  <c:v>21.773136060342299</c:v>
                </c:pt>
                <c:pt idx="1352">
                  <c:v>22.0758630693357</c:v>
                </c:pt>
                <c:pt idx="1353">
                  <c:v>22.402668987525399</c:v>
                </c:pt>
                <c:pt idx="1354">
                  <c:v>22.6966927763272</c:v>
                </c:pt>
                <c:pt idx="1355">
                  <c:v>23.198288366695699</c:v>
                </c:pt>
                <c:pt idx="1356">
                  <c:v>24.080649840441001</c:v>
                </c:pt>
                <c:pt idx="1357">
                  <c:v>24.961270670148</c:v>
                </c:pt>
                <c:pt idx="1358">
                  <c:v>25.824775166811701</c:v>
                </c:pt>
                <c:pt idx="1359">
                  <c:v>26.609225413402999</c:v>
                </c:pt>
                <c:pt idx="1360">
                  <c:v>27.4383521903104</c:v>
                </c:pt>
                <c:pt idx="1361">
                  <c:v>28.256019727299101</c:v>
                </c:pt>
                <c:pt idx="1362">
                  <c:v>29.0670147954743</c:v>
                </c:pt>
                <c:pt idx="1363">
                  <c:v>29.765013054830298</c:v>
                </c:pt>
                <c:pt idx="1364">
                  <c:v>30.502465912387599</c:v>
                </c:pt>
                <c:pt idx="1365">
                  <c:v>31.221061792863399</c:v>
                </c:pt>
                <c:pt idx="1366">
                  <c:v>31.921816071946601</c:v>
                </c:pt>
                <c:pt idx="1367">
                  <c:v>32.629968088192598</c:v>
                </c:pt>
                <c:pt idx="1368">
                  <c:v>33.287061212648702</c:v>
                </c:pt>
                <c:pt idx="1369">
                  <c:v>33.927618218740903</c:v>
                </c:pt>
                <c:pt idx="1370">
                  <c:v>34.559472004641698</c:v>
                </c:pt>
                <c:pt idx="1371">
                  <c:v>35.158108500145097</c:v>
                </c:pt>
                <c:pt idx="1372">
                  <c:v>35.736872642877898</c:v>
                </c:pt>
                <c:pt idx="1373">
                  <c:v>36.300116042935898</c:v>
                </c:pt>
                <c:pt idx="1374">
                  <c:v>36.845807948941101</c:v>
                </c:pt>
                <c:pt idx="1375">
                  <c:v>37.398462431099503</c:v>
                </c:pt>
                <c:pt idx="1376">
                  <c:v>37.898027270089898</c:v>
                </c:pt>
                <c:pt idx="1377">
                  <c:v>38.3888888888889</c:v>
                </c:pt>
                <c:pt idx="1378">
                  <c:v>38.866840731070504</c:v>
                </c:pt>
                <c:pt idx="1379">
                  <c:v>39.329561937916999</c:v>
                </c:pt>
                <c:pt idx="1380">
                  <c:v>39.777487670438099</c:v>
                </c:pt>
                <c:pt idx="1381">
                  <c:v>40.317087322309298</c:v>
                </c:pt>
                <c:pt idx="1382">
                  <c:v>40.6420075427908</c:v>
                </c:pt>
                <c:pt idx="1383">
                  <c:v>41.047867711053101</c:v>
                </c:pt>
                <c:pt idx="1384">
                  <c:v>41.4392225123296</c:v>
                </c:pt>
                <c:pt idx="1385">
                  <c:v>41.818247751668103</c:v>
                </c:pt>
                <c:pt idx="1386">
                  <c:v>42.184943429068802</c:v>
                </c:pt>
                <c:pt idx="1387">
                  <c:v>42.539744705540997</c:v>
                </c:pt>
                <c:pt idx="1388">
                  <c:v>42.883086742094598</c:v>
                </c:pt>
                <c:pt idx="1389">
                  <c:v>43.214824485059502</c:v>
                </c:pt>
                <c:pt idx="1390">
                  <c:v>43.603858427618199</c:v>
                </c:pt>
                <c:pt idx="1391">
                  <c:v>43.861618798955597</c:v>
                </c:pt>
                <c:pt idx="1392">
                  <c:v>44.158108500145097</c:v>
                </c:pt>
                <c:pt idx="1393">
                  <c:v>44.448215839860801</c:v>
                </c:pt>
                <c:pt idx="1394">
                  <c:v>44.730055120394503</c:v>
                </c:pt>
                <c:pt idx="1395">
                  <c:v>45.003626341746397</c:v>
                </c:pt>
                <c:pt idx="1396">
                  <c:v>45.270234986945198</c:v>
                </c:pt>
                <c:pt idx="1397">
                  <c:v>45.5298810559907</c:v>
                </c:pt>
                <c:pt idx="1398">
                  <c:v>45.7822744415434</c:v>
                </c:pt>
                <c:pt idx="1399">
                  <c:v>46.118798955613599</c:v>
                </c:pt>
                <c:pt idx="1400">
                  <c:v>46.106759501015397</c:v>
                </c:pt>
                <c:pt idx="1401">
                  <c:v>45.511749347258501</c:v>
                </c:pt>
                <c:pt idx="1402">
                  <c:v>44.575718015665799</c:v>
                </c:pt>
                <c:pt idx="1403">
                  <c:v>43.792428198433399</c:v>
                </c:pt>
                <c:pt idx="1404">
                  <c:v>43.088917899622899</c:v>
                </c:pt>
                <c:pt idx="1405">
                  <c:v>42.309544531476597</c:v>
                </c:pt>
                <c:pt idx="1406">
                  <c:v>41.602262837249803</c:v>
                </c:pt>
                <c:pt idx="1407">
                  <c:v>40.762982303452297</c:v>
                </c:pt>
                <c:pt idx="1408">
                  <c:v>40.126341746446201</c:v>
                </c:pt>
                <c:pt idx="1409">
                  <c:v>39.425877574702596</c:v>
                </c:pt>
                <c:pt idx="1410">
                  <c:v>38.784305192921401</c:v>
                </c:pt>
                <c:pt idx="1411">
                  <c:v>38.158398607484799</c:v>
                </c:pt>
                <c:pt idx="1412">
                  <c:v>37.548302872062699</c:v>
                </c:pt>
                <c:pt idx="1413">
                  <c:v>37.0291557876414</c:v>
                </c:pt>
                <c:pt idx="1414">
                  <c:v>36.255294458949798</c:v>
                </c:pt>
                <c:pt idx="1415">
                  <c:v>35.673484189150003</c:v>
                </c:pt>
                <c:pt idx="1416">
                  <c:v>35.106904554685201</c:v>
                </c:pt>
                <c:pt idx="1417">
                  <c:v>34.553959965187097</c:v>
                </c:pt>
                <c:pt idx="1418">
                  <c:v>34.100087032201898</c:v>
                </c:pt>
                <c:pt idx="1419">
                  <c:v>33.408906295329302</c:v>
                </c:pt>
                <c:pt idx="1420">
                  <c:v>32.880475776037102</c:v>
                </c:pt>
                <c:pt idx="1421">
                  <c:v>32.365680301711599</c:v>
                </c:pt>
                <c:pt idx="1422">
                  <c:v>31.864664926022598</c:v>
                </c:pt>
                <c:pt idx="1423">
                  <c:v>31.447200464171701</c:v>
                </c:pt>
                <c:pt idx="1424">
                  <c:v>30.8323179576443</c:v>
                </c:pt>
                <c:pt idx="1425">
                  <c:v>30.352480417754599</c:v>
                </c:pt>
                <c:pt idx="1426">
                  <c:v>29.8862779228314</c:v>
                </c:pt>
                <c:pt idx="1427">
                  <c:v>29.392225123295599</c:v>
                </c:pt>
                <c:pt idx="1428">
                  <c:v>28.970263997679101</c:v>
                </c:pt>
                <c:pt idx="1429">
                  <c:v>28.488975921090798</c:v>
                </c:pt>
                <c:pt idx="1430">
                  <c:v>28.030606324339999</c:v>
                </c:pt>
                <c:pt idx="1431">
                  <c:v>27.596895851465</c:v>
                </c:pt>
                <c:pt idx="1432">
                  <c:v>27.175514940528</c:v>
                </c:pt>
                <c:pt idx="1433">
                  <c:v>26.7425297360023</c:v>
                </c:pt>
                <c:pt idx="1434">
                  <c:v>26.3281114012185</c:v>
                </c:pt>
                <c:pt idx="1435">
                  <c:v>25.928198433420398</c:v>
                </c:pt>
                <c:pt idx="1436">
                  <c:v>25.516971279373401</c:v>
                </c:pt>
                <c:pt idx="1437">
                  <c:v>25.129387873513199</c:v>
                </c:pt>
                <c:pt idx="1438">
                  <c:v>24.735131998839599</c:v>
                </c:pt>
                <c:pt idx="1439">
                  <c:v>24.389178996228601</c:v>
                </c:pt>
                <c:pt idx="1440">
                  <c:v>23.9762111981433</c:v>
                </c:pt>
                <c:pt idx="1441">
                  <c:v>23.105308964316801</c:v>
                </c:pt>
                <c:pt idx="1442">
                  <c:v>22.443138961415698</c:v>
                </c:pt>
                <c:pt idx="1443">
                  <c:v>21.8562518131709</c:v>
                </c:pt>
                <c:pt idx="1444">
                  <c:v>21.332608064984001</c:v>
                </c:pt>
                <c:pt idx="1445">
                  <c:v>20.860168262257002</c:v>
                </c:pt>
                <c:pt idx="1446">
                  <c:v>20.435451116913299</c:v>
                </c:pt>
                <c:pt idx="1447">
                  <c:v>20.064693936756601</c:v>
                </c:pt>
                <c:pt idx="1448">
                  <c:v>19.721642007542801</c:v>
                </c:pt>
                <c:pt idx="1449">
                  <c:v>19.411372207716902</c:v>
                </c:pt>
                <c:pt idx="1450">
                  <c:v>19.093269509718599</c:v>
                </c:pt>
                <c:pt idx="1451">
                  <c:v>18.877864809979702</c:v>
                </c:pt>
                <c:pt idx="1452">
                  <c:v>18.6508558166522</c:v>
                </c:pt>
                <c:pt idx="1453">
                  <c:v>18.447780678851199</c:v>
                </c:pt>
                <c:pt idx="1454">
                  <c:v>18.266898752538399</c:v>
                </c:pt>
                <c:pt idx="1455">
                  <c:v>18.107484769364699</c:v>
                </c:pt>
                <c:pt idx="1456">
                  <c:v>18.134319698288401</c:v>
                </c:pt>
                <c:pt idx="1457">
                  <c:v>18.429068755439499</c:v>
                </c:pt>
                <c:pt idx="1458">
                  <c:v>18.685668697417999</c:v>
                </c:pt>
                <c:pt idx="1459">
                  <c:v>18.8782999709893</c:v>
                </c:pt>
                <c:pt idx="1460">
                  <c:v>19.1817522483319</c:v>
                </c:pt>
                <c:pt idx="1461">
                  <c:v>19.4293588627792</c:v>
                </c:pt>
                <c:pt idx="1462">
                  <c:v>19.6833478387003</c:v>
                </c:pt>
                <c:pt idx="1463">
                  <c:v>19.938062082970699</c:v>
                </c:pt>
                <c:pt idx="1464">
                  <c:v>20.1930664345808</c:v>
                </c:pt>
                <c:pt idx="1465">
                  <c:v>20.440673049028099</c:v>
                </c:pt>
                <c:pt idx="1466">
                  <c:v>20.704960835509102</c:v>
                </c:pt>
                <c:pt idx="1467">
                  <c:v>20.966057441253302</c:v>
                </c:pt>
                <c:pt idx="1468">
                  <c:v>21.225993617638501</c:v>
                </c:pt>
                <c:pt idx="1469">
                  <c:v>21.438642297650102</c:v>
                </c:pt>
                <c:pt idx="1470">
                  <c:v>21.6991586887148</c:v>
                </c:pt>
                <c:pt idx="1471">
                  <c:v>21.974180446765299</c:v>
                </c:pt>
                <c:pt idx="1472">
                  <c:v>22.256019727299101</c:v>
                </c:pt>
                <c:pt idx="1473">
                  <c:v>22.539019437191801</c:v>
                </c:pt>
                <c:pt idx="1474">
                  <c:v>22.8218740934146</c:v>
                </c:pt>
                <c:pt idx="1475">
                  <c:v>23.107339715694799</c:v>
                </c:pt>
                <c:pt idx="1476">
                  <c:v>23.394836089353099</c:v>
                </c:pt>
                <c:pt idx="1477">
                  <c:v>23.683928053379798</c:v>
                </c:pt>
                <c:pt idx="1478">
                  <c:v>23.974905715114598</c:v>
                </c:pt>
                <c:pt idx="1479">
                  <c:v>24.861183637945999</c:v>
                </c:pt>
                <c:pt idx="1480">
                  <c:v>25.670002901073399</c:v>
                </c:pt>
                <c:pt idx="1481">
                  <c:v>26.482013344937599</c:v>
                </c:pt>
                <c:pt idx="1482">
                  <c:v>27.268494342906902</c:v>
                </c:pt>
                <c:pt idx="1483">
                  <c:v>28.032346968378299</c:v>
                </c:pt>
                <c:pt idx="1484">
                  <c:v>28.726573832318</c:v>
                </c:pt>
                <c:pt idx="1485">
                  <c:v>29.4576443284015</c:v>
                </c:pt>
                <c:pt idx="1486">
                  <c:v>30.248186829126801</c:v>
                </c:pt>
                <c:pt idx="1487">
                  <c:v>30.921235857267199</c:v>
                </c:pt>
                <c:pt idx="1488">
                  <c:v>31.591093704670701</c:v>
                </c:pt>
                <c:pt idx="1489">
                  <c:v>32.224107919930397</c:v>
                </c:pt>
                <c:pt idx="1490">
                  <c:v>32.870322019147103</c:v>
                </c:pt>
                <c:pt idx="1491">
                  <c:v>33.496373658253603</c:v>
                </c:pt>
                <c:pt idx="1492">
                  <c:v>34.102117783579899</c:v>
                </c:pt>
                <c:pt idx="1493">
                  <c:v>34.684798375398898</c:v>
                </c:pt>
                <c:pt idx="1494">
                  <c:v>35.208442123585698</c:v>
                </c:pt>
                <c:pt idx="1495">
                  <c:v>35.755874673629201</c:v>
                </c:pt>
                <c:pt idx="1496">
                  <c:v>36.288656803017098</c:v>
                </c:pt>
                <c:pt idx="1497">
                  <c:v>36.789091964026703</c:v>
                </c:pt>
                <c:pt idx="1498">
                  <c:v>37.343487090223398</c:v>
                </c:pt>
                <c:pt idx="1499">
                  <c:v>37.780098636495502</c:v>
                </c:pt>
                <c:pt idx="1500">
                  <c:v>38.226138671308398</c:v>
                </c:pt>
                <c:pt idx="1501">
                  <c:v>38.667536988685796</c:v>
                </c:pt>
                <c:pt idx="1502">
                  <c:v>39.103568320278498</c:v>
                </c:pt>
                <c:pt idx="1503">
                  <c:v>39.554685233536397</c:v>
                </c:pt>
                <c:pt idx="1504">
                  <c:v>39.939512619669301</c:v>
                </c:pt>
                <c:pt idx="1505">
                  <c:v>40.374528575573002</c:v>
                </c:pt>
                <c:pt idx="1506">
                  <c:v>40.727879315346698</c:v>
                </c:pt>
                <c:pt idx="1507">
                  <c:v>41.1833478387003</c:v>
                </c:pt>
                <c:pt idx="1508">
                  <c:v>41.527270089933303</c:v>
                </c:pt>
                <c:pt idx="1509">
                  <c:v>41.867856106759497</c:v>
                </c:pt>
                <c:pt idx="1510">
                  <c:v>42.125761531766798</c:v>
                </c:pt>
                <c:pt idx="1511">
                  <c:v>42.4284885407601</c:v>
                </c:pt>
                <c:pt idx="1512">
                  <c:v>42.840876124165902</c:v>
                </c:pt>
                <c:pt idx="1513">
                  <c:v>43.187409341456302</c:v>
                </c:pt>
                <c:pt idx="1514">
                  <c:v>43.530026109660596</c:v>
                </c:pt>
                <c:pt idx="1515">
                  <c:v>43.7812590658544</c:v>
                </c:pt>
                <c:pt idx="1516">
                  <c:v>44.074122425297404</c:v>
                </c:pt>
                <c:pt idx="1517">
                  <c:v>44.344067304902801</c:v>
                </c:pt>
                <c:pt idx="1518">
                  <c:v>44.446330142152597</c:v>
                </c:pt>
                <c:pt idx="1519">
                  <c:v>44.681462140992203</c:v>
                </c:pt>
                <c:pt idx="1520">
                  <c:v>44.9815781839281</c:v>
                </c:pt>
                <c:pt idx="1521">
                  <c:v>44.332027850304598</c:v>
                </c:pt>
                <c:pt idx="1522">
                  <c:v>43.613577023498699</c:v>
                </c:pt>
                <c:pt idx="1523">
                  <c:v>42.851900203075097</c:v>
                </c:pt>
                <c:pt idx="1524">
                  <c:v>42.2114882506527</c:v>
                </c:pt>
                <c:pt idx="1525">
                  <c:v>41.5600522193212</c:v>
                </c:pt>
                <c:pt idx="1526">
                  <c:v>40.800551203945503</c:v>
                </c:pt>
                <c:pt idx="1527">
                  <c:v>40.294168842471699</c:v>
                </c:pt>
                <c:pt idx="1528">
                  <c:v>39.578038874383502</c:v>
                </c:pt>
                <c:pt idx="1529">
                  <c:v>38.908906295329302</c:v>
                </c:pt>
                <c:pt idx="1530">
                  <c:v>38.342761821874099</c:v>
                </c:pt>
                <c:pt idx="1531">
                  <c:v>37.6756599941979</c:v>
                </c:pt>
                <c:pt idx="1532">
                  <c:v>37.186393965767301</c:v>
                </c:pt>
                <c:pt idx="1533">
                  <c:v>36.514795474325503</c:v>
                </c:pt>
                <c:pt idx="1534">
                  <c:v>35.938787351320002</c:v>
                </c:pt>
                <c:pt idx="1535">
                  <c:v>35.445024659123902</c:v>
                </c:pt>
                <c:pt idx="1536">
                  <c:v>34.883231795764402</c:v>
                </c:pt>
                <c:pt idx="1537">
                  <c:v>34.373223092544201</c:v>
                </c:pt>
                <c:pt idx="1538">
                  <c:v>33.773716275021798</c:v>
                </c:pt>
                <c:pt idx="1539">
                  <c:v>33.301711633304301</c:v>
                </c:pt>
                <c:pt idx="1540">
                  <c:v>32.782709602552899</c:v>
                </c:pt>
                <c:pt idx="1541">
                  <c:v>32.253553814911498</c:v>
                </c:pt>
                <c:pt idx="1542">
                  <c:v>31.772265738323199</c:v>
                </c:pt>
                <c:pt idx="1543">
                  <c:v>31.292283144763601</c:v>
                </c:pt>
                <c:pt idx="1544">
                  <c:v>30.803162170002899</c:v>
                </c:pt>
                <c:pt idx="1545">
                  <c:v>30.339280533797499</c:v>
                </c:pt>
                <c:pt idx="1546">
                  <c:v>29.895706411372199</c:v>
                </c:pt>
                <c:pt idx="1547">
                  <c:v>29.449376269219599</c:v>
                </c:pt>
                <c:pt idx="1548">
                  <c:v>29.006817522483299</c:v>
                </c:pt>
                <c:pt idx="1549">
                  <c:v>28.572091673919299</c:v>
                </c:pt>
                <c:pt idx="1550">
                  <c:v>28.143458079489399</c:v>
                </c:pt>
                <c:pt idx="1551">
                  <c:v>27.721642007542801</c:v>
                </c:pt>
                <c:pt idx="1552">
                  <c:v>27.307078619089101</c:v>
                </c:pt>
                <c:pt idx="1553">
                  <c:v>26.899332753118699</c:v>
                </c:pt>
                <c:pt idx="1554">
                  <c:v>26.498549463301401</c:v>
                </c:pt>
                <c:pt idx="1555">
                  <c:v>26.1031331592689</c:v>
                </c:pt>
                <c:pt idx="1556">
                  <c:v>25.71424427038</c:v>
                </c:pt>
                <c:pt idx="1557">
                  <c:v>25.332027850304598</c:v>
                </c:pt>
                <c:pt idx="1558">
                  <c:v>24.9560487380331</c:v>
                </c:pt>
                <c:pt idx="1559">
                  <c:v>24.586016826225698</c:v>
                </c:pt>
                <c:pt idx="1560">
                  <c:v>24.221496953872901</c:v>
                </c:pt>
                <c:pt idx="1561">
                  <c:v>23.7213519002031</c:v>
                </c:pt>
                <c:pt idx="1562">
                  <c:v>23.0562808239048</c:v>
                </c:pt>
                <c:pt idx="1563">
                  <c:v>22.4453147664636</c:v>
                </c:pt>
                <c:pt idx="1564">
                  <c:v>21.884247171453399</c:v>
                </c:pt>
                <c:pt idx="1565">
                  <c:v>21.369886858137502</c:v>
                </c:pt>
                <c:pt idx="1566">
                  <c:v>20.900203075137799</c:v>
                </c:pt>
                <c:pt idx="1567">
                  <c:v>20.4717145343777</c:v>
                </c:pt>
                <c:pt idx="1568">
                  <c:v>20.080359733101201</c:v>
                </c:pt>
                <c:pt idx="1569">
                  <c:v>19.722512329561901</c:v>
                </c:pt>
                <c:pt idx="1570">
                  <c:v>19.3967217870612</c:v>
                </c:pt>
                <c:pt idx="1571">
                  <c:v>19.100957354221102</c:v>
                </c:pt>
                <c:pt idx="1572">
                  <c:v>18.8324630113142</c:v>
                </c:pt>
                <c:pt idx="1573">
                  <c:v>18.589498114302302</c:v>
                </c:pt>
                <c:pt idx="1574">
                  <c:v>18.369161589788199</c:v>
                </c:pt>
                <c:pt idx="1575">
                  <c:v>18.3492892370177</c:v>
                </c:pt>
                <c:pt idx="1576">
                  <c:v>18.611546272120702</c:v>
                </c:pt>
                <c:pt idx="1577">
                  <c:v>18.8446475195822</c:v>
                </c:pt>
                <c:pt idx="1578">
                  <c:v>19.004641717435501</c:v>
                </c:pt>
                <c:pt idx="1579">
                  <c:v>19.3376849434291</c:v>
                </c:pt>
                <c:pt idx="1580">
                  <c:v>19.569480707861899</c:v>
                </c:pt>
                <c:pt idx="1581">
                  <c:v>19.777342616768198</c:v>
                </c:pt>
                <c:pt idx="1582">
                  <c:v>20.023353640847098</c:v>
                </c:pt>
                <c:pt idx="1583">
                  <c:v>20.264722947490601</c:v>
                </c:pt>
                <c:pt idx="1584">
                  <c:v>20.4577893820714</c:v>
                </c:pt>
                <c:pt idx="1585">
                  <c:v>20.679721496953899</c:v>
                </c:pt>
                <c:pt idx="1586">
                  <c:v>20.914998549463299</c:v>
                </c:pt>
                <c:pt idx="1587">
                  <c:v>21.150565709312399</c:v>
                </c:pt>
                <c:pt idx="1588">
                  <c:v>21.3862779228314</c:v>
                </c:pt>
                <c:pt idx="1589">
                  <c:v>21.622135190020298</c:v>
                </c:pt>
                <c:pt idx="1590">
                  <c:v>21.858572671888599</c:v>
                </c:pt>
                <c:pt idx="1591">
                  <c:v>22.109080359733099</c:v>
                </c:pt>
                <c:pt idx="1592">
                  <c:v>22.383086742094601</c:v>
                </c:pt>
                <c:pt idx="1593">
                  <c:v>22.6675369886858</c:v>
                </c:pt>
                <c:pt idx="1594">
                  <c:v>22.915288656803</c:v>
                </c:pt>
                <c:pt idx="1595">
                  <c:v>23.138816362054001</c:v>
                </c:pt>
                <c:pt idx="1596">
                  <c:v>23.4586597040905</c:v>
                </c:pt>
                <c:pt idx="1597">
                  <c:v>23.7777777777778</c:v>
                </c:pt>
                <c:pt idx="1598">
                  <c:v>24.065709312445598</c:v>
                </c:pt>
                <c:pt idx="1599">
                  <c:v>24.308239048447899</c:v>
                </c:pt>
                <c:pt idx="1600">
                  <c:v>24.580069625761499</c:v>
                </c:pt>
                <c:pt idx="1601">
                  <c:v>25.0670147954743</c:v>
                </c:pt>
                <c:pt idx="1602">
                  <c:v>25.809689585146501</c:v>
                </c:pt>
                <c:pt idx="1603">
                  <c:v>26.612271540470001</c:v>
                </c:pt>
                <c:pt idx="1604">
                  <c:v>27.324920220481602</c:v>
                </c:pt>
                <c:pt idx="1605">
                  <c:v>27.9947780678851</c:v>
                </c:pt>
                <c:pt idx="1606">
                  <c:v>28.6879895561358</c:v>
                </c:pt>
                <c:pt idx="1607">
                  <c:v>29.367856106759501</c:v>
                </c:pt>
                <c:pt idx="1608">
                  <c:v>30.026254714244299</c:v>
                </c:pt>
                <c:pt idx="1609">
                  <c:v>30.680881926312701</c:v>
                </c:pt>
                <c:pt idx="1610">
                  <c:v>31.347693646649301</c:v>
                </c:pt>
                <c:pt idx="1611">
                  <c:v>31.950246591238798</c:v>
                </c:pt>
                <c:pt idx="1612">
                  <c:v>32.535973310124703</c:v>
                </c:pt>
                <c:pt idx="1613">
                  <c:v>33.126921961125603</c:v>
                </c:pt>
                <c:pt idx="1614">
                  <c:v>33.684943429068802</c:v>
                </c:pt>
                <c:pt idx="1615">
                  <c:v>34.323469683783003</c:v>
                </c:pt>
                <c:pt idx="1616">
                  <c:v>34.721061792863402</c:v>
                </c:pt>
                <c:pt idx="1617">
                  <c:v>35.244850594719999</c:v>
                </c:pt>
                <c:pt idx="1618">
                  <c:v>35.757180156658002</c:v>
                </c:pt>
                <c:pt idx="1619">
                  <c:v>36.191906005221902</c:v>
                </c:pt>
                <c:pt idx="1620">
                  <c:v>36.680011604293597</c:v>
                </c:pt>
                <c:pt idx="1621">
                  <c:v>37.236147374528599</c:v>
                </c:pt>
                <c:pt idx="1622">
                  <c:v>37.562373078038902</c:v>
                </c:pt>
                <c:pt idx="1623">
                  <c:v>37.959675079779501</c:v>
                </c:pt>
                <c:pt idx="1624">
                  <c:v>38.443574122425296</c:v>
                </c:pt>
                <c:pt idx="1625">
                  <c:v>38.814621409921699</c:v>
                </c:pt>
                <c:pt idx="1626">
                  <c:v>39.203510298810599</c:v>
                </c:pt>
                <c:pt idx="1627">
                  <c:v>39.498114302291803</c:v>
                </c:pt>
                <c:pt idx="1628">
                  <c:v>39.9055700609225</c:v>
                </c:pt>
                <c:pt idx="1629">
                  <c:v>40.247751668117203</c:v>
                </c:pt>
                <c:pt idx="1630">
                  <c:v>40.633884537278803</c:v>
                </c:pt>
                <c:pt idx="1631">
                  <c:v>40.970263997679098</c:v>
                </c:pt>
                <c:pt idx="1632">
                  <c:v>41.296924862198999</c:v>
                </c:pt>
                <c:pt idx="1633">
                  <c:v>41.534232666086503</c:v>
                </c:pt>
                <c:pt idx="1634">
                  <c:v>41.823324630113099</c:v>
                </c:pt>
                <c:pt idx="1635">
                  <c:v>42.075863069335703</c:v>
                </c:pt>
                <c:pt idx="1636">
                  <c:v>42.319988395706403</c:v>
                </c:pt>
                <c:pt idx="1637">
                  <c:v>42.585291557876403</c:v>
                </c:pt>
                <c:pt idx="1638">
                  <c:v>42.842471714534398</c:v>
                </c:pt>
                <c:pt idx="1639">
                  <c:v>43.091818973019997</c:v>
                </c:pt>
                <c:pt idx="1640">
                  <c:v>43.333188279663503</c:v>
                </c:pt>
                <c:pt idx="1641">
                  <c:v>42.850739773716299</c:v>
                </c:pt>
                <c:pt idx="1642">
                  <c:v>42.1524514070206</c:v>
                </c:pt>
                <c:pt idx="1643">
                  <c:v>41.497824194952102</c:v>
                </c:pt>
                <c:pt idx="1644">
                  <c:v>40.861908906295298</c:v>
                </c:pt>
                <c:pt idx="1645">
                  <c:v>40.241224252973602</c:v>
                </c:pt>
                <c:pt idx="1646">
                  <c:v>39.631418624891197</c:v>
                </c:pt>
                <c:pt idx="1647">
                  <c:v>39.032782129387897</c:v>
                </c:pt>
                <c:pt idx="1648">
                  <c:v>38.445894981142999</c:v>
                </c:pt>
                <c:pt idx="1649">
                  <c:v>37.870322019147103</c:v>
                </c:pt>
                <c:pt idx="1650">
                  <c:v>37.305483028720602</c:v>
                </c:pt>
                <c:pt idx="1651">
                  <c:v>36.749347258485599</c:v>
                </c:pt>
                <c:pt idx="1652">
                  <c:v>36.201624601102402</c:v>
                </c:pt>
                <c:pt idx="1653">
                  <c:v>35.663620539599599</c:v>
                </c:pt>
                <c:pt idx="1654">
                  <c:v>35.135190020307498</c:v>
                </c:pt>
                <c:pt idx="1655">
                  <c:v>34.616333043226</c:v>
                </c:pt>
                <c:pt idx="1656">
                  <c:v>34.1066144473455</c:v>
                </c:pt>
                <c:pt idx="1657">
                  <c:v>33.603278212938797</c:v>
                </c:pt>
                <c:pt idx="1658">
                  <c:v>33.108500145053704</c:v>
                </c:pt>
                <c:pt idx="1659">
                  <c:v>32.622135190020302</c:v>
                </c:pt>
                <c:pt idx="1660">
                  <c:v>32.144183347838698</c:v>
                </c:pt>
                <c:pt idx="1661">
                  <c:v>31.674499564839</c:v>
                </c:pt>
                <c:pt idx="1662">
                  <c:v>31.211923411662301</c:v>
                </c:pt>
                <c:pt idx="1663">
                  <c:v>30.755874673629201</c:v>
                </c:pt>
                <c:pt idx="1664">
                  <c:v>30.307368726428798</c:v>
                </c:pt>
                <c:pt idx="1665">
                  <c:v>29.866260516391101</c:v>
                </c:pt>
                <c:pt idx="1666">
                  <c:v>29.432404989846201</c:v>
                </c:pt>
                <c:pt idx="1667">
                  <c:v>29.005512039454601</c:v>
                </c:pt>
                <c:pt idx="1668">
                  <c:v>28.584421235857299</c:v>
                </c:pt>
                <c:pt idx="1669">
                  <c:v>28.169857847403499</c:v>
                </c:pt>
                <c:pt idx="1670">
                  <c:v>27.7618218740934</c:v>
                </c:pt>
                <c:pt idx="1671">
                  <c:v>27.360458369596699</c:v>
                </c:pt>
                <c:pt idx="1672">
                  <c:v>26.965332172903999</c:v>
                </c:pt>
                <c:pt idx="1673">
                  <c:v>26.576298230345198</c:v>
                </c:pt>
                <c:pt idx="1674">
                  <c:v>26.1921961125616</c:v>
                </c:pt>
                <c:pt idx="1675">
                  <c:v>25.814041195242201</c:v>
                </c:pt>
                <c:pt idx="1676">
                  <c:v>25.441978532056901</c:v>
                </c:pt>
                <c:pt idx="1677">
                  <c:v>25.075718015665799</c:v>
                </c:pt>
                <c:pt idx="1678">
                  <c:v>24.7151145923992</c:v>
                </c:pt>
                <c:pt idx="1679">
                  <c:v>24.3598781549173</c:v>
                </c:pt>
                <c:pt idx="1680">
                  <c:v>24.008993327531201</c:v>
                </c:pt>
                <c:pt idx="1681">
                  <c:v>23.511314186248899</c:v>
                </c:pt>
                <c:pt idx="1682">
                  <c:v>22.8385552654482</c:v>
                </c:pt>
                <c:pt idx="1683">
                  <c:v>22.217290397447101</c:v>
                </c:pt>
                <c:pt idx="1684">
                  <c:v>21.641862489120999</c:v>
                </c:pt>
                <c:pt idx="1685">
                  <c:v>21.111836379460399</c:v>
                </c:pt>
                <c:pt idx="1686">
                  <c:v>20.624456048738001</c:v>
                </c:pt>
                <c:pt idx="1687">
                  <c:v>20.176240208877299</c:v>
                </c:pt>
                <c:pt idx="1688">
                  <c:v>19.761676820423599</c:v>
                </c:pt>
                <c:pt idx="1689">
                  <c:v>19.3807658833768</c:v>
                </c:pt>
                <c:pt idx="1690">
                  <c:v>19.0308964316797</c:v>
                </c:pt>
                <c:pt idx="1691">
                  <c:v>18.7097476066144</c:v>
                </c:pt>
                <c:pt idx="1692">
                  <c:v>18.414853495793398</c:v>
                </c:pt>
                <c:pt idx="1693">
                  <c:v>18.254569190600499</c:v>
                </c:pt>
                <c:pt idx="1694">
                  <c:v>18.473165071076298</c:v>
                </c:pt>
                <c:pt idx="1695">
                  <c:v>18.674064403829401</c:v>
                </c:pt>
                <c:pt idx="1696">
                  <c:v>18.9258775747026</c:v>
                </c:pt>
                <c:pt idx="1697">
                  <c:v>19.0996518711923</c:v>
                </c:pt>
                <c:pt idx="1698">
                  <c:v>19.307078619089101</c:v>
                </c:pt>
                <c:pt idx="1699">
                  <c:v>19.528430519292101</c:v>
                </c:pt>
                <c:pt idx="1700">
                  <c:v>19.726138671308401</c:v>
                </c:pt>
                <c:pt idx="1701">
                  <c:v>19.944154337104699</c:v>
                </c:pt>
                <c:pt idx="1702">
                  <c:v>20.2769074557586</c:v>
                </c:pt>
                <c:pt idx="1703">
                  <c:v>20.495358282564499</c:v>
                </c:pt>
                <c:pt idx="1704">
                  <c:v>20.7100377139542</c:v>
                </c:pt>
                <c:pt idx="1705">
                  <c:v>20.9736002320859</c:v>
                </c:pt>
                <c:pt idx="1706">
                  <c:v>21.1887148244851</c:v>
                </c:pt>
                <c:pt idx="1707">
                  <c:v>21.393675659994202</c:v>
                </c:pt>
                <c:pt idx="1708">
                  <c:v>21.662605163910602</c:v>
                </c:pt>
                <c:pt idx="1709">
                  <c:v>21.876704380620801</c:v>
                </c:pt>
                <c:pt idx="1710">
                  <c:v>22.157528285465599</c:v>
                </c:pt>
                <c:pt idx="1711">
                  <c:v>22.3932404989846</c:v>
                </c:pt>
                <c:pt idx="1712">
                  <c:v>22.623295619379199</c:v>
                </c:pt>
                <c:pt idx="1713">
                  <c:v>22.8553814911517</c:v>
                </c:pt>
                <c:pt idx="1714">
                  <c:v>23.088772845952999</c:v>
                </c:pt>
                <c:pt idx="1715">
                  <c:v>23.324049898462398</c:v>
                </c:pt>
                <c:pt idx="1716">
                  <c:v>23.557876414273299</c:v>
                </c:pt>
                <c:pt idx="1717">
                  <c:v>23.7946040034813</c:v>
                </c:pt>
                <c:pt idx="1718">
                  <c:v>24.031186539019401</c:v>
                </c:pt>
                <c:pt idx="1719">
                  <c:v>24.4286335944299</c:v>
                </c:pt>
                <c:pt idx="1720">
                  <c:v>25.088772845952999</c:v>
                </c:pt>
                <c:pt idx="1721">
                  <c:v>25.747316507107598</c:v>
                </c:pt>
                <c:pt idx="1722">
                  <c:v>26.392950391644899</c:v>
                </c:pt>
                <c:pt idx="1723">
                  <c:v>27.017986655062401</c:v>
                </c:pt>
                <c:pt idx="1724">
                  <c:v>27.628227444154302</c:v>
                </c:pt>
                <c:pt idx="1725">
                  <c:v>28.217290397447101</c:v>
                </c:pt>
                <c:pt idx="1726">
                  <c:v>28.800551203945499</c:v>
                </c:pt>
                <c:pt idx="1727">
                  <c:v>29.364374818682901</c:v>
                </c:pt>
                <c:pt idx="1728">
                  <c:v>29.9118073687264</c:v>
                </c:pt>
                <c:pt idx="1729">
                  <c:v>30.4451697127937</c:v>
                </c:pt>
                <c:pt idx="1730">
                  <c:v>30.9647519582245</c:v>
                </c:pt>
                <c:pt idx="1731">
                  <c:v>31.4718595880476</c:v>
                </c:pt>
                <c:pt idx="1732">
                  <c:v>31.956483899042599</c:v>
                </c:pt>
                <c:pt idx="1733">
                  <c:v>32.429794023788801</c:v>
                </c:pt>
                <c:pt idx="1734">
                  <c:v>32.889904264577901</c:v>
                </c:pt>
                <c:pt idx="1735">
                  <c:v>33.3368146214099</c:v>
                </c:pt>
                <c:pt idx="1736">
                  <c:v>33.770960255294497</c:v>
                </c:pt>
                <c:pt idx="1737">
                  <c:v>34.195532346968399</c:v>
                </c:pt>
                <c:pt idx="1738">
                  <c:v>34.598056280823897</c:v>
                </c:pt>
                <c:pt idx="1739">
                  <c:v>34.992312155497501</c:v>
                </c:pt>
                <c:pt idx="1740">
                  <c:v>35.371047287496403</c:v>
                </c:pt>
                <c:pt idx="1741">
                  <c:v>35.746301131418598</c:v>
                </c:pt>
                <c:pt idx="1742">
                  <c:v>36.109080359733099</c:v>
                </c:pt>
                <c:pt idx="1743">
                  <c:v>36.460835509138398</c:v>
                </c:pt>
                <c:pt idx="1744">
                  <c:v>36.802291847983803</c:v>
                </c:pt>
                <c:pt idx="1745">
                  <c:v>37.158253553814902</c:v>
                </c:pt>
                <c:pt idx="1746">
                  <c:v>37.5211778357992</c:v>
                </c:pt>
                <c:pt idx="1747">
                  <c:v>37.834203655352503</c:v>
                </c:pt>
                <c:pt idx="1748">
                  <c:v>38.1350449666377</c:v>
                </c:pt>
                <c:pt idx="1749">
                  <c:v>38.429068755439502</c:v>
                </c:pt>
                <c:pt idx="1750">
                  <c:v>38.714389324049897</c:v>
                </c:pt>
                <c:pt idx="1751">
                  <c:v>38.987960545401798</c:v>
                </c:pt>
                <c:pt idx="1752">
                  <c:v>39.258195532347003</c:v>
                </c:pt>
                <c:pt idx="1753">
                  <c:v>39.521032782129403</c:v>
                </c:pt>
                <c:pt idx="1754">
                  <c:v>39.802001740644002</c:v>
                </c:pt>
                <c:pt idx="1755">
                  <c:v>40.087612416594098</c:v>
                </c:pt>
                <c:pt idx="1756">
                  <c:v>40.326515810849997</c:v>
                </c:pt>
                <c:pt idx="1757">
                  <c:v>40.557876414273302</c:v>
                </c:pt>
                <c:pt idx="1758">
                  <c:v>40.781114012184503</c:v>
                </c:pt>
                <c:pt idx="1759">
                  <c:v>41.000725268349299</c:v>
                </c:pt>
                <c:pt idx="1760">
                  <c:v>41.210182767623998</c:v>
                </c:pt>
                <c:pt idx="1761">
                  <c:v>40.756019727299098</c:v>
                </c:pt>
                <c:pt idx="1762">
                  <c:v>40.086161879895599</c:v>
                </c:pt>
                <c:pt idx="1763">
                  <c:v>39.430519292138101</c:v>
                </c:pt>
                <c:pt idx="1764">
                  <c:v>38.802581955323497</c:v>
                </c:pt>
                <c:pt idx="1765">
                  <c:v>38.1948070786191</c:v>
                </c:pt>
                <c:pt idx="1766">
                  <c:v>37.610095735422099</c:v>
                </c:pt>
                <c:pt idx="1767">
                  <c:v>37.049753408761198</c:v>
                </c:pt>
                <c:pt idx="1768">
                  <c:v>36.499854946330103</c:v>
                </c:pt>
                <c:pt idx="1769">
                  <c:v>36.003336234406703</c:v>
                </c:pt>
                <c:pt idx="1770">
                  <c:v>35.481723237597897</c:v>
                </c:pt>
                <c:pt idx="1771">
                  <c:v>34.959530026109697</c:v>
                </c:pt>
                <c:pt idx="1772">
                  <c:v>34.452567449956497</c:v>
                </c:pt>
                <c:pt idx="1773">
                  <c:v>33.952712503626302</c:v>
                </c:pt>
                <c:pt idx="1774">
                  <c:v>33.451697127937301</c:v>
                </c:pt>
                <c:pt idx="1775">
                  <c:v>32.980417754569203</c:v>
                </c:pt>
                <c:pt idx="1776">
                  <c:v>32.494487960545399</c:v>
                </c:pt>
                <c:pt idx="1777">
                  <c:v>32.033072236727598</c:v>
                </c:pt>
                <c:pt idx="1778">
                  <c:v>31.573107049608399</c:v>
                </c:pt>
                <c:pt idx="1779">
                  <c:v>31.117928633594399</c:v>
                </c:pt>
                <c:pt idx="1780">
                  <c:v>30.6701479547433</c:v>
                </c:pt>
                <c:pt idx="1781">
                  <c:v>30.233391354801299</c:v>
                </c:pt>
                <c:pt idx="1782">
                  <c:v>29.802872062663202</c:v>
                </c:pt>
                <c:pt idx="1783">
                  <c:v>29.380475776037098</c:v>
                </c:pt>
                <c:pt idx="1784">
                  <c:v>28.978387003191202</c:v>
                </c:pt>
                <c:pt idx="1785">
                  <c:v>28.5545401798665</c:v>
                </c:pt>
                <c:pt idx="1786">
                  <c:v>28.150275601972702</c:v>
                </c:pt>
                <c:pt idx="1787">
                  <c:v>27.754279083260801</c:v>
                </c:pt>
                <c:pt idx="1788">
                  <c:v>27.364664926022598</c:v>
                </c:pt>
                <c:pt idx="1789">
                  <c:v>26.981723237597901</c:v>
                </c:pt>
                <c:pt idx="1790">
                  <c:v>26.614012184508301</c:v>
                </c:pt>
                <c:pt idx="1791">
                  <c:v>26.2320858717726</c:v>
                </c:pt>
                <c:pt idx="1792">
                  <c:v>25.8694516971279</c:v>
                </c:pt>
                <c:pt idx="1793">
                  <c:v>25.5052219321149</c:v>
                </c:pt>
                <c:pt idx="1794">
                  <c:v>25.151581085001499</c:v>
                </c:pt>
                <c:pt idx="1795">
                  <c:v>24.803742384682302</c:v>
                </c:pt>
                <c:pt idx="1796">
                  <c:v>24.461415723817801</c:v>
                </c:pt>
                <c:pt idx="1797">
                  <c:v>24.123730780388701</c:v>
                </c:pt>
                <c:pt idx="1798">
                  <c:v>23.788801856687002</c:v>
                </c:pt>
                <c:pt idx="1799">
                  <c:v>23.461850884827399</c:v>
                </c:pt>
                <c:pt idx="1800">
                  <c:v>23.129242819843299</c:v>
                </c:pt>
                <c:pt idx="1801">
                  <c:v>22.287061212648702</c:v>
                </c:pt>
                <c:pt idx="1802">
                  <c:v>21.570351029881099</c:v>
                </c:pt>
                <c:pt idx="1803">
                  <c:v>20.946765303162199</c:v>
                </c:pt>
                <c:pt idx="1804">
                  <c:v>20.389904264577901</c:v>
                </c:pt>
                <c:pt idx="1805">
                  <c:v>19.8659704090514</c:v>
                </c:pt>
                <c:pt idx="1806">
                  <c:v>19.392225123295599</c:v>
                </c:pt>
                <c:pt idx="1807">
                  <c:v>18.940673049028099</c:v>
                </c:pt>
                <c:pt idx="1808">
                  <c:v>18.538439222512299</c:v>
                </c:pt>
                <c:pt idx="1809">
                  <c:v>18.160719466202501</c:v>
                </c:pt>
                <c:pt idx="1810">
                  <c:v>17.796634754859301</c:v>
                </c:pt>
                <c:pt idx="1811">
                  <c:v>17.692921380910899</c:v>
                </c:pt>
                <c:pt idx="1812">
                  <c:v>17.8729329852045</c:v>
                </c:pt>
                <c:pt idx="1813">
                  <c:v>18.009138381201002</c:v>
                </c:pt>
                <c:pt idx="1814">
                  <c:v>18.204960835509102</c:v>
                </c:pt>
                <c:pt idx="1815">
                  <c:v>18.3941108210038</c:v>
                </c:pt>
                <c:pt idx="1816">
                  <c:v>18.586161879895599</c:v>
                </c:pt>
                <c:pt idx="1817">
                  <c:v>18.7610966057441</c:v>
                </c:pt>
                <c:pt idx="1818">
                  <c:v>18.9390774586597</c:v>
                </c:pt>
                <c:pt idx="1819">
                  <c:v>19.121264868001202</c:v>
                </c:pt>
                <c:pt idx="1820">
                  <c:v>19.3024369016536</c:v>
                </c:pt>
                <c:pt idx="1821">
                  <c:v>19.4831737742965</c:v>
                </c:pt>
                <c:pt idx="1822">
                  <c:v>19.670002901073399</c:v>
                </c:pt>
                <c:pt idx="1823">
                  <c:v>19.868726428778601</c:v>
                </c:pt>
                <c:pt idx="1824">
                  <c:v>20.059326950971901</c:v>
                </c:pt>
                <c:pt idx="1825">
                  <c:v>20.275456919060101</c:v>
                </c:pt>
                <c:pt idx="1826">
                  <c:v>20.474760661444702</c:v>
                </c:pt>
                <c:pt idx="1827">
                  <c:v>20.6897302001741</c:v>
                </c:pt>
                <c:pt idx="1828">
                  <c:v>20.927183057731401</c:v>
                </c:pt>
                <c:pt idx="1829">
                  <c:v>21.1383812010444</c:v>
                </c:pt>
                <c:pt idx="1830">
                  <c:v>21.351610095735399</c:v>
                </c:pt>
                <c:pt idx="1831">
                  <c:v>21.5609225413403</c:v>
                </c:pt>
                <c:pt idx="1832">
                  <c:v>21.7619669277633</c:v>
                </c:pt>
                <c:pt idx="1833">
                  <c:v>21.962721206846499</c:v>
                </c:pt>
                <c:pt idx="1834">
                  <c:v>22.149985494633</c:v>
                </c:pt>
                <c:pt idx="1835">
                  <c:v>22.427328111401199</c:v>
                </c:pt>
                <c:pt idx="1836">
                  <c:v>22.634609805628099</c:v>
                </c:pt>
                <c:pt idx="1837">
                  <c:v>22.840150855816699</c:v>
                </c:pt>
                <c:pt idx="1838">
                  <c:v>23.0468523353641</c:v>
                </c:pt>
                <c:pt idx="1839">
                  <c:v>23.252683492892402</c:v>
                </c:pt>
                <c:pt idx="1840">
                  <c:v>23.460980562808199</c:v>
                </c:pt>
                <c:pt idx="1841">
                  <c:v>23.669422686394</c:v>
                </c:pt>
                <c:pt idx="1842">
                  <c:v>23.878735131998798</c:v>
                </c:pt>
                <c:pt idx="1843">
                  <c:v>24.088772845952999</c:v>
                </c:pt>
                <c:pt idx="1844">
                  <c:v>24.3008413112852</c:v>
                </c:pt>
                <c:pt idx="1845">
                  <c:v>24.968088192631299</c:v>
                </c:pt>
                <c:pt idx="1846">
                  <c:v>25.548738033072201</c:v>
                </c:pt>
                <c:pt idx="1847">
                  <c:v>26.1180736872643</c:v>
                </c:pt>
                <c:pt idx="1848">
                  <c:v>26.672613867130799</c:v>
                </c:pt>
                <c:pt idx="1849">
                  <c:v>27.209312445604901</c:v>
                </c:pt>
                <c:pt idx="1850">
                  <c:v>27.7338265158109</c:v>
                </c:pt>
                <c:pt idx="1851">
                  <c:v>28.245720916739199</c:v>
                </c:pt>
                <c:pt idx="1852">
                  <c:v>28.744850594719999</c:v>
                </c:pt>
                <c:pt idx="1853">
                  <c:v>29.227008993327502</c:v>
                </c:pt>
                <c:pt idx="1854">
                  <c:v>29.695532346968399</c:v>
                </c:pt>
                <c:pt idx="1855">
                  <c:v>30.151581085001499</c:v>
                </c:pt>
                <c:pt idx="1856">
                  <c:v>30.595010153756899</c:v>
                </c:pt>
                <c:pt idx="1857">
                  <c:v>31.017116333043202</c:v>
                </c:pt>
                <c:pt idx="1858">
                  <c:v>31.435451116913299</c:v>
                </c:pt>
                <c:pt idx="1859">
                  <c:v>31.838410211778399</c:v>
                </c:pt>
                <c:pt idx="1860">
                  <c:v>32.3447925732521</c:v>
                </c:pt>
                <c:pt idx="1861">
                  <c:v>32.754714244270403</c:v>
                </c:pt>
                <c:pt idx="1862">
                  <c:v>33.132434000580197</c:v>
                </c:pt>
                <c:pt idx="1863">
                  <c:v>33.496373658253603</c:v>
                </c:pt>
                <c:pt idx="1864">
                  <c:v>33.853785900783301</c:v>
                </c:pt>
                <c:pt idx="1865">
                  <c:v>34.210908035973297</c:v>
                </c:pt>
                <c:pt idx="1866">
                  <c:v>34.5784740353931</c:v>
                </c:pt>
                <c:pt idx="1867">
                  <c:v>34.902523933855498</c:v>
                </c:pt>
                <c:pt idx="1868">
                  <c:v>35.225993617638501</c:v>
                </c:pt>
                <c:pt idx="1869">
                  <c:v>35.535683202785002</c:v>
                </c:pt>
                <c:pt idx="1870">
                  <c:v>35.834348709022301</c:v>
                </c:pt>
                <c:pt idx="1871">
                  <c:v>36.120684653321703</c:v>
                </c:pt>
                <c:pt idx="1872">
                  <c:v>36.3996228604584</c:v>
                </c:pt>
                <c:pt idx="1873">
                  <c:v>36.670728169422702</c:v>
                </c:pt>
                <c:pt idx="1874">
                  <c:v>36.9340005802147</c:v>
                </c:pt>
                <c:pt idx="1875">
                  <c:v>37.189149985494602</c:v>
                </c:pt>
                <c:pt idx="1876">
                  <c:v>37.436176385262499</c:v>
                </c:pt>
                <c:pt idx="1877">
                  <c:v>37.6763852625471</c:v>
                </c:pt>
                <c:pt idx="1878">
                  <c:v>37.9100667246881</c:v>
                </c:pt>
                <c:pt idx="1879">
                  <c:v>38.137220771685499</c:v>
                </c:pt>
                <c:pt idx="1880">
                  <c:v>38.358282564548901</c:v>
                </c:pt>
                <c:pt idx="1881">
                  <c:v>38.002901073397197</c:v>
                </c:pt>
                <c:pt idx="1882">
                  <c:v>37.417609515520702</c:v>
                </c:pt>
                <c:pt idx="1883">
                  <c:v>36.863214389324099</c:v>
                </c:pt>
                <c:pt idx="1884">
                  <c:v>36.319698288366702</c:v>
                </c:pt>
                <c:pt idx="1885">
                  <c:v>35.803887438352199</c:v>
                </c:pt>
                <c:pt idx="1886">
                  <c:v>35.296054540179902</c:v>
                </c:pt>
                <c:pt idx="1887">
                  <c:v>34.805483028720602</c:v>
                </c:pt>
                <c:pt idx="1888">
                  <c:v>34.323179576443302</c:v>
                </c:pt>
                <c:pt idx="1889">
                  <c:v>33.853785900783301</c:v>
                </c:pt>
                <c:pt idx="1890">
                  <c:v>33.3871482448506</c:v>
                </c:pt>
                <c:pt idx="1891">
                  <c:v>32.932840150855803</c:v>
                </c:pt>
                <c:pt idx="1892">
                  <c:v>32.486074847693601</c:v>
                </c:pt>
                <c:pt idx="1893">
                  <c:v>32.047722657383197</c:v>
                </c:pt>
                <c:pt idx="1894">
                  <c:v>31.616623150565701</c:v>
                </c:pt>
                <c:pt idx="1895">
                  <c:v>31.196112561647801</c:v>
                </c:pt>
                <c:pt idx="1896">
                  <c:v>30.772120684653299</c:v>
                </c:pt>
                <c:pt idx="1897">
                  <c:v>30.360168262257002</c:v>
                </c:pt>
                <c:pt idx="1898">
                  <c:v>29.954598201334498</c:v>
                </c:pt>
                <c:pt idx="1899">
                  <c:v>29.5555555555556</c:v>
                </c:pt>
                <c:pt idx="1900">
                  <c:v>29.162460110240801</c:v>
                </c:pt>
                <c:pt idx="1901">
                  <c:v>28.8015665796345</c:v>
                </c:pt>
                <c:pt idx="1902">
                  <c:v>28.3923701769655</c:v>
                </c:pt>
                <c:pt idx="1903">
                  <c:v>28.015375689004902</c:v>
                </c:pt>
                <c:pt idx="1904">
                  <c:v>27.644473455178399</c:v>
                </c:pt>
                <c:pt idx="1905">
                  <c:v>27.279228314476399</c:v>
                </c:pt>
                <c:pt idx="1906">
                  <c:v>26.919350159558999</c:v>
                </c:pt>
                <c:pt idx="1907">
                  <c:v>26.576443284015099</c:v>
                </c:pt>
                <c:pt idx="1908">
                  <c:v>26.214679431389602</c:v>
                </c:pt>
                <c:pt idx="1909">
                  <c:v>25.868871482448501</c:v>
                </c:pt>
                <c:pt idx="1910">
                  <c:v>25.5291557876414</c:v>
                </c:pt>
                <c:pt idx="1911">
                  <c:v>25.194371917609502</c:v>
                </c:pt>
                <c:pt idx="1912">
                  <c:v>24.864664926022598</c:v>
                </c:pt>
                <c:pt idx="1913">
                  <c:v>24.539889759210901</c:v>
                </c:pt>
                <c:pt idx="1914">
                  <c:v>24.247461560777499</c:v>
                </c:pt>
                <c:pt idx="1915">
                  <c:v>23.903104148535</c:v>
                </c:pt>
                <c:pt idx="1916">
                  <c:v>23.5892080069626</c:v>
                </c:pt>
                <c:pt idx="1917">
                  <c:v>23.281984334203699</c:v>
                </c:pt>
                <c:pt idx="1918">
                  <c:v>22.978967217870601</c:v>
                </c:pt>
                <c:pt idx="1919">
                  <c:v>22.680301711633302</c:v>
                </c:pt>
                <c:pt idx="1920">
                  <c:v>22.385842761821898</c:v>
                </c:pt>
                <c:pt idx="1921">
                  <c:v>21.564548883086701</c:v>
                </c:pt>
                <c:pt idx="1922">
                  <c:v>20.843922251233</c:v>
                </c:pt>
                <c:pt idx="1923">
                  <c:v>20.227299100667199</c:v>
                </c:pt>
                <c:pt idx="1924">
                  <c:v>19.647954743254999</c:v>
                </c:pt>
                <c:pt idx="1925">
                  <c:v>19.1208297069916</c:v>
                </c:pt>
                <c:pt idx="1926">
                  <c:v>18.630113141862498</c:v>
                </c:pt>
                <c:pt idx="1927">
                  <c:v>18.173194081810301</c:v>
                </c:pt>
                <c:pt idx="1928">
                  <c:v>17.742674789672201</c:v>
                </c:pt>
                <c:pt idx="1929">
                  <c:v>17.3492892370177</c:v>
                </c:pt>
                <c:pt idx="1930">
                  <c:v>17.486655062373099</c:v>
                </c:pt>
                <c:pt idx="1931">
                  <c:v>17.604728749637399</c:v>
                </c:pt>
                <c:pt idx="1932">
                  <c:v>17.790687554395099</c:v>
                </c:pt>
                <c:pt idx="1933">
                  <c:v>17.967507977951801</c:v>
                </c:pt>
                <c:pt idx="1934">
                  <c:v>18.1270670147955</c:v>
                </c:pt>
                <c:pt idx="1935">
                  <c:v>18.288076588337699</c:v>
                </c:pt>
                <c:pt idx="1936">
                  <c:v>18.447780678851199</c:v>
                </c:pt>
                <c:pt idx="1937">
                  <c:v>18.604293588627801</c:v>
                </c:pt>
                <c:pt idx="1938">
                  <c:v>18.764868001160401</c:v>
                </c:pt>
                <c:pt idx="1939">
                  <c:v>18.922686393965801</c:v>
                </c:pt>
                <c:pt idx="1940">
                  <c:v>19.077603713374</c:v>
                </c:pt>
                <c:pt idx="1941">
                  <c:v>19.212213519001999</c:v>
                </c:pt>
                <c:pt idx="1942">
                  <c:v>19.3914998549463</c:v>
                </c:pt>
                <c:pt idx="1943">
                  <c:v>19.557731360603398</c:v>
                </c:pt>
                <c:pt idx="1944">
                  <c:v>19.7196112561648</c:v>
                </c:pt>
                <c:pt idx="1945">
                  <c:v>19.879750507687799</c:v>
                </c:pt>
                <c:pt idx="1946">
                  <c:v>20.040905134899901</c:v>
                </c:pt>
                <c:pt idx="1947">
                  <c:v>20.201624601102399</c:v>
                </c:pt>
                <c:pt idx="1948">
                  <c:v>20.363939657673299</c:v>
                </c:pt>
                <c:pt idx="1949">
                  <c:v>20.5274151436031</c:v>
                </c:pt>
                <c:pt idx="1950">
                  <c:v>20.693791702930099</c:v>
                </c:pt>
                <c:pt idx="1951">
                  <c:v>20.876994487960499</c:v>
                </c:pt>
                <c:pt idx="1952">
                  <c:v>21.068030171163301</c:v>
                </c:pt>
                <c:pt idx="1953">
                  <c:v>21.252973600232099</c:v>
                </c:pt>
                <c:pt idx="1954">
                  <c:v>21.433710472874999</c:v>
                </c:pt>
                <c:pt idx="1955">
                  <c:v>21.613286916159002</c:v>
                </c:pt>
                <c:pt idx="1956">
                  <c:v>21.7935886277923</c:v>
                </c:pt>
                <c:pt idx="1957">
                  <c:v>21.975485929794001</c:v>
                </c:pt>
                <c:pt idx="1958">
                  <c:v>22.154772265738298</c:v>
                </c:pt>
                <c:pt idx="1959">
                  <c:v>22.337249782419502</c:v>
                </c:pt>
                <c:pt idx="1960">
                  <c:v>22.521032782129399</c:v>
                </c:pt>
                <c:pt idx="1961">
                  <c:v>22.703945459820101</c:v>
                </c:pt>
                <c:pt idx="1962">
                  <c:v>22.8872932985205</c:v>
                </c:pt>
                <c:pt idx="1963">
                  <c:v>23.0706411372208</c:v>
                </c:pt>
                <c:pt idx="1964">
                  <c:v>23.254279083260801</c:v>
                </c:pt>
                <c:pt idx="1965">
                  <c:v>23.438062082970699</c:v>
                </c:pt>
                <c:pt idx="1966">
                  <c:v>23.622280243690199</c:v>
                </c:pt>
                <c:pt idx="1967">
                  <c:v>24.0600522193212</c:v>
                </c:pt>
                <c:pt idx="1968">
                  <c:v>24.5689004931825</c:v>
                </c:pt>
                <c:pt idx="1969">
                  <c:v>25.063388453727899</c:v>
                </c:pt>
                <c:pt idx="1970">
                  <c:v>25.547287496373698</c:v>
                </c:pt>
                <c:pt idx="1971">
                  <c:v>26.0203075137801</c:v>
                </c:pt>
                <c:pt idx="1972">
                  <c:v>26.482013344937599</c:v>
                </c:pt>
                <c:pt idx="1973">
                  <c:v>26.926602843051899</c:v>
                </c:pt>
                <c:pt idx="1974">
                  <c:v>27.360458369596699</c:v>
                </c:pt>
                <c:pt idx="1975">
                  <c:v>27.783434870902202</c:v>
                </c:pt>
                <c:pt idx="1976">
                  <c:v>28.195387293298499</c:v>
                </c:pt>
                <c:pt idx="1977">
                  <c:v>28.596460690455501</c:v>
                </c:pt>
                <c:pt idx="1978">
                  <c:v>28.985494633014198</c:v>
                </c:pt>
                <c:pt idx="1979">
                  <c:v>29.360893530606301</c:v>
                </c:pt>
                <c:pt idx="1980">
                  <c:v>29.725993617638501</c:v>
                </c:pt>
                <c:pt idx="1981">
                  <c:v>30.0810850014505</c:v>
                </c:pt>
                <c:pt idx="1982">
                  <c:v>30.426167682042401</c:v>
                </c:pt>
                <c:pt idx="1983">
                  <c:v>30.761676820423599</c:v>
                </c:pt>
                <c:pt idx="1984">
                  <c:v>31.087467362924301</c:v>
                </c:pt>
                <c:pt idx="1985">
                  <c:v>31.4038294168842</c:v>
                </c:pt>
                <c:pt idx="1986">
                  <c:v>31.708442123585701</c:v>
                </c:pt>
                <c:pt idx="1987">
                  <c:v>32.002610966057397</c:v>
                </c:pt>
                <c:pt idx="1988">
                  <c:v>32.294023788801901</c:v>
                </c:pt>
                <c:pt idx="1989">
                  <c:v>32.578619089062997</c:v>
                </c:pt>
                <c:pt idx="1990">
                  <c:v>32.853785900783301</c:v>
                </c:pt>
                <c:pt idx="1991">
                  <c:v>33.121119814331301</c:v>
                </c:pt>
                <c:pt idx="1992">
                  <c:v>33.380765883376903</c:v>
                </c:pt>
                <c:pt idx="1993">
                  <c:v>33.633159268929496</c:v>
                </c:pt>
                <c:pt idx="1994">
                  <c:v>33.878299970989303</c:v>
                </c:pt>
                <c:pt idx="1995">
                  <c:v>34.116623150565701</c:v>
                </c:pt>
                <c:pt idx="1996">
                  <c:v>34.346823324630101</c:v>
                </c:pt>
                <c:pt idx="1997">
                  <c:v>34.570205976211199</c:v>
                </c:pt>
                <c:pt idx="1998">
                  <c:v>34.787641427328097</c:v>
                </c:pt>
                <c:pt idx="1999">
                  <c:v>34.999129677980903</c:v>
                </c:pt>
                <c:pt idx="2000">
                  <c:v>35.204670728169397</c:v>
                </c:pt>
                <c:pt idx="2001">
                  <c:v>35.220916739193498</c:v>
                </c:pt>
                <c:pt idx="2002">
                  <c:v>34.6756599941979</c:v>
                </c:pt>
                <c:pt idx="2003">
                  <c:v>34.160284305192903</c:v>
                </c:pt>
                <c:pt idx="2004">
                  <c:v>33.668842471714498</c:v>
                </c:pt>
                <c:pt idx="2005">
                  <c:v>33.196692776327197</c:v>
                </c:pt>
                <c:pt idx="2006">
                  <c:v>32.740063823614697</c:v>
                </c:pt>
                <c:pt idx="2007">
                  <c:v>32.297505076878402</c:v>
                </c:pt>
                <c:pt idx="2008">
                  <c:v>31.866260516391101</c:v>
                </c:pt>
                <c:pt idx="2009">
                  <c:v>31.446620249492302</c:v>
                </c:pt>
                <c:pt idx="2010">
                  <c:v>31.031331592689298</c:v>
                </c:pt>
                <c:pt idx="2011">
                  <c:v>30.6260516391065</c:v>
                </c:pt>
                <c:pt idx="2012">
                  <c:v>30.228024369016499</c:v>
                </c:pt>
                <c:pt idx="2013">
                  <c:v>29.8369596750798</c:v>
                </c:pt>
                <c:pt idx="2014">
                  <c:v>29.4524223962866</c:v>
                </c:pt>
                <c:pt idx="2015">
                  <c:v>29.0741224252974</c:v>
                </c:pt>
                <c:pt idx="2016">
                  <c:v>28.7019147084421</c:v>
                </c:pt>
                <c:pt idx="2017">
                  <c:v>28.3323179576443</c:v>
                </c:pt>
                <c:pt idx="2018">
                  <c:v>27.969538729329901</c:v>
                </c:pt>
                <c:pt idx="2019">
                  <c:v>27.612271540470001</c:v>
                </c:pt>
                <c:pt idx="2020">
                  <c:v>27.260226283725</c:v>
                </c:pt>
                <c:pt idx="2021">
                  <c:v>26.913257905424999</c:v>
                </c:pt>
                <c:pt idx="2022">
                  <c:v>26.571221351900199</c:v>
                </c:pt>
                <c:pt idx="2023">
                  <c:v>26.232230925442401</c:v>
                </c:pt>
                <c:pt idx="2024">
                  <c:v>25.899042645778898</c:v>
                </c:pt>
                <c:pt idx="2025">
                  <c:v>25.570205976211199</c:v>
                </c:pt>
                <c:pt idx="2026">
                  <c:v>25.2461560777488</c:v>
                </c:pt>
                <c:pt idx="2027">
                  <c:v>24.9267478967218</c:v>
                </c:pt>
                <c:pt idx="2028">
                  <c:v>24.611691325790499</c:v>
                </c:pt>
                <c:pt idx="2029">
                  <c:v>24.301711633304301</c:v>
                </c:pt>
                <c:pt idx="2030">
                  <c:v>23.992602262837199</c:v>
                </c:pt>
                <c:pt idx="2031">
                  <c:v>23.689875253843901</c:v>
                </c:pt>
                <c:pt idx="2032">
                  <c:v>23.390919640266901</c:v>
                </c:pt>
                <c:pt idx="2033">
                  <c:v>23.096315636785601</c:v>
                </c:pt>
                <c:pt idx="2034">
                  <c:v>22.805773136060299</c:v>
                </c:pt>
                <c:pt idx="2035">
                  <c:v>22.519147084421199</c:v>
                </c:pt>
                <c:pt idx="2036">
                  <c:v>22.2362924281984</c:v>
                </c:pt>
                <c:pt idx="2037">
                  <c:v>21.955758630693399</c:v>
                </c:pt>
                <c:pt idx="2038">
                  <c:v>21.680301711633302</c:v>
                </c:pt>
                <c:pt idx="2039">
                  <c:v>21.408035973310099</c:v>
                </c:pt>
                <c:pt idx="2040">
                  <c:v>21.1393965767334</c:v>
                </c:pt>
                <c:pt idx="2041">
                  <c:v>20.572961995938499</c:v>
                </c:pt>
                <c:pt idx="2042">
                  <c:v>19.7902523933856</c:v>
                </c:pt>
                <c:pt idx="2043">
                  <c:v>19.131273571221399</c:v>
                </c:pt>
                <c:pt idx="2044">
                  <c:v>18.533652451407001</c:v>
                </c:pt>
                <c:pt idx="2045">
                  <c:v>17.977226573832301</c:v>
                </c:pt>
                <c:pt idx="2046">
                  <c:v>17.4577893820714</c:v>
                </c:pt>
                <c:pt idx="2047">
                  <c:v>16.972149695387301</c:v>
                </c:pt>
                <c:pt idx="2048">
                  <c:v>16.517986655062401</c:v>
                </c:pt>
                <c:pt idx="2049">
                  <c:v>16.6533217290397</c:v>
                </c:pt>
                <c:pt idx="2050">
                  <c:v>16.792138091093701</c:v>
                </c:pt>
                <c:pt idx="2051">
                  <c:v>16.9258775747026</c:v>
                </c:pt>
                <c:pt idx="2052">
                  <c:v>17.062082970699201</c:v>
                </c:pt>
                <c:pt idx="2053">
                  <c:v>17.1975630983464</c:v>
                </c:pt>
                <c:pt idx="2054">
                  <c:v>17.329271830577301</c:v>
                </c:pt>
                <c:pt idx="2055">
                  <c:v>17.464171743545101</c:v>
                </c:pt>
                <c:pt idx="2056">
                  <c:v>17.598491441833499</c:v>
                </c:pt>
                <c:pt idx="2057">
                  <c:v>17.732666086451999</c:v>
                </c:pt>
                <c:pt idx="2058">
                  <c:v>17.8666956774006</c:v>
                </c:pt>
                <c:pt idx="2059">
                  <c:v>17.999274731650701</c:v>
                </c:pt>
                <c:pt idx="2060">
                  <c:v>18.137946040034802</c:v>
                </c:pt>
                <c:pt idx="2061">
                  <c:v>18.275021758050499</c:v>
                </c:pt>
                <c:pt idx="2062">
                  <c:v>18.415288656803</c:v>
                </c:pt>
                <c:pt idx="2063">
                  <c:v>18.5617928633594</c:v>
                </c:pt>
                <c:pt idx="2064">
                  <c:v>18.715259646069001</c:v>
                </c:pt>
                <c:pt idx="2065">
                  <c:v>18.875398897592099</c:v>
                </c:pt>
                <c:pt idx="2066">
                  <c:v>19.040179866550599</c:v>
                </c:pt>
                <c:pt idx="2067">
                  <c:v>19.205976211198099</c:v>
                </c:pt>
                <c:pt idx="2068">
                  <c:v>19.367130838410201</c:v>
                </c:pt>
                <c:pt idx="2069">
                  <c:v>19.5248041775457</c:v>
                </c:pt>
                <c:pt idx="2070">
                  <c:v>19.678416013925201</c:v>
                </c:pt>
                <c:pt idx="2071">
                  <c:v>19.834783870031899</c:v>
                </c:pt>
                <c:pt idx="2072">
                  <c:v>19.991006672468799</c:v>
                </c:pt>
                <c:pt idx="2073">
                  <c:v>20.143603133159299</c:v>
                </c:pt>
                <c:pt idx="2074">
                  <c:v>20.2963446475196</c:v>
                </c:pt>
                <c:pt idx="2075">
                  <c:v>20.444589498114301</c:v>
                </c:pt>
                <c:pt idx="2076">
                  <c:v>20.595445314766501</c:v>
                </c:pt>
                <c:pt idx="2077">
                  <c:v>20.7461560777488</c:v>
                </c:pt>
                <c:pt idx="2078">
                  <c:v>20.896576733391399</c:v>
                </c:pt>
                <c:pt idx="2079">
                  <c:v>21.047142442703802</c:v>
                </c:pt>
                <c:pt idx="2080">
                  <c:v>21.197708152016201</c:v>
                </c:pt>
                <c:pt idx="2081">
                  <c:v>21.3482738613287</c:v>
                </c:pt>
                <c:pt idx="2082">
                  <c:v>21.4991296779809</c:v>
                </c:pt>
                <c:pt idx="2083">
                  <c:v>21.649985494633</c:v>
                </c:pt>
                <c:pt idx="2084">
                  <c:v>21.801131418624902</c:v>
                </c:pt>
                <c:pt idx="2085">
                  <c:v>21.9524223962866</c:v>
                </c:pt>
                <c:pt idx="2086">
                  <c:v>22.103858427618199</c:v>
                </c:pt>
                <c:pt idx="2087">
                  <c:v>22.260371337394801</c:v>
                </c:pt>
                <c:pt idx="2088">
                  <c:v>22.410211778358001</c:v>
                </c:pt>
                <c:pt idx="2089">
                  <c:v>22.564113722077199</c:v>
                </c:pt>
                <c:pt idx="2090">
                  <c:v>22.981288076588299</c:v>
                </c:pt>
                <c:pt idx="2091">
                  <c:v>23.418479837539898</c:v>
                </c:pt>
                <c:pt idx="2092">
                  <c:v>23.8431969828837</c:v>
                </c:pt>
                <c:pt idx="2093">
                  <c:v>24.257905425007301</c:v>
                </c:pt>
                <c:pt idx="2094">
                  <c:v>24.657238178125901</c:v>
                </c:pt>
                <c:pt idx="2095">
                  <c:v>25.047142442703802</c:v>
                </c:pt>
                <c:pt idx="2096">
                  <c:v>25.427473165071099</c:v>
                </c:pt>
                <c:pt idx="2097">
                  <c:v>25.798230345227701</c:v>
                </c:pt>
                <c:pt idx="2098">
                  <c:v>26.159268929503899</c:v>
                </c:pt>
                <c:pt idx="2099">
                  <c:v>26.510733971569501</c:v>
                </c:pt>
                <c:pt idx="2100">
                  <c:v>26.848709022338301</c:v>
                </c:pt>
                <c:pt idx="2101">
                  <c:v>27.177690745575902</c:v>
                </c:pt>
                <c:pt idx="2102">
                  <c:v>27.497969248621999</c:v>
                </c:pt>
                <c:pt idx="2103">
                  <c:v>27.809254424136899</c:v>
                </c:pt>
                <c:pt idx="2104">
                  <c:v>28.112126486800101</c:v>
                </c:pt>
                <c:pt idx="2105">
                  <c:v>28.406875543951301</c:v>
                </c:pt>
                <c:pt idx="2106">
                  <c:v>28.693356541920501</c:v>
                </c:pt>
                <c:pt idx="2107">
                  <c:v>28.9708442123586</c:v>
                </c:pt>
                <c:pt idx="2108">
                  <c:v>29.238613286916198</c:v>
                </c:pt>
                <c:pt idx="2109">
                  <c:v>29.498694516971302</c:v>
                </c:pt>
                <c:pt idx="2110">
                  <c:v>29.751523063533501</c:v>
                </c:pt>
                <c:pt idx="2111">
                  <c:v>29.996953872932998</c:v>
                </c:pt>
                <c:pt idx="2112">
                  <c:v>30.2354221061793</c:v>
                </c:pt>
                <c:pt idx="2113">
                  <c:v>30.467072816942299</c:v>
                </c:pt>
                <c:pt idx="2114">
                  <c:v>30.692051058891799</c:v>
                </c:pt>
                <c:pt idx="2115">
                  <c:v>30.910501885697698</c:v>
                </c:pt>
                <c:pt idx="2116">
                  <c:v>31.1225703510299</c:v>
                </c:pt>
                <c:pt idx="2117">
                  <c:v>31.328546562227999</c:v>
                </c:pt>
                <c:pt idx="2118">
                  <c:v>31.527850304612699</c:v>
                </c:pt>
                <c:pt idx="2119">
                  <c:v>31.7204815781839</c:v>
                </c:pt>
                <c:pt idx="2120">
                  <c:v>31.907745865970401</c:v>
                </c:pt>
                <c:pt idx="2121">
                  <c:v>32.035393095445301</c:v>
                </c:pt>
                <c:pt idx="2122">
                  <c:v>31.555700609225401</c:v>
                </c:pt>
                <c:pt idx="2123">
                  <c:v>31.080359733101201</c:v>
                </c:pt>
                <c:pt idx="2124">
                  <c:v>30.622860458369601</c:v>
                </c:pt>
                <c:pt idx="2125">
                  <c:v>30.181462140992199</c:v>
                </c:pt>
                <c:pt idx="2126">
                  <c:v>29.754279083260801</c:v>
                </c:pt>
                <c:pt idx="2127">
                  <c:v>29.3395706411372</c:v>
                </c:pt>
                <c:pt idx="2128">
                  <c:v>29.015230635335101</c:v>
                </c:pt>
                <c:pt idx="2129">
                  <c:v>28.574847693646699</c:v>
                </c:pt>
                <c:pt idx="2130">
                  <c:v>28.2161299680882</c:v>
                </c:pt>
                <c:pt idx="2131">
                  <c:v>27.8642297650131</c:v>
                </c:pt>
                <c:pt idx="2132">
                  <c:v>27.518276762402099</c:v>
                </c:pt>
                <c:pt idx="2133">
                  <c:v>27.179721496953899</c:v>
                </c:pt>
                <c:pt idx="2134">
                  <c:v>26.846823324630101</c:v>
                </c:pt>
                <c:pt idx="2135">
                  <c:v>26.519582245430801</c:v>
                </c:pt>
                <c:pt idx="2136">
                  <c:v>26.1958224543081</c:v>
                </c:pt>
                <c:pt idx="2137">
                  <c:v>25.87757470264</c:v>
                </c:pt>
                <c:pt idx="2138">
                  <c:v>25.564113722077199</c:v>
                </c:pt>
                <c:pt idx="2139">
                  <c:v>25.2555845662895</c:v>
                </c:pt>
                <c:pt idx="2140">
                  <c:v>24.9514070205976</c:v>
                </c:pt>
                <c:pt idx="2141">
                  <c:v>24.651436031331599</c:v>
                </c:pt>
                <c:pt idx="2142">
                  <c:v>24.355526544821601</c:v>
                </c:pt>
                <c:pt idx="2143">
                  <c:v>24.0626631853786</c:v>
                </c:pt>
                <c:pt idx="2144">
                  <c:v>23.773861328691599</c:v>
                </c:pt>
                <c:pt idx="2145">
                  <c:v>23.488685813751101</c:v>
                </c:pt>
                <c:pt idx="2146">
                  <c:v>23.207571801566601</c:v>
                </c:pt>
                <c:pt idx="2147">
                  <c:v>22.930229184798399</c:v>
                </c:pt>
                <c:pt idx="2148">
                  <c:v>22.656367856106801</c:v>
                </c:pt>
                <c:pt idx="2149">
                  <c:v>22.3861328691616</c:v>
                </c:pt>
                <c:pt idx="2150">
                  <c:v>22.1190890629533</c:v>
                </c:pt>
                <c:pt idx="2151">
                  <c:v>21.8545111691326</c:v>
                </c:pt>
                <c:pt idx="2152">
                  <c:v>21.5935596170583</c:v>
                </c:pt>
                <c:pt idx="2153">
                  <c:v>21.3359442993908</c:v>
                </c:pt>
                <c:pt idx="2154">
                  <c:v>21.0819553234697</c:v>
                </c:pt>
                <c:pt idx="2155">
                  <c:v>20.825500435161</c:v>
                </c:pt>
                <c:pt idx="2156">
                  <c:v>20.5802146794314</c:v>
                </c:pt>
                <c:pt idx="2157">
                  <c:v>20.335364084711301</c:v>
                </c:pt>
                <c:pt idx="2158">
                  <c:v>20.0944299390775</c:v>
                </c:pt>
                <c:pt idx="2159">
                  <c:v>19.8536408471134</c:v>
                </c:pt>
                <c:pt idx="2160">
                  <c:v>19.6172033652451</c:v>
                </c:pt>
                <c:pt idx="2161">
                  <c:v>19.203075137801001</c:v>
                </c:pt>
                <c:pt idx="2162">
                  <c:v>18.4090513489991</c:v>
                </c:pt>
                <c:pt idx="2163">
                  <c:v>17.743109950681799</c:v>
                </c:pt>
                <c:pt idx="2164">
                  <c:v>17.138961415723799</c:v>
                </c:pt>
                <c:pt idx="2165">
                  <c:v>16.5768784450247</c:v>
                </c:pt>
                <c:pt idx="2166">
                  <c:v>16.048012764722898</c:v>
                </c:pt>
                <c:pt idx="2167">
                  <c:v>15.608210037714001</c:v>
                </c:pt>
                <c:pt idx="2168">
                  <c:v>15.7315056570931</c:v>
                </c:pt>
                <c:pt idx="2169">
                  <c:v>15.8513199883957</c:v>
                </c:pt>
                <c:pt idx="2170">
                  <c:v>15.9701189440093</c:v>
                </c:pt>
                <c:pt idx="2171">
                  <c:v>16.0880475776037</c:v>
                </c:pt>
                <c:pt idx="2172">
                  <c:v>16.205105889178999</c:v>
                </c:pt>
                <c:pt idx="2173">
                  <c:v>16.321583986074799</c:v>
                </c:pt>
                <c:pt idx="2174">
                  <c:v>16.4373368146214</c:v>
                </c:pt>
                <c:pt idx="2175">
                  <c:v>16.552654482158399</c:v>
                </c:pt>
                <c:pt idx="2176">
                  <c:v>16.6675369886858</c:v>
                </c:pt>
                <c:pt idx="2177">
                  <c:v>16.785465622280199</c:v>
                </c:pt>
                <c:pt idx="2178">
                  <c:v>16.8986074847694</c:v>
                </c:pt>
                <c:pt idx="2179">
                  <c:v>17.015665796344599</c:v>
                </c:pt>
                <c:pt idx="2180">
                  <c:v>17.133739483608899</c:v>
                </c:pt>
                <c:pt idx="2181">
                  <c:v>17.2522483318828</c:v>
                </c:pt>
                <c:pt idx="2182">
                  <c:v>17.3711923411662</c:v>
                </c:pt>
                <c:pt idx="2183">
                  <c:v>17.4902814041195</c:v>
                </c:pt>
                <c:pt idx="2184">
                  <c:v>17.609660574412501</c:v>
                </c:pt>
                <c:pt idx="2185">
                  <c:v>17.7293298520453</c:v>
                </c:pt>
                <c:pt idx="2186">
                  <c:v>17.8492892370177</c:v>
                </c:pt>
                <c:pt idx="2187">
                  <c:v>17.969248621990101</c:v>
                </c:pt>
                <c:pt idx="2188">
                  <c:v>18.089643167972099</c:v>
                </c:pt>
                <c:pt idx="2189">
                  <c:v>18.210182767624001</c:v>
                </c:pt>
                <c:pt idx="2190">
                  <c:v>18.331157528285502</c:v>
                </c:pt>
                <c:pt idx="2191">
                  <c:v>18.460110240789099</c:v>
                </c:pt>
                <c:pt idx="2192">
                  <c:v>18.585871772555802</c:v>
                </c:pt>
                <c:pt idx="2193">
                  <c:v>18.712793733681501</c:v>
                </c:pt>
                <c:pt idx="2194">
                  <c:v>18.8387003191181</c:v>
                </c:pt>
                <c:pt idx="2195">
                  <c:v>18.9638816362054</c:v>
                </c:pt>
                <c:pt idx="2196">
                  <c:v>19.088337684943401</c:v>
                </c:pt>
                <c:pt idx="2197">
                  <c:v>19.2125036263417</c:v>
                </c:pt>
                <c:pt idx="2198">
                  <c:v>19.3385552654482</c:v>
                </c:pt>
                <c:pt idx="2199">
                  <c:v>19.4630113141863</c:v>
                </c:pt>
                <c:pt idx="2200">
                  <c:v>19.587467362924301</c:v>
                </c:pt>
                <c:pt idx="2201">
                  <c:v>19.712358572671899</c:v>
                </c:pt>
                <c:pt idx="2202">
                  <c:v>19.837394836089398</c:v>
                </c:pt>
                <c:pt idx="2203">
                  <c:v>19.962721206846499</c:v>
                </c:pt>
                <c:pt idx="2204">
                  <c:v>20.088337684943401</c:v>
                </c:pt>
                <c:pt idx="2205">
                  <c:v>20.214099216710199</c:v>
                </c:pt>
                <c:pt idx="2206">
                  <c:v>20.341021177835799</c:v>
                </c:pt>
                <c:pt idx="2207">
                  <c:v>20.468668407310702</c:v>
                </c:pt>
                <c:pt idx="2208">
                  <c:v>20.596605744125299</c:v>
                </c:pt>
                <c:pt idx="2209">
                  <c:v>20.724688134609799</c:v>
                </c:pt>
                <c:pt idx="2210">
                  <c:v>20.853060632434001</c:v>
                </c:pt>
                <c:pt idx="2211">
                  <c:v>20.981723237597901</c:v>
                </c:pt>
                <c:pt idx="2212">
                  <c:v>21.110530896431701</c:v>
                </c:pt>
                <c:pt idx="2213">
                  <c:v>21.3270960255294</c:v>
                </c:pt>
                <c:pt idx="2214">
                  <c:v>21.7038004061503</c:v>
                </c:pt>
                <c:pt idx="2215">
                  <c:v>22.0713664055701</c:v>
                </c:pt>
                <c:pt idx="2216">
                  <c:v>22.427038004061501</c:v>
                </c:pt>
                <c:pt idx="2217">
                  <c:v>22.772410791993</c:v>
                </c:pt>
                <c:pt idx="2218">
                  <c:v>23.109515520742701</c:v>
                </c:pt>
                <c:pt idx="2219">
                  <c:v>23.438062082970699</c:v>
                </c:pt>
                <c:pt idx="2220">
                  <c:v>23.758195532346999</c:v>
                </c:pt>
                <c:pt idx="2221">
                  <c:v>24.069915868871501</c:v>
                </c:pt>
                <c:pt idx="2222">
                  <c:v>24.3722077168552</c:v>
                </c:pt>
                <c:pt idx="2223">
                  <c:v>24.663910646939399</c:v>
                </c:pt>
                <c:pt idx="2224">
                  <c:v>24.947780678851199</c:v>
                </c:pt>
                <c:pt idx="2225">
                  <c:v>25.2239628662605</c:v>
                </c:pt>
                <c:pt idx="2226">
                  <c:v>25.493182477516701</c:v>
                </c:pt>
                <c:pt idx="2227">
                  <c:v>25.7548592979402</c:v>
                </c:pt>
                <c:pt idx="2228">
                  <c:v>26.009428488540799</c:v>
                </c:pt>
                <c:pt idx="2229">
                  <c:v>26.2565999419785</c:v>
                </c:pt>
                <c:pt idx="2230">
                  <c:v>26.496953872932998</c:v>
                </c:pt>
                <c:pt idx="2231">
                  <c:v>26.728169422686399</c:v>
                </c:pt>
                <c:pt idx="2232">
                  <c:v>26.952712503626302</c:v>
                </c:pt>
                <c:pt idx="2233">
                  <c:v>27.1710182767624</c:v>
                </c:pt>
                <c:pt idx="2234">
                  <c:v>27.383086742094601</c:v>
                </c:pt>
                <c:pt idx="2235">
                  <c:v>27.5892080069626</c:v>
                </c:pt>
                <c:pt idx="2236">
                  <c:v>27.789527125036301</c:v>
                </c:pt>
                <c:pt idx="2237">
                  <c:v>27.9840440963156</c:v>
                </c:pt>
                <c:pt idx="2238">
                  <c:v>28.1729039744706</c:v>
                </c:pt>
                <c:pt idx="2239">
                  <c:v>28.356541920510601</c:v>
                </c:pt>
                <c:pt idx="2240">
                  <c:v>28.534812880765902</c:v>
                </c:pt>
                <c:pt idx="2241">
                  <c:v>28.660719466202501</c:v>
                </c:pt>
                <c:pt idx="2242">
                  <c:v>28.255004351610101</c:v>
                </c:pt>
                <c:pt idx="2243">
                  <c:v>27.854076008122998</c:v>
                </c:pt>
                <c:pt idx="2244">
                  <c:v>27.468088192631299</c:v>
                </c:pt>
                <c:pt idx="2245">
                  <c:v>27.095010153756899</c:v>
                </c:pt>
                <c:pt idx="2246">
                  <c:v>26.732956193791701</c:v>
                </c:pt>
                <c:pt idx="2247">
                  <c:v>26.379750507687799</c:v>
                </c:pt>
                <c:pt idx="2248">
                  <c:v>26.033217290397399</c:v>
                </c:pt>
                <c:pt idx="2249">
                  <c:v>25.694662024949199</c:v>
                </c:pt>
                <c:pt idx="2250">
                  <c:v>25.363214389324099</c:v>
                </c:pt>
                <c:pt idx="2251">
                  <c:v>25.038294168842501</c:v>
                </c:pt>
                <c:pt idx="2252">
                  <c:v>24.7194662024949</c:v>
                </c:pt>
                <c:pt idx="2253">
                  <c:v>24.405860168262301</c:v>
                </c:pt>
                <c:pt idx="2254">
                  <c:v>24.1192341166232</c:v>
                </c:pt>
                <c:pt idx="2255">
                  <c:v>23.8376849434291</c:v>
                </c:pt>
                <c:pt idx="2256">
                  <c:v>23.563678561067601</c:v>
                </c:pt>
                <c:pt idx="2257">
                  <c:v>23.294023788801901</c:v>
                </c:pt>
                <c:pt idx="2258">
                  <c:v>23.027705250942802</c:v>
                </c:pt>
                <c:pt idx="2259">
                  <c:v>22.761241659414001</c:v>
                </c:pt>
                <c:pt idx="2260">
                  <c:v>22.5015955903684</c:v>
                </c:pt>
                <c:pt idx="2261">
                  <c:v>22.245430809399501</c:v>
                </c:pt>
                <c:pt idx="2262">
                  <c:v>21.992602262837199</c:v>
                </c:pt>
                <c:pt idx="2263">
                  <c:v>21.741804467653001</c:v>
                </c:pt>
                <c:pt idx="2264">
                  <c:v>21.4947780678851</c:v>
                </c:pt>
                <c:pt idx="2265">
                  <c:v>21.2512329561938</c:v>
                </c:pt>
                <c:pt idx="2266">
                  <c:v>21.0105889178996</c:v>
                </c:pt>
                <c:pt idx="2267">
                  <c:v>20.773136060342299</c:v>
                </c:pt>
                <c:pt idx="2268">
                  <c:v>20.538584276182199</c:v>
                </c:pt>
                <c:pt idx="2269">
                  <c:v>20.3067885117493</c:v>
                </c:pt>
                <c:pt idx="2270">
                  <c:v>20.078038874383498</c:v>
                </c:pt>
                <c:pt idx="2271">
                  <c:v>19.850594720046399</c:v>
                </c:pt>
                <c:pt idx="2272">
                  <c:v>19.626486800116002</c:v>
                </c:pt>
                <c:pt idx="2273">
                  <c:v>19.404989846243101</c:v>
                </c:pt>
                <c:pt idx="2274">
                  <c:v>19.186248912097501</c:v>
                </c:pt>
                <c:pt idx="2275">
                  <c:v>18.9699738903394</c:v>
                </c:pt>
                <c:pt idx="2276">
                  <c:v>18.756164780969002</c:v>
                </c:pt>
                <c:pt idx="2277">
                  <c:v>18.5449666376559</c:v>
                </c:pt>
                <c:pt idx="2278">
                  <c:v>18.3404409631564</c:v>
                </c:pt>
                <c:pt idx="2279">
                  <c:v>18.129097766173501</c:v>
                </c:pt>
                <c:pt idx="2280">
                  <c:v>17.9250072526835</c:v>
                </c:pt>
                <c:pt idx="2281">
                  <c:v>17.540905134899901</c:v>
                </c:pt>
                <c:pt idx="2282">
                  <c:v>16.770234986945201</c:v>
                </c:pt>
                <c:pt idx="2283">
                  <c:v>16.1180736872643</c:v>
                </c:pt>
                <c:pt idx="2284">
                  <c:v>15.5203075137801</c:v>
                </c:pt>
                <c:pt idx="2285">
                  <c:v>14.961850884827401</c:v>
                </c:pt>
                <c:pt idx="2286">
                  <c:v>14.546127067014799</c:v>
                </c:pt>
                <c:pt idx="2287">
                  <c:v>14.656222802436901</c:v>
                </c:pt>
                <c:pt idx="2288">
                  <c:v>14.759501015375699</c:v>
                </c:pt>
                <c:pt idx="2289">
                  <c:v>14.861473745285799</c:v>
                </c:pt>
                <c:pt idx="2290">
                  <c:v>14.9624310995068</c:v>
                </c:pt>
                <c:pt idx="2291">
                  <c:v>15.062228024369</c:v>
                </c:pt>
                <c:pt idx="2292">
                  <c:v>15.1634754859298</c:v>
                </c:pt>
                <c:pt idx="2293">
                  <c:v>15.263417464461901</c:v>
                </c:pt>
                <c:pt idx="2294">
                  <c:v>15.363214389324099</c:v>
                </c:pt>
                <c:pt idx="2295">
                  <c:v>15.4628662605164</c:v>
                </c:pt>
                <c:pt idx="2296">
                  <c:v>15.562373078038901</c:v>
                </c:pt>
                <c:pt idx="2297">
                  <c:v>15.6618798955614</c:v>
                </c:pt>
                <c:pt idx="2298">
                  <c:v>15.761241659414001</c:v>
                </c:pt>
                <c:pt idx="2299">
                  <c:v>15.8606034232666</c:v>
                </c:pt>
                <c:pt idx="2300">
                  <c:v>15.959965187119201</c:v>
                </c:pt>
                <c:pt idx="2301">
                  <c:v>16.059181897302</c:v>
                </c:pt>
                <c:pt idx="2302">
                  <c:v>16.158398607484799</c:v>
                </c:pt>
                <c:pt idx="2303">
                  <c:v>16.2574702639977</c:v>
                </c:pt>
                <c:pt idx="2304">
                  <c:v>16.356541920510601</c:v>
                </c:pt>
                <c:pt idx="2305">
                  <c:v>16.455468523353598</c:v>
                </c:pt>
                <c:pt idx="2306">
                  <c:v>16.554395126196699</c:v>
                </c:pt>
                <c:pt idx="2307">
                  <c:v>16.653176675369899</c:v>
                </c:pt>
                <c:pt idx="2308">
                  <c:v>16.751958224543099</c:v>
                </c:pt>
                <c:pt idx="2309">
                  <c:v>16.851610095735399</c:v>
                </c:pt>
                <c:pt idx="2310">
                  <c:v>16.9514070205976</c:v>
                </c:pt>
                <c:pt idx="2311">
                  <c:v>17.052654482158399</c:v>
                </c:pt>
                <c:pt idx="2312">
                  <c:v>16.758920800696298</c:v>
                </c:pt>
                <c:pt idx="2313">
                  <c:v>16.754424136930702</c:v>
                </c:pt>
                <c:pt idx="2314">
                  <c:v>16.8342036553525</c:v>
                </c:pt>
                <c:pt idx="2315">
                  <c:v>16.931679721497002</c:v>
                </c:pt>
                <c:pt idx="2316">
                  <c:v>17.033652451407001</c:v>
                </c:pt>
                <c:pt idx="2317">
                  <c:v>17.136205395996502</c:v>
                </c:pt>
                <c:pt idx="2318">
                  <c:v>17.240498984624299</c:v>
                </c:pt>
                <c:pt idx="2319">
                  <c:v>17.343342036553501</c:v>
                </c:pt>
                <c:pt idx="2320">
                  <c:v>17.446475195822501</c:v>
                </c:pt>
                <c:pt idx="2321">
                  <c:v>17.549753408761202</c:v>
                </c:pt>
                <c:pt idx="2322">
                  <c:v>17.653176675369899</c:v>
                </c:pt>
                <c:pt idx="2323">
                  <c:v>17.756890049318201</c:v>
                </c:pt>
                <c:pt idx="2324">
                  <c:v>17.8606034232666</c:v>
                </c:pt>
                <c:pt idx="2325">
                  <c:v>17.964606904554699</c:v>
                </c:pt>
                <c:pt idx="2326">
                  <c:v>18.0687554395126</c:v>
                </c:pt>
                <c:pt idx="2327">
                  <c:v>18.173194081810301</c:v>
                </c:pt>
                <c:pt idx="2328">
                  <c:v>18.2776327241079</c:v>
                </c:pt>
                <c:pt idx="2329">
                  <c:v>18.382361473745298</c:v>
                </c:pt>
                <c:pt idx="2330">
                  <c:v>18.487815491731901</c:v>
                </c:pt>
                <c:pt idx="2331">
                  <c:v>18.593994778067898</c:v>
                </c:pt>
                <c:pt idx="2332">
                  <c:v>18.700319118073701</c:v>
                </c:pt>
                <c:pt idx="2333">
                  <c:v>18.8067885117493</c:v>
                </c:pt>
                <c:pt idx="2334">
                  <c:v>18.9135480127647</c:v>
                </c:pt>
                <c:pt idx="2335">
                  <c:v>19.0203075137801</c:v>
                </c:pt>
                <c:pt idx="2336">
                  <c:v>19.127357122135201</c:v>
                </c:pt>
                <c:pt idx="2337">
                  <c:v>19.234696837830001</c:v>
                </c:pt>
                <c:pt idx="2338">
                  <c:v>19.3420365535248</c:v>
                </c:pt>
                <c:pt idx="2339">
                  <c:v>19.4496663765593</c:v>
                </c:pt>
                <c:pt idx="2340">
                  <c:v>19.614447345517799</c:v>
                </c:pt>
                <c:pt idx="2341">
                  <c:v>19.933275311865401</c:v>
                </c:pt>
                <c:pt idx="2342">
                  <c:v>20.244125326370799</c:v>
                </c:pt>
                <c:pt idx="2343">
                  <c:v>20.542935886277899</c:v>
                </c:pt>
                <c:pt idx="2344">
                  <c:v>20.834493762692201</c:v>
                </c:pt>
                <c:pt idx="2345">
                  <c:v>21.118653901943699</c:v>
                </c:pt>
                <c:pt idx="2346">
                  <c:v>21.395416304032501</c:v>
                </c:pt>
                <c:pt idx="2347">
                  <c:v>21.665071076298201</c:v>
                </c:pt>
                <c:pt idx="2348">
                  <c:v>21.927328111401199</c:v>
                </c:pt>
                <c:pt idx="2349">
                  <c:v>22.182622570351</c:v>
                </c:pt>
                <c:pt idx="2350">
                  <c:v>22.428198433420398</c:v>
                </c:pt>
                <c:pt idx="2351">
                  <c:v>22.667391935015999</c:v>
                </c:pt>
                <c:pt idx="2352">
                  <c:v>22.900058021467899</c:v>
                </c:pt>
                <c:pt idx="2353">
                  <c:v>23.126196692776301</c:v>
                </c:pt>
                <c:pt idx="2354">
                  <c:v>23.346098056280798</c:v>
                </c:pt>
                <c:pt idx="2355">
                  <c:v>23.5599071656513</c:v>
                </c:pt>
                <c:pt idx="2356">
                  <c:v>23.767624020887698</c:v>
                </c:pt>
                <c:pt idx="2357">
                  <c:v>23.969393675660001</c:v>
                </c:pt>
                <c:pt idx="2358">
                  <c:v>24.165506237307799</c:v>
                </c:pt>
                <c:pt idx="2359">
                  <c:v>24.3553814911517</c:v>
                </c:pt>
                <c:pt idx="2360">
                  <c:v>24.538729329852</c:v>
                </c:pt>
                <c:pt idx="2361">
                  <c:v>24.677980852915599</c:v>
                </c:pt>
                <c:pt idx="2362">
                  <c:v>24.3649550333623</c:v>
                </c:pt>
                <c:pt idx="2363">
                  <c:v>24.057006092254099</c:v>
                </c:pt>
                <c:pt idx="2364">
                  <c:v>23.759501015375701</c:v>
                </c:pt>
                <c:pt idx="2365">
                  <c:v>23.471569480707899</c:v>
                </c:pt>
                <c:pt idx="2366">
                  <c:v>23.191906005221899</c:v>
                </c:pt>
                <c:pt idx="2367">
                  <c:v>22.919060052219301</c:v>
                </c:pt>
                <c:pt idx="2368">
                  <c:v>22.652306353350699</c:v>
                </c:pt>
                <c:pt idx="2369">
                  <c:v>22.3906295329272</c:v>
                </c:pt>
                <c:pt idx="2370">
                  <c:v>22.132869161589799</c:v>
                </c:pt>
                <c:pt idx="2371">
                  <c:v>21.87757470264</c:v>
                </c:pt>
                <c:pt idx="2372">
                  <c:v>21.625906585436599</c:v>
                </c:pt>
                <c:pt idx="2373">
                  <c:v>21.377864809979702</c:v>
                </c:pt>
                <c:pt idx="2374">
                  <c:v>21.132869161589799</c:v>
                </c:pt>
                <c:pt idx="2375">
                  <c:v>20.890919640266901</c:v>
                </c:pt>
                <c:pt idx="2376">
                  <c:v>20.651581085001499</c:v>
                </c:pt>
                <c:pt idx="2377">
                  <c:v>20.524078909196401</c:v>
                </c:pt>
                <c:pt idx="2378">
                  <c:v>20.221932114882499</c:v>
                </c:pt>
                <c:pt idx="2379">
                  <c:v>20.014650420655599</c:v>
                </c:pt>
                <c:pt idx="2380">
                  <c:v>19.811575282854701</c:v>
                </c:pt>
                <c:pt idx="2381">
                  <c:v>19.610530896431701</c:v>
                </c:pt>
                <c:pt idx="2382">
                  <c:v>19.409921671018299</c:v>
                </c:pt>
                <c:pt idx="2383">
                  <c:v>19.211343196982899</c:v>
                </c:pt>
                <c:pt idx="2384">
                  <c:v>19.015375689004902</c:v>
                </c:pt>
                <c:pt idx="2385">
                  <c:v>18.821293878735101</c:v>
                </c:pt>
                <c:pt idx="2386">
                  <c:v>18.629097766173501</c:v>
                </c:pt>
                <c:pt idx="2387">
                  <c:v>18.438642297650102</c:v>
                </c:pt>
                <c:pt idx="2388">
                  <c:v>18.250072526834899</c:v>
                </c:pt>
                <c:pt idx="2389">
                  <c:v>18.063098346388202</c:v>
                </c:pt>
                <c:pt idx="2390">
                  <c:v>17.878009863649499</c:v>
                </c:pt>
                <c:pt idx="2391">
                  <c:v>17.694516971279398</c:v>
                </c:pt>
                <c:pt idx="2392">
                  <c:v>17.512909776617299</c:v>
                </c:pt>
                <c:pt idx="2393">
                  <c:v>17.332753118653901</c:v>
                </c:pt>
                <c:pt idx="2394">
                  <c:v>17.1543371047288</c:v>
                </c:pt>
                <c:pt idx="2395">
                  <c:v>16.977516681171998</c:v>
                </c:pt>
                <c:pt idx="2396">
                  <c:v>16.802291847983799</c:v>
                </c:pt>
                <c:pt idx="2397">
                  <c:v>16.629097766173501</c:v>
                </c:pt>
                <c:pt idx="2398">
                  <c:v>16.457064113722101</c:v>
                </c:pt>
                <c:pt idx="2399">
                  <c:v>16.286916158978801</c:v>
                </c:pt>
                <c:pt idx="2400">
                  <c:v>16.118363794604001</c:v>
                </c:pt>
                <c:pt idx="2401">
                  <c:v>15.7725558456629</c:v>
                </c:pt>
                <c:pt idx="2402">
                  <c:v>15.0348128807659</c:v>
                </c:pt>
                <c:pt idx="2403">
                  <c:v>14.4026109660574</c:v>
                </c:pt>
                <c:pt idx="2404">
                  <c:v>13.8195967507978</c:v>
                </c:pt>
                <c:pt idx="2405">
                  <c:v>13.3786916158979</c:v>
                </c:pt>
                <c:pt idx="2406">
                  <c:v>13.4697418044677</c:v>
                </c:pt>
                <c:pt idx="2407">
                  <c:v>13.5595445314766</c:v>
                </c:pt>
                <c:pt idx="2408">
                  <c:v>13.647490571511501</c:v>
                </c:pt>
                <c:pt idx="2409">
                  <c:v>13.736582535538099</c:v>
                </c:pt>
                <c:pt idx="2410">
                  <c:v>13.824746156077699</c:v>
                </c:pt>
                <c:pt idx="2411">
                  <c:v>13.912518131708699</c:v>
                </c:pt>
                <c:pt idx="2412">
                  <c:v>14</c:v>
                </c:pt>
                <c:pt idx="2413">
                  <c:v>14.0872352770525</c:v>
                </c:pt>
                <c:pt idx="2414">
                  <c:v>14.1741224252974</c:v>
                </c:pt>
                <c:pt idx="2415">
                  <c:v>14.2609660574413</c:v>
                </c:pt>
                <c:pt idx="2416">
                  <c:v>14.347780678851199</c:v>
                </c:pt>
                <c:pt idx="2417">
                  <c:v>14.434537278793201</c:v>
                </c:pt>
                <c:pt idx="2418">
                  <c:v>14.5211778357992</c:v>
                </c:pt>
                <c:pt idx="2419">
                  <c:v>14.607774876704401</c:v>
                </c:pt>
                <c:pt idx="2420">
                  <c:v>14.694226863939701</c:v>
                </c:pt>
                <c:pt idx="2421">
                  <c:v>14.780678851174899</c:v>
                </c:pt>
                <c:pt idx="2422">
                  <c:v>14.8669857847404</c:v>
                </c:pt>
                <c:pt idx="2423">
                  <c:v>14.9531476646359</c:v>
                </c:pt>
                <c:pt idx="2424">
                  <c:v>15.0393095445315</c:v>
                </c:pt>
                <c:pt idx="2425">
                  <c:v>15.1253263707572</c:v>
                </c:pt>
                <c:pt idx="2426">
                  <c:v>15.2116333043226</c:v>
                </c:pt>
                <c:pt idx="2427">
                  <c:v>15.2985204525675</c:v>
                </c:pt>
                <c:pt idx="2428">
                  <c:v>15.3852625471424</c:v>
                </c:pt>
                <c:pt idx="2429">
                  <c:v>15.472004641717399</c:v>
                </c:pt>
                <c:pt idx="2430">
                  <c:v>15.5586016826226</c:v>
                </c:pt>
                <c:pt idx="2431">
                  <c:v>15.6450536698578</c:v>
                </c:pt>
                <c:pt idx="2432">
                  <c:v>15.6269219611256</c:v>
                </c:pt>
                <c:pt idx="2433">
                  <c:v>15.706991586887099</c:v>
                </c:pt>
                <c:pt idx="2434">
                  <c:v>15.792863359443</c:v>
                </c:pt>
                <c:pt idx="2435">
                  <c:v>15.8793153466783</c:v>
                </c:pt>
                <c:pt idx="2436">
                  <c:v>15.9660574412533</c:v>
                </c:pt>
                <c:pt idx="2437">
                  <c:v>16.0529445894981</c:v>
                </c:pt>
                <c:pt idx="2438">
                  <c:v>16.139976791412799</c:v>
                </c:pt>
                <c:pt idx="2439">
                  <c:v>16.227154046997398</c:v>
                </c:pt>
                <c:pt idx="2440">
                  <c:v>16.314476356251799</c:v>
                </c:pt>
                <c:pt idx="2441">
                  <c:v>16.401798665506199</c:v>
                </c:pt>
                <c:pt idx="2442">
                  <c:v>16.4894110821004</c:v>
                </c:pt>
                <c:pt idx="2443">
                  <c:v>16.577023498694501</c:v>
                </c:pt>
                <c:pt idx="2444">
                  <c:v>16.6647809689585</c:v>
                </c:pt>
                <c:pt idx="2445">
                  <c:v>16.752828546562199</c:v>
                </c:pt>
                <c:pt idx="2446">
                  <c:v>16.841746446185098</c:v>
                </c:pt>
                <c:pt idx="2447">
                  <c:v>16.930809399477798</c:v>
                </c:pt>
                <c:pt idx="2448">
                  <c:v>17.0201624601102</c:v>
                </c:pt>
                <c:pt idx="2449">
                  <c:v>17.109515520742701</c:v>
                </c:pt>
                <c:pt idx="2450">
                  <c:v>17.199013635044999</c:v>
                </c:pt>
                <c:pt idx="2451">
                  <c:v>17.2885117493473</c:v>
                </c:pt>
                <c:pt idx="2452">
                  <c:v>17.3782999709893</c:v>
                </c:pt>
                <c:pt idx="2453">
                  <c:v>17.468088192631299</c:v>
                </c:pt>
                <c:pt idx="2454">
                  <c:v>17.558166521613</c:v>
                </c:pt>
                <c:pt idx="2455">
                  <c:v>17.6482448505947</c:v>
                </c:pt>
                <c:pt idx="2456">
                  <c:v>17.738323179576401</c:v>
                </c:pt>
                <c:pt idx="2457">
                  <c:v>17.828691615897899</c:v>
                </c:pt>
                <c:pt idx="2458">
                  <c:v>17.919060052219301</c:v>
                </c:pt>
                <c:pt idx="2459">
                  <c:v>18.0097185958805</c:v>
                </c:pt>
                <c:pt idx="2460">
                  <c:v>18.100232085871799</c:v>
                </c:pt>
                <c:pt idx="2461">
                  <c:v>18.191035683202799</c:v>
                </c:pt>
                <c:pt idx="2462">
                  <c:v>18.281839280533799</c:v>
                </c:pt>
                <c:pt idx="2463">
                  <c:v>18.376559326951</c:v>
                </c:pt>
                <c:pt idx="2464">
                  <c:v>18.6482448505947</c:v>
                </c:pt>
                <c:pt idx="2465">
                  <c:v>18.912822744415401</c:v>
                </c:pt>
                <c:pt idx="2466">
                  <c:v>19.170873223092499</c:v>
                </c:pt>
                <c:pt idx="2467">
                  <c:v>19.4223962866261</c:v>
                </c:pt>
                <c:pt idx="2468">
                  <c:v>19.667391935015999</c:v>
                </c:pt>
                <c:pt idx="2469">
                  <c:v>19.905860168262301</c:v>
                </c:pt>
                <c:pt idx="2470">
                  <c:v>20.138091093704698</c:v>
                </c:pt>
                <c:pt idx="2471">
                  <c:v>20.3623440673049</c:v>
                </c:pt>
                <c:pt idx="2472">
                  <c:v>20.579924572091699</c:v>
                </c:pt>
                <c:pt idx="2473">
                  <c:v>20.791412822744402</c:v>
                </c:pt>
                <c:pt idx="2474">
                  <c:v>20.9972439802727</c:v>
                </c:pt>
                <c:pt idx="2475">
                  <c:v>21.197272991006699</c:v>
                </c:pt>
                <c:pt idx="2476">
                  <c:v>21.391935015955902</c:v>
                </c:pt>
                <c:pt idx="2477">
                  <c:v>21.580939947780699</c:v>
                </c:pt>
                <c:pt idx="2478">
                  <c:v>21.764722947490601</c:v>
                </c:pt>
                <c:pt idx="2479">
                  <c:v>21.943284015085599</c:v>
                </c:pt>
                <c:pt idx="2480">
                  <c:v>22.116768204235601</c:v>
                </c:pt>
                <c:pt idx="2481">
                  <c:v>22.2503626341746</c:v>
                </c:pt>
                <c:pt idx="2482">
                  <c:v>21.9841891499855</c:v>
                </c:pt>
                <c:pt idx="2483">
                  <c:v>21.726863939657701</c:v>
                </c:pt>
                <c:pt idx="2484">
                  <c:v>21.477661734841899</c:v>
                </c:pt>
                <c:pt idx="2485">
                  <c:v>21.235277052509399</c:v>
                </c:pt>
                <c:pt idx="2486">
                  <c:v>20.998694516971302</c:v>
                </c:pt>
                <c:pt idx="2487">
                  <c:v>20.767043806208299</c:v>
                </c:pt>
                <c:pt idx="2488">
                  <c:v>20.5397447055411</c:v>
                </c:pt>
                <c:pt idx="2489">
                  <c:v>20.316071946620202</c:v>
                </c:pt>
                <c:pt idx="2490">
                  <c:v>20.094139831737699</c:v>
                </c:pt>
                <c:pt idx="2491">
                  <c:v>19.874528575572999</c:v>
                </c:pt>
                <c:pt idx="2492">
                  <c:v>19.657528285465599</c:v>
                </c:pt>
                <c:pt idx="2493">
                  <c:v>19.442993907745901</c:v>
                </c:pt>
                <c:pt idx="2494">
                  <c:v>19.230780388743799</c:v>
                </c:pt>
                <c:pt idx="2495">
                  <c:v>19.020742674789702</c:v>
                </c:pt>
                <c:pt idx="2496">
                  <c:v>18.812880765883399</c:v>
                </c:pt>
                <c:pt idx="2497">
                  <c:v>18.606904554685201</c:v>
                </c:pt>
                <c:pt idx="2498">
                  <c:v>18.402378880185701</c:v>
                </c:pt>
                <c:pt idx="2499">
                  <c:v>18.198288366695699</c:v>
                </c:pt>
                <c:pt idx="2500">
                  <c:v>17.995938497244001</c:v>
                </c:pt>
                <c:pt idx="2501">
                  <c:v>17.7953292718306</c:v>
                </c:pt>
                <c:pt idx="2502">
                  <c:v>17.596460690455501</c:v>
                </c:pt>
                <c:pt idx="2503">
                  <c:v>17.399187699448799</c:v>
                </c:pt>
                <c:pt idx="2504">
                  <c:v>17.2036553524804</c:v>
                </c:pt>
                <c:pt idx="2505">
                  <c:v>17.009863649550301</c:v>
                </c:pt>
                <c:pt idx="2506">
                  <c:v>16.817812590658502</c:v>
                </c:pt>
                <c:pt idx="2507">
                  <c:v>16.626631853785899</c:v>
                </c:pt>
                <c:pt idx="2508">
                  <c:v>16.436756599942001</c:v>
                </c:pt>
                <c:pt idx="2509">
                  <c:v>16.2486219901364</c:v>
                </c:pt>
                <c:pt idx="2510">
                  <c:v>16.062228024368999</c:v>
                </c:pt>
                <c:pt idx="2511">
                  <c:v>15.87757470264</c:v>
                </c:pt>
                <c:pt idx="2512">
                  <c:v>15.6945169712794</c:v>
                </c:pt>
                <c:pt idx="2513">
                  <c:v>15.5233536408471</c:v>
                </c:pt>
                <c:pt idx="2514">
                  <c:v>15.375398897592101</c:v>
                </c:pt>
                <c:pt idx="2515">
                  <c:v>15.228314476356299</c:v>
                </c:pt>
                <c:pt idx="2516">
                  <c:v>15.084131128517599</c:v>
                </c:pt>
                <c:pt idx="2517">
                  <c:v>14.9383521903104</c:v>
                </c:pt>
                <c:pt idx="2518">
                  <c:v>14.794749057151099</c:v>
                </c:pt>
                <c:pt idx="2519">
                  <c:v>14.652306353350699</c:v>
                </c:pt>
                <c:pt idx="2520">
                  <c:v>14.5108790252393</c:v>
                </c:pt>
                <c:pt idx="2521">
                  <c:v>14.1974760661445</c:v>
                </c:pt>
                <c:pt idx="2522">
                  <c:v>13.498331882796601</c:v>
                </c:pt>
                <c:pt idx="2523">
                  <c:v>12.888279663475499</c:v>
                </c:pt>
                <c:pt idx="2524">
                  <c:v>12.322425297360001</c:v>
                </c:pt>
                <c:pt idx="2525">
                  <c:v>12.353727879315301</c:v>
                </c:pt>
                <c:pt idx="2526">
                  <c:v>12.432695097186</c:v>
                </c:pt>
                <c:pt idx="2527">
                  <c:v>12.511299680881899</c:v>
                </c:pt>
                <c:pt idx="2528">
                  <c:v>12.5896286626052</c:v>
                </c:pt>
                <c:pt idx="2529">
                  <c:v>12.6676675369887</c:v>
                </c:pt>
                <c:pt idx="2530">
                  <c:v>12.745430809399499</c:v>
                </c:pt>
                <c:pt idx="2531">
                  <c:v>12.822932985204501</c:v>
                </c:pt>
                <c:pt idx="2532">
                  <c:v>12.900174064403799</c:v>
                </c:pt>
                <c:pt idx="2533">
                  <c:v>12.9771540469974</c:v>
                </c:pt>
                <c:pt idx="2534">
                  <c:v>13.054032492021999</c:v>
                </c:pt>
                <c:pt idx="2535">
                  <c:v>13.130809399477799</c:v>
                </c:pt>
                <c:pt idx="2536">
                  <c:v>13.207499274731701</c:v>
                </c:pt>
                <c:pt idx="2537">
                  <c:v>13.284073107049601</c:v>
                </c:pt>
                <c:pt idx="2538">
                  <c:v>13.360545401798699</c:v>
                </c:pt>
                <c:pt idx="2539">
                  <c:v>13.4369016536118</c:v>
                </c:pt>
                <c:pt idx="2540">
                  <c:v>13.5131418624891</c:v>
                </c:pt>
                <c:pt idx="2541">
                  <c:v>13.589280533797499</c:v>
                </c:pt>
                <c:pt idx="2542">
                  <c:v>13.665288656803</c:v>
                </c:pt>
                <c:pt idx="2543">
                  <c:v>13.7414853495793</c:v>
                </c:pt>
                <c:pt idx="2544">
                  <c:v>13.8182477516681</c:v>
                </c:pt>
                <c:pt idx="2545">
                  <c:v>13.894894110820999</c:v>
                </c:pt>
                <c:pt idx="2546">
                  <c:v>13.971438932405</c:v>
                </c:pt>
                <c:pt idx="2547">
                  <c:v>14.047882216420099</c:v>
                </c:pt>
                <c:pt idx="2548">
                  <c:v>14.124209457499299</c:v>
                </c:pt>
                <c:pt idx="2549">
                  <c:v>14.200420655642599</c:v>
                </c:pt>
                <c:pt idx="2550">
                  <c:v>14.276501305483</c:v>
                </c:pt>
                <c:pt idx="2551">
                  <c:v>14.0438207136641</c:v>
                </c:pt>
                <c:pt idx="2552">
                  <c:v>13.9317667536989</c:v>
                </c:pt>
                <c:pt idx="2553">
                  <c:v>13.914722947490599</c:v>
                </c:pt>
                <c:pt idx="2554">
                  <c:v>13.975529445895001</c:v>
                </c:pt>
                <c:pt idx="2555">
                  <c:v>14.0445604873803</c:v>
                </c:pt>
                <c:pt idx="2556">
                  <c:v>14.1165506237308</c:v>
                </c:pt>
                <c:pt idx="2557">
                  <c:v>14.1882941688425</c:v>
                </c:pt>
                <c:pt idx="2558">
                  <c:v>14.260269799825901</c:v>
                </c:pt>
                <c:pt idx="2559">
                  <c:v>14.3323614737453</c:v>
                </c:pt>
                <c:pt idx="2560">
                  <c:v>14.404554685233499</c:v>
                </c:pt>
                <c:pt idx="2561">
                  <c:v>14.476849434290701</c:v>
                </c:pt>
                <c:pt idx="2562">
                  <c:v>14.549173194081799</c:v>
                </c:pt>
                <c:pt idx="2563">
                  <c:v>14.6217000290107</c:v>
                </c:pt>
                <c:pt idx="2564">
                  <c:v>14.694226863939701</c:v>
                </c:pt>
                <c:pt idx="2565">
                  <c:v>14.766898752538401</c:v>
                </c:pt>
                <c:pt idx="2566">
                  <c:v>14.8395706411372</c:v>
                </c:pt>
                <c:pt idx="2567">
                  <c:v>14.9123875834059</c:v>
                </c:pt>
                <c:pt idx="2568">
                  <c:v>14.985204525674501</c:v>
                </c:pt>
                <c:pt idx="2569">
                  <c:v>15.058166521613</c:v>
                </c:pt>
                <c:pt idx="2570">
                  <c:v>15.131273571221399</c:v>
                </c:pt>
                <c:pt idx="2571">
                  <c:v>15.204815781839301</c:v>
                </c:pt>
                <c:pt idx="2572">
                  <c:v>15.2787931534668</c:v>
                </c:pt>
                <c:pt idx="2573">
                  <c:v>15.352915578764099</c:v>
                </c:pt>
                <c:pt idx="2574">
                  <c:v>15.4271830577314</c:v>
                </c:pt>
                <c:pt idx="2575">
                  <c:v>15.5015955903684</c:v>
                </c:pt>
                <c:pt idx="2576">
                  <c:v>15.576008123005501</c:v>
                </c:pt>
                <c:pt idx="2577">
                  <c:v>15.6504206556426</c:v>
                </c:pt>
                <c:pt idx="2578">
                  <c:v>15.725123295619399</c:v>
                </c:pt>
                <c:pt idx="2579">
                  <c:v>15.799680881926299</c:v>
                </c:pt>
                <c:pt idx="2580">
                  <c:v>15.874528575573001</c:v>
                </c:pt>
                <c:pt idx="2581">
                  <c:v>15.9492312155498</c:v>
                </c:pt>
                <c:pt idx="2582">
                  <c:v>16.024223962866301</c:v>
                </c:pt>
                <c:pt idx="2583">
                  <c:v>16.099216710182802</c:v>
                </c:pt>
                <c:pt idx="2584">
                  <c:v>16.174209457499298</c:v>
                </c:pt>
                <c:pt idx="2585">
                  <c:v>16.249347258485599</c:v>
                </c:pt>
                <c:pt idx="2586">
                  <c:v>16.3246301131419</c:v>
                </c:pt>
                <c:pt idx="2587">
                  <c:v>16.399912967798102</c:v>
                </c:pt>
                <c:pt idx="2588">
                  <c:v>16.4751958224543</c:v>
                </c:pt>
                <c:pt idx="2589">
                  <c:v>16.550623730780401</c:v>
                </c:pt>
                <c:pt idx="2590">
                  <c:v>16.6260516391065</c:v>
                </c:pt>
                <c:pt idx="2591">
                  <c:v>16.764432840150899</c:v>
                </c:pt>
                <c:pt idx="2592">
                  <c:v>16.990136350449699</c:v>
                </c:pt>
                <c:pt idx="2593">
                  <c:v>17.2100377139542</c:v>
                </c:pt>
                <c:pt idx="2594">
                  <c:v>17.424427038004101</c:v>
                </c:pt>
                <c:pt idx="2595">
                  <c:v>17.6330142152596</c:v>
                </c:pt>
                <c:pt idx="2596">
                  <c:v>17.836234406730501</c:v>
                </c:pt>
                <c:pt idx="2597">
                  <c:v>18.033942558746698</c:v>
                </c:pt>
                <c:pt idx="2598">
                  <c:v>18.226573832318</c:v>
                </c:pt>
                <c:pt idx="2599">
                  <c:v>18.413983173774302</c:v>
                </c:pt>
                <c:pt idx="2600">
                  <c:v>18.594139831737699</c:v>
                </c:pt>
                <c:pt idx="2601">
                  <c:v>18.5687554395126</c:v>
                </c:pt>
                <c:pt idx="2602">
                  <c:v>18.400203075137799</c:v>
                </c:pt>
                <c:pt idx="2603">
                  <c:v>18.233681462141</c:v>
                </c:pt>
                <c:pt idx="2604">
                  <c:v>18.0678851174935</c:v>
                </c:pt>
                <c:pt idx="2605">
                  <c:v>17.902814041195199</c:v>
                </c:pt>
                <c:pt idx="2606">
                  <c:v>17.738323179576401</c:v>
                </c:pt>
                <c:pt idx="2607">
                  <c:v>17.574412532637101</c:v>
                </c:pt>
                <c:pt idx="2608">
                  <c:v>17.4109370467073</c:v>
                </c:pt>
                <c:pt idx="2609">
                  <c:v>17.248041775456901</c:v>
                </c:pt>
                <c:pt idx="2610">
                  <c:v>17.085726718886001</c:v>
                </c:pt>
                <c:pt idx="2611">
                  <c:v>16.923846823324599</c:v>
                </c:pt>
                <c:pt idx="2612">
                  <c:v>16.762547142442699</c:v>
                </c:pt>
                <c:pt idx="2613">
                  <c:v>16.600087032201898</c:v>
                </c:pt>
                <c:pt idx="2614">
                  <c:v>16.439367565999401</c:v>
                </c:pt>
                <c:pt idx="2615">
                  <c:v>16.280243690165399</c:v>
                </c:pt>
                <c:pt idx="2616">
                  <c:v>16.12242529736</c:v>
                </c:pt>
                <c:pt idx="2617">
                  <c:v>15.9656222802437</c:v>
                </c:pt>
                <c:pt idx="2618">
                  <c:v>15.827531186539</c:v>
                </c:pt>
                <c:pt idx="2619">
                  <c:v>15.70409051349</c:v>
                </c:pt>
                <c:pt idx="2620">
                  <c:v>15.580649840441</c:v>
                </c:pt>
                <c:pt idx="2621">
                  <c:v>15.4572091673919</c:v>
                </c:pt>
                <c:pt idx="2622">
                  <c:v>15.334058601682599</c:v>
                </c:pt>
                <c:pt idx="2623">
                  <c:v>15.2103278212939</c:v>
                </c:pt>
                <c:pt idx="2624">
                  <c:v>15.087757470264</c:v>
                </c:pt>
                <c:pt idx="2625">
                  <c:v>14.9656222802437</c:v>
                </c:pt>
                <c:pt idx="2626">
                  <c:v>14.843777197563099</c:v>
                </c:pt>
                <c:pt idx="2627">
                  <c:v>14.7222222222222</c:v>
                </c:pt>
                <c:pt idx="2628">
                  <c:v>14.6009573542211</c:v>
                </c:pt>
                <c:pt idx="2629">
                  <c:v>14.4801711633304</c:v>
                </c:pt>
                <c:pt idx="2630">
                  <c:v>14.3596895851465</c:v>
                </c:pt>
                <c:pt idx="2631">
                  <c:v>14.239599651871201</c:v>
                </c:pt>
                <c:pt idx="2632">
                  <c:v>14.1198868581375</c:v>
                </c:pt>
                <c:pt idx="2633">
                  <c:v>14.000609225413401</c:v>
                </c:pt>
                <c:pt idx="2634">
                  <c:v>13.8817232375979</c:v>
                </c:pt>
                <c:pt idx="2635">
                  <c:v>13.763286916159</c:v>
                </c:pt>
                <c:pt idx="2636">
                  <c:v>13.645967507978</c:v>
                </c:pt>
                <c:pt idx="2637">
                  <c:v>13.529271830577301</c:v>
                </c:pt>
                <c:pt idx="2638">
                  <c:v>13.4132143893241</c:v>
                </c:pt>
                <c:pt idx="2639">
                  <c:v>13.297722657383201</c:v>
                </c:pt>
                <c:pt idx="2640">
                  <c:v>13.1828111401218</c:v>
                </c:pt>
                <c:pt idx="2641">
                  <c:v>12.609994197853201</c:v>
                </c:pt>
                <c:pt idx="2642">
                  <c:v>11.996373658253599</c:v>
                </c:pt>
                <c:pt idx="2643">
                  <c:v>11.477226573832301</c:v>
                </c:pt>
                <c:pt idx="2644">
                  <c:v>11.5485059472005</c:v>
                </c:pt>
                <c:pt idx="2645">
                  <c:v>11.620220481578199</c:v>
                </c:pt>
                <c:pt idx="2646">
                  <c:v>11.690745575863099</c:v>
                </c:pt>
                <c:pt idx="2647">
                  <c:v>11.760791993037399</c:v>
                </c:pt>
                <c:pt idx="2648">
                  <c:v>11.830490281404099</c:v>
                </c:pt>
                <c:pt idx="2649">
                  <c:v>11.8998839570641</c:v>
                </c:pt>
                <c:pt idx="2650">
                  <c:v>11.968987525384399</c:v>
                </c:pt>
                <c:pt idx="2651">
                  <c:v>12.037800986364999</c:v>
                </c:pt>
                <c:pt idx="2652">
                  <c:v>12.106396866840701</c:v>
                </c:pt>
                <c:pt idx="2653">
                  <c:v>12.174818682912701</c:v>
                </c:pt>
                <c:pt idx="2654">
                  <c:v>12.243182477516701</c:v>
                </c:pt>
                <c:pt idx="2655">
                  <c:v>12.311430229184801</c:v>
                </c:pt>
                <c:pt idx="2656">
                  <c:v>12.3796489701189</c:v>
                </c:pt>
                <c:pt idx="2657">
                  <c:v>12.448563968668401</c:v>
                </c:pt>
                <c:pt idx="2658">
                  <c:v>12.517377429649001</c:v>
                </c:pt>
                <c:pt idx="2659">
                  <c:v>12.586074847693601</c:v>
                </c:pt>
                <c:pt idx="2660">
                  <c:v>12.6546852335364</c:v>
                </c:pt>
                <c:pt idx="2661">
                  <c:v>12.7231795764433</c:v>
                </c:pt>
                <c:pt idx="2662">
                  <c:v>12.7915578764143</c:v>
                </c:pt>
                <c:pt idx="2663">
                  <c:v>12.8598346388164</c:v>
                </c:pt>
                <c:pt idx="2664">
                  <c:v>12.927995358282599</c:v>
                </c:pt>
                <c:pt idx="2665">
                  <c:v>12.9960400348129</c:v>
                </c:pt>
                <c:pt idx="2666">
                  <c:v>13.0639686684073</c:v>
                </c:pt>
                <c:pt idx="2667">
                  <c:v>13.1317232375979</c:v>
                </c:pt>
                <c:pt idx="2668">
                  <c:v>13.1993617638526</c:v>
                </c:pt>
                <c:pt idx="2669">
                  <c:v>13.2668842471715</c:v>
                </c:pt>
                <c:pt idx="2670">
                  <c:v>13.3342761821874</c:v>
                </c:pt>
                <c:pt idx="2671">
                  <c:v>13.3959965187119</c:v>
                </c:pt>
                <c:pt idx="2672">
                  <c:v>13.298767043806199</c:v>
                </c:pt>
                <c:pt idx="2673">
                  <c:v>13.3492312155498</c:v>
                </c:pt>
                <c:pt idx="2674">
                  <c:v>13.4100812300551</c:v>
                </c:pt>
                <c:pt idx="2675">
                  <c:v>13.471424427038</c:v>
                </c:pt>
                <c:pt idx="2676">
                  <c:v>13.5329561937917</c:v>
                </c:pt>
                <c:pt idx="2677">
                  <c:v>13.594560487380299</c:v>
                </c:pt>
                <c:pt idx="2678">
                  <c:v>13.656237307803901</c:v>
                </c:pt>
                <c:pt idx="2679">
                  <c:v>13.717957644328401</c:v>
                </c:pt>
                <c:pt idx="2680">
                  <c:v>13.7805192921381</c:v>
                </c:pt>
                <c:pt idx="2681">
                  <c:v>13.8431099506818</c:v>
                </c:pt>
                <c:pt idx="2682">
                  <c:v>13.9057586306934</c:v>
                </c:pt>
                <c:pt idx="2683">
                  <c:v>13.968465332172901</c:v>
                </c:pt>
                <c:pt idx="2684">
                  <c:v>14.0312010443864</c:v>
                </c:pt>
                <c:pt idx="2685">
                  <c:v>14.0939947780679</c:v>
                </c:pt>
                <c:pt idx="2686">
                  <c:v>14.156832027850299</c:v>
                </c:pt>
                <c:pt idx="2687">
                  <c:v>14.2197272991007</c:v>
                </c:pt>
                <c:pt idx="2688">
                  <c:v>14.282666086452</c:v>
                </c:pt>
                <c:pt idx="2689">
                  <c:v>14.3456628952713</c:v>
                </c:pt>
                <c:pt idx="2690">
                  <c:v>14.4087032201915</c:v>
                </c:pt>
                <c:pt idx="2691">
                  <c:v>14.4717870612126</c:v>
                </c:pt>
                <c:pt idx="2692">
                  <c:v>14.534957934435701</c:v>
                </c:pt>
                <c:pt idx="2693">
                  <c:v>14.598056280823901</c:v>
                </c:pt>
                <c:pt idx="2694">
                  <c:v>14.6612996808819</c:v>
                </c:pt>
                <c:pt idx="2695">
                  <c:v>14.724543080939901</c:v>
                </c:pt>
                <c:pt idx="2696">
                  <c:v>14.787786480997999</c:v>
                </c:pt>
                <c:pt idx="2697">
                  <c:v>14.851029881056</c:v>
                </c:pt>
                <c:pt idx="2698">
                  <c:v>14.9144183347839</c:v>
                </c:pt>
                <c:pt idx="2699">
                  <c:v>14.9778067885117</c:v>
                </c:pt>
                <c:pt idx="2700">
                  <c:v>15.041195242239599</c:v>
                </c:pt>
                <c:pt idx="2701">
                  <c:v>15.1045836959675</c:v>
                </c:pt>
                <c:pt idx="2702">
                  <c:v>15.168117203365201</c:v>
                </c:pt>
                <c:pt idx="2703">
                  <c:v>15.2322309254424</c:v>
                </c:pt>
                <c:pt idx="2704">
                  <c:v>15.296489701189399</c:v>
                </c:pt>
                <c:pt idx="2705">
                  <c:v>15.360893530606299</c:v>
                </c:pt>
                <c:pt idx="2706">
                  <c:v>15.425297360023199</c:v>
                </c:pt>
                <c:pt idx="2707">
                  <c:v>15.489701189440099</c:v>
                </c:pt>
                <c:pt idx="2708">
                  <c:v>15.554105018856999</c:v>
                </c:pt>
                <c:pt idx="2709">
                  <c:v>15.6186539019437</c:v>
                </c:pt>
                <c:pt idx="2710">
                  <c:v>15.683202785030501</c:v>
                </c:pt>
                <c:pt idx="2711">
                  <c:v>15.7477516681172</c:v>
                </c:pt>
                <c:pt idx="2712">
                  <c:v>15.812300551203901</c:v>
                </c:pt>
                <c:pt idx="2713">
                  <c:v>15.8769944879605</c:v>
                </c:pt>
                <c:pt idx="2714">
                  <c:v>15.941543371047301</c:v>
                </c:pt>
                <c:pt idx="2715">
                  <c:v>16.006382361473701</c:v>
                </c:pt>
                <c:pt idx="2716">
                  <c:v>16.096460690455501</c:v>
                </c:pt>
                <c:pt idx="2717">
                  <c:v>16.289672178706098</c:v>
                </c:pt>
                <c:pt idx="2718">
                  <c:v>16.480997969248602</c:v>
                </c:pt>
                <c:pt idx="2719">
                  <c:v>16.667101827676198</c:v>
                </c:pt>
                <c:pt idx="2720">
                  <c:v>16.846968378300001</c:v>
                </c:pt>
                <c:pt idx="2721">
                  <c:v>16.9972439802727</c:v>
                </c:pt>
                <c:pt idx="2722">
                  <c:v>16.894691035683199</c:v>
                </c:pt>
                <c:pt idx="2723">
                  <c:v>16.788801856687002</c:v>
                </c:pt>
                <c:pt idx="2724">
                  <c:v>16.678706121264899</c:v>
                </c:pt>
                <c:pt idx="2725">
                  <c:v>16.564838990426502</c:v>
                </c:pt>
                <c:pt idx="2726">
                  <c:v>16.448360893530602</c:v>
                </c:pt>
                <c:pt idx="2727">
                  <c:v>16.329271830577301</c:v>
                </c:pt>
                <c:pt idx="2728">
                  <c:v>16.208152016246</c:v>
                </c:pt>
                <c:pt idx="2729">
                  <c:v>16.085001450536701</c:v>
                </c:pt>
                <c:pt idx="2730">
                  <c:v>15.960255294458999</c:v>
                </c:pt>
                <c:pt idx="2731">
                  <c:v>15.8339135480128</c:v>
                </c:pt>
                <c:pt idx="2732">
                  <c:v>15.7064113722077</c:v>
                </c:pt>
                <c:pt idx="2733">
                  <c:v>15.5776037133739</c:v>
                </c:pt>
                <c:pt idx="2734">
                  <c:v>15.447780678851201</c:v>
                </c:pt>
                <c:pt idx="2735">
                  <c:v>15.3170873223093</c:v>
                </c:pt>
                <c:pt idx="2736">
                  <c:v>15.185668697418</c:v>
                </c:pt>
                <c:pt idx="2737">
                  <c:v>15.0525094284885</c:v>
                </c:pt>
                <c:pt idx="2738">
                  <c:v>14.9187699448796</c:v>
                </c:pt>
                <c:pt idx="2739">
                  <c:v>14.784740353930999</c:v>
                </c:pt>
                <c:pt idx="2740">
                  <c:v>14.6502756019727</c:v>
                </c:pt>
                <c:pt idx="2741">
                  <c:v>14.5158108500145</c:v>
                </c:pt>
                <c:pt idx="2742">
                  <c:v>14.3810559907166</c:v>
                </c:pt>
                <c:pt idx="2743">
                  <c:v>14.246315636785599</c:v>
                </c:pt>
                <c:pt idx="2744">
                  <c:v>14.1116042935886</c:v>
                </c:pt>
                <c:pt idx="2745">
                  <c:v>13.976965477226599</c:v>
                </c:pt>
                <c:pt idx="2746">
                  <c:v>13.842457209167399</c:v>
                </c:pt>
                <c:pt idx="2747">
                  <c:v>13.7080939947781</c:v>
                </c:pt>
                <c:pt idx="2748">
                  <c:v>13.5730200174064</c:v>
                </c:pt>
                <c:pt idx="2749">
                  <c:v>13.4383521903104</c:v>
                </c:pt>
                <c:pt idx="2750">
                  <c:v>13.3041775456919</c:v>
                </c:pt>
                <c:pt idx="2751">
                  <c:v>13.170525094284899</c:v>
                </c:pt>
                <c:pt idx="2752">
                  <c:v>13.0374238468233</c:v>
                </c:pt>
                <c:pt idx="2753">
                  <c:v>12.904873803307201</c:v>
                </c:pt>
                <c:pt idx="2754">
                  <c:v>12.7729329852045</c:v>
                </c:pt>
                <c:pt idx="2755">
                  <c:v>12.6415288656803</c:v>
                </c:pt>
                <c:pt idx="2756">
                  <c:v>12.510733971569501</c:v>
                </c:pt>
                <c:pt idx="2757">
                  <c:v>12.38060632434</c:v>
                </c:pt>
                <c:pt idx="2758">
                  <c:v>12.250333623440699</c:v>
                </c:pt>
                <c:pt idx="2759">
                  <c:v>12.1207281694227</c:v>
                </c:pt>
                <c:pt idx="2760">
                  <c:v>11.991964026689899</c:v>
                </c:pt>
                <c:pt idx="2761">
                  <c:v>11.6617928633594</c:v>
                </c:pt>
                <c:pt idx="2762">
                  <c:v>10.8522773426168</c:v>
                </c:pt>
                <c:pt idx="2763">
                  <c:v>10.304888308674199</c:v>
                </c:pt>
                <c:pt idx="2764">
                  <c:v>10.369292138091099</c:v>
                </c:pt>
                <c:pt idx="2765">
                  <c:v>10.433695967507999</c:v>
                </c:pt>
                <c:pt idx="2766">
                  <c:v>10.4978822164201</c:v>
                </c:pt>
                <c:pt idx="2767">
                  <c:v>10.5617783579925</c:v>
                </c:pt>
                <c:pt idx="2768">
                  <c:v>10.625398897592101</c:v>
                </c:pt>
                <c:pt idx="2769">
                  <c:v>10.6887003191181</c:v>
                </c:pt>
                <c:pt idx="2770">
                  <c:v>10.7517261386713</c:v>
                </c:pt>
                <c:pt idx="2771">
                  <c:v>10.814447345517801</c:v>
                </c:pt>
                <c:pt idx="2772">
                  <c:v>10.876820423556699</c:v>
                </c:pt>
                <c:pt idx="2773">
                  <c:v>10.9391935015956</c:v>
                </c:pt>
                <c:pt idx="2774">
                  <c:v>11.001479547432499</c:v>
                </c:pt>
                <c:pt idx="2775">
                  <c:v>11.063635044966601</c:v>
                </c:pt>
                <c:pt idx="2776">
                  <c:v>11.1256744995648</c:v>
                </c:pt>
                <c:pt idx="2777">
                  <c:v>11.1883957064114</c:v>
                </c:pt>
                <c:pt idx="2778">
                  <c:v>11.251058891790001</c:v>
                </c:pt>
                <c:pt idx="2779">
                  <c:v>11.313635044966601</c:v>
                </c:pt>
                <c:pt idx="2780">
                  <c:v>11.3760806498404</c:v>
                </c:pt>
                <c:pt idx="2781">
                  <c:v>11.438424717145301</c:v>
                </c:pt>
                <c:pt idx="2782">
                  <c:v>11.500652741514401</c:v>
                </c:pt>
                <c:pt idx="2783">
                  <c:v>11.562779228314501</c:v>
                </c:pt>
                <c:pt idx="2784">
                  <c:v>11.6247751668117</c:v>
                </c:pt>
                <c:pt idx="2785">
                  <c:v>11.6866550623731</c:v>
                </c:pt>
                <c:pt idx="2786">
                  <c:v>11.7484189149986</c:v>
                </c:pt>
                <c:pt idx="2787">
                  <c:v>11.810066724688101</c:v>
                </c:pt>
                <c:pt idx="2788">
                  <c:v>11.8715839860748</c:v>
                </c:pt>
                <c:pt idx="2789">
                  <c:v>11.9329852045257</c:v>
                </c:pt>
                <c:pt idx="2790">
                  <c:v>11.9942703800406</c:v>
                </c:pt>
                <c:pt idx="2791">
                  <c:v>12.0508268059182</c:v>
                </c:pt>
                <c:pt idx="2792">
                  <c:v>10.5722077168552</c:v>
                </c:pt>
                <c:pt idx="2793">
                  <c:v>10.5287641427328</c:v>
                </c:pt>
                <c:pt idx="2794">
                  <c:v>10.551290977661701</c:v>
                </c:pt>
                <c:pt idx="2795">
                  <c:v>10.5922396286626</c:v>
                </c:pt>
                <c:pt idx="2796">
                  <c:v>10.639440092834301</c:v>
                </c:pt>
                <c:pt idx="2797">
                  <c:v>10.687670438062099</c:v>
                </c:pt>
                <c:pt idx="2798">
                  <c:v>10.7361763852625</c:v>
                </c:pt>
                <c:pt idx="2799">
                  <c:v>10.7847983753989</c:v>
                </c:pt>
                <c:pt idx="2800">
                  <c:v>10.833492892370201</c:v>
                </c:pt>
                <c:pt idx="2801">
                  <c:v>10.8822454308094</c:v>
                </c:pt>
                <c:pt idx="2802">
                  <c:v>10.931055990716599</c:v>
                </c:pt>
                <c:pt idx="2803">
                  <c:v>10.979924572091701</c:v>
                </c:pt>
                <c:pt idx="2804">
                  <c:v>11.028836669567699</c:v>
                </c:pt>
                <c:pt idx="2805">
                  <c:v>11.077806788511699</c:v>
                </c:pt>
                <c:pt idx="2806">
                  <c:v>11.126834928923699</c:v>
                </c:pt>
                <c:pt idx="2807">
                  <c:v>11.176530316217001</c:v>
                </c:pt>
                <c:pt idx="2808">
                  <c:v>11.226312735712201</c:v>
                </c:pt>
                <c:pt idx="2809">
                  <c:v>11.2761676820424</c:v>
                </c:pt>
                <c:pt idx="2810">
                  <c:v>11.326066144473501</c:v>
                </c:pt>
                <c:pt idx="2811">
                  <c:v>11.3760371337395</c:v>
                </c:pt>
                <c:pt idx="2812">
                  <c:v>11.4260516391065</c:v>
                </c:pt>
                <c:pt idx="2813">
                  <c:v>11.4761241659414</c:v>
                </c:pt>
                <c:pt idx="2814">
                  <c:v>11.526254714244301</c:v>
                </c:pt>
                <c:pt idx="2815">
                  <c:v>11.576443284015101</c:v>
                </c:pt>
                <c:pt idx="2816">
                  <c:v>11.626689875253801</c:v>
                </c:pt>
                <c:pt idx="2817">
                  <c:v>11.6769799825936</c:v>
                </c:pt>
                <c:pt idx="2818">
                  <c:v>11.727328111401199</c:v>
                </c:pt>
                <c:pt idx="2819">
                  <c:v>11.7777197563098</c:v>
                </c:pt>
                <c:pt idx="2820">
                  <c:v>11.8281694226864</c:v>
                </c:pt>
                <c:pt idx="2821">
                  <c:v>11.8786626051639</c:v>
                </c:pt>
                <c:pt idx="2822">
                  <c:v>11.929199303742401</c:v>
                </c:pt>
                <c:pt idx="2823">
                  <c:v>11.9797795184218</c:v>
                </c:pt>
                <c:pt idx="2824">
                  <c:v>12.0304177545692</c:v>
                </c:pt>
                <c:pt idx="2825">
                  <c:v>12.0810995068175</c:v>
                </c:pt>
                <c:pt idx="2826">
                  <c:v>12.1318247751668</c:v>
                </c:pt>
                <c:pt idx="2827">
                  <c:v>12.1825935596171</c:v>
                </c:pt>
                <c:pt idx="2828">
                  <c:v>12.2334058601683</c:v>
                </c:pt>
                <c:pt idx="2829">
                  <c:v>12.2842616768204</c:v>
                </c:pt>
                <c:pt idx="2830">
                  <c:v>12.3351610095735</c:v>
                </c:pt>
                <c:pt idx="2831">
                  <c:v>12.3862779228314</c:v>
                </c:pt>
                <c:pt idx="2832">
                  <c:v>12.4378880185669</c:v>
                </c:pt>
                <c:pt idx="2833">
                  <c:v>12.489556135770201</c:v>
                </c:pt>
                <c:pt idx="2834">
                  <c:v>12.541253263707601</c:v>
                </c:pt>
                <c:pt idx="2835">
                  <c:v>12.5930084131129</c:v>
                </c:pt>
                <c:pt idx="2836">
                  <c:v>12.644807078619101</c:v>
                </c:pt>
                <c:pt idx="2837">
                  <c:v>12.6966492602263</c:v>
                </c:pt>
                <c:pt idx="2838">
                  <c:v>12.7485349579344</c:v>
                </c:pt>
                <c:pt idx="2839">
                  <c:v>12.800449666376601</c:v>
                </c:pt>
                <c:pt idx="2840">
                  <c:v>12.852407890919601</c:v>
                </c:pt>
                <c:pt idx="2841">
                  <c:v>12.8901508558167</c:v>
                </c:pt>
                <c:pt idx="2842">
                  <c:v>12.767000290107299</c:v>
                </c:pt>
                <c:pt idx="2843">
                  <c:v>12.6446620249492</c:v>
                </c:pt>
                <c:pt idx="2844">
                  <c:v>12.526196692776301</c:v>
                </c:pt>
                <c:pt idx="2845">
                  <c:v>12.4110240789092</c:v>
                </c:pt>
                <c:pt idx="2846">
                  <c:v>12.299593849724401</c:v>
                </c:pt>
                <c:pt idx="2847">
                  <c:v>12.191079199303701</c:v>
                </c:pt>
                <c:pt idx="2848">
                  <c:v>12.084740353931</c:v>
                </c:pt>
                <c:pt idx="2849">
                  <c:v>11.980345227734301</c:v>
                </c:pt>
                <c:pt idx="2850">
                  <c:v>11.877676240208899</c:v>
                </c:pt>
                <c:pt idx="2851">
                  <c:v>11.804482158398599</c:v>
                </c:pt>
                <c:pt idx="2852">
                  <c:v>11.779677980852901</c:v>
                </c:pt>
                <c:pt idx="2853">
                  <c:v>11.752378880185701</c:v>
                </c:pt>
                <c:pt idx="2854">
                  <c:v>11.720713664055699</c:v>
                </c:pt>
                <c:pt idx="2855">
                  <c:v>11.6848128807659</c:v>
                </c:pt>
                <c:pt idx="2856">
                  <c:v>11.644836089353101</c:v>
                </c:pt>
                <c:pt idx="2857">
                  <c:v>11.600768784450199</c:v>
                </c:pt>
                <c:pt idx="2858">
                  <c:v>11.552378880185699</c:v>
                </c:pt>
                <c:pt idx="2859">
                  <c:v>11.4998839570641</c:v>
                </c:pt>
                <c:pt idx="2860">
                  <c:v>11.4435015955904</c:v>
                </c:pt>
                <c:pt idx="2861">
                  <c:v>11.3834493762692</c:v>
                </c:pt>
                <c:pt idx="2862">
                  <c:v>11.3518421816072</c:v>
                </c:pt>
                <c:pt idx="2863">
                  <c:v>11.282753118653901</c:v>
                </c:pt>
                <c:pt idx="2864">
                  <c:v>11.234740353931</c:v>
                </c:pt>
                <c:pt idx="2865">
                  <c:v>11.1844212358573</c:v>
                </c:pt>
                <c:pt idx="2866">
                  <c:v>11.1319263127357</c:v>
                </c:pt>
                <c:pt idx="2867">
                  <c:v>11.0784740353931</c:v>
                </c:pt>
                <c:pt idx="2868">
                  <c:v>11.0232375979112</c:v>
                </c:pt>
                <c:pt idx="2869">
                  <c:v>10.9664635915289</c:v>
                </c:pt>
                <c:pt idx="2870">
                  <c:v>10.9084131128518</c:v>
                </c:pt>
                <c:pt idx="2871">
                  <c:v>10.8491731940818</c:v>
                </c:pt>
                <c:pt idx="2872">
                  <c:v>10.7888453727879</c:v>
                </c:pt>
                <c:pt idx="2873">
                  <c:v>10.727560197273</c:v>
                </c:pt>
                <c:pt idx="2874">
                  <c:v>10.6654046997389</c:v>
                </c:pt>
                <c:pt idx="2875">
                  <c:v>10.602480417754601</c:v>
                </c:pt>
                <c:pt idx="2876">
                  <c:v>10.5388888888889</c:v>
                </c:pt>
                <c:pt idx="2877">
                  <c:v>10.474673629242799</c:v>
                </c:pt>
                <c:pt idx="2878">
                  <c:v>10.409921671018299</c:v>
                </c:pt>
                <c:pt idx="2879">
                  <c:v>10.3446765303162</c:v>
                </c:pt>
                <c:pt idx="2880">
                  <c:v>10.2789672178706</c:v>
                </c:pt>
                <c:pt idx="2881">
                  <c:v>10.0645198723528</c:v>
                </c:pt>
                <c:pt idx="2882">
                  <c:v>9.49718595880476</c:v>
                </c:pt>
                <c:pt idx="2883">
                  <c:v>9.3726138671308394</c:v>
                </c:pt>
                <c:pt idx="2884">
                  <c:v>9.4338700319118107</c:v>
                </c:pt>
                <c:pt idx="2885">
                  <c:v>9.4940818102697992</c:v>
                </c:pt>
                <c:pt idx="2886">
                  <c:v>9.5537859007832893</c:v>
                </c:pt>
                <c:pt idx="2887">
                  <c:v>9.6131418624891207</c:v>
                </c:pt>
                <c:pt idx="2888">
                  <c:v>9.6721787061212705</c:v>
                </c:pt>
                <c:pt idx="2889">
                  <c:v>9.7309109370467102</c:v>
                </c:pt>
                <c:pt idx="2890">
                  <c:v>9.7893385552654504</c:v>
                </c:pt>
                <c:pt idx="2891">
                  <c:v>9.8475050768784396</c:v>
                </c:pt>
                <c:pt idx="2892">
                  <c:v>9.9055265448215799</c:v>
                </c:pt>
                <c:pt idx="2893">
                  <c:v>9.9634319698288394</c:v>
                </c:pt>
                <c:pt idx="2894">
                  <c:v>10.021700029010701</c:v>
                </c:pt>
                <c:pt idx="2895">
                  <c:v>10.0801856686974</c:v>
                </c:pt>
                <c:pt idx="2896">
                  <c:v>10.1385697708152</c:v>
                </c:pt>
                <c:pt idx="2897">
                  <c:v>10.196823324630101</c:v>
                </c:pt>
                <c:pt idx="2898">
                  <c:v>10.254975340876101</c:v>
                </c:pt>
                <c:pt idx="2899">
                  <c:v>10.3130258195532</c:v>
                </c:pt>
                <c:pt idx="2900">
                  <c:v>10.3709457499275</c:v>
                </c:pt>
                <c:pt idx="2901">
                  <c:v>10.428749637365801</c:v>
                </c:pt>
                <c:pt idx="2902">
                  <c:v>10.4864374818683</c:v>
                </c:pt>
                <c:pt idx="2903">
                  <c:v>10.5440092834349</c:v>
                </c:pt>
                <c:pt idx="2904">
                  <c:v>10.6014505366986</c:v>
                </c:pt>
                <c:pt idx="2905">
                  <c:v>10.6587757470264</c:v>
                </c:pt>
                <c:pt idx="2906">
                  <c:v>10.7159849144183</c:v>
                </c:pt>
                <c:pt idx="2907">
                  <c:v>10.773063533507401</c:v>
                </c:pt>
                <c:pt idx="2908">
                  <c:v>10.830011604293601</c:v>
                </c:pt>
                <c:pt idx="2909">
                  <c:v>10.886829126776901</c:v>
                </c:pt>
                <c:pt idx="2910">
                  <c:v>10.9435306063243</c:v>
                </c:pt>
                <c:pt idx="2911">
                  <c:v>10.994009283434901</c:v>
                </c:pt>
                <c:pt idx="2912">
                  <c:v>9.2662460110240801</c:v>
                </c:pt>
                <c:pt idx="2913">
                  <c:v>9.2107339715694803</c:v>
                </c:pt>
                <c:pt idx="2914">
                  <c:v>9.2376269219611196</c:v>
                </c:pt>
                <c:pt idx="2915">
                  <c:v>9.2755874673629304</c:v>
                </c:pt>
                <c:pt idx="2916">
                  <c:v>9.3157093124456107</c:v>
                </c:pt>
                <c:pt idx="2917">
                  <c:v>9.3563968668407291</c:v>
                </c:pt>
                <c:pt idx="2918">
                  <c:v>9.3972584856396892</c:v>
                </c:pt>
                <c:pt idx="2919">
                  <c:v>9.4382071366405604</c:v>
                </c:pt>
                <c:pt idx="2920">
                  <c:v>9.4792138091093694</c:v>
                </c:pt>
                <c:pt idx="2921">
                  <c:v>9.5202639976791392</c:v>
                </c:pt>
                <c:pt idx="2922">
                  <c:v>9.5613577023498699</c:v>
                </c:pt>
                <c:pt idx="2923">
                  <c:v>9.6024949231215597</c:v>
                </c:pt>
                <c:pt idx="2924">
                  <c:v>9.6436901653611802</c:v>
                </c:pt>
                <c:pt idx="2925">
                  <c:v>9.6849144183347793</c:v>
                </c:pt>
                <c:pt idx="2926">
                  <c:v>9.7261966927763304</c:v>
                </c:pt>
                <c:pt idx="2927">
                  <c:v>9.7675224833188299</c:v>
                </c:pt>
                <c:pt idx="2928">
                  <c:v>9.8088772845952992</c:v>
                </c:pt>
                <c:pt idx="2929">
                  <c:v>9.8502901073397204</c:v>
                </c:pt>
                <c:pt idx="2930">
                  <c:v>9.8917464461850901</c:v>
                </c:pt>
                <c:pt idx="2931">
                  <c:v>9.9332463011314207</c:v>
                </c:pt>
                <c:pt idx="2932">
                  <c:v>9.9747751668117193</c:v>
                </c:pt>
                <c:pt idx="2933">
                  <c:v>10.0167682042356</c:v>
                </c:pt>
                <c:pt idx="2934">
                  <c:v>10.0589788221642</c:v>
                </c:pt>
                <c:pt idx="2935">
                  <c:v>10.101232956193799</c:v>
                </c:pt>
                <c:pt idx="2936">
                  <c:v>10.143530606324299</c:v>
                </c:pt>
                <c:pt idx="2937">
                  <c:v>10.185886277922799</c:v>
                </c:pt>
                <c:pt idx="2938">
                  <c:v>10.228285465622299</c:v>
                </c:pt>
                <c:pt idx="2939">
                  <c:v>10.2707136640557</c:v>
                </c:pt>
                <c:pt idx="2940">
                  <c:v>10.3131998839571</c:v>
                </c:pt>
                <c:pt idx="2941">
                  <c:v>10.3557151145924</c:v>
                </c:pt>
                <c:pt idx="2942">
                  <c:v>10.3982883666957</c:v>
                </c:pt>
                <c:pt idx="2943">
                  <c:v>10.4408906295329</c:v>
                </c:pt>
                <c:pt idx="2944">
                  <c:v>10.4835509138381</c:v>
                </c:pt>
                <c:pt idx="2945">
                  <c:v>10.526240208877301</c:v>
                </c:pt>
                <c:pt idx="2946">
                  <c:v>10.568958514650401</c:v>
                </c:pt>
                <c:pt idx="2947">
                  <c:v>10.611734841891501</c:v>
                </c:pt>
                <c:pt idx="2948">
                  <c:v>10.654540179866499</c:v>
                </c:pt>
                <c:pt idx="2949">
                  <c:v>10.697389033942599</c:v>
                </c:pt>
                <c:pt idx="2950">
                  <c:v>10.7402668987525</c:v>
                </c:pt>
                <c:pt idx="2951">
                  <c:v>10.7831737742965</c:v>
                </c:pt>
                <c:pt idx="2952">
                  <c:v>10.826124165941399</c:v>
                </c:pt>
                <c:pt idx="2953">
                  <c:v>10.8691180736873</c:v>
                </c:pt>
                <c:pt idx="2954">
                  <c:v>10.9121409921671</c:v>
                </c:pt>
                <c:pt idx="2955">
                  <c:v>10.955192921380901</c:v>
                </c:pt>
                <c:pt idx="2956">
                  <c:v>10.9982738613287</c:v>
                </c:pt>
                <c:pt idx="2957">
                  <c:v>11.0413983173774</c:v>
                </c:pt>
                <c:pt idx="2958">
                  <c:v>11.0845517841601</c:v>
                </c:pt>
                <c:pt idx="2959">
                  <c:v>11.1277342616768</c:v>
                </c:pt>
                <c:pt idx="2960">
                  <c:v>11.171467943139</c:v>
                </c:pt>
                <c:pt idx="2961">
                  <c:v>11.2032637075718</c:v>
                </c:pt>
                <c:pt idx="2962">
                  <c:v>11.099854946330099</c:v>
                </c:pt>
                <c:pt idx="2963">
                  <c:v>10.997635625181299</c:v>
                </c:pt>
                <c:pt idx="2964">
                  <c:v>10.898491441833499</c:v>
                </c:pt>
                <c:pt idx="2965">
                  <c:v>10.8019727299101</c:v>
                </c:pt>
                <c:pt idx="2966">
                  <c:v>10.7077023498695</c:v>
                </c:pt>
                <c:pt idx="2967">
                  <c:v>10.6154046997389</c:v>
                </c:pt>
                <c:pt idx="2968">
                  <c:v>10.524847693646599</c:v>
                </c:pt>
                <c:pt idx="2969">
                  <c:v>10.435828256454901</c:v>
                </c:pt>
                <c:pt idx="2970">
                  <c:v>10.348157818392799</c:v>
                </c:pt>
                <c:pt idx="2971">
                  <c:v>10.261691325790499</c:v>
                </c:pt>
                <c:pt idx="2972">
                  <c:v>10.176269219611299</c:v>
                </c:pt>
                <c:pt idx="2973">
                  <c:v>10.0917609515521</c:v>
                </c:pt>
                <c:pt idx="2974">
                  <c:v>10.0081085001451</c:v>
                </c:pt>
                <c:pt idx="2975">
                  <c:v>9.9260081230055093</c:v>
                </c:pt>
                <c:pt idx="2976">
                  <c:v>9.84487960545402</c:v>
                </c:pt>
                <c:pt idx="2977">
                  <c:v>9.7716710182767592</c:v>
                </c:pt>
                <c:pt idx="2978">
                  <c:v>9.7140557006092294</c:v>
                </c:pt>
                <c:pt idx="2979">
                  <c:v>9.6612416594139798</c:v>
                </c:pt>
                <c:pt idx="2980">
                  <c:v>9.60863069335654</c:v>
                </c:pt>
                <c:pt idx="2981">
                  <c:v>9.55626631853786</c:v>
                </c:pt>
                <c:pt idx="2982">
                  <c:v>9.5041485349579293</c:v>
                </c:pt>
                <c:pt idx="2983">
                  <c:v>9.5144908616187998</c:v>
                </c:pt>
                <c:pt idx="2984">
                  <c:v>9.5050333623440704</c:v>
                </c:pt>
                <c:pt idx="2985">
                  <c:v>9.4945024659123902</c:v>
                </c:pt>
                <c:pt idx="2986">
                  <c:v>9.4808674209457493</c:v>
                </c:pt>
                <c:pt idx="2987">
                  <c:v>9.4644183347838702</c:v>
                </c:pt>
                <c:pt idx="2988">
                  <c:v>9.4452712503626302</c:v>
                </c:pt>
                <c:pt idx="2989">
                  <c:v>9.4234116623150594</c:v>
                </c:pt>
                <c:pt idx="2990">
                  <c:v>9.3989846243109891</c:v>
                </c:pt>
                <c:pt idx="2991">
                  <c:v>9.3721351900203107</c:v>
                </c:pt>
                <c:pt idx="2992">
                  <c:v>9.3429939077458695</c:v>
                </c:pt>
                <c:pt idx="2993">
                  <c:v>9.3116913257905392</c:v>
                </c:pt>
                <c:pt idx="2994">
                  <c:v>9.2783724978242006</c:v>
                </c:pt>
                <c:pt idx="2995">
                  <c:v>9.24312445604874</c:v>
                </c:pt>
                <c:pt idx="2996">
                  <c:v>9.2060922541340293</c:v>
                </c:pt>
                <c:pt idx="2997">
                  <c:v>9.1673774296489707</c:v>
                </c:pt>
                <c:pt idx="2998">
                  <c:v>9.1271250362634202</c:v>
                </c:pt>
                <c:pt idx="2999">
                  <c:v>9.0855091383811999</c:v>
                </c:pt>
                <c:pt idx="3000">
                  <c:v>9.0426312735712209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9C-4EA2-AB91-1481717016DB}"/>
            </c:ext>
          </c:extLst>
        </c:ser>
        <c:ser>
          <c:idx val="4"/>
          <c:order val="3"/>
          <c:tx>
            <c:strRef>
              <c:f>PL7_psi!$F$1</c:f>
              <c:strCache>
                <c:ptCount val="1"/>
                <c:pt idx="0">
                  <c:v>Case4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PL7_psi!$A$2:$A$6002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61.499999999999901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63.5</c:v>
                </c:pt>
                <c:pt idx="128">
                  <c:v>64</c:v>
                </c:pt>
                <c:pt idx="129">
                  <c:v>64.499999999999901</c:v>
                </c:pt>
                <c:pt idx="130">
                  <c:v>64.999999999999901</c:v>
                </c:pt>
                <c:pt idx="131">
                  <c:v>65.499999999999901</c:v>
                </c:pt>
                <c:pt idx="132">
                  <c:v>65.999999999999901</c:v>
                </c:pt>
                <c:pt idx="133">
                  <c:v>66.499999999999901</c:v>
                </c:pt>
                <c:pt idx="134">
                  <c:v>66.999999999999901</c:v>
                </c:pt>
                <c:pt idx="135">
                  <c:v>67.499999999999901</c:v>
                </c:pt>
                <c:pt idx="136">
                  <c:v>67.999999999999901</c:v>
                </c:pt>
                <c:pt idx="137">
                  <c:v>68.499999999999901</c:v>
                </c:pt>
                <c:pt idx="138">
                  <c:v>68.999999999999901</c:v>
                </c:pt>
                <c:pt idx="139">
                  <c:v>69.499999999999901</c:v>
                </c:pt>
                <c:pt idx="140">
                  <c:v>69.999999999999901</c:v>
                </c:pt>
                <c:pt idx="141">
                  <c:v>70.499999999999901</c:v>
                </c:pt>
                <c:pt idx="142">
                  <c:v>70.999999999999901</c:v>
                </c:pt>
                <c:pt idx="143">
                  <c:v>71.499999999999901</c:v>
                </c:pt>
                <c:pt idx="144">
                  <c:v>71.999999999999901</c:v>
                </c:pt>
                <c:pt idx="145">
                  <c:v>72.499999999999901</c:v>
                </c:pt>
                <c:pt idx="146">
                  <c:v>72.999999999999901</c:v>
                </c:pt>
                <c:pt idx="147">
                  <c:v>73.499999999999901</c:v>
                </c:pt>
                <c:pt idx="148">
                  <c:v>73.999999999999901</c:v>
                </c:pt>
                <c:pt idx="149">
                  <c:v>74.499999999999901</c:v>
                </c:pt>
                <c:pt idx="150">
                  <c:v>74.999999999999901</c:v>
                </c:pt>
                <c:pt idx="151">
                  <c:v>75.499999999999901</c:v>
                </c:pt>
                <c:pt idx="152">
                  <c:v>75.999999999999901</c:v>
                </c:pt>
                <c:pt idx="153">
                  <c:v>76.499999999999901</c:v>
                </c:pt>
                <c:pt idx="154">
                  <c:v>76.999999999999901</c:v>
                </c:pt>
                <c:pt idx="155">
                  <c:v>77.499999999999901</c:v>
                </c:pt>
                <c:pt idx="156">
                  <c:v>77.999999999999901</c:v>
                </c:pt>
                <c:pt idx="157">
                  <c:v>78.499999999999901</c:v>
                </c:pt>
                <c:pt idx="158">
                  <c:v>78.999999999999901</c:v>
                </c:pt>
                <c:pt idx="159">
                  <c:v>79.499999999999901</c:v>
                </c:pt>
                <c:pt idx="160">
                  <c:v>79.999999999999901</c:v>
                </c:pt>
                <c:pt idx="161">
                  <c:v>80.499999999999901</c:v>
                </c:pt>
                <c:pt idx="162">
                  <c:v>80.999999999999901</c:v>
                </c:pt>
                <c:pt idx="163">
                  <c:v>81.499999999999901</c:v>
                </c:pt>
                <c:pt idx="164">
                  <c:v>81.999999999999901</c:v>
                </c:pt>
                <c:pt idx="165">
                  <c:v>82.499999999999901</c:v>
                </c:pt>
                <c:pt idx="166">
                  <c:v>82.999999999999901</c:v>
                </c:pt>
                <c:pt idx="167">
                  <c:v>83.499999999999901</c:v>
                </c:pt>
                <c:pt idx="168">
                  <c:v>83.999999999999901</c:v>
                </c:pt>
                <c:pt idx="169">
                  <c:v>84.499999999999901</c:v>
                </c:pt>
                <c:pt idx="170">
                  <c:v>84.999999999999901</c:v>
                </c:pt>
                <c:pt idx="171">
                  <c:v>85.499999999999901</c:v>
                </c:pt>
                <c:pt idx="172">
                  <c:v>85.999999999999901</c:v>
                </c:pt>
                <c:pt idx="173">
                  <c:v>86.499999999999801</c:v>
                </c:pt>
                <c:pt idx="174">
                  <c:v>86.999999999999801</c:v>
                </c:pt>
                <c:pt idx="175">
                  <c:v>87.499999999999801</c:v>
                </c:pt>
                <c:pt idx="176">
                  <c:v>87.999999999999801</c:v>
                </c:pt>
                <c:pt idx="177">
                  <c:v>88.499999999999801</c:v>
                </c:pt>
                <c:pt idx="178">
                  <c:v>88.999999999999801</c:v>
                </c:pt>
                <c:pt idx="179">
                  <c:v>89.499999999999801</c:v>
                </c:pt>
                <c:pt idx="180">
                  <c:v>89.999999999999801</c:v>
                </c:pt>
                <c:pt idx="181">
                  <c:v>90.499999999999801</c:v>
                </c:pt>
                <c:pt idx="182">
                  <c:v>90.999999999999801</c:v>
                </c:pt>
                <c:pt idx="183">
                  <c:v>91.499999999999801</c:v>
                </c:pt>
                <c:pt idx="184">
                  <c:v>91.999999999999801</c:v>
                </c:pt>
                <c:pt idx="185">
                  <c:v>92.499999999999801</c:v>
                </c:pt>
                <c:pt idx="186">
                  <c:v>92.999999999999801</c:v>
                </c:pt>
                <c:pt idx="187">
                  <c:v>93.499999999999801</c:v>
                </c:pt>
                <c:pt idx="188">
                  <c:v>93.999999999999801</c:v>
                </c:pt>
                <c:pt idx="189">
                  <c:v>94.499999999999801</c:v>
                </c:pt>
                <c:pt idx="190">
                  <c:v>94.999999999999801</c:v>
                </c:pt>
                <c:pt idx="191">
                  <c:v>95.499999999999801</c:v>
                </c:pt>
                <c:pt idx="192">
                  <c:v>95.999999999999801</c:v>
                </c:pt>
                <c:pt idx="193">
                  <c:v>96.499999999999801</c:v>
                </c:pt>
                <c:pt idx="194">
                  <c:v>96.999999999999801</c:v>
                </c:pt>
                <c:pt idx="195">
                  <c:v>97.499999999999901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331.50000000000102</c:v>
                </c:pt>
                <c:pt idx="664">
                  <c:v>332.00000000000102</c:v>
                </c:pt>
                <c:pt idx="665">
                  <c:v>332.50000000000102</c:v>
                </c:pt>
                <c:pt idx="666">
                  <c:v>333.00000000000102</c:v>
                </c:pt>
                <c:pt idx="667">
                  <c:v>333.50000000000102</c:v>
                </c:pt>
                <c:pt idx="668">
                  <c:v>334.00000000000102</c:v>
                </c:pt>
                <c:pt idx="669">
                  <c:v>334.50000000000102</c:v>
                </c:pt>
                <c:pt idx="670">
                  <c:v>335.00000000000102</c:v>
                </c:pt>
                <c:pt idx="671">
                  <c:v>335.50000000000102</c:v>
                </c:pt>
                <c:pt idx="672">
                  <c:v>336</c:v>
                </c:pt>
                <c:pt idx="673">
                  <c:v>336.50000000000102</c:v>
                </c:pt>
                <c:pt idx="674">
                  <c:v>337.00000000000102</c:v>
                </c:pt>
                <c:pt idx="675">
                  <c:v>337.50000000000102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343.00000000000102</c:v>
                </c:pt>
                <c:pt idx="687">
                  <c:v>343.50000000000102</c:v>
                </c:pt>
                <c:pt idx="688">
                  <c:v>344.00000000000102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359.50000000000102</c:v>
                </c:pt>
                <c:pt idx="720">
                  <c:v>360.00000000000102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368.50000000000102</c:v>
                </c:pt>
                <c:pt idx="738">
                  <c:v>369.00000000000102</c:v>
                </c:pt>
                <c:pt idx="739">
                  <c:v>369.50000000000102</c:v>
                </c:pt>
                <c:pt idx="740">
                  <c:v>370</c:v>
                </c:pt>
                <c:pt idx="741">
                  <c:v>370.50000000000102</c:v>
                </c:pt>
                <c:pt idx="742">
                  <c:v>371.00000000000102</c:v>
                </c:pt>
                <c:pt idx="743">
                  <c:v>371.50000000000102</c:v>
                </c:pt>
                <c:pt idx="744">
                  <c:v>372.00000000000102</c:v>
                </c:pt>
                <c:pt idx="745">
                  <c:v>372.50000000000102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478.49999999999898</c:v>
                </c:pt>
                <c:pt idx="958">
                  <c:v>478.99999999999898</c:v>
                </c:pt>
                <c:pt idx="959">
                  <c:v>479.49999999999898</c:v>
                </c:pt>
                <c:pt idx="960">
                  <c:v>479.99999999999898</c:v>
                </c:pt>
                <c:pt idx="961">
                  <c:v>480.49999999999898</c:v>
                </c:pt>
                <c:pt idx="962">
                  <c:v>480.99999999999898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501.49999999999898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504.49999999999898</c:v>
                </c:pt>
                <c:pt idx="1010">
                  <c:v>504.99999999999898</c:v>
                </c:pt>
                <c:pt idx="1011">
                  <c:v>505.49999999999898</c:v>
                </c:pt>
                <c:pt idx="1012">
                  <c:v>505.99999999999898</c:v>
                </c:pt>
                <c:pt idx="1013">
                  <c:v>506.49999999999898</c:v>
                </c:pt>
                <c:pt idx="1014">
                  <c:v>506.99999999999898</c:v>
                </c:pt>
                <c:pt idx="1015">
                  <c:v>507.49999999999898</c:v>
                </c:pt>
                <c:pt idx="1016">
                  <c:v>507.99999999999898</c:v>
                </c:pt>
                <c:pt idx="1017">
                  <c:v>508.49999999999898</c:v>
                </c:pt>
                <c:pt idx="1018">
                  <c:v>508.99999999999898</c:v>
                </c:pt>
                <c:pt idx="1019">
                  <c:v>509.49999999999898</c:v>
                </c:pt>
                <c:pt idx="1020">
                  <c:v>509.99999999999898</c:v>
                </c:pt>
                <c:pt idx="1021">
                  <c:v>510.49999999999898</c:v>
                </c:pt>
                <c:pt idx="1022">
                  <c:v>510.99999999999898</c:v>
                </c:pt>
                <c:pt idx="1023">
                  <c:v>511.49999999999898</c:v>
                </c:pt>
                <c:pt idx="1024">
                  <c:v>511.99999999999898</c:v>
                </c:pt>
                <c:pt idx="1025">
                  <c:v>512.49999999999898</c:v>
                </c:pt>
                <c:pt idx="1026">
                  <c:v>512.99999999999898</c:v>
                </c:pt>
                <c:pt idx="1027">
                  <c:v>513.49999999999898</c:v>
                </c:pt>
                <c:pt idx="1028">
                  <c:v>513.99999999999898</c:v>
                </c:pt>
                <c:pt idx="1029">
                  <c:v>514.49999999999898</c:v>
                </c:pt>
                <c:pt idx="1030">
                  <c:v>514.99999999999898</c:v>
                </c:pt>
                <c:pt idx="1031">
                  <c:v>515.49999999999898</c:v>
                </c:pt>
                <c:pt idx="1032">
                  <c:v>515.99999999999898</c:v>
                </c:pt>
                <c:pt idx="1033">
                  <c:v>516.49999999999898</c:v>
                </c:pt>
                <c:pt idx="1034">
                  <c:v>516.99999999999898</c:v>
                </c:pt>
                <c:pt idx="1035">
                  <c:v>517.49999999999898</c:v>
                </c:pt>
                <c:pt idx="1036">
                  <c:v>517.99999999999898</c:v>
                </c:pt>
                <c:pt idx="1037">
                  <c:v>518.49999999999898</c:v>
                </c:pt>
                <c:pt idx="1038">
                  <c:v>518.99999999999898</c:v>
                </c:pt>
                <c:pt idx="1039">
                  <c:v>519.49999999999898</c:v>
                </c:pt>
                <c:pt idx="1040">
                  <c:v>519.99999999999898</c:v>
                </c:pt>
                <c:pt idx="1041">
                  <c:v>520.49999999999898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541.99999999999898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544.49999999999898</c:v>
                </c:pt>
                <c:pt idx="1090">
                  <c:v>544.99999999999898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547.49999999999898</c:v>
                </c:pt>
                <c:pt idx="1096">
                  <c:v>547.99999999999898</c:v>
                </c:pt>
                <c:pt idx="1097">
                  <c:v>548.49999999999898</c:v>
                </c:pt>
                <c:pt idx="1098">
                  <c:v>548.99999999999898</c:v>
                </c:pt>
                <c:pt idx="1099">
                  <c:v>549.49999999999898</c:v>
                </c:pt>
                <c:pt idx="1100">
                  <c:v>549.99999999999898</c:v>
                </c:pt>
                <c:pt idx="1101">
                  <c:v>550.49999999999898</c:v>
                </c:pt>
                <c:pt idx="1102">
                  <c:v>550.99999999999898</c:v>
                </c:pt>
                <c:pt idx="1103">
                  <c:v>551.49999999999898</c:v>
                </c:pt>
                <c:pt idx="1104">
                  <c:v>551.99999999999898</c:v>
                </c:pt>
                <c:pt idx="1105">
                  <c:v>552.49999999999898</c:v>
                </c:pt>
                <c:pt idx="1106">
                  <c:v>552.99999999999898</c:v>
                </c:pt>
                <c:pt idx="1107">
                  <c:v>553.49999999999898</c:v>
                </c:pt>
                <c:pt idx="1108">
                  <c:v>553.99999999999898</c:v>
                </c:pt>
                <c:pt idx="1109">
                  <c:v>554.49999999999898</c:v>
                </c:pt>
                <c:pt idx="1110">
                  <c:v>554.99999999999898</c:v>
                </c:pt>
                <c:pt idx="1111">
                  <c:v>555.49999999999898</c:v>
                </c:pt>
                <c:pt idx="1112">
                  <c:v>555.99999999999898</c:v>
                </c:pt>
                <c:pt idx="1113">
                  <c:v>556.49999999999898</c:v>
                </c:pt>
                <c:pt idx="1114">
                  <c:v>556.99999999999898</c:v>
                </c:pt>
                <c:pt idx="1115">
                  <c:v>557.49999999999898</c:v>
                </c:pt>
                <c:pt idx="1116">
                  <c:v>557.99999999999898</c:v>
                </c:pt>
                <c:pt idx="1117">
                  <c:v>558.49999999999898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566.49999999999795</c:v>
                </c:pt>
                <c:pt idx="1134">
                  <c:v>566.99999999999795</c:v>
                </c:pt>
                <c:pt idx="1135">
                  <c:v>567.49999999999795</c:v>
                </c:pt>
                <c:pt idx="1136">
                  <c:v>567.99999999999898</c:v>
                </c:pt>
                <c:pt idx="1137">
                  <c:v>568.49999999999898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569.99999999999898</c:v>
                </c:pt>
                <c:pt idx="1141">
                  <c:v>570.49999999999898</c:v>
                </c:pt>
                <c:pt idx="1142">
                  <c:v>570.99999999999898</c:v>
                </c:pt>
                <c:pt idx="1143">
                  <c:v>571.49999999999898</c:v>
                </c:pt>
                <c:pt idx="1144">
                  <c:v>571.99999999999898</c:v>
                </c:pt>
                <c:pt idx="1145">
                  <c:v>572.49999999999898</c:v>
                </c:pt>
                <c:pt idx="1146">
                  <c:v>572.99999999999898</c:v>
                </c:pt>
                <c:pt idx="1147">
                  <c:v>573.49999999999898</c:v>
                </c:pt>
                <c:pt idx="1148">
                  <c:v>573.99999999999898</c:v>
                </c:pt>
                <c:pt idx="1149">
                  <c:v>574.49999999999898</c:v>
                </c:pt>
                <c:pt idx="1150">
                  <c:v>574.99999999999898</c:v>
                </c:pt>
                <c:pt idx="1151">
                  <c:v>575.49999999999898</c:v>
                </c:pt>
                <c:pt idx="1152">
                  <c:v>575.99999999999898</c:v>
                </c:pt>
                <c:pt idx="1153">
                  <c:v>576.49999999999898</c:v>
                </c:pt>
                <c:pt idx="1154">
                  <c:v>576.99999999999898</c:v>
                </c:pt>
                <c:pt idx="1155">
                  <c:v>577.49999999999898</c:v>
                </c:pt>
                <c:pt idx="1156">
                  <c:v>577.99999999999898</c:v>
                </c:pt>
                <c:pt idx="1157">
                  <c:v>578.49999999999898</c:v>
                </c:pt>
                <c:pt idx="1158">
                  <c:v>578.99999999999898</c:v>
                </c:pt>
                <c:pt idx="1159">
                  <c:v>579.49999999999898</c:v>
                </c:pt>
                <c:pt idx="1160">
                  <c:v>579.99999999999898</c:v>
                </c:pt>
                <c:pt idx="1161">
                  <c:v>580.49999999999898</c:v>
                </c:pt>
                <c:pt idx="1162">
                  <c:v>580.99999999999898</c:v>
                </c:pt>
                <c:pt idx="1163">
                  <c:v>581.49999999999898</c:v>
                </c:pt>
                <c:pt idx="1164">
                  <c:v>581.99999999999898</c:v>
                </c:pt>
                <c:pt idx="1165">
                  <c:v>582.49999999999898</c:v>
                </c:pt>
                <c:pt idx="1166">
                  <c:v>582.99999999999898</c:v>
                </c:pt>
                <c:pt idx="1167">
                  <c:v>583.49999999999898</c:v>
                </c:pt>
                <c:pt idx="1168">
                  <c:v>583.99999999999898</c:v>
                </c:pt>
                <c:pt idx="1169">
                  <c:v>584.49999999999898</c:v>
                </c:pt>
                <c:pt idx="1170">
                  <c:v>584.99999999999898</c:v>
                </c:pt>
                <c:pt idx="1171">
                  <c:v>585.49999999999898</c:v>
                </c:pt>
                <c:pt idx="1172">
                  <c:v>585.99999999999898</c:v>
                </c:pt>
                <c:pt idx="1173">
                  <c:v>586.49999999999898</c:v>
                </c:pt>
                <c:pt idx="1174">
                  <c:v>586.99999999999898</c:v>
                </c:pt>
                <c:pt idx="1175">
                  <c:v>587.49999999999898</c:v>
                </c:pt>
                <c:pt idx="1176">
                  <c:v>587.99999999999898</c:v>
                </c:pt>
                <c:pt idx="1177">
                  <c:v>588.49999999999898</c:v>
                </c:pt>
                <c:pt idx="1178">
                  <c:v>588.99999999999898</c:v>
                </c:pt>
                <c:pt idx="1179">
                  <c:v>589.49999999999898</c:v>
                </c:pt>
                <c:pt idx="1180">
                  <c:v>589.99999999999898</c:v>
                </c:pt>
                <c:pt idx="1181">
                  <c:v>590.49999999999898</c:v>
                </c:pt>
                <c:pt idx="1182">
                  <c:v>590.99999999999898</c:v>
                </c:pt>
                <c:pt idx="1183">
                  <c:v>591.49999999999898</c:v>
                </c:pt>
                <c:pt idx="1184">
                  <c:v>591.99999999999898</c:v>
                </c:pt>
                <c:pt idx="1185">
                  <c:v>592.49999999999898</c:v>
                </c:pt>
                <c:pt idx="1186">
                  <c:v>592.99999999999898</c:v>
                </c:pt>
                <c:pt idx="1187">
                  <c:v>593.49999999999898</c:v>
                </c:pt>
                <c:pt idx="1188">
                  <c:v>593.99999999999898</c:v>
                </c:pt>
                <c:pt idx="1189">
                  <c:v>594.49999999999898</c:v>
                </c:pt>
                <c:pt idx="1190">
                  <c:v>594.99999999999898</c:v>
                </c:pt>
                <c:pt idx="1191">
                  <c:v>595.49999999999898</c:v>
                </c:pt>
                <c:pt idx="1192">
                  <c:v>595.99999999999898</c:v>
                </c:pt>
                <c:pt idx="1193">
                  <c:v>596.49999999999795</c:v>
                </c:pt>
                <c:pt idx="1194">
                  <c:v>596.99999999999795</c:v>
                </c:pt>
                <c:pt idx="1195">
                  <c:v>597.49999999999795</c:v>
                </c:pt>
                <c:pt idx="1196">
                  <c:v>597.99999999999795</c:v>
                </c:pt>
                <c:pt idx="1197">
                  <c:v>598.49999999999898</c:v>
                </c:pt>
                <c:pt idx="1198">
                  <c:v>598.99999999999898</c:v>
                </c:pt>
                <c:pt idx="1199">
                  <c:v>599.49999999999795</c:v>
                </c:pt>
                <c:pt idx="1200">
                  <c:v>599.99999999999795</c:v>
                </c:pt>
                <c:pt idx="1201">
                  <c:v>600.49999999999795</c:v>
                </c:pt>
                <c:pt idx="1202">
                  <c:v>600.99999999999795</c:v>
                </c:pt>
                <c:pt idx="1203">
                  <c:v>601.49999999999795</c:v>
                </c:pt>
                <c:pt idx="1204">
                  <c:v>601.99999999999795</c:v>
                </c:pt>
                <c:pt idx="1205">
                  <c:v>602.49999999999795</c:v>
                </c:pt>
                <c:pt idx="1206">
                  <c:v>602.99999999999795</c:v>
                </c:pt>
                <c:pt idx="1207">
                  <c:v>603.49999999999795</c:v>
                </c:pt>
                <c:pt idx="1208">
                  <c:v>603.99999999999795</c:v>
                </c:pt>
                <c:pt idx="1209">
                  <c:v>604.49999999999795</c:v>
                </c:pt>
                <c:pt idx="1210">
                  <c:v>604.99999999999795</c:v>
                </c:pt>
                <c:pt idx="1211">
                  <c:v>605.49999999999795</c:v>
                </c:pt>
                <c:pt idx="1212">
                  <c:v>605.99999999999795</c:v>
                </c:pt>
                <c:pt idx="1213">
                  <c:v>606.49999999999795</c:v>
                </c:pt>
                <c:pt idx="1214">
                  <c:v>606.99999999999795</c:v>
                </c:pt>
                <c:pt idx="1215">
                  <c:v>607.49999999999795</c:v>
                </c:pt>
                <c:pt idx="1216">
                  <c:v>607.99999999999795</c:v>
                </c:pt>
                <c:pt idx="1217">
                  <c:v>608.49999999999795</c:v>
                </c:pt>
                <c:pt idx="1218">
                  <c:v>608.99999999999795</c:v>
                </c:pt>
                <c:pt idx="1219">
                  <c:v>609.49999999999795</c:v>
                </c:pt>
                <c:pt idx="1220">
                  <c:v>609.99999999999795</c:v>
                </c:pt>
                <c:pt idx="1221">
                  <c:v>610.49999999999795</c:v>
                </c:pt>
                <c:pt idx="1222">
                  <c:v>610.99999999999795</c:v>
                </c:pt>
                <c:pt idx="1223">
                  <c:v>611.49999999999795</c:v>
                </c:pt>
                <c:pt idx="1224">
                  <c:v>611.99999999999795</c:v>
                </c:pt>
                <c:pt idx="1225">
                  <c:v>612.49999999999795</c:v>
                </c:pt>
                <c:pt idx="1226">
                  <c:v>612.99999999999795</c:v>
                </c:pt>
                <c:pt idx="1227">
                  <c:v>613.49999999999795</c:v>
                </c:pt>
                <c:pt idx="1228">
                  <c:v>613.99999999999795</c:v>
                </c:pt>
                <c:pt idx="1229">
                  <c:v>614.49999999999795</c:v>
                </c:pt>
                <c:pt idx="1230">
                  <c:v>614.99999999999795</c:v>
                </c:pt>
                <c:pt idx="1231">
                  <c:v>615.49999999999795</c:v>
                </c:pt>
                <c:pt idx="1232">
                  <c:v>615.99999999999795</c:v>
                </c:pt>
                <c:pt idx="1233">
                  <c:v>616.49999999999795</c:v>
                </c:pt>
                <c:pt idx="1234">
                  <c:v>616.99999999999795</c:v>
                </c:pt>
                <c:pt idx="1235">
                  <c:v>617.49999999999795</c:v>
                </c:pt>
                <c:pt idx="1236">
                  <c:v>617.99999999999704</c:v>
                </c:pt>
                <c:pt idx="1237">
                  <c:v>618.49999999999704</c:v>
                </c:pt>
                <c:pt idx="1238">
                  <c:v>618.99999999999704</c:v>
                </c:pt>
                <c:pt idx="1239">
                  <c:v>619.49999999999704</c:v>
                </c:pt>
                <c:pt idx="1240">
                  <c:v>619.99999999999704</c:v>
                </c:pt>
                <c:pt idx="1241">
                  <c:v>620.49999999999704</c:v>
                </c:pt>
                <c:pt idx="1242">
                  <c:v>620.99999999999704</c:v>
                </c:pt>
                <c:pt idx="1243">
                  <c:v>621.49999999999704</c:v>
                </c:pt>
                <c:pt idx="1244">
                  <c:v>621.99999999999704</c:v>
                </c:pt>
                <c:pt idx="1245">
                  <c:v>622.49999999999704</c:v>
                </c:pt>
                <c:pt idx="1246">
                  <c:v>622.99999999999704</c:v>
                </c:pt>
                <c:pt idx="1247">
                  <c:v>623.49999999999704</c:v>
                </c:pt>
                <c:pt idx="1248">
                  <c:v>623.99999999999704</c:v>
                </c:pt>
                <c:pt idx="1249">
                  <c:v>624.49999999999704</c:v>
                </c:pt>
                <c:pt idx="1250">
                  <c:v>624.99999999999704</c:v>
                </c:pt>
                <c:pt idx="1251">
                  <c:v>625.49999999999704</c:v>
                </c:pt>
                <c:pt idx="1252">
                  <c:v>625.99999999999704</c:v>
                </c:pt>
                <c:pt idx="1253">
                  <c:v>626.49999999999704</c:v>
                </c:pt>
                <c:pt idx="1254">
                  <c:v>626.99999999999704</c:v>
                </c:pt>
                <c:pt idx="1255">
                  <c:v>627.49999999999704</c:v>
                </c:pt>
                <c:pt idx="1256">
                  <c:v>627.99999999999704</c:v>
                </c:pt>
                <c:pt idx="1257">
                  <c:v>628.49999999999704</c:v>
                </c:pt>
                <c:pt idx="1258">
                  <c:v>628.99999999999704</c:v>
                </c:pt>
                <c:pt idx="1259">
                  <c:v>629.49999999999704</c:v>
                </c:pt>
                <c:pt idx="1260">
                  <c:v>629.99999999999704</c:v>
                </c:pt>
                <c:pt idx="1261">
                  <c:v>630.49999999999704</c:v>
                </c:pt>
                <c:pt idx="1262">
                  <c:v>630.99999999999704</c:v>
                </c:pt>
                <c:pt idx="1263">
                  <c:v>631.49999999999704</c:v>
                </c:pt>
                <c:pt idx="1264">
                  <c:v>631.99999999999704</c:v>
                </c:pt>
                <c:pt idx="1265">
                  <c:v>632.49999999999704</c:v>
                </c:pt>
                <c:pt idx="1266">
                  <c:v>632.99999999999704</c:v>
                </c:pt>
                <c:pt idx="1267">
                  <c:v>633.49999999999704</c:v>
                </c:pt>
                <c:pt idx="1268">
                  <c:v>633.99999999999704</c:v>
                </c:pt>
                <c:pt idx="1269">
                  <c:v>634.49999999999704</c:v>
                </c:pt>
                <c:pt idx="1270">
                  <c:v>634.99999999999704</c:v>
                </c:pt>
                <c:pt idx="1271">
                  <c:v>635.49999999999704</c:v>
                </c:pt>
                <c:pt idx="1272">
                  <c:v>635.99999999999704</c:v>
                </c:pt>
                <c:pt idx="1273">
                  <c:v>636.49999999999704</c:v>
                </c:pt>
                <c:pt idx="1274">
                  <c:v>636.99999999999704</c:v>
                </c:pt>
                <c:pt idx="1275">
                  <c:v>637.49999999999704</c:v>
                </c:pt>
                <c:pt idx="1276">
                  <c:v>637.99999999999704</c:v>
                </c:pt>
                <c:pt idx="1277">
                  <c:v>638.49999999999704</c:v>
                </c:pt>
                <c:pt idx="1278">
                  <c:v>638.99999999999704</c:v>
                </c:pt>
                <c:pt idx="1279">
                  <c:v>639.49999999999704</c:v>
                </c:pt>
                <c:pt idx="1280">
                  <c:v>639.99999999999704</c:v>
                </c:pt>
                <c:pt idx="1281">
                  <c:v>640.49999999999704</c:v>
                </c:pt>
                <c:pt idx="1282">
                  <c:v>640.99999999999704</c:v>
                </c:pt>
                <c:pt idx="1283">
                  <c:v>641.49999999999704</c:v>
                </c:pt>
                <c:pt idx="1284">
                  <c:v>641.99999999999704</c:v>
                </c:pt>
                <c:pt idx="1285">
                  <c:v>642.49999999999704</c:v>
                </c:pt>
                <c:pt idx="1286">
                  <c:v>642.99999999999704</c:v>
                </c:pt>
                <c:pt idx="1287">
                  <c:v>643.49999999999704</c:v>
                </c:pt>
                <c:pt idx="1288">
                  <c:v>643.99999999999704</c:v>
                </c:pt>
                <c:pt idx="1289">
                  <c:v>644.49999999999704</c:v>
                </c:pt>
                <c:pt idx="1290">
                  <c:v>644.99999999999704</c:v>
                </c:pt>
                <c:pt idx="1291">
                  <c:v>645.49999999999704</c:v>
                </c:pt>
                <c:pt idx="1292">
                  <c:v>645.99999999999704</c:v>
                </c:pt>
                <c:pt idx="1293">
                  <c:v>646.49999999999704</c:v>
                </c:pt>
                <c:pt idx="1294">
                  <c:v>646.99999999999704</c:v>
                </c:pt>
                <c:pt idx="1295">
                  <c:v>647.49999999999704</c:v>
                </c:pt>
                <c:pt idx="1296">
                  <c:v>647.99999999999704</c:v>
                </c:pt>
                <c:pt idx="1297">
                  <c:v>648.49999999999704</c:v>
                </c:pt>
                <c:pt idx="1298">
                  <c:v>648.99999999999704</c:v>
                </c:pt>
                <c:pt idx="1299">
                  <c:v>649.49999999999704</c:v>
                </c:pt>
                <c:pt idx="1300">
                  <c:v>649.99999999999704</c:v>
                </c:pt>
                <c:pt idx="1301">
                  <c:v>650.49999999999704</c:v>
                </c:pt>
                <c:pt idx="1302">
                  <c:v>650.99999999999704</c:v>
                </c:pt>
                <c:pt idx="1303">
                  <c:v>651.49999999999704</c:v>
                </c:pt>
                <c:pt idx="1304">
                  <c:v>651.99999999999704</c:v>
                </c:pt>
                <c:pt idx="1305">
                  <c:v>652.49999999999704</c:v>
                </c:pt>
                <c:pt idx="1306">
                  <c:v>652.99999999999704</c:v>
                </c:pt>
                <c:pt idx="1307">
                  <c:v>653.49999999999704</c:v>
                </c:pt>
                <c:pt idx="1308">
                  <c:v>653.99999999999704</c:v>
                </c:pt>
                <c:pt idx="1309">
                  <c:v>654.49999999999704</c:v>
                </c:pt>
                <c:pt idx="1310">
                  <c:v>654.99999999999704</c:v>
                </c:pt>
                <c:pt idx="1311">
                  <c:v>655.49999999999704</c:v>
                </c:pt>
                <c:pt idx="1312">
                  <c:v>655.99999999999704</c:v>
                </c:pt>
                <c:pt idx="1313">
                  <c:v>656.49999999999704</c:v>
                </c:pt>
                <c:pt idx="1314">
                  <c:v>656.99999999999704</c:v>
                </c:pt>
                <c:pt idx="1315">
                  <c:v>657.49999999999704</c:v>
                </c:pt>
                <c:pt idx="1316">
                  <c:v>657.99999999999602</c:v>
                </c:pt>
                <c:pt idx="1317">
                  <c:v>658.49999999999704</c:v>
                </c:pt>
                <c:pt idx="1318">
                  <c:v>658.99999999999704</c:v>
                </c:pt>
                <c:pt idx="1319">
                  <c:v>659.49999999999704</c:v>
                </c:pt>
                <c:pt idx="1320">
                  <c:v>659.99999999999704</c:v>
                </c:pt>
                <c:pt idx="1321">
                  <c:v>660.49999999999704</c:v>
                </c:pt>
                <c:pt idx="1322">
                  <c:v>660.99999999999704</c:v>
                </c:pt>
                <c:pt idx="1323">
                  <c:v>661.49999999999704</c:v>
                </c:pt>
                <c:pt idx="1324">
                  <c:v>661.99999999999704</c:v>
                </c:pt>
                <c:pt idx="1325">
                  <c:v>662.49999999999704</c:v>
                </c:pt>
                <c:pt idx="1326">
                  <c:v>662.99999999999704</c:v>
                </c:pt>
                <c:pt idx="1327">
                  <c:v>663.49999999999704</c:v>
                </c:pt>
                <c:pt idx="1328">
                  <c:v>663.99999999999704</c:v>
                </c:pt>
                <c:pt idx="1329">
                  <c:v>664.49999999999704</c:v>
                </c:pt>
                <c:pt idx="1330">
                  <c:v>664.99999999999704</c:v>
                </c:pt>
                <c:pt idx="1331">
                  <c:v>665.49999999999704</c:v>
                </c:pt>
                <c:pt idx="1332">
                  <c:v>665.99999999999704</c:v>
                </c:pt>
                <c:pt idx="1333">
                  <c:v>666.49999999999704</c:v>
                </c:pt>
                <c:pt idx="1334">
                  <c:v>666.99999999999704</c:v>
                </c:pt>
                <c:pt idx="1335">
                  <c:v>667.49999999999704</c:v>
                </c:pt>
                <c:pt idx="1336">
                  <c:v>667.99999999999704</c:v>
                </c:pt>
                <c:pt idx="1337">
                  <c:v>668.49999999999704</c:v>
                </c:pt>
                <c:pt idx="1338">
                  <c:v>668.99999999999704</c:v>
                </c:pt>
                <c:pt idx="1339">
                  <c:v>669.49999999999704</c:v>
                </c:pt>
                <c:pt idx="1340">
                  <c:v>669.99999999999704</c:v>
                </c:pt>
                <c:pt idx="1341">
                  <c:v>670.49999999999704</c:v>
                </c:pt>
                <c:pt idx="1342">
                  <c:v>670.99999999999704</c:v>
                </c:pt>
                <c:pt idx="1343">
                  <c:v>671.49999999999704</c:v>
                </c:pt>
                <c:pt idx="1344">
                  <c:v>671.99999999999704</c:v>
                </c:pt>
                <c:pt idx="1345">
                  <c:v>672.49999999999704</c:v>
                </c:pt>
                <c:pt idx="1346">
                  <c:v>672.99999999999704</c:v>
                </c:pt>
                <c:pt idx="1347">
                  <c:v>673.49999999999704</c:v>
                </c:pt>
                <c:pt idx="1348">
                  <c:v>673.99999999999704</c:v>
                </c:pt>
                <c:pt idx="1349">
                  <c:v>674.49999999999704</c:v>
                </c:pt>
                <c:pt idx="1350">
                  <c:v>674.99999999999704</c:v>
                </c:pt>
                <c:pt idx="1351">
                  <c:v>675.49999999999704</c:v>
                </c:pt>
                <c:pt idx="1352">
                  <c:v>675.99999999999704</c:v>
                </c:pt>
                <c:pt idx="1353">
                  <c:v>676.49999999999704</c:v>
                </c:pt>
                <c:pt idx="1354">
                  <c:v>676.99999999999704</c:v>
                </c:pt>
                <c:pt idx="1355">
                  <c:v>677.49999999999704</c:v>
                </c:pt>
                <c:pt idx="1356">
                  <c:v>677.99999999999704</c:v>
                </c:pt>
                <c:pt idx="1357">
                  <c:v>678.49999999999704</c:v>
                </c:pt>
                <c:pt idx="1358">
                  <c:v>678.99999999999704</c:v>
                </c:pt>
                <c:pt idx="1359">
                  <c:v>679.49999999999704</c:v>
                </c:pt>
                <c:pt idx="1360">
                  <c:v>679.99999999999704</c:v>
                </c:pt>
                <c:pt idx="1361">
                  <c:v>680.49999999999704</c:v>
                </c:pt>
                <c:pt idx="1362">
                  <c:v>680.99999999999704</c:v>
                </c:pt>
                <c:pt idx="1363">
                  <c:v>681.49999999999704</c:v>
                </c:pt>
                <c:pt idx="1364">
                  <c:v>681.99999999999704</c:v>
                </c:pt>
                <c:pt idx="1365">
                  <c:v>682.49999999999704</c:v>
                </c:pt>
                <c:pt idx="1366">
                  <c:v>682.99999999999704</c:v>
                </c:pt>
                <c:pt idx="1367">
                  <c:v>683.49999999999704</c:v>
                </c:pt>
                <c:pt idx="1368">
                  <c:v>683.99999999999704</c:v>
                </c:pt>
                <c:pt idx="1369">
                  <c:v>684.49999999999704</c:v>
                </c:pt>
                <c:pt idx="1370">
                  <c:v>684.99999999999704</c:v>
                </c:pt>
                <c:pt idx="1371">
                  <c:v>685.49999999999704</c:v>
                </c:pt>
                <c:pt idx="1372">
                  <c:v>685.99999999999704</c:v>
                </c:pt>
                <c:pt idx="1373">
                  <c:v>686.49999999999704</c:v>
                </c:pt>
                <c:pt idx="1374">
                  <c:v>686.99999999999704</c:v>
                </c:pt>
                <c:pt idx="1375">
                  <c:v>687.49999999999704</c:v>
                </c:pt>
                <c:pt idx="1376">
                  <c:v>687.99999999999704</c:v>
                </c:pt>
                <c:pt idx="1377">
                  <c:v>688.49999999999704</c:v>
                </c:pt>
                <c:pt idx="1378">
                  <c:v>688.99999999999704</c:v>
                </c:pt>
                <c:pt idx="1379">
                  <c:v>689.49999999999704</c:v>
                </c:pt>
                <c:pt idx="1380">
                  <c:v>689.99999999999704</c:v>
                </c:pt>
                <c:pt idx="1381">
                  <c:v>690.49999999999704</c:v>
                </c:pt>
                <c:pt idx="1382">
                  <c:v>690.99999999999704</c:v>
                </c:pt>
                <c:pt idx="1383">
                  <c:v>691.49999999999704</c:v>
                </c:pt>
                <c:pt idx="1384">
                  <c:v>691.99999999999704</c:v>
                </c:pt>
                <c:pt idx="1385">
                  <c:v>692.49999999999704</c:v>
                </c:pt>
                <c:pt idx="1386">
                  <c:v>692.99999999999704</c:v>
                </c:pt>
                <c:pt idx="1387">
                  <c:v>693.49999999999704</c:v>
                </c:pt>
                <c:pt idx="1388">
                  <c:v>693.99999999999704</c:v>
                </c:pt>
                <c:pt idx="1389">
                  <c:v>694.49999999999704</c:v>
                </c:pt>
                <c:pt idx="1390">
                  <c:v>694.99999999999704</c:v>
                </c:pt>
                <c:pt idx="1391">
                  <c:v>695.49999999999704</c:v>
                </c:pt>
                <c:pt idx="1392">
                  <c:v>695.99999999999704</c:v>
                </c:pt>
                <c:pt idx="1393">
                  <c:v>696.49999999999704</c:v>
                </c:pt>
                <c:pt idx="1394">
                  <c:v>696.99999999999704</c:v>
                </c:pt>
                <c:pt idx="1395">
                  <c:v>697.49999999999704</c:v>
                </c:pt>
                <c:pt idx="1396">
                  <c:v>697.99999999999704</c:v>
                </c:pt>
                <c:pt idx="1397">
                  <c:v>698.49999999999704</c:v>
                </c:pt>
                <c:pt idx="1398">
                  <c:v>698.99999999999704</c:v>
                </c:pt>
                <c:pt idx="1399">
                  <c:v>699.49999999999704</c:v>
                </c:pt>
                <c:pt idx="1400">
                  <c:v>699.99999999999704</c:v>
                </c:pt>
                <c:pt idx="1401">
                  <c:v>700.49999999999704</c:v>
                </c:pt>
                <c:pt idx="1402">
                  <c:v>700.99999999999704</c:v>
                </c:pt>
                <c:pt idx="1403">
                  <c:v>701.49999999999704</c:v>
                </c:pt>
                <c:pt idx="1404">
                  <c:v>701.99999999999704</c:v>
                </c:pt>
                <c:pt idx="1405">
                  <c:v>702.49999999999704</c:v>
                </c:pt>
                <c:pt idx="1406">
                  <c:v>702.99999999999704</c:v>
                </c:pt>
                <c:pt idx="1407">
                  <c:v>703.49999999999704</c:v>
                </c:pt>
                <c:pt idx="1408">
                  <c:v>703.99999999999704</c:v>
                </c:pt>
                <c:pt idx="1409">
                  <c:v>704.49999999999704</c:v>
                </c:pt>
                <c:pt idx="1410">
                  <c:v>704.99999999999704</c:v>
                </c:pt>
                <c:pt idx="1411">
                  <c:v>705.49999999999704</c:v>
                </c:pt>
                <c:pt idx="1412">
                  <c:v>705.99999999999704</c:v>
                </c:pt>
                <c:pt idx="1413">
                  <c:v>706.49999999999704</c:v>
                </c:pt>
                <c:pt idx="1414">
                  <c:v>706.99999999999704</c:v>
                </c:pt>
                <c:pt idx="1415">
                  <c:v>707.49999999999704</c:v>
                </c:pt>
                <c:pt idx="1416">
                  <c:v>707.99999999999704</c:v>
                </c:pt>
                <c:pt idx="1417">
                  <c:v>708.49999999999795</c:v>
                </c:pt>
                <c:pt idx="1418">
                  <c:v>708.99999999999704</c:v>
                </c:pt>
                <c:pt idx="1419">
                  <c:v>709.49999999999704</c:v>
                </c:pt>
                <c:pt idx="1420">
                  <c:v>709.99999999999704</c:v>
                </c:pt>
                <c:pt idx="1421">
                  <c:v>710.49999999999704</c:v>
                </c:pt>
                <c:pt idx="1422">
                  <c:v>710.99999999999795</c:v>
                </c:pt>
                <c:pt idx="1423">
                  <c:v>711.49999999999704</c:v>
                </c:pt>
                <c:pt idx="1424">
                  <c:v>711.99999999999704</c:v>
                </c:pt>
                <c:pt idx="1425">
                  <c:v>712.49999999999704</c:v>
                </c:pt>
                <c:pt idx="1426">
                  <c:v>712.99999999999704</c:v>
                </c:pt>
                <c:pt idx="1427">
                  <c:v>713.49999999999704</c:v>
                </c:pt>
                <c:pt idx="1428">
                  <c:v>713.99999999999704</c:v>
                </c:pt>
                <c:pt idx="1429">
                  <c:v>714.49999999999795</c:v>
                </c:pt>
                <c:pt idx="1430">
                  <c:v>714.99999999999795</c:v>
                </c:pt>
                <c:pt idx="1431">
                  <c:v>715.49999999999795</c:v>
                </c:pt>
                <c:pt idx="1432">
                  <c:v>715.99999999999795</c:v>
                </c:pt>
                <c:pt idx="1433">
                  <c:v>716.49999999999795</c:v>
                </c:pt>
                <c:pt idx="1434">
                  <c:v>716.99999999999795</c:v>
                </c:pt>
                <c:pt idx="1435">
                  <c:v>717.49999999999795</c:v>
                </c:pt>
                <c:pt idx="1436">
                  <c:v>717.99999999999704</c:v>
                </c:pt>
                <c:pt idx="1437">
                  <c:v>718.49999999999704</c:v>
                </c:pt>
                <c:pt idx="1438">
                  <c:v>718.99999999999795</c:v>
                </c:pt>
                <c:pt idx="1439">
                  <c:v>719.49999999999704</c:v>
                </c:pt>
                <c:pt idx="1440">
                  <c:v>719.99999999999704</c:v>
                </c:pt>
                <c:pt idx="1441">
                  <c:v>720.49999999999704</c:v>
                </c:pt>
                <c:pt idx="1442">
                  <c:v>720.99999999999795</c:v>
                </c:pt>
                <c:pt idx="1443">
                  <c:v>721.49999999999704</c:v>
                </c:pt>
                <c:pt idx="1444">
                  <c:v>721.99999999999704</c:v>
                </c:pt>
                <c:pt idx="1445">
                  <c:v>722.49999999999704</c:v>
                </c:pt>
                <c:pt idx="1446">
                  <c:v>722.99999999999704</c:v>
                </c:pt>
                <c:pt idx="1447">
                  <c:v>723.49999999999704</c:v>
                </c:pt>
                <c:pt idx="1448">
                  <c:v>723.99999999999704</c:v>
                </c:pt>
                <c:pt idx="1449">
                  <c:v>724.49999999999704</c:v>
                </c:pt>
                <c:pt idx="1450">
                  <c:v>724.99999999999704</c:v>
                </c:pt>
                <c:pt idx="1451">
                  <c:v>725.49999999999704</c:v>
                </c:pt>
                <c:pt idx="1452">
                  <c:v>725.99999999999704</c:v>
                </c:pt>
                <c:pt idx="1453">
                  <c:v>726.49999999999704</c:v>
                </c:pt>
                <c:pt idx="1454">
                  <c:v>726.99999999999704</c:v>
                </c:pt>
                <c:pt idx="1455">
                  <c:v>727.49999999999704</c:v>
                </c:pt>
                <c:pt idx="1456">
                  <c:v>727.99999999999704</c:v>
                </c:pt>
                <c:pt idx="1457">
                  <c:v>728.49999999999704</c:v>
                </c:pt>
                <c:pt idx="1458">
                  <c:v>728.99999999999704</c:v>
                </c:pt>
                <c:pt idx="1459">
                  <c:v>729.49999999999704</c:v>
                </c:pt>
                <c:pt idx="1460">
                  <c:v>729.99999999999704</c:v>
                </c:pt>
                <c:pt idx="1461">
                  <c:v>730.49999999999704</c:v>
                </c:pt>
                <c:pt idx="1462">
                  <c:v>730.99999999999704</c:v>
                </c:pt>
                <c:pt idx="1463">
                  <c:v>731.49999999999704</c:v>
                </c:pt>
                <c:pt idx="1464">
                  <c:v>731.99999999999704</c:v>
                </c:pt>
                <c:pt idx="1465">
                  <c:v>732.49999999999704</c:v>
                </c:pt>
                <c:pt idx="1466">
                  <c:v>732.99999999999704</c:v>
                </c:pt>
                <c:pt idx="1467">
                  <c:v>733.49999999999704</c:v>
                </c:pt>
                <c:pt idx="1468">
                  <c:v>733.99999999999704</c:v>
                </c:pt>
                <c:pt idx="1469">
                  <c:v>734.49999999999704</c:v>
                </c:pt>
                <c:pt idx="1470">
                  <c:v>734.99999999999704</c:v>
                </c:pt>
                <c:pt idx="1471">
                  <c:v>735.49999999999704</c:v>
                </c:pt>
                <c:pt idx="1472">
                  <c:v>735.99999999999704</c:v>
                </c:pt>
                <c:pt idx="1473">
                  <c:v>736.49999999999704</c:v>
                </c:pt>
                <c:pt idx="1474">
                  <c:v>736.99999999999704</c:v>
                </c:pt>
                <c:pt idx="1475">
                  <c:v>737.49999999999704</c:v>
                </c:pt>
                <c:pt idx="1476">
                  <c:v>737.99999999999704</c:v>
                </c:pt>
                <c:pt idx="1477">
                  <c:v>738.49999999999704</c:v>
                </c:pt>
                <c:pt idx="1478">
                  <c:v>738.99999999999704</c:v>
                </c:pt>
                <c:pt idx="1479">
                  <c:v>739.49999999999704</c:v>
                </c:pt>
                <c:pt idx="1480">
                  <c:v>739.99999999999704</c:v>
                </c:pt>
                <c:pt idx="1481">
                  <c:v>740.49999999999704</c:v>
                </c:pt>
                <c:pt idx="1482">
                  <c:v>740.99999999999704</c:v>
                </c:pt>
                <c:pt idx="1483">
                  <c:v>741.49999999999704</c:v>
                </c:pt>
                <c:pt idx="1484">
                  <c:v>741.99999999999704</c:v>
                </c:pt>
                <c:pt idx="1485">
                  <c:v>742.49999999999704</c:v>
                </c:pt>
                <c:pt idx="1486">
                  <c:v>742.99999999999704</c:v>
                </c:pt>
                <c:pt idx="1487">
                  <c:v>743.49999999999704</c:v>
                </c:pt>
                <c:pt idx="1488">
                  <c:v>743.99999999999704</c:v>
                </c:pt>
                <c:pt idx="1489">
                  <c:v>744.49999999999704</c:v>
                </c:pt>
                <c:pt idx="1490">
                  <c:v>744.99999999999704</c:v>
                </c:pt>
                <c:pt idx="1491">
                  <c:v>745.49999999999704</c:v>
                </c:pt>
                <c:pt idx="1492">
                  <c:v>745.99999999999704</c:v>
                </c:pt>
                <c:pt idx="1493">
                  <c:v>746.49999999999704</c:v>
                </c:pt>
                <c:pt idx="1494">
                  <c:v>746.99999999999704</c:v>
                </c:pt>
                <c:pt idx="1495">
                  <c:v>747.49999999999704</c:v>
                </c:pt>
                <c:pt idx="1496">
                  <c:v>747.99999999999704</c:v>
                </c:pt>
                <c:pt idx="1497">
                  <c:v>748.49999999999704</c:v>
                </c:pt>
                <c:pt idx="1498">
                  <c:v>748.99999999999704</c:v>
                </c:pt>
                <c:pt idx="1499">
                  <c:v>749.49999999999704</c:v>
                </c:pt>
                <c:pt idx="1500">
                  <c:v>749.99999999999704</c:v>
                </c:pt>
                <c:pt idx="1501">
                  <c:v>750.49999999999704</c:v>
                </c:pt>
                <c:pt idx="1502">
                  <c:v>750.99999999999602</c:v>
                </c:pt>
                <c:pt idx="1503">
                  <c:v>751.49999999999602</c:v>
                </c:pt>
                <c:pt idx="1504">
                  <c:v>751.99999999999602</c:v>
                </c:pt>
                <c:pt idx="1505">
                  <c:v>752.49999999999602</c:v>
                </c:pt>
                <c:pt idx="1506">
                  <c:v>752.99999999999602</c:v>
                </c:pt>
                <c:pt idx="1507">
                  <c:v>753.49999999999704</c:v>
                </c:pt>
                <c:pt idx="1508">
                  <c:v>753.99999999999704</c:v>
                </c:pt>
                <c:pt idx="1509">
                  <c:v>754.49999999999704</c:v>
                </c:pt>
                <c:pt idx="1510">
                  <c:v>754.99999999999602</c:v>
                </c:pt>
                <c:pt idx="1511">
                  <c:v>755.49999999999602</c:v>
                </c:pt>
                <c:pt idx="1512">
                  <c:v>755.99999999999602</c:v>
                </c:pt>
                <c:pt idx="1513">
                  <c:v>756.49999999999602</c:v>
                </c:pt>
                <c:pt idx="1514">
                  <c:v>756.99999999999602</c:v>
                </c:pt>
                <c:pt idx="1515">
                  <c:v>757.49999999999602</c:v>
                </c:pt>
                <c:pt idx="1516">
                  <c:v>757.99999999999602</c:v>
                </c:pt>
                <c:pt idx="1517">
                  <c:v>758.49999999999602</c:v>
                </c:pt>
                <c:pt idx="1518">
                  <c:v>758.99999999999602</c:v>
                </c:pt>
                <c:pt idx="1519">
                  <c:v>759.49999999999602</c:v>
                </c:pt>
                <c:pt idx="1520">
                  <c:v>759.99999999999602</c:v>
                </c:pt>
                <c:pt idx="1521">
                  <c:v>760.49999999999602</c:v>
                </c:pt>
                <c:pt idx="1522">
                  <c:v>760.99999999999602</c:v>
                </c:pt>
                <c:pt idx="1523">
                  <c:v>761.49999999999602</c:v>
                </c:pt>
                <c:pt idx="1524">
                  <c:v>761.99999999999602</c:v>
                </c:pt>
                <c:pt idx="1525">
                  <c:v>762.49999999999602</c:v>
                </c:pt>
                <c:pt idx="1526">
                  <c:v>762.99999999999602</c:v>
                </c:pt>
                <c:pt idx="1527">
                  <c:v>763.49999999999602</c:v>
                </c:pt>
                <c:pt idx="1528">
                  <c:v>763.99999999999602</c:v>
                </c:pt>
                <c:pt idx="1529">
                  <c:v>764.49999999999602</c:v>
                </c:pt>
                <c:pt idx="1530">
                  <c:v>764.99999999999602</c:v>
                </c:pt>
                <c:pt idx="1531">
                  <c:v>765.49999999999602</c:v>
                </c:pt>
                <c:pt idx="1532">
                  <c:v>765.99999999999602</c:v>
                </c:pt>
                <c:pt idx="1533">
                  <c:v>766.49999999999602</c:v>
                </c:pt>
                <c:pt idx="1534">
                  <c:v>766.99999999999602</c:v>
                </c:pt>
                <c:pt idx="1535">
                  <c:v>767.49999999999602</c:v>
                </c:pt>
                <c:pt idx="1536">
                  <c:v>767.99999999999602</c:v>
                </c:pt>
                <c:pt idx="1537">
                  <c:v>768.49999999999602</c:v>
                </c:pt>
                <c:pt idx="1538">
                  <c:v>768.99999999999602</c:v>
                </c:pt>
                <c:pt idx="1539">
                  <c:v>769.49999999999602</c:v>
                </c:pt>
                <c:pt idx="1540">
                  <c:v>769.99999999999602</c:v>
                </c:pt>
                <c:pt idx="1541">
                  <c:v>770.49999999999602</c:v>
                </c:pt>
                <c:pt idx="1542">
                  <c:v>770.99999999999602</c:v>
                </c:pt>
                <c:pt idx="1543">
                  <c:v>771.49999999999602</c:v>
                </c:pt>
                <c:pt idx="1544">
                  <c:v>771.99999999999602</c:v>
                </c:pt>
                <c:pt idx="1545">
                  <c:v>772.49999999999602</c:v>
                </c:pt>
                <c:pt idx="1546">
                  <c:v>772.99999999999704</c:v>
                </c:pt>
                <c:pt idx="1547">
                  <c:v>773.49999999999602</c:v>
                </c:pt>
                <c:pt idx="1548">
                  <c:v>773.99999999999602</c:v>
                </c:pt>
                <c:pt idx="1549">
                  <c:v>774.49999999999602</c:v>
                </c:pt>
                <c:pt idx="1550">
                  <c:v>774.99999999999704</c:v>
                </c:pt>
                <c:pt idx="1551">
                  <c:v>775.49999999999602</c:v>
                </c:pt>
                <c:pt idx="1552">
                  <c:v>775.99999999999602</c:v>
                </c:pt>
                <c:pt idx="1553">
                  <c:v>776.49999999999704</c:v>
                </c:pt>
                <c:pt idx="1554">
                  <c:v>776.99999999999602</c:v>
                </c:pt>
                <c:pt idx="1555">
                  <c:v>777.49999999999704</c:v>
                </c:pt>
                <c:pt idx="1556">
                  <c:v>777.99999999999704</c:v>
                </c:pt>
                <c:pt idx="1557">
                  <c:v>778.49999999999704</c:v>
                </c:pt>
                <c:pt idx="1558">
                  <c:v>778.99999999999704</c:v>
                </c:pt>
                <c:pt idx="1559">
                  <c:v>779.49999999999704</c:v>
                </c:pt>
                <c:pt idx="1560">
                  <c:v>779.99999999999704</c:v>
                </c:pt>
                <c:pt idx="1561">
                  <c:v>780.49999999999704</c:v>
                </c:pt>
                <c:pt idx="1562">
                  <c:v>780.99999999999704</c:v>
                </c:pt>
                <c:pt idx="1563">
                  <c:v>781.49999999999704</c:v>
                </c:pt>
                <c:pt idx="1564">
                  <c:v>781.99999999999704</c:v>
                </c:pt>
                <c:pt idx="1565">
                  <c:v>782.49999999999704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783.99999999999704</c:v>
                </c:pt>
                <c:pt idx="1569">
                  <c:v>784.49999999999704</c:v>
                </c:pt>
                <c:pt idx="1570">
                  <c:v>784.99999999999704</c:v>
                </c:pt>
                <c:pt idx="1571">
                  <c:v>785.49999999999704</c:v>
                </c:pt>
                <c:pt idx="1572">
                  <c:v>785.99999999999704</c:v>
                </c:pt>
                <c:pt idx="1573">
                  <c:v>786.49999999999704</c:v>
                </c:pt>
                <c:pt idx="1574">
                  <c:v>786.99999999999704</c:v>
                </c:pt>
                <c:pt idx="1575">
                  <c:v>787.49999999999704</c:v>
                </c:pt>
                <c:pt idx="1576">
                  <c:v>787.99999999999704</c:v>
                </c:pt>
                <c:pt idx="1577">
                  <c:v>788.49999999999704</c:v>
                </c:pt>
                <c:pt idx="1578">
                  <c:v>788.99999999999704</c:v>
                </c:pt>
                <c:pt idx="1579">
                  <c:v>789.49999999999704</c:v>
                </c:pt>
                <c:pt idx="1580">
                  <c:v>789.99999999999704</c:v>
                </c:pt>
                <c:pt idx="1581">
                  <c:v>790.49999999999704</c:v>
                </c:pt>
                <c:pt idx="1582">
                  <c:v>790.99999999999704</c:v>
                </c:pt>
                <c:pt idx="1583">
                  <c:v>791.49999999999704</c:v>
                </c:pt>
                <c:pt idx="1584">
                  <c:v>791.99999999999704</c:v>
                </c:pt>
                <c:pt idx="1585">
                  <c:v>792.49999999999704</c:v>
                </c:pt>
                <c:pt idx="1586">
                  <c:v>792.99999999999704</c:v>
                </c:pt>
                <c:pt idx="1587">
                  <c:v>793.49999999999704</c:v>
                </c:pt>
                <c:pt idx="1588">
                  <c:v>793.99999999999704</c:v>
                </c:pt>
                <c:pt idx="1589">
                  <c:v>794.49999999999704</c:v>
                </c:pt>
                <c:pt idx="1590">
                  <c:v>794.99999999999704</c:v>
                </c:pt>
                <c:pt idx="1591">
                  <c:v>795.49999999999704</c:v>
                </c:pt>
                <c:pt idx="1592">
                  <c:v>795.99999999999704</c:v>
                </c:pt>
                <c:pt idx="1593">
                  <c:v>796.49999999999704</c:v>
                </c:pt>
                <c:pt idx="1594">
                  <c:v>796.99999999999704</c:v>
                </c:pt>
                <c:pt idx="1595">
                  <c:v>797.49999999999704</c:v>
                </c:pt>
                <c:pt idx="1596">
                  <c:v>797.99999999999704</c:v>
                </c:pt>
                <c:pt idx="1597">
                  <c:v>798.49999999999704</c:v>
                </c:pt>
                <c:pt idx="1598">
                  <c:v>798.99999999999704</c:v>
                </c:pt>
                <c:pt idx="1599">
                  <c:v>799.49999999999704</c:v>
                </c:pt>
                <c:pt idx="1600">
                  <c:v>799.99999999999704</c:v>
                </c:pt>
                <c:pt idx="1601">
                  <c:v>800.49999999999704</c:v>
                </c:pt>
                <c:pt idx="1602">
                  <c:v>800.99999999999704</c:v>
                </c:pt>
                <c:pt idx="1603">
                  <c:v>801.49999999999704</c:v>
                </c:pt>
                <c:pt idx="1604">
                  <c:v>801.99999999999704</c:v>
                </c:pt>
                <c:pt idx="1605">
                  <c:v>802.49999999999704</c:v>
                </c:pt>
                <c:pt idx="1606">
                  <c:v>802.99999999999704</c:v>
                </c:pt>
                <c:pt idx="1607">
                  <c:v>803.49999999999704</c:v>
                </c:pt>
                <c:pt idx="1608">
                  <c:v>803.99999999999704</c:v>
                </c:pt>
                <c:pt idx="1609">
                  <c:v>804.49999999999704</c:v>
                </c:pt>
                <c:pt idx="1610">
                  <c:v>804.99999999999704</c:v>
                </c:pt>
                <c:pt idx="1611">
                  <c:v>805.49999999999704</c:v>
                </c:pt>
                <c:pt idx="1612">
                  <c:v>805.99999999999704</c:v>
                </c:pt>
                <c:pt idx="1613">
                  <c:v>806.49999999999704</c:v>
                </c:pt>
                <c:pt idx="1614">
                  <c:v>806.99999999999704</c:v>
                </c:pt>
                <c:pt idx="1615">
                  <c:v>807.49999999999704</c:v>
                </c:pt>
                <c:pt idx="1616">
                  <c:v>807.99999999999704</c:v>
                </c:pt>
                <c:pt idx="1617">
                  <c:v>808.49999999999704</c:v>
                </c:pt>
                <c:pt idx="1618">
                  <c:v>808.99999999999704</c:v>
                </c:pt>
                <c:pt idx="1619">
                  <c:v>809.49999999999704</c:v>
                </c:pt>
                <c:pt idx="1620">
                  <c:v>809.99999999999704</c:v>
                </c:pt>
                <c:pt idx="1621">
                  <c:v>810.49999999999704</c:v>
                </c:pt>
                <c:pt idx="1622">
                  <c:v>810.99999999999704</c:v>
                </c:pt>
                <c:pt idx="1623">
                  <c:v>811.49999999999704</c:v>
                </c:pt>
                <c:pt idx="1624">
                  <c:v>811.99999999999704</c:v>
                </c:pt>
                <c:pt idx="1625">
                  <c:v>812.49999999999704</c:v>
                </c:pt>
                <c:pt idx="1626">
                  <c:v>812.99999999999704</c:v>
                </c:pt>
                <c:pt idx="1627">
                  <c:v>813.49999999999704</c:v>
                </c:pt>
                <c:pt idx="1628">
                  <c:v>813.99999999999704</c:v>
                </c:pt>
                <c:pt idx="1629">
                  <c:v>814.49999999999704</c:v>
                </c:pt>
                <c:pt idx="1630">
                  <c:v>814.99999999999704</c:v>
                </c:pt>
                <c:pt idx="1631">
                  <c:v>815.49999999999704</c:v>
                </c:pt>
                <c:pt idx="1632">
                  <c:v>815.99999999999704</c:v>
                </c:pt>
                <c:pt idx="1633">
                  <c:v>816.49999999999704</c:v>
                </c:pt>
                <c:pt idx="1634">
                  <c:v>816.99999999999704</c:v>
                </c:pt>
                <c:pt idx="1635">
                  <c:v>817.49999999999704</c:v>
                </c:pt>
                <c:pt idx="1636">
                  <c:v>817.99999999999704</c:v>
                </c:pt>
                <c:pt idx="1637">
                  <c:v>818.49999999999704</c:v>
                </c:pt>
                <c:pt idx="1638">
                  <c:v>818.99999999999704</c:v>
                </c:pt>
                <c:pt idx="1639">
                  <c:v>819.49999999999704</c:v>
                </c:pt>
                <c:pt idx="1640">
                  <c:v>819.99999999999704</c:v>
                </c:pt>
                <c:pt idx="1641">
                  <c:v>820.49999999999704</c:v>
                </c:pt>
                <c:pt idx="1642">
                  <c:v>820.99999999999704</c:v>
                </c:pt>
                <c:pt idx="1643">
                  <c:v>821.49999999999704</c:v>
                </c:pt>
                <c:pt idx="1644">
                  <c:v>821.99999999999704</c:v>
                </c:pt>
                <c:pt idx="1645">
                  <c:v>822.49999999999704</c:v>
                </c:pt>
                <c:pt idx="1646">
                  <c:v>822.99999999999704</c:v>
                </c:pt>
                <c:pt idx="1647">
                  <c:v>823.49999999999704</c:v>
                </c:pt>
                <c:pt idx="1648">
                  <c:v>823.99999999999704</c:v>
                </c:pt>
                <c:pt idx="1649">
                  <c:v>824.49999999999704</c:v>
                </c:pt>
                <c:pt idx="1650">
                  <c:v>824.99999999999704</c:v>
                </c:pt>
                <c:pt idx="1651">
                  <c:v>825.49999999999704</c:v>
                </c:pt>
                <c:pt idx="1652">
                  <c:v>825.99999999999704</c:v>
                </c:pt>
                <c:pt idx="1653">
                  <c:v>826.49999999999704</c:v>
                </c:pt>
                <c:pt idx="1654">
                  <c:v>826.99999999999704</c:v>
                </c:pt>
                <c:pt idx="1655">
                  <c:v>827.49999999999704</c:v>
                </c:pt>
                <c:pt idx="1656">
                  <c:v>827.99999999999704</c:v>
                </c:pt>
                <c:pt idx="1657">
                  <c:v>828.49999999999704</c:v>
                </c:pt>
                <c:pt idx="1658">
                  <c:v>828.99999999999704</c:v>
                </c:pt>
                <c:pt idx="1659">
                  <c:v>829.49999999999704</c:v>
                </c:pt>
                <c:pt idx="1660">
                  <c:v>829.99999999999704</c:v>
                </c:pt>
                <c:pt idx="1661">
                  <c:v>830.49999999999704</c:v>
                </c:pt>
                <c:pt idx="1662">
                  <c:v>830.99999999999704</c:v>
                </c:pt>
                <c:pt idx="1663">
                  <c:v>831.49999999999704</c:v>
                </c:pt>
                <c:pt idx="1664">
                  <c:v>831.99999999999704</c:v>
                </c:pt>
                <c:pt idx="1665">
                  <c:v>832.49999999999704</c:v>
                </c:pt>
                <c:pt idx="1666">
                  <c:v>832.99999999999704</c:v>
                </c:pt>
                <c:pt idx="1667">
                  <c:v>833.49999999999704</c:v>
                </c:pt>
                <c:pt idx="1668">
                  <c:v>833.99999999999704</c:v>
                </c:pt>
                <c:pt idx="1669">
                  <c:v>834.49999999999704</c:v>
                </c:pt>
                <c:pt idx="1670">
                  <c:v>834.99999999999704</c:v>
                </c:pt>
                <c:pt idx="1671">
                  <c:v>835.49999999999704</c:v>
                </c:pt>
                <c:pt idx="1672">
                  <c:v>835.99999999999704</c:v>
                </c:pt>
                <c:pt idx="1673">
                  <c:v>836.49999999999704</c:v>
                </c:pt>
                <c:pt idx="1674">
                  <c:v>836.99999999999704</c:v>
                </c:pt>
                <c:pt idx="1675">
                  <c:v>837.49999999999704</c:v>
                </c:pt>
                <c:pt idx="1676">
                  <c:v>837.99999999999704</c:v>
                </c:pt>
                <c:pt idx="1677">
                  <c:v>838.49999999999704</c:v>
                </c:pt>
                <c:pt idx="1678">
                  <c:v>838.99999999999704</c:v>
                </c:pt>
                <c:pt idx="1679">
                  <c:v>839.49999999999704</c:v>
                </c:pt>
                <c:pt idx="1680">
                  <c:v>839.99999999999704</c:v>
                </c:pt>
                <c:pt idx="1681">
                  <c:v>840.49999999999704</c:v>
                </c:pt>
                <c:pt idx="1682">
                  <c:v>840.99999999999704</c:v>
                </c:pt>
                <c:pt idx="1683">
                  <c:v>841.49999999999704</c:v>
                </c:pt>
                <c:pt idx="1684">
                  <c:v>841.99999999999704</c:v>
                </c:pt>
                <c:pt idx="1685">
                  <c:v>842.49999999999704</c:v>
                </c:pt>
                <c:pt idx="1686">
                  <c:v>842.99999999999704</c:v>
                </c:pt>
                <c:pt idx="1687">
                  <c:v>843.49999999999704</c:v>
                </c:pt>
                <c:pt idx="1688">
                  <c:v>843.99999999999704</c:v>
                </c:pt>
                <c:pt idx="1689">
                  <c:v>844.49999999999704</c:v>
                </c:pt>
                <c:pt idx="1690">
                  <c:v>844.99999999999704</c:v>
                </c:pt>
                <c:pt idx="1691">
                  <c:v>845.49999999999704</c:v>
                </c:pt>
                <c:pt idx="1692">
                  <c:v>845.99999999999704</c:v>
                </c:pt>
                <c:pt idx="1693">
                  <c:v>846.49999999999704</c:v>
                </c:pt>
                <c:pt idx="1694">
                  <c:v>846.99999999999704</c:v>
                </c:pt>
                <c:pt idx="1695">
                  <c:v>847.49999999999704</c:v>
                </c:pt>
                <c:pt idx="1696">
                  <c:v>847.99999999999704</c:v>
                </c:pt>
                <c:pt idx="1697">
                  <c:v>848.49999999999704</c:v>
                </c:pt>
                <c:pt idx="1698">
                  <c:v>848.99999999999704</c:v>
                </c:pt>
                <c:pt idx="1699">
                  <c:v>849.49999999999704</c:v>
                </c:pt>
                <c:pt idx="1700">
                  <c:v>849.99999999999704</c:v>
                </c:pt>
                <c:pt idx="1701">
                  <c:v>850.49999999999704</c:v>
                </c:pt>
                <c:pt idx="1702">
                  <c:v>850.99999999999704</c:v>
                </c:pt>
                <c:pt idx="1703">
                  <c:v>851.49999999999704</c:v>
                </c:pt>
                <c:pt idx="1704">
                  <c:v>851.99999999999704</c:v>
                </c:pt>
                <c:pt idx="1705">
                  <c:v>852.49999999999704</c:v>
                </c:pt>
                <c:pt idx="1706">
                  <c:v>852.99999999999704</c:v>
                </c:pt>
                <c:pt idx="1707">
                  <c:v>853.49999999999704</c:v>
                </c:pt>
                <c:pt idx="1708">
                  <c:v>853.99999999999704</c:v>
                </c:pt>
                <c:pt idx="1709">
                  <c:v>854.49999999999704</c:v>
                </c:pt>
                <c:pt idx="1710">
                  <c:v>854.99999999999704</c:v>
                </c:pt>
                <c:pt idx="1711">
                  <c:v>855.49999999999704</c:v>
                </c:pt>
                <c:pt idx="1712">
                  <c:v>855.99999999999704</c:v>
                </c:pt>
                <c:pt idx="1713">
                  <c:v>856.49999999999704</c:v>
                </c:pt>
                <c:pt idx="1714">
                  <c:v>856.99999999999704</c:v>
                </c:pt>
                <c:pt idx="1715">
                  <c:v>857.49999999999704</c:v>
                </c:pt>
                <c:pt idx="1716">
                  <c:v>857.99999999999704</c:v>
                </c:pt>
                <c:pt idx="1717">
                  <c:v>858.49999999999704</c:v>
                </c:pt>
                <c:pt idx="1718">
                  <c:v>858.99999999999704</c:v>
                </c:pt>
                <c:pt idx="1719">
                  <c:v>859.49999999999704</c:v>
                </c:pt>
                <c:pt idx="1720">
                  <c:v>859.99999999999704</c:v>
                </c:pt>
                <c:pt idx="1721">
                  <c:v>860.49999999999704</c:v>
                </c:pt>
                <c:pt idx="1722">
                  <c:v>860.99999999999704</c:v>
                </c:pt>
                <c:pt idx="1723">
                  <c:v>861.49999999999704</c:v>
                </c:pt>
                <c:pt idx="1724">
                  <c:v>861.99999999999704</c:v>
                </c:pt>
                <c:pt idx="1725">
                  <c:v>862.49999999999704</c:v>
                </c:pt>
                <c:pt idx="1726">
                  <c:v>862.99999999999704</c:v>
                </c:pt>
                <c:pt idx="1727">
                  <c:v>863.49999999999704</c:v>
                </c:pt>
                <c:pt idx="1728">
                  <c:v>863.99999999999704</c:v>
                </c:pt>
                <c:pt idx="1729">
                  <c:v>864.49999999999704</c:v>
                </c:pt>
                <c:pt idx="1730">
                  <c:v>864.99999999999704</c:v>
                </c:pt>
                <c:pt idx="1731">
                  <c:v>865.49999999999704</c:v>
                </c:pt>
                <c:pt idx="1732">
                  <c:v>865.99999999999704</c:v>
                </c:pt>
                <c:pt idx="1733">
                  <c:v>866.49999999999704</c:v>
                </c:pt>
                <c:pt idx="1734">
                  <c:v>866.99999999999704</c:v>
                </c:pt>
                <c:pt idx="1735">
                  <c:v>867.49999999999704</c:v>
                </c:pt>
                <c:pt idx="1736">
                  <c:v>867.99999999999704</c:v>
                </c:pt>
                <c:pt idx="1737">
                  <c:v>868.49999999999704</c:v>
                </c:pt>
                <c:pt idx="1738">
                  <c:v>868.99999999999704</c:v>
                </c:pt>
                <c:pt idx="1739">
                  <c:v>869.49999999999704</c:v>
                </c:pt>
                <c:pt idx="1740">
                  <c:v>869.99999999999704</c:v>
                </c:pt>
                <c:pt idx="1741">
                  <c:v>870.49999999999704</c:v>
                </c:pt>
                <c:pt idx="1742">
                  <c:v>870.99999999999704</c:v>
                </c:pt>
                <c:pt idx="1743">
                  <c:v>871.49999999999704</c:v>
                </c:pt>
                <c:pt idx="1744">
                  <c:v>871.99999999999704</c:v>
                </c:pt>
                <c:pt idx="1745">
                  <c:v>872.49999999999704</c:v>
                </c:pt>
                <c:pt idx="1746">
                  <c:v>872.99999999999704</c:v>
                </c:pt>
                <c:pt idx="1747">
                  <c:v>873.49999999999704</c:v>
                </c:pt>
                <c:pt idx="1748">
                  <c:v>873.99999999999704</c:v>
                </c:pt>
                <c:pt idx="1749">
                  <c:v>874.49999999999704</c:v>
                </c:pt>
                <c:pt idx="1750">
                  <c:v>874.99999999999704</c:v>
                </c:pt>
                <c:pt idx="1751">
                  <c:v>875.49999999999704</c:v>
                </c:pt>
                <c:pt idx="1752">
                  <c:v>875.99999999999704</c:v>
                </c:pt>
                <c:pt idx="1753">
                  <c:v>876.49999999999704</c:v>
                </c:pt>
                <c:pt idx="1754">
                  <c:v>876.99999999999704</c:v>
                </c:pt>
                <c:pt idx="1755">
                  <c:v>877.49999999999704</c:v>
                </c:pt>
                <c:pt idx="1756">
                  <c:v>877.99999999999704</c:v>
                </c:pt>
                <c:pt idx="1757">
                  <c:v>878.49999999999704</c:v>
                </c:pt>
                <c:pt idx="1758">
                  <c:v>878.99999999999704</c:v>
                </c:pt>
                <c:pt idx="1759">
                  <c:v>879.49999999999704</c:v>
                </c:pt>
                <c:pt idx="1760">
                  <c:v>879.99999999999704</c:v>
                </c:pt>
                <c:pt idx="1761">
                  <c:v>880.49999999999704</c:v>
                </c:pt>
                <c:pt idx="1762">
                  <c:v>880.99999999999704</c:v>
                </c:pt>
                <c:pt idx="1763">
                  <c:v>881.49999999999704</c:v>
                </c:pt>
                <c:pt idx="1764">
                  <c:v>881.99999999999704</c:v>
                </c:pt>
                <c:pt idx="1765">
                  <c:v>882.49999999999704</c:v>
                </c:pt>
                <c:pt idx="1766">
                  <c:v>882.99999999999704</c:v>
                </c:pt>
                <c:pt idx="1767">
                  <c:v>883.49999999999704</c:v>
                </c:pt>
                <c:pt idx="1768">
                  <c:v>883.99999999999704</c:v>
                </c:pt>
                <c:pt idx="1769">
                  <c:v>884.49999999999704</c:v>
                </c:pt>
                <c:pt idx="1770">
                  <c:v>884.99999999999704</c:v>
                </c:pt>
                <c:pt idx="1771">
                  <c:v>885.49999999999704</c:v>
                </c:pt>
                <c:pt idx="1772">
                  <c:v>885.99999999999704</c:v>
                </c:pt>
                <c:pt idx="1773">
                  <c:v>886.49999999999704</c:v>
                </c:pt>
                <c:pt idx="1774">
                  <c:v>886.99999999999704</c:v>
                </c:pt>
                <c:pt idx="1775">
                  <c:v>887.49999999999704</c:v>
                </c:pt>
                <c:pt idx="1776">
                  <c:v>887.99999999999704</c:v>
                </c:pt>
                <c:pt idx="1777">
                  <c:v>888.49999999999704</c:v>
                </c:pt>
                <c:pt idx="1778">
                  <c:v>888.99999999999704</c:v>
                </c:pt>
                <c:pt idx="1779">
                  <c:v>889.49999999999704</c:v>
                </c:pt>
                <c:pt idx="1780">
                  <c:v>889.99999999999704</c:v>
                </c:pt>
                <c:pt idx="1781">
                  <c:v>890.49999999999704</c:v>
                </c:pt>
                <c:pt idx="1782">
                  <c:v>890.99999999999704</c:v>
                </c:pt>
                <c:pt idx="1783">
                  <c:v>891.49999999999704</c:v>
                </c:pt>
                <c:pt idx="1784">
                  <c:v>891.99999999999704</c:v>
                </c:pt>
                <c:pt idx="1785">
                  <c:v>892.49999999999704</c:v>
                </c:pt>
                <c:pt idx="1786">
                  <c:v>892.99999999999704</c:v>
                </c:pt>
                <c:pt idx="1787">
                  <c:v>893.49999999999704</c:v>
                </c:pt>
                <c:pt idx="1788">
                  <c:v>893.99999999999704</c:v>
                </c:pt>
                <c:pt idx="1789">
                  <c:v>894.49999999999704</c:v>
                </c:pt>
                <c:pt idx="1790">
                  <c:v>894.99999999999704</c:v>
                </c:pt>
                <c:pt idx="1791">
                  <c:v>895.49999999999704</c:v>
                </c:pt>
                <c:pt idx="1792">
                  <c:v>895.99999999999704</c:v>
                </c:pt>
                <c:pt idx="1793">
                  <c:v>896.49999999999704</c:v>
                </c:pt>
                <c:pt idx="1794">
                  <c:v>896.99999999999704</c:v>
                </c:pt>
                <c:pt idx="1795">
                  <c:v>897.49999999999704</c:v>
                </c:pt>
                <c:pt idx="1796">
                  <c:v>897.99999999999704</c:v>
                </c:pt>
                <c:pt idx="1797">
                  <c:v>898.49999999999704</c:v>
                </c:pt>
                <c:pt idx="1798">
                  <c:v>898.99999999999704</c:v>
                </c:pt>
                <c:pt idx="1799">
                  <c:v>899.49999999999704</c:v>
                </c:pt>
                <c:pt idx="1800">
                  <c:v>899.99999999999704</c:v>
                </c:pt>
                <c:pt idx="1801">
                  <c:v>900.49999999999704</c:v>
                </c:pt>
                <c:pt idx="1802">
                  <c:v>900.99999999999704</c:v>
                </c:pt>
                <c:pt idx="1803">
                  <c:v>901.49999999999704</c:v>
                </c:pt>
                <c:pt idx="1804">
                  <c:v>901.99999999999704</c:v>
                </c:pt>
                <c:pt idx="1805">
                  <c:v>902.49999999999704</c:v>
                </c:pt>
                <c:pt idx="1806">
                  <c:v>902.99999999999704</c:v>
                </c:pt>
                <c:pt idx="1807">
                  <c:v>903.49999999999704</c:v>
                </c:pt>
                <c:pt idx="1808">
                  <c:v>903.99999999999704</c:v>
                </c:pt>
                <c:pt idx="1809">
                  <c:v>904.49999999999704</c:v>
                </c:pt>
                <c:pt idx="1810">
                  <c:v>904.99999999999704</c:v>
                </c:pt>
                <c:pt idx="1811">
                  <c:v>905.49999999999704</c:v>
                </c:pt>
                <c:pt idx="1812">
                  <c:v>905.99999999999704</c:v>
                </c:pt>
                <c:pt idx="1813">
                  <c:v>906.49999999999704</c:v>
                </c:pt>
                <c:pt idx="1814">
                  <c:v>906.99999999999704</c:v>
                </c:pt>
                <c:pt idx="1815">
                  <c:v>907.49999999999704</c:v>
                </c:pt>
                <c:pt idx="1816">
                  <c:v>907.99999999999704</c:v>
                </c:pt>
                <c:pt idx="1817">
                  <c:v>908.49999999999704</c:v>
                </c:pt>
                <c:pt idx="1818">
                  <c:v>908.99999999999704</c:v>
                </c:pt>
                <c:pt idx="1819">
                  <c:v>909.49999999999704</c:v>
                </c:pt>
                <c:pt idx="1820">
                  <c:v>909.99999999999704</c:v>
                </c:pt>
                <c:pt idx="1821">
                  <c:v>910.49999999999704</c:v>
                </c:pt>
                <c:pt idx="1822">
                  <c:v>910.99999999999704</c:v>
                </c:pt>
                <c:pt idx="1823">
                  <c:v>911.49999999999704</c:v>
                </c:pt>
                <c:pt idx="1824">
                  <c:v>911.99999999999704</c:v>
                </c:pt>
                <c:pt idx="1825">
                  <c:v>912.49999999999704</c:v>
                </c:pt>
                <c:pt idx="1826">
                  <c:v>912.99999999999704</c:v>
                </c:pt>
                <c:pt idx="1827">
                  <c:v>913.49999999999704</c:v>
                </c:pt>
                <c:pt idx="1828">
                  <c:v>913.99999999999704</c:v>
                </c:pt>
                <c:pt idx="1829">
                  <c:v>914.49999999999704</c:v>
                </c:pt>
                <c:pt idx="1830">
                  <c:v>914.99999999999704</c:v>
                </c:pt>
                <c:pt idx="1831">
                  <c:v>915.49999999999704</c:v>
                </c:pt>
                <c:pt idx="1832">
                  <c:v>915.99999999999704</c:v>
                </c:pt>
                <c:pt idx="1833">
                  <c:v>916.49999999999704</c:v>
                </c:pt>
                <c:pt idx="1834">
                  <c:v>916.99999999999704</c:v>
                </c:pt>
                <c:pt idx="1835">
                  <c:v>917.49999999999704</c:v>
                </c:pt>
                <c:pt idx="1836">
                  <c:v>917.99999999999704</c:v>
                </c:pt>
                <c:pt idx="1837">
                  <c:v>918.49999999999704</c:v>
                </c:pt>
                <c:pt idx="1838">
                  <c:v>918.99999999999704</c:v>
                </c:pt>
                <c:pt idx="1839">
                  <c:v>919.49999999999704</c:v>
                </c:pt>
                <c:pt idx="1840">
                  <c:v>919.99999999999704</c:v>
                </c:pt>
                <c:pt idx="1841">
                  <c:v>920.49999999999704</c:v>
                </c:pt>
                <c:pt idx="1842">
                  <c:v>920.99999999999704</c:v>
                </c:pt>
                <c:pt idx="1843">
                  <c:v>921.49999999999704</c:v>
                </c:pt>
                <c:pt idx="1844">
                  <c:v>921.99999999999704</c:v>
                </c:pt>
                <c:pt idx="1845">
                  <c:v>922.49999999999704</c:v>
                </c:pt>
                <c:pt idx="1846">
                  <c:v>922.99999999999704</c:v>
                </c:pt>
                <c:pt idx="1847">
                  <c:v>923.49999999999704</c:v>
                </c:pt>
                <c:pt idx="1848">
                  <c:v>923.99999999999704</c:v>
                </c:pt>
                <c:pt idx="1849">
                  <c:v>924.49999999999704</c:v>
                </c:pt>
                <c:pt idx="1850">
                  <c:v>924.99999999999704</c:v>
                </c:pt>
                <c:pt idx="1851">
                  <c:v>925.49999999999704</c:v>
                </c:pt>
                <c:pt idx="1852">
                  <c:v>925.99999999999704</c:v>
                </c:pt>
                <c:pt idx="1853">
                  <c:v>926.49999999999704</c:v>
                </c:pt>
                <c:pt idx="1854">
                  <c:v>926.99999999999704</c:v>
                </c:pt>
                <c:pt idx="1855">
                  <c:v>927.49999999999704</c:v>
                </c:pt>
                <c:pt idx="1856">
                  <c:v>927.99999999999704</c:v>
                </c:pt>
                <c:pt idx="1857">
                  <c:v>928.49999999999704</c:v>
                </c:pt>
                <c:pt idx="1858">
                  <c:v>928.99999999999704</c:v>
                </c:pt>
                <c:pt idx="1859">
                  <c:v>929.49999999999704</c:v>
                </c:pt>
                <c:pt idx="1860">
                  <c:v>929.99999999999704</c:v>
                </c:pt>
                <c:pt idx="1861">
                  <c:v>930.49999999999704</c:v>
                </c:pt>
                <c:pt idx="1862">
                  <c:v>930.99999999999704</c:v>
                </c:pt>
                <c:pt idx="1863">
                  <c:v>931.49999999999704</c:v>
                </c:pt>
                <c:pt idx="1864">
                  <c:v>931.99999999999704</c:v>
                </c:pt>
                <c:pt idx="1865">
                  <c:v>932.49999999999704</c:v>
                </c:pt>
                <c:pt idx="1866">
                  <c:v>932.99999999999704</c:v>
                </c:pt>
                <c:pt idx="1867">
                  <c:v>933.49999999999704</c:v>
                </c:pt>
                <c:pt idx="1868">
                  <c:v>933.99999999999704</c:v>
                </c:pt>
                <c:pt idx="1869">
                  <c:v>934.49999999999704</c:v>
                </c:pt>
                <c:pt idx="1870">
                  <c:v>934.99999999999704</c:v>
                </c:pt>
                <c:pt idx="1871">
                  <c:v>935.49999999999704</c:v>
                </c:pt>
                <c:pt idx="1872">
                  <c:v>935.99999999999704</c:v>
                </c:pt>
                <c:pt idx="1873">
                  <c:v>936.49999999999704</c:v>
                </c:pt>
                <c:pt idx="1874">
                  <c:v>936.99999999999704</c:v>
                </c:pt>
                <c:pt idx="1875">
                  <c:v>937.49999999999704</c:v>
                </c:pt>
                <c:pt idx="1876">
                  <c:v>937.99999999999704</c:v>
                </c:pt>
                <c:pt idx="1877">
                  <c:v>938.49999999999704</c:v>
                </c:pt>
                <c:pt idx="1878">
                  <c:v>938.99999999999704</c:v>
                </c:pt>
                <c:pt idx="1879">
                  <c:v>939.49999999999704</c:v>
                </c:pt>
                <c:pt idx="1880">
                  <c:v>939.99999999999704</c:v>
                </c:pt>
                <c:pt idx="1881">
                  <c:v>940.49999999999704</c:v>
                </c:pt>
                <c:pt idx="1882">
                  <c:v>940.99999999999704</c:v>
                </c:pt>
                <c:pt idx="1883">
                  <c:v>941.49999999999704</c:v>
                </c:pt>
                <c:pt idx="1884">
                  <c:v>941.99999999999704</c:v>
                </c:pt>
                <c:pt idx="1885">
                  <c:v>942.49999999999704</c:v>
                </c:pt>
                <c:pt idx="1886">
                  <c:v>942.99999999999704</c:v>
                </c:pt>
                <c:pt idx="1887">
                  <c:v>943.49999999999704</c:v>
                </c:pt>
                <c:pt idx="1888">
                  <c:v>943.99999999999704</c:v>
                </c:pt>
                <c:pt idx="1889">
                  <c:v>944.49999999999704</c:v>
                </c:pt>
                <c:pt idx="1890">
                  <c:v>944.99999999999704</c:v>
                </c:pt>
                <c:pt idx="1891">
                  <c:v>945.49999999999704</c:v>
                </c:pt>
                <c:pt idx="1892">
                  <c:v>945.99999999999704</c:v>
                </c:pt>
                <c:pt idx="1893">
                  <c:v>946.49999999999704</c:v>
                </c:pt>
                <c:pt idx="1894">
                  <c:v>946.99999999999704</c:v>
                </c:pt>
                <c:pt idx="1895">
                  <c:v>947.49999999999704</c:v>
                </c:pt>
                <c:pt idx="1896">
                  <c:v>947.99999999999704</c:v>
                </c:pt>
                <c:pt idx="1897">
                  <c:v>948.49999999999704</c:v>
                </c:pt>
                <c:pt idx="1898">
                  <c:v>948.99999999999704</c:v>
                </c:pt>
                <c:pt idx="1899">
                  <c:v>949.49999999999704</c:v>
                </c:pt>
                <c:pt idx="1900">
                  <c:v>949.99999999999704</c:v>
                </c:pt>
                <c:pt idx="1901">
                  <c:v>950.49999999999704</c:v>
                </c:pt>
                <c:pt idx="1902">
                  <c:v>950.99999999999704</c:v>
                </c:pt>
                <c:pt idx="1903">
                  <c:v>951.49999999999704</c:v>
                </c:pt>
                <c:pt idx="1904">
                  <c:v>951.99999999999704</c:v>
                </c:pt>
                <c:pt idx="1905">
                  <c:v>952.49999999999704</c:v>
                </c:pt>
                <c:pt idx="1906">
                  <c:v>952.99999999999704</c:v>
                </c:pt>
                <c:pt idx="1907">
                  <c:v>953.49999999999704</c:v>
                </c:pt>
                <c:pt idx="1908">
                  <c:v>953.99999999999704</c:v>
                </c:pt>
                <c:pt idx="1909">
                  <c:v>954.49999999999704</c:v>
                </c:pt>
                <c:pt idx="1910">
                  <c:v>954.99999999999704</c:v>
                </c:pt>
                <c:pt idx="1911">
                  <c:v>955.49999999999704</c:v>
                </c:pt>
                <c:pt idx="1912">
                  <c:v>955.99999999999704</c:v>
                </c:pt>
                <c:pt idx="1913">
                  <c:v>956.49999999999704</c:v>
                </c:pt>
                <c:pt idx="1914">
                  <c:v>956.99999999999704</c:v>
                </c:pt>
                <c:pt idx="1915">
                  <c:v>957.49999999999704</c:v>
                </c:pt>
                <c:pt idx="1916">
                  <c:v>957.99999999999704</c:v>
                </c:pt>
                <c:pt idx="1917">
                  <c:v>958.49999999999704</c:v>
                </c:pt>
                <c:pt idx="1918">
                  <c:v>958.99999999999704</c:v>
                </c:pt>
                <c:pt idx="1919">
                  <c:v>959.49999999999704</c:v>
                </c:pt>
                <c:pt idx="1920">
                  <c:v>959.99999999999704</c:v>
                </c:pt>
                <c:pt idx="1921">
                  <c:v>960.49999999999704</c:v>
                </c:pt>
                <c:pt idx="1922">
                  <c:v>960.99999999999704</c:v>
                </c:pt>
                <c:pt idx="1923">
                  <c:v>961.49999999999704</c:v>
                </c:pt>
                <c:pt idx="1924">
                  <c:v>961.99999999999704</c:v>
                </c:pt>
                <c:pt idx="1925">
                  <c:v>962.49999999999704</c:v>
                </c:pt>
                <c:pt idx="1926">
                  <c:v>962.99999999999704</c:v>
                </c:pt>
                <c:pt idx="1927">
                  <c:v>963.49999999999704</c:v>
                </c:pt>
                <c:pt idx="1928">
                  <c:v>963.99999999999704</c:v>
                </c:pt>
                <c:pt idx="1929">
                  <c:v>964.49999999999704</c:v>
                </c:pt>
                <c:pt idx="1930">
                  <c:v>964.99999999999704</c:v>
                </c:pt>
                <c:pt idx="1931">
                  <c:v>965.49999999999704</c:v>
                </c:pt>
                <c:pt idx="1932">
                  <c:v>965.99999999999704</c:v>
                </c:pt>
                <c:pt idx="1933">
                  <c:v>966.49999999999704</c:v>
                </c:pt>
                <c:pt idx="1934">
                  <c:v>966.99999999999704</c:v>
                </c:pt>
                <c:pt idx="1935">
                  <c:v>967.49999999999704</c:v>
                </c:pt>
                <c:pt idx="1936">
                  <c:v>967.99999999999704</c:v>
                </c:pt>
                <c:pt idx="1937">
                  <c:v>968.49999999999704</c:v>
                </c:pt>
                <c:pt idx="1938">
                  <c:v>968.99999999999704</c:v>
                </c:pt>
                <c:pt idx="1939">
                  <c:v>969.49999999999704</c:v>
                </c:pt>
                <c:pt idx="1940">
                  <c:v>969.99999999999704</c:v>
                </c:pt>
                <c:pt idx="1941">
                  <c:v>970.49999999999704</c:v>
                </c:pt>
                <c:pt idx="1942">
                  <c:v>970.99999999999704</c:v>
                </c:pt>
                <c:pt idx="1943">
                  <c:v>971.49999999999704</c:v>
                </c:pt>
                <c:pt idx="1944">
                  <c:v>971.99999999999704</c:v>
                </c:pt>
                <c:pt idx="1945">
                  <c:v>972.49999999999704</c:v>
                </c:pt>
                <c:pt idx="1946">
                  <c:v>972.99999999999704</c:v>
                </c:pt>
                <c:pt idx="1947">
                  <c:v>973.49999999999704</c:v>
                </c:pt>
                <c:pt idx="1948">
                  <c:v>973.99999999999704</c:v>
                </c:pt>
                <c:pt idx="1949">
                  <c:v>974.49999999999704</c:v>
                </c:pt>
                <c:pt idx="1950">
                  <c:v>974.99999999999704</c:v>
                </c:pt>
                <c:pt idx="1951">
                  <c:v>975.49999999999704</c:v>
                </c:pt>
                <c:pt idx="1952">
                  <c:v>975.99999999999704</c:v>
                </c:pt>
                <c:pt idx="1953">
                  <c:v>976.49999999999704</c:v>
                </c:pt>
                <c:pt idx="1954">
                  <c:v>976.99999999999704</c:v>
                </c:pt>
                <c:pt idx="1955">
                  <c:v>977.49999999999704</c:v>
                </c:pt>
                <c:pt idx="1956">
                  <c:v>977.99999999999704</c:v>
                </c:pt>
                <c:pt idx="1957">
                  <c:v>978.49999999999704</c:v>
                </c:pt>
                <c:pt idx="1958">
                  <c:v>978.99999999999704</c:v>
                </c:pt>
                <c:pt idx="1959">
                  <c:v>979.49999999999704</c:v>
                </c:pt>
                <c:pt idx="1960">
                  <c:v>979.99999999999704</c:v>
                </c:pt>
                <c:pt idx="1961">
                  <c:v>980.49999999999704</c:v>
                </c:pt>
                <c:pt idx="1962">
                  <c:v>980.99999999999704</c:v>
                </c:pt>
                <c:pt idx="1963">
                  <c:v>981.49999999999704</c:v>
                </c:pt>
                <c:pt idx="1964">
                  <c:v>981.99999999999704</c:v>
                </c:pt>
                <c:pt idx="1965">
                  <c:v>982.49999999999704</c:v>
                </c:pt>
                <c:pt idx="1966">
                  <c:v>982.99999999999704</c:v>
                </c:pt>
                <c:pt idx="1967">
                  <c:v>983.49999999999704</c:v>
                </c:pt>
                <c:pt idx="1968">
                  <c:v>983.99999999999704</c:v>
                </c:pt>
                <c:pt idx="1969">
                  <c:v>984.49999999999704</c:v>
                </c:pt>
                <c:pt idx="1970">
                  <c:v>984.99999999999704</c:v>
                </c:pt>
                <c:pt idx="1971">
                  <c:v>985.49999999999704</c:v>
                </c:pt>
                <c:pt idx="1972">
                  <c:v>985.99999999999704</c:v>
                </c:pt>
                <c:pt idx="1973">
                  <c:v>986.49999999999704</c:v>
                </c:pt>
                <c:pt idx="1974">
                  <c:v>986.99999999999704</c:v>
                </c:pt>
                <c:pt idx="1975">
                  <c:v>987.49999999999704</c:v>
                </c:pt>
                <c:pt idx="1976">
                  <c:v>987.99999999999704</c:v>
                </c:pt>
                <c:pt idx="1977">
                  <c:v>988.49999999999704</c:v>
                </c:pt>
                <c:pt idx="1978">
                  <c:v>988.99999999999704</c:v>
                </c:pt>
                <c:pt idx="1979">
                  <c:v>989.49999999999704</c:v>
                </c:pt>
                <c:pt idx="1980">
                  <c:v>989.99999999999704</c:v>
                </c:pt>
                <c:pt idx="1981">
                  <c:v>990.49999999999704</c:v>
                </c:pt>
                <c:pt idx="1982">
                  <c:v>990.99999999999704</c:v>
                </c:pt>
                <c:pt idx="1983">
                  <c:v>991.49999999999704</c:v>
                </c:pt>
                <c:pt idx="1984">
                  <c:v>991.99999999999704</c:v>
                </c:pt>
                <c:pt idx="1985">
                  <c:v>992.49999999999704</c:v>
                </c:pt>
                <c:pt idx="1986">
                  <c:v>992.99999999999704</c:v>
                </c:pt>
                <c:pt idx="1987">
                  <c:v>993.49999999999704</c:v>
                </c:pt>
                <c:pt idx="1988">
                  <c:v>993.99999999999704</c:v>
                </c:pt>
                <c:pt idx="1989">
                  <c:v>994.49999999999704</c:v>
                </c:pt>
                <c:pt idx="1990">
                  <c:v>994.99999999999704</c:v>
                </c:pt>
                <c:pt idx="1991">
                  <c:v>995.49999999999704</c:v>
                </c:pt>
                <c:pt idx="1992">
                  <c:v>995.99999999999704</c:v>
                </c:pt>
                <c:pt idx="1993">
                  <c:v>996.49999999999704</c:v>
                </c:pt>
                <c:pt idx="1994">
                  <c:v>996.99999999999704</c:v>
                </c:pt>
                <c:pt idx="1995">
                  <c:v>997.49999999999704</c:v>
                </c:pt>
                <c:pt idx="1996">
                  <c:v>997.99999999999704</c:v>
                </c:pt>
                <c:pt idx="1997">
                  <c:v>998.49999999999704</c:v>
                </c:pt>
                <c:pt idx="1998">
                  <c:v>998.99999999999704</c:v>
                </c:pt>
                <c:pt idx="1999">
                  <c:v>999.49999999999704</c:v>
                </c:pt>
                <c:pt idx="2000">
                  <c:v>999.99999999999704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</c:numCache>
            </c:numRef>
          </c:xVal>
          <c:yVal>
            <c:numRef>
              <c:f>PL7_psi!$F$2:$F$6002</c:f>
              <c:numCache>
                <c:formatCode>General</c:formatCode>
                <c:ptCount val="6001"/>
                <c:pt idx="0">
                  <c:v>14.6975630983464</c:v>
                </c:pt>
                <c:pt idx="1">
                  <c:v>13.0895271250363</c:v>
                </c:pt>
                <c:pt idx="2">
                  <c:v>11.7470699158689</c:v>
                </c:pt>
                <c:pt idx="3">
                  <c:v>10.618334783870001</c:v>
                </c:pt>
                <c:pt idx="4">
                  <c:v>9.6421961125616509</c:v>
                </c:pt>
                <c:pt idx="5">
                  <c:v>8.7701334493762708</c:v>
                </c:pt>
                <c:pt idx="6">
                  <c:v>7.7071511459239899</c:v>
                </c:pt>
                <c:pt idx="7">
                  <c:v>7.9492602262837204</c:v>
                </c:pt>
                <c:pt idx="8">
                  <c:v>8.3394545982013302</c:v>
                </c:pt>
                <c:pt idx="9">
                  <c:v>8.6750072526834892</c:v>
                </c:pt>
                <c:pt idx="10">
                  <c:v>9.0155787641427292</c:v>
                </c:pt>
                <c:pt idx="11">
                  <c:v>9.3681752248331893</c:v>
                </c:pt>
                <c:pt idx="12">
                  <c:v>9.7325645488830901</c:v>
                </c:pt>
                <c:pt idx="13">
                  <c:v>10.092906875543999</c:v>
                </c:pt>
                <c:pt idx="14">
                  <c:v>10.466333043225999</c:v>
                </c:pt>
                <c:pt idx="15">
                  <c:v>10.852567449956499</c:v>
                </c:pt>
                <c:pt idx="16">
                  <c:v>11.2474615607775</c:v>
                </c:pt>
                <c:pt idx="17">
                  <c:v>11.655105889179</c:v>
                </c:pt>
                <c:pt idx="18">
                  <c:v>12.0674644618509</c:v>
                </c:pt>
                <c:pt idx="19">
                  <c:v>12.486480997969201</c:v>
                </c:pt>
                <c:pt idx="20">
                  <c:v>12.917217870612101</c:v>
                </c:pt>
                <c:pt idx="21">
                  <c:v>13.3667391935016</c:v>
                </c:pt>
                <c:pt idx="22">
                  <c:v>13.8258920800696</c:v>
                </c:pt>
                <c:pt idx="23">
                  <c:v>14.264722947490601</c:v>
                </c:pt>
                <c:pt idx="24">
                  <c:v>14.7390484479257</c:v>
                </c:pt>
                <c:pt idx="25">
                  <c:v>15.215404699738899</c:v>
                </c:pt>
                <c:pt idx="26">
                  <c:v>15.702639976791399</c:v>
                </c:pt>
                <c:pt idx="27">
                  <c:v>16.207861908906299</c:v>
                </c:pt>
                <c:pt idx="28">
                  <c:v>16.7135190020308</c:v>
                </c:pt>
                <c:pt idx="29">
                  <c:v>17.231360603423301</c:v>
                </c:pt>
                <c:pt idx="30">
                  <c:v>17.740498984624299</c:v>
                </c:pt>
                <c:pt idx="31">
                  <c:v>18.2628372497824</c:v>
                </c:pt>
                <c:pt idx="32">
                  <c:v>18.781984334203699</c:v>
                </c:pt>
                <c:pt idx="33">
                  <c:v>19.3033072236728</c:v>
                </c:pt>
                <c:pt idx="34">
                  <c:v>19.900493182477501</c:v>
                </c:pt>
                <c:pt idx="35">
                  <c:v>20.4982593559617</c:v>
                </c:pt>
                <c:pt idx="36">
                  <c:v>21.050478677110501</c:v>
                </c:pt>
                <c:pt idx="37">
                  <c:v>21.6692776327241</c:v>
                </c:pt>
                <c:pt idx="38">
                  <c:v>22.327676240208898</c:v>
                </c:pt>
                <c:pt idx="39">
                  <c:v>22.922976501305499</c:v>
                </c:pt>
                <c:pt idx="40">
                  <c:v>23.580939947780699</c:v>
                </c:pt>
                <c:pt idx="41">
                  <c:v>25.837394836089398</c:v>
                </c:pt>
                <c:pt idx="42">
                  <c:v>27.577168552364402</c:v>
                </c:pt>
                <c:pt idx="43">
                  <c:v>29.321583986074799</c:v>
                </c:pt>
                <c:pt idx="44">
                  <c:v>31.049028140411998</c:v>
                </c:pt>
                <c:pt idx="45">
                  <c:v>32.760371337394801</c:v>
                </c:pt>
                <c:pt idx="46">
                  <c:v>34.4628662605164</c:v>
                </c:pt>
                <c:pt idx="47">
                  <c:v>36.131708732230898</c:v>
                </c:pt>
                <c:pt idx="48">
                  <c:v>37.782419495213198</c:v>
                </c:pt>
                <c:pt idx="49">
                  <c:v>39.396141572381801</c:v>
                </c:pt>
                <c:pt idx="50">
                  <c:v>40.984914418334803</c:v>
                </c:pt>
                <c:pt idx="51">
                  <c:v>42.533797505076897</c:v>
                </c:pt>
                <c:pt idx="52">
                  <c:v>44.054250072526798</c:v>
                </c:pt>
                <c:pt idx="53">
                  <c:v>45.535538149115197</c:v>
                </c:pt>
                <c:pt idx="54">
                  <c:v>46.983173774296503</c:v>
                </c:pt>
                <c:pt idx="55">
                  <c:v>48.393675659994202</c:v>
                </c:pt>
                <c:pt idx="56">
                  <c:v>49.7725558456629</c:v>
                </c:pt>
                <c:pt idx="57">
                  <c:v>51.1093704670728</c:v>
                </c:pt>
                <c:pt idx="58">
                  <c:v>52.4090513489991</c:v>
                </c:pt>
                <c:pt idx="59">
                  <c:v>53.672178706121301</c:v>
                </c:pt>
                <c:pt idx="60">
                  <c:v>54.923701769654798</c:v>
                </c:pt>
                <c:pt idx="61">
                  <c:v>56.115172613867102</c:v>
                </c:pt>
                <c:pt idx="62">
                  <c:v>57.275166811720297</c:v>
                </c:pt>
                <c:pt idx="63">
                  <c:v>58.399767914128198</c:v>
                </c:pt>
                <c:pt idx="64">
                  <c:v>59.493617638526302</c:v>
                </c:pt>
                <c:pt idx="65">
                  <c:v>60.558166521613003</c:v>
                </c:pt>
                <c:pt idx="66">
                  <c:v>61.600232085871802</c:v>
                </c:pt>
                <c:pt idx="67">
                  <c:v>62.602988105599103</c:v>
                </c:pt>
                <c:pt idx="68">
                  <c:v>63.581665216129998</c:v>
                </c:pt>
                <c:pt idx="69">
                  <c:v>64.553814911517307</c:v>
                </c:pt>
                <c:pt idx="70">
                  <c:v>65.454743255004303</c:v>
                </c:pt>
                <c:pt idx="71">
                  <c:v>66.353350739773703</c:v>
                </c:pt>
                <c:pt idx="72">
                  <c:v>67.225993617638494</c:v>
                </c:pt>
                <c:pt idx="73">
                  <c:v>68.094139831737706</c:v>
                </c:pt>
                <c:pt idx="74">
                  <c:v>68.888163620539601</c:v>
                </c:pt>
                <c:pt idx="75">
                  <c:v>69.689149985494595</c:v>
                </c:pt>
                <c:pt idx="76">
                  <c:v>70.470409051348994</c:v>
                </c:pt>
                <c:pt idx="77">
                  <c:v>71.230780388743796</c:v>
                </c:pt>
                <c:pt idx="78">
                  <c:v>72.018131708732199</c:v>
                </c:pt>
                <c:pt idx="79">
                  <c:v>72.697127937336802</c:v>
                </c:pt>
                <c:pt idx="80">
                  <c:v>73.395561357702306</c:v>
                </c:pt>
                <c:pt idx="81">
                  <c:v>74.077458659704106</c:v>
                </c:pt>
                <c:pt idx="82">
                  <c:v>74.7416594139832</c:v>
                </c:pt>
                <c:pt idx="83">
                  <c:v>75.463011314186204</c:v>
                </c:pt>
                <c:pt idx="84">
                  <c:v>76.029590948651006</c:v>
                </c:pt>
                <c:pt idx="85">
                  <c:v>76.6375108790252</c:v>
                </c:pt>
                <c:pt idx="86">
                  <c:v>77.2354221061793</c:v>
                </c:pt>
                <c:pt idx="87">
                  <c:v>77.818537859007805</c:v>
                </c:pt>
                <c:pt idx="88">
                  <c:v>78.389904264577893</c:v>
                </c:pt>
                <c:pt idx="89">
                  <c:v>79.2090223382652</c:v>
                </c:pt>
                <c:pt idx="90">
                  <c:v>79.878299970989303</c:v>
                </c:pt>
                <c:pt idx="91">
                  <c:v>80.332463011314204</c:v>
                </c:pt>
                <c:pt idx="92">
                  <c:v>80.855526544821601</c:v>
                </c:pt>
                <c:pt idx="93">
                  <c:v>81.353640847113397</c:v>
                </c:pt>
                <c:pt idx="94">
                  <c:v>81.845372787931495</c:v>
                </c:pt>
                <c:pt idx="95">
                  <c:v>82.324775166811705</c:v>
                </c:pt>
                <c:pt idx="96">
                  <c:v>82.793298520452595</c:v>
                </c:pt>
                <c:pt idx="97">
                  <c:v>83.259210908035996</c:v>
                </c:pt>
                <c:pt idx="98">
                  <c:v>83.818973020017395</c:v>
                </c:pt>
                <c:pt idx="99">
                  <c:v>84.154772265738302</c:v>
                </c:pt>
                <c:pt idx="100">
                  <c:v>84.584421235857306</c:v>
                </c:pt>
                <c:pt idx="101">
                  <c:v>84.9930374238468</c:v>
                </c:pt>
                <c:pt idx="102">
                  <c:v>85.399187699448802</c:v>
                </c:pt>
                <c:pt idx="103">
                  <c:v>85.796054540179895</c:v>
                </c:pt>
                <c:pt idx="104">
                  <c:v>86.184508268059204</c:v>
                </c:pt>
                <c:pt idx="105">
                  <c:v>86.564113722077195</c:v>
                </c:pt>
                <c:pt idx="106">
                  <c:v>86.935451116913299</c:v>
                </c:pt>
                <c:pt idx="107">
                  <c:v>87.302581955323504</c:v>
                </c:pt>
                <c:pt idx="108">
                  <c:v>87.803742384682295</c:v>
                </c:pt>
                <c:pt idx="109">
                  <c:v>88.067449956483898</c:v>
                </c:pt>
                <c:pt idx="110">
                  <c:v>88.369886858137505</c:v>
                </c:pt>
                <c:pt idx="111">
                  <c:v>88.694371917609502</c:v>
                </c:pt>
                <c:pt idx="112">
                  <c:v>89.016681172033699</c:v>
                </c:pt>
                <c:pt idx="113">
                  <c:v>89.334638816362101</c:v>
                </c:pt>
                <c:pt idx="114">
                  <c:v>89.646359152886603</c:v>
                </c:pt>
                <c:pt idx="115">
                  <c:v>89.951987235277102</c:v>
                </c:pt>
                <c:pt idx="116">
                  <c:v>90.251232956193803</c:v>
                </c:pt>
                <c:pt idx="117">
                  <c:v>90.544531476646398</c:v>
                </c:pt>
                <c:pt idx="118">
                  <c:v>90.831882796634801</c:v>
                </c:pt>
                <c:pt idx="119">
                  <c:v>91.113286916158998</c:v>
                </c:pt>
                <c:pt idx="120">
                  <c:v>91.389033942558697</c:v>
                </c:pt>
                <c:pt idx="121">
                  <c:v>91.6631853785901</c:v>
                </c:pt>
                <c:pt idx="122">
                  <c:v>92.068030171163301</c:v>
                </c:pt>
                <c:pt idx="123">
                  <c:v>92.266028430519299</c:v>
                </c:pt>
                <c:pt idx="124">
                  <c:v>92.493182477516697</c:v>
                </c:pt>
                <c:pt idx="125">
                  <c:v>92.707281694226893</c:v>
                </c:pt>
                <c:pt idx="126">
                  <c:v>92.961270670147996</c:v>
                </c:pt>
                <c:pt idx="127">
                  <c:v>92.964606904554699</c:v>
                </c:pt>
                <c:pt idx="128">
                  <c:v>93.201334493762701</c:v>
                </c:pt>
                <c:pt idx="129">
                  <c:v>93.427038004061501</c:v>
                </c:pt>
                <c:pt idx="130">
                  <c:v>93.653031621699995</c:v>
                </c:pt>
                <c:pt idx="131">
                  <c:v>93.877864809979698</c:v>
                </c:pt>
                <c:pt idx="132">
                  <c:v>94.096315636785604</c:v>
                </c:pt>
                <c:pt idx="133">
                  <c:v>94.313025819553204</c:v>
                </c:pt>
                <c:pt idx="134">
                  <c:v>94.567885117493503</c:v>
                </c:pt>
                <c:pt idx="135">
                  <c:v>94.779663475485904</c:v>
                </c:pt>
                <c:pt idx="136">
                  <c:v>94.991441833478405</c:v>
                </c:pt>
                <c:pt idx="137">
                  <c:v>95.198723527705297</c:v>
                </c:pt>
                <c:pt idx="138">
                  <c:v>95.399332753118699</c:v>
                </c:pt>
                <c:pt idx="139">
                  <c:v>95.589788221641996</c:v>
                </c:pt>
                <c:pt idx="140">
                  <c:v>95.779953582825598</c:v>
                </c:pt>
                <c:pt idx="141">
                  <c:v>95.964606904554699</c:v>
                </c:pt>
                <c:pt idx="142">
                  <c:v>96.162750217580495</c:v>
                </c:pt>
                <c:pt idx="143">
                  <c:v>96.348273861328707</c:v>
                </c:pt>
                <c:pt idx="144">
                  <c:v>96.532782129387897</c:v>
                </c:pt>
                <c:pt idx="145">
                  <c:v>96.715549753408794</c:v>
                </c:pt>
                <c:pt idx="146">
                  <c:v>96.890629532927207</c:v>
                </c:pt>
                <c:pt idx="147">
                  <c:v>97.056425877574696</c:v>
                </c:pt>
                <c:pt idx="148">
                  <c:v>97.222512329561894</c:v>
                </c:pt>
                <c:pt idx="149">
                  <c:v>97.383812010443904</c:v>
                </c:pt>
                <c:pt idx="150">
                  <c:v>97.543661154627202</c:v>
                </c:pt>
                <c:pt idx="151">
                  <c:v>97.699883957064102</c:v>
                </c:pt>
                <c:pt idx="152">
                  <c:v>97.853930954453105</c:v>
                </c:pt>
                <c:pt idx="153">
                  <c:v>98.005221932114907</c:v>
                </c:pt>
                <c:pt idx="154">
                  <c:v>98.154192051058899</c:v>
                </c:pt>
                <c:pt idx="155">
                  <c:v>98.3006962576153</c:v>
                </c:pt>
                <c:pt idx="156">
                  <c:v>98.444734551784194</c:v>
                </c:pt>
                <c:pt idx="157">
                  <c:v>98.586597040905104</c:v>
                </c:pt>
                <c:pt idx="158">
                  <c:v>98.725993617638494</c:v>
                </c:pt>
                <c:pt idx="159">
                  <c:v>98.863504496663793</c:v>
                </c:pt>
                <c:pt idx="160">
                  <c:v>98.998694516971298</c:v>
                </c:pt>
                <c:pt idx="161">
                  <c:v>99.131708732230905</c:v>
                </c:pt>
                <c:pt idx="162">
                  <c:v>99.262837249782393</c:v>
                </c:pt>
                <c:pt idx="163">
                  <c:v>99.391935015955895</c:v>
                </c:pt>
                <c:pt idx="164">
                  <c:v>99.519002030751395</c:v>
                </c:pt>
                <c:pt idx="165">
                  <c:v>99.644183347838705</c:v>
                </c:pt>
                <c:pt idx="166">
                  <c:v>99.767624020887695</c:v>
                </c:pt>
                <c:pt idx="167">
                  <c:v>99.889178996228594</c:v>
                </c:pt>
                <c:pt idx="168">
                  <c:v>100.008993327531</c:v>
                </c:pt>
                <c:pt idx="169">
                  <c:v>100.127067014795</c:v>
                </c:pt>
                <c:pt idx="170">
                  <c:v>100.243400058021</c:v>
                </c:pt>
                <c:pt idx="171">
                  <c:v>100.35799245720899</c:v>
                </c:pt>
                <c:pt idx="172">
                  <c:v>100.47127937336801</c:v>
                </c:pt>
                <c:pt idx="173">
                  <c:v>100.583115752829</c:v>
                </c:pt>
                <c:pt idx="174">
                  <c:v>100.69190600522199</c:v>
                </c:pt>
                <c:pt idx="175">
                  <c:v>100.849434290688</c:v>
                </c:pt>
                <c:pt idx="176">
                  <c:v>100.93443574122399</c:v>
                </c:pt>
                <c:pt idx="177">
                  <c:v>101.033797505077</c:v>
                </c:pt>
                <c:pt idx="178">
                  <c:v>101.12286045837</c:v>
                </c:pt>
                <c:pt idx="179">
                  <c:v>101.221061792863</c:v>
                </c:pt>
                <c:pt idx="180">
                  <c:v>101.321874093415</c:v>
                </c:pt>
                <c:pt idx="181">
                  <c:v>99.528720626631895</c:v>
                </c:pt>
                <c:pt idx="182">
                  <c:v>96.369741804467694</c:v>
                </c:pt>
                <c:pt idx="183">
                  <c:v>93.567449956483898</c:v>
                </c:pt>
                <c:pt idx="184">
                  <c:v>90.939222512329593</c:v>
                </c:pt>
                <c:pt idx="185">
                  <c:v>88.435886277922805</c:v>
                </c:pt>
                <c:pt idx="186">
                  <c:v>86.106324340005798</c:v>
                </c:pt>
                <c:pt idx="187">
                  <c:v>83.854946330142198</c:v>
                </c:pt>
                <c:pt idx="188">
                  <c:v>81.683492892370197</c:v>
                </c:pt>
                <c:pt idx="189">
                  <c:v>79.610530896431698</c:v>
                </c:pt>
                <c:pt idx="190">
                  <c:v>77.663910646939399</c:v>
                </c:pt>
                <c:pt idx="191">
                  <c:v>75.718305773136095</c:v>
                </c:pt>
                <c:pt idx="192">
                  <c:v>73.8764142732811</c:v>
                </c:pt>
                <c:pt idx="193">
                  <c:v>72.109370467072793</c:v>
                </c:pt>
                <c:pt idx="194">
                  <c:v>70.415868871482402</c:v>
                </c:pt>
                <c:pt idx="195">
                  <c:v>68.7715404699739</c:v>
                </c:pt>
                <c:pt idx="196">
                  <c:v>67.312880765883406</c:v>
                </c:pt>
                <c:pt idx="197">
                  <c:v>65.607194662024995</c:v>
                </c:pt>
                <c:pt idx="198">
                  <c:v>64.144908616188005</c:v>
                </c:pt>
                <c:pt idx="199">
                  <c:v>62.6861038584276</c:v>
                </c:pt>
                <c:pt idx="200">
                  <c:v>61.312880765883399</c:v>
                </c:pt>
                <c:pt idx="201">
                  <c:v>59.953002610966102</c:v>
                </c:pt>
                <c:pt idx="202">
                  <c:v>58.6253263707572</c:v>
                </c:pt>
                <c:pt idx="203">
                  <c:v>57.371047287496403</c:v>
                </c:pt>
                <c:pt idx="204">
                  <c:v>56.133159268929496</c:v>
                </c:pt>
                <c:pt idx="205">
                  <c:v>54.942123585726698</c:v>
                </c:pt>
                <c:pt idx="206">
                  <c:v>53.801566579634503</c:v>
                </c:pt>
                <c:pt idx="207">
                  <c:v>52.6763852625471</c:v>
                </c:pt>
                <c:pt idx="208">
                  <c:v>51.605599071656499</c:v>
                </c:pt>
                <c:pt idx="209">
                  <c:v>50.545546852335399</c:v>
                </c:pt>
                <c:pt idx="210">
                  <c:v>49.515230635335101</c:v>
                </c:pt>
                <c:pt idx="211">
                  <c:v>48.535393095445301</c:v>
                </c:pt>
                <c:pt idx="212">
                  <c:v>47.508413112851798</c:v>
                </c:pt>
                <c:pt idx="213">
                  <c:v>46.586742094575001</c:v>
                </c:pt>
                <c:pt idx="214">
                  <c:v>45.719031041485401</c:v>
                </c:pt>
                <c:pt idx="215">
                  <c:v>44.7354221061793</c:v>
                </c:pt>
                <c:pt idx="216">
                  <c:v>43.862199013634999</c:v>
                </c:pt>
                <c:pt idx="217">
                  <c:v>43.0219031041485</c:v>
                </c:pt>
                <c:pt idx="218">
                  <c:v>42.178851174934699</c:v>
                </c:pt>
                <c:pt idx="219">
                  <c:v>41.367275892080102</c:v>
                </c:pt>
                <c:pt idx="220">
                  <c:v>40.583405860168298</c:v>
                </c:pt>
                <c:pt idx="221">
                  <c:v>39.878735131998802</c:v>
                </c:pt>
                <c:pt idx="222">
                  <c:v>39.052944589498097</c:v>
                </c:pt>
                <c:pt idx="223">
                  <c:v>38.371772555845702</c:v>
                </c:pt>
                <c:pt idx="224">
                  <c:v>37.699883957064102</c:v>
                </c:pt>
                <c:pt idx="225">
                  <c:v>36.949086161879897</c:v>
                </c:pt>
                <c:pt idx="226">
                  <c:v>36.214824485059502</c:v>
                </c:pt>
                <c:pt idx="227">
                  <c:v>35.550188569770803</c:v>
                </c:pt>
                <c:pt idx="228">
                  <c:v>34.914998549463299</c:v>
                </c:pt>
                <c:pt idx="229">
                  <c:v>34.290832608065003</c:v>
                </c:pt>
                <c:pt idx="230">
                  <c:v>33.650130548302897</c:v>
                </c:pt>
                <c:pt idx="231">
                  <c:v>32.996083550913802</c:v>
                </c:pt>
                <c:pt idx="232">
                  <c:v>32.402959094865103</c:v>
                </c:pt>
                <c:pt idx="233">
                  <c:v>31.8288366695677</c:v>
                </c:pt>
                <c:pt idx="234">
                  <c:v>31.360313315926899</c:v>
                </c:pt>
                <c:pt idx="235">
                  <c:v>30.674354511169099</c:v>
                </c:pt>
                <c:pt idx="236">
                  <c:v>30.1235857267189</c:v>
                </c:pt>
                <c:pt idx="237">
                  <c:v>29.596460690455501</c:v>
                </c:pt>
                <c:pt idx="238">
                  <c:v>29.064838990426502</c:v>
                </c:pt>
                <c:pt idx="239">
                  <c:v>28.5317667536989</c:v>
                </c:pt>
                <c:pt idx="240">
                  <c:v>28.023498694516999</c:v>
                </c:pt>
                <c:pt idx="241">
                  <c:v>26.505657093124501</c:v>
                </c:pt>
                <c:pt idx="242">
                  <c:v>25.257180156657999</c:v>
                </c:pt>
                <c:pt idx="243">
                  <c:v>24.189875253843901</c:v>
                </c:pt>
                <c:pt idx="244">
                  <c:v>23.259646069045498</c:v>
                </c:pt>
                <c:pt idx="245">
                  <c:v>22.442268639396602</c:v>
                </c:pt>
                <c:pt idx="246">
                  <c:v>21.7317957644328</c:v>
                </c:pt>
                <c:pt idx="247">
                  <c:v>21.1031331592689</c:v>
                </c:pt>
                <c:pt idx="248">
                  <c:v>20.529445894981102</c:v>
                </c:pt>
                <c:pt idx="249">
                  <c:v>20.032346968378299</c:v>
                </c:pt>
                <c:pt idx="250">
                  <c:v>19.5784740353931</c:v>
                </c:pt>
                <c:pt idx="251">
                  <c:v>19.166956774006401</c:v>
                </c:pt>
                <c:pt idx="252">
                  <c:v>19.0361183637946</c:v>
                </c:pt>
                <c:pt idx="253">
                  <c:v>19.508268059181901</c:v>
                </c:pt>
                <c:pt idx="254">
                  <c:v>19.932695097185999</c:v>
                </c:pt>
                <c:pt idx="255">
                  <c:v>20.421961125616502</c:v>
                </c:pt>
                <c:pt idx="256">
                  <c:v>20.882216420075402</c:v>
                </c:pt>
                <c:pt idx="257">
                  <c:v>21.361908906295302</c:v>
                </c:pt>
                <c:pt idx="258">
                  <c:v>21.893095445314799</c:v>
                </c:pt>
                <c:pt idx="259">
                  <c:v>22.402088772846</c:v>
                </c:pt>
                <c:pt idx="260">
                  <c:v>22.917464461850901</c:v>
                </c:pt>
                <c:pt idx="261">
                  <c:v>23.436756599942001</c:v>
                </c:pt>
                <c:pt idx="262">
                  <c:v>23.954743255004399</c:v>
                </c:pt>
                <c:pt idx="263">
                  <c:v>24.472439802726999</c:v>
                </c:pt>
                <c:pt idx="264">
                  <c:v>25.005657093124501</c:v>
                </c:pt>
                <c:pt idx="265">
                  <c:v>25.5371337394836</c:v>
                </c:pt>
                <c:pt idx="266">
                  <c:v>26.058021467943099</c:v>
                </c:pt>
                <c:pt idx="267">
                  <c:v>26.608790252393401</c:v>
                </c:pt>
                <c:pt idx="268">
                  <c:v>27.1543371047288</c:v>
                </c:pt>
                <c:pt idx="269">
                  <c:v>27.7135190020308</c:v>
                </c:pt>
                <c:pt idx="270">
                  <c:v>28.279083260806502</c:v>
                </c:pt>
                <c:pt idx="271">
                  <c:v>28.848563968668401</c:v>
                </c:pt>
                <c:pt idx="272">
                  <c:v>29.431389614157201</c:v>
                </c:pt>
                <c:pt idx="273">
                  <c:v>30.013780098636499</c:v>
                </c:pt>
                <c:pt idx="274">
                  <c:v>30.607484769364699</c:v>
                </c:pt>
                <c:pt idx="275">
                  <c:v>31.259501015375701</c:v>
                </c:pt>
                <c:pt idx="276">
                  <c:v>31.928343487090199</c:v>
                </c:pt>
                <c:pt idx="277">
                  <c:v>32.6111111111111</c:v>
                </c:pt>
                <c:pt idx="278">
                  <c:v>33.303742384682302</c:v>
                </c:pt>
                <c:pt idx="279">
                  <c:v>34.952857557296198</c:v>
                </c:pt>
                <c:pt idx="280">
                  <c:v>36.827531186538998</c:v>
                </c:pt>
                <c:pt idx="281">
                  <c:v>38.691035683202799</c:v>
                </c:pt>
                <c:pt idx="282">
                  <c:v>40.548738033072198</c:v>
                </c:pt>
                <c:pt idx="283">
                  <c:v>42.374383521903098</c:v>
                </c:pt>
                <c:pt idx="284">
                  <c:v>44.187264287786498</c:v>
                </c:pt>
                <c:pt idx="285">
                  <c:v>45.976356251813201</c:v>
                </c:pt>
                <c:pt idx="286">
                  <c:v>47.715404699738897</c:v>
                </c:pt>
                <c:pt idx="287">
                  <c:v>49.4374818682913</c:v>
                </c:pt>
                <c:pt idx="288">
                  <c:v>51.123005512039498</c:v>
                </c:pt>
                <c:pt idx="289">
                  <c:v>52.8288366695677</c:v>
                </c:pt>
                <c:pt idx="290">
                  <c:v>54.4364664926023</c:v>
                </c:pt>
                <c:pt idx="291">
                  <c:v>56.001015375689001</c:v>
                </c:pt>
                <c:pt idx="292">
                  <c:v>57.5406150275602</c:v>
                </c:pt>
                <c:pt idx="293">
                  <c:v>59.0281404119524</c:v>
                </c:pt>
                <c:pt idx="294">
                  <c:v>60.526689875253801</c:v>
                </c:pt>
                <c:pt idx="295">
                  <c:v>61.9434290687554</c:v>
                </c:pt>
                <c:pt idx="296">
                  <c:v>63.309109370467098</c:v>
                </c:pt>
                <c:pt idx="297">
                  <c:v>64.652161299680898</c:v>
                </c:pt>
                <c:pt idx="298">
                  <c:v>65.945459820133493</c:v>
                </c:pt>
                <c:pt idx="299">
                  <c:v>67.207136640556996</c:v>
                </c:pt>
                <c:pt idx="300">
                  <c:v>68.4312445604874</c:v>
                </c:pt>
                <c:pt idx="301">
                  <c:v>69.616187989556096</c:v>
                </c:pt>
                <c:pt idx="302">
                  <c:v>70.8228894691036</c:v>
                </c:pt>
                <c:pt idx="303">
                  <c:v>71.952567449956504</c:v>
                </c:pt>
                <c:pt idx="304">
                  <c:v>73.030316217000305</c:v>
                </c:pt>
                <c:pt idx="305">
                  <c:v>74.076443284015099</c:v>
                </c:pt>
                <c:pt idx="306">
                  <c:v>75.095445314766494</c:v>
                </c:pt>
                <c:pt idx="307">
                  <c:v>76.077168552364398</c:v>
                </c:pt>
                <c:pt idx="308">
                  <c:v>77.032637075718</c:v>
                </c:pt>
                <c:pt idx="309">
                  <c:v>77.958514650420696</c:v>
                </c:pt>
                <c:pt idx="310">
                  <c:v>78.855671598491398</c:v>
                </c:pt>
                <c:pt idx="311">
                  <c:v>79.725268349289195</c:v>
                </c:pt>
                <c:pt idx="312">
                  <c:v>80.566579634464802</c:v>
                </c:pt>
                <c:pt idx="313">
                  <c:v>81.383231795764402</c:v>
                </c:pt>
                <c:pt idx="314">
                  <c:v>82.174209457499302</c:v>
                </c:pt>
                <c:pt idx="315">
                  <c:v>82.941253263707594</c:v>
                </c:pt>
                <c:pt idx="316">
                  <c:v>83.685088482738607</c:v>
                </c:pt>
                <c:pt idx="317">
                  <c:v>84.405134899912994</c:v>
                </c:pt>
                <c:pt idx="318">
                  <c:v>85.104148534957901</c:v>
                </c:pt>
                <c:pt idx="319">
                  <c:v>85.781549173194094</c:v>
                </c:pt>
                <c:pt idx="320">
                  <c:v>86.438787351320002</c:v>
                </c:pt>
                <c:pt idx="321">
                  <c:v>87.076733391354793</c:v>
                </c:pt>
                <c:pt idx="322">
                  <c:v>87.696112561647794</c:v>
                </c:pt>
                <c:pt idx="323">
                  <c:v>88.296344647519604</c:v>
                </c:pt>
                <c:pt idx="324">
                  <c:v>88.879460400348094</c:v>
                </c:pt>
                <c:pt idx="325">
                  <c:v>89.445459820133493</c:v>
                </c:pt>
                <c:pt idx="326">
                  <c:v>89.995068175224802</c:v>
                </c:pt>
                <c:pt idx="327">
                  <c:v>90.5291557876414</c:v>
                </c:pt>
                <c:pt idx="328">
                  <c:v>91.048012764722898</c:v>
                </c:pt>
                <c:pt idx="329">
                  <c:v>91.553379750507702</c:v>
                </c:pt>
                <c:pt idx="330">
                  <c:v>92.041340295909507</c:v>
                </c:pt>
                <c:pt idx="331">
                  <c:v>92.519727299100694</c:v>
                </c:pt>
                <c:pt idx="332">
                  <c:v>92.982593559617101</c:v>
                </c:pt>
                <c:pt idx="333">
                  <c:v>93.432695097185999</c:v>
                </c:pt>
                <c:pt idx="334">
                  <c:v>93.8694516971279</c:v>
                </c:pt>
                <c:pt idx="335">
                  <c:v>94.295329271830596</c:v>
                </c:pt>
                <c:pt idx="336">
                  <c:v>94.7097476066144</c:v>
                </c:pt>
                <c:pt idx="337">
                  <c:v>95.112996808819304</c:v>
                </c:pt>
                <c:pt idx="338">
                  <c:v>95.505512039454601</c:v>
                </c:pt>
                <c:pt idx="339">
                  <c:v>95.887873513199906</c:v>
                </c:pt>
                <c:pt idx="340">
                  <c:v>96.260081230055107</c:v>
                </c:pt>
                <c:pt idx="341">
                  <c:v>96.622715404699704</c:v>
                </c:pt>
                <c:pt idx="342">
                  <c:v>96.975921090803595</c:v>
                </c:pt>
                <c:pt idx="343">
                  <c:v>97.3201334493763</c:v>
                </c:pt>
                <c:pt idx="344">
                  <c:v>97.655932695097206</c:v>
                </c:pt>
                <c:pt idx="345">
                  <c:v>97.983173774296503</c:v>
                </c:pt>
                <c:pt idx="346">
                  <c:v>98.302146794313899</c:v>
                </c:pt>
                <c:pt idx="347">
                  <c:v>98.613286916158998</c:v>
                </c:pt>
                <c:pt idx="348">
                  <c:v>98.916884247171495</c:v>
                </c:pt>
                <c:pt idx="349">
                  <c:v>99.213228894690999</c:v>
                </c:pt>
                <c:pt idx="350">
                  <c:v>99.502465912387606</c:v>
                </c:pt>
                <c:pt idx="351">
                  <c:v>99.784885407600797</c:v>
                </c:pt>
                <c:pt idx="352">
                  <c:v>100.06063243400099</c:v>
                </c:pt>
                <c:pt idx="353">
                  <c:v>100.330142152596</c:v>
                </c:pt>
                <c:pt idx="354">
                  <c:v>100.593414563388</c:v>
                </c:pt>
                <c:pt idx="355">
                  <c:v>100.84725848564</c:v>
                </c:pt>
                <c:pt idx="356">
                  <c:v>101.10197272991</c:v>
                </c:pt>
                <c:pt idx="357">
                  <c:v>101.347548592979</c:v>
                </c:pt>
                <c:pt idx="358">
                  <c:v>101.58775747026399</c:v>
                </c:pt>
                <c:pt idx="359">
                  <c:v>101.82259936176401</c:v>
                </c:pt>
                <c:pt idx="360">
                  <c:v>102.05236437481901</c:v>
                </c:pt>
                <c:pt idx="361">
                  <c:v>102.277197563098</c:v>
                </c:pt>
                <c:pt idx="362">
                  <c:v>102.497243980273</c:v>
                </c:pt>
                <c:pt idx="363">
                  <c:v>102.71264868001199</c:v>
                </c:pt>
                <c:pt idx="364">
                  <c:v>102.923556715985</c:v>
                </c:pt>
                <c:pt idx="365">
                  <c:v>103.130113141862</c:v>
                </c:pt>
                <c:pt idx="366">
                  <c:v>103.332172903974</c:v>
                </c:pt>
                <c:pt idx="367">
                  <c:v>103.53017116333</c:v>
                </c:pt>
                <c:pt idx="368">
                  <c:v>103.72410791993001</c:v>
                </c:pt>
                <c:pt idx="369">
                  <c:v>103.91427328111401</c:v>
                </c:pt>
                <c:pt idx="370">
                  <c:v>104.10052219321101</c:v>
                </c:pt>
                <c:pt idx="371">
                  <c:v>104.283289817232</c:v>
                </c:pt>
                <c:pt idx="372">
                  <c:v>104.462431099507</c:v>
                </c:pt>
                <c:pt idx="373">
                  <c:v>104.638091093705</c:v>
                </c:pt>
                <c:pt idx="374">
                  <c:v>104.810414853496</c:v>
                </c:pt>
                <c:pt idx="375">
                  <c:v>104.97954743255001</c:v>
                </c:pt>
                <c:pt idx="376">
                  <c:v>105.145488830867</c:v>
                </c:pt>
                <c:pt idx="377">
                  <c:v>105.308384102118</c:v>
                </c:pt>
                <c:pt idx="378">
                  <c:v>105.46837829997099</c:v>
                </c:pt>
                <c:pt idx="379">
                  <c:v>105.629823034523</c:v>
                </c:pt>
                <c:pt idx="380">
                  <c:v>105.779373368146</c:v>
                </c:pt>
                <c:pt idx="381">
                  <c:v>105.930954453148</c:v>
                </c:pt>
                <c:pt idx="382">
                  <c:v>106.079779518422</c:v>
                </c:pt>
                <c:pt idx="383">
                  <c:v>106.22599361763901</c:v>
                </c:pt>
                <c:pt idx="384">
                  <c:v>106.369596750798</c:v>
                </c:pt>
                <c:pt idx="385">
                  <c:v>106.51087902523901</c:v>
                </c:pt>
                <c:pt idx="386">
                  <c:v>106.64969538729299</c:v>
                </c:pt>
                <c:pt idx="387">
                  <c:v>106.786335944299</c:v>
                </c:pt>
                <c:pt idx="388">
                  <c:v>106.920655642588</c:v>
                </c:pt>
                <c:pt idx="389">
                  <c:v>107.052654482158</c:v>
                </c:pt>
                <c:pt idx="390">
                  <c:v>107.182767624021</c:v>
                </c:pt>
                <c:pt idx="391">
                  <c:v>107.310559907166</c:v>
                </c:pt>
                <c:pt idx="392">
                  <c:v>107.436611546272</c:v>
                </c:pt>
                <c:pt idx="393">
                  <c:v>107.56063243400099</c:v>
                </c:pt>
                <c:pt idx="394">
                  <c:v>107.682622570351</c:v>
                </c:pt>
                <c:pt idx="395">
                  <c:v>107.802872062663</c:v>
                </c:pt>
                <c:pt idx="396">
                  <c:v>107.92123585726701</c:v>
                </c:pt>
                <c:pt idx="397">
                  <c:v>108.03785900783301</c:v>
                </c:pt>
                <c:pt idx="398">
                  <c:v>108.15274151436</c:v>
                </c:pt>
                <c:pt idx="399">
                  <c:v>108.266028430519</c:v>
                </c:pt>
                <c:pt idx="400">
                  <c:v>108.37757470264</c:v>
                </c:pt>
                <c:pt idx="401">
                  <c:v>108.487525384392</c:v>
                </c:pt>
                <c:pt idx="402">
                  <c:v>108.596025529446</c:v>
                </c:pt>
                <c:pt idx="403">
                  <c:v>108.70307513780099</c:v>
                </c:pt>
                <c:pt idx="404">
                  <c:v>108.808384102118</c:v>
                </c:pt>
                <c:pt idx="405">
                  <c:v>108.912532637076</c:v>
                </c:pt>
                <c:pt idx="406">
                  <c:v>109.01508558166501</c:v>
                </c:pt>
                <c:pt idx="407">
                  <c:v>109.11633304322601</c:v>
                </c:pt>
                <c:pt idx="408">
                  <c:v>109.216420075428</c:v>
                </c:pt>
                <c:pt idx="409">
                  <c:v>109.314911517261</c:v>
                </c:pt>
                <c:pt idx="410">
                  <c:v>109.412387583406</c:v>
                </c:pt>
                <c:pt idx="411">
                  <c:v>109.508413112852</c:v>
                </c:pt>
                <c:pt idx="412">
                  <c:v>109.603423266609</c:v>
                </c:pt>
                <c:pt idx="413">
                  <c:v>109.697127937337</c:v>
                </c:pt>
                <c:pt idx="414">
                  <c:v>109.789672178706</c:v>
                </c:pt>
                <c:pt idx="415">
                  <c:v>109.881055990717</c:v>
                </c:pt>
                <c:pt idx="416">
                  <c:v>109.971424427038</c:v>
                </c:pt>
                <c:pt idx="417">
                  <c:v>110.06092254134001</c:v>
                </c:pt>
                <c:pt idx="418">
                  <c:v>110.149115172614</c:v>
                </c:pt>
                <c:pt idx="419">
                  <c:v>110.23643748186799</c:v>
                </c:pt>
                <c:pt idx="420">
                  <c:v>110.32259936176401</c:v>
                </c:pt>
                <c:pt idx="421">
                  <c:v>108.434145633885</c:v>
                </c:pt>
                <c:pt idx="422">
                  <c:v>105.159704090513</c:v>
                </c:pt>
                <c:pt idx="423">
                  <c:v>102.12532637075699</c:v>
                </c:pt>
                <c:pt idx="424">
                  <c:v>99.298375398897605</c:v>
                </c:pt>
                <c:pt idx="425">
                  <c:v>96.657528285465602</c:v>
                </c:pt>
                <c:pt idx="426">
                  <c:v>94.158398607484799</c:v>
                </c:pt>
                <c:pt idx="427">
                  <c:v>91.760516391064698</c:v>
                </c:pt>
                <c:pt idx="428">
                  <c:v>89.475776037133699</c:v>
                </c:pt>
                <c:pt idx="429">
                  <c:v>87.278648099796897</c:v>
                </c:pt>
                <c:pt idx="430">
                  <c:v>85.152306353350696</c:v>
                </c:pt>
                <c:pt idx="431">
                  <c:v>83.143313025819594</c:v>
                </c:pt>
                <c:pt idx="432">
                  <c:v>81.159123875834098</c:v>
                </c:pt>
                <c:pt idx="433">
                  <c:v>79.286626051639104</c:v>
                </c:pt>
                <c:pt idx="434">
                  <c:v>77.503046127066995</c:v>
                </c:pt>
                <c:pt idx="435">
                  <c:v>75.736437481868293</c:v>
                </c:pt>
                <c:pt idx="436">
                  <c:v>74.011894400928298</c:v>
                </c:pt>
                <c:pt idx="437">
                  <c:v>72.314186248912094</c:v>
                </c:pt>
                <c:pt idx="438">
                  <c:v>70.722367275892097</c:v>
                </c:pt>
                <c:pt idx="439">
                  <c:v>69.182187409341495</c:v>
                </c:pt>
                <c:pt idx="440">
                  <c:v>67.709457499274706</c:v>
                </c:pt>
                <c:pt idx="441">
                  <c:v>66.225993617638494</c:v>
                </c:pt>
                <c:pt idx="442">
                  <c:v>64.844502465912399</c:v>
                </c:pt>
                <c:pt idx="443">
                  <c:v>63.464461850884803</c:v>
                </c:pt>
                <c:pt idx="444">
                  <c:v>62.150275601972702</c:v>
                </c:pt>
                <c:pt idx="445">
                  <c:v>60.883231795764402</c:v>
                </c:pt>
                <c:pt idx="446">
                  <c:v>59.609080359733099</c:v>
                </c:pt>
                <c:pt idx="447">
                  <c:v>58.414998549463299</c:v>
                </c:pt>
                <c:pt idx="448">
                  <c:v>57.232811140121797</c:v>
                </c:pt>
                <c:pt idx="449">
                  <c:v>56.093849724397998</c:v>
                </c:pt>
                <c:pt idx="450">
                  <c:v>54.968378299971</c:v>
                </c:pt>
                <c:pt idx="451">
                  <c:v>53.881781259065903</c:v>
                </c:pt>
                <c:pt idx="452">
                  <c:v>52.834638816362101</c:v>
                </c:pt>
                <c:pt idx="453">
                  <c:v>51.815781839280497</c:v>
                </c:pt>
                <c:pt idx="454">
                  <c:v>50.833913548012802</c:v>
                </c:pt>
                <c:pt idx="455">
                  <c:v>49.860313315926902</c:v>
                </c:pt>
                <c:pt idx="456">
                  <c:v>48.983463881636197</c:v>
                </c:pt>
                <c:pt idx="457">
                  <c:v>48.049028140411998</c:v>
                </c:pt>
                <c:pt idx="458">
                  <c:v>47.054395126196702</c:v>
                </c:pt>
                <c:pt idx="459">
                  <c:v>46.2097476066144</c:v>
                </c:pt>
                <c:pt idx="460">
                  <c:v>45.414998549463299</c:v>
                </c:pt>
                <c:pt idx="461">
                  <c:v>44.492747316507099</c:v>
                </c:pt>
                <c:pt idx="462">
                  <c:v>43.657093124455997</c:v>
                </c:pt>
                <c:pt idx="463">
                  <c:v>42.868436321438899</c:v>
                </c:pt>
                <c:pt idx="464">
                  <c:v>42.093994778067902</c:v>
                </c:pt>
                <c:pt idx="465">
                  <c:v>41.381781259065903</c:v>
                </c:pt>
                <c:pt idx="466">
                  <c:v>40.606324340005798</c:v>
                </c:pt>
                <c:pt idx="467">
                  <c:v>39.921090803597302</c:v>
                </c:pt>
                <c:pt idx="468">
                  <c:v>39.126776907455799</c:v>
                </c:pt>
                <c:pt idx="469">
                  <c:v>38.447925732521</c:v>
                </c:pt>
                <c:pt idx="470">
                  <c:v>37.823904844792601</c:v>
                </c:pt>
                <c:pt idx="471">
                  <c:v>37.120394545982002</c:v>
                </c:pt>
                <c:pt idx="472">
                  <c:v>36.450246591238802</c:v>
                </c:pt>
                <c:pt idx="473">
                  <c:v>35.867856106759497</c:v>
                </c:pt>
                <c:pt idx="474">
                  <c:v>35.215259646069001</c:v>
                </c:pt>
                <c:pt idx="475">
                  <c:v>34.609080359733099</c:v>
                </c:pt>
                <c:pt idx="476">
                  <c:v>33.9780968958515</c:v>
                </c:pt>
                <c:pt idx="477">
                  <c:v>33.407745865970398</c:v>
                </c:pt>
                <c:pt idx="478">
                  <c:v>32.798810559907203</c:v>
                </c:pt>
                <c:pt idx="479">
                  <c:v>32.2364374818683</c:v>
                </c:pt>
                <c:pt idx="480">
                  <c:v>31.7258485639687</c:v>
                </c:pt>
                <c:pt idx="481">
                  <c:v>30.125616478096902</c:v>
                </c:pt>
                <c:pt idx="482">
                  <c:v>28.8491441833478</c:v>
                </c:pt>
                <c:pt idx="483">
                  <c:v>27.725268349289198</c:v>
                </c:pt>
                <c:pt idx="484">
                  <c:v>26.726863939657701</c:v>
                </c:pt>
                <c:pt idx="485">
                  <c:v>25.844502465912399</c:v>
                </c:pt>
                <c:pt idx="486">
                  <c:v>25.055265448215799</c:v>
                </c:pt>
                <c:pt idx="487">
                  <c:v>24.3492892370177</c:v>
                </c:pt>
                <c:pt idx="488">
                  <c:v>23.706846533217298</c:v>
                </c:pt>
                <c:pt idx="489">
                  <c:v>23.122280243690199</c:v>
                </c:pt>
                <c:pt idx="490">
                  <c:v>22.584276182187399</c:v>
                </c:pt>
                <c:pt idx="491">
                  <c:v>22.109080359733099</c:v>
                </c:pt>
                <c:pt idx="492">
                  <c:v>21.6894400928343</c:v>
                </c:pt>
                <c:pt idx="493">
                  <c:v>22.052799535828299</c:v>
                </c:pt>
                <c:pt idx="494">
                  <c:v>22.505947200464199</c:v>
                </c:pt>
                <c:pt idx="495">
                  <c:v>22.959965187119199</c:v>
                </c:pt>
                <c:pt idx="496">
                  <c:v>23.408906295329299</c:v>
                </c:pt>
                <c:pt idx="497">
                  <c:v>23.846823324630101</c:v>
                </c:pt>
                <c:pt idx="498">
                  <c:v>24.297940237888</c:v>
                </c:pt>
                <c:pt idx="499">
                  <c:v>24.787351319988399</c:v>
                </c:pt>
                <c:pt idx="500">
                  <c:v>25.2531186539019</c:v>
                </c:pt>
                <c:pt idx="501">
                  <c:v>25.719176095155198</c:v>
                </c:pt>
                <c:pt idx="502">
                  <c:v>26.1878445024659</c:v>
                </c:pt>
                <c:pt idx="503">
                  <c:v>26.671453437772001</c:v>
                </c:pt>
                <c:pt idx="504">
                  <c:v>27.14287786481</c:v>
                </c:pt>
                <c:pt idx="505">
                  <c:v>27.627647229474899</c:v>
                </c:pt>
                <c:pt idx="506">
                  <c:v>28.107774876704401</c:v>
                </c:pt>
                <c:pt idx="507">
                  <c:v>28.602552944589501</c:v>
                </c:pt>
                <c:pt idx="508">
                  <c:v>29.0970409051349</c:v>
                </c:pt>
                <c:pt idx="509">
                  <c:v>29.599506817522499</c:v>
                </c:pt>
                <c:pt idx="510">
                  <c:v>30.100812300551201</c:v>
                </c:pt>
                <c:pt idx="511">
                  <c:v>30.610095735422099</c:v>
                </c:pt>
                <c:pt idx="512">
                  <c:v>31.127357122135201</c:v>
                </c:pt>
                <c:pt idx="513">
                  <c:v>31.653756890049301</c:v>
                </c:pt>
                <c:pt idx="514">
                  <c:v>32.159994197853202</c:v>
                </c:pt>
                <c:pt idx="515">
                  <c:v>32.742674789672201</c:v>
                </c:pt>
                <c:pt idx="516">
                  <c:v>33.358282564548901</c:v>
                </c:pt>
                <c:pt idx="517">
                  <c:v>33.963301421525998</c:v>
                </c:pt>
                <c:pt idx="518">
                  <c:v>34.580939947780699</c:v>
                </c:pt>
                <c:pt idx="519">
                  <c:v>35.560342326660901</c:v>
                </c:pt>
                <c:pt idx="520">
                  <c:v>37.245575863069298</c:v>
                </c:pt>
                <c:pt idx="521">
                  <c:v>38.906875543951301</c:v>
                </c:pt>
                <c:pt idx="522">
                  <c:v>40.556861038584302</c:v>
                </c:pt>
                <c:pt idx="523">
                  <c:v>42.180736872642903</c:v>
                </c:pt>
                <c:pt idx="524">
                  <c:v>43.784595300261103</c:v>
                </c:pt>
                <c:pt idx="525">
                  <c:v>45.358572671888602</c:v>
                </c:pt>
                <c:pt idx="526">
                  <c:v>46.902088772846</c:v>
                </c:pt>
                <c:pt idx="527">
                  <c:v>48.417609515520702</c:v>
                </c:pt>
                <c:pt idx="528">
                  <c:v>49.896286626051598</c:v>
                </c:pt>
                <c:pt idx="529">
                  <c:v>51.345517841601399</c:v>
                </c:pt>
                <c:pt idx="530">
                  <c:v>52.755874673629201</c:v>
                </c:pt>
                <c:pt idx="531">
                  <c:v>54.131418624891197</c:v>
                </c:pt>
                <c:pt idx="532">
                  <c:v>55.4875253843922</c:v>
                </c:pt>
                <c:pt idx="533">
                  <c:v>56.807368726428798</c:v>
                </c:pt>
                <c:pt idx="534">
                  <c:v>58.0916739193502</c:v>
                </c:pt>
                <c:pt idx="535">
                  <c:v>59.341166231505703</c:v>
                </c:pt>
                <c:pt idx="536">
                  <c:v>60.5572961995939</c:v>
                </c:pt>
                <c:pt idx="537">
                  <c:v>61.738758340586003</c:v>
                </c:pt>
                <c:pt idx="538">
                  <c:v>62.879605454017998</c:v>
                </c:pt>
                <c:pt idx="539">
                  <c:v>64.0027560197273</c:v>
                </c:pt>
                <c:pt idx="540">
                  <c:v>65.086016826225702</c:v>
                </c:pt>
                <c:pt idx="541">
                  <c:v>66.138526254714293</c:v>
                </c:pt>
                <c:pt idx="542">
                  <c:v>67.159994197853194</c:v>
                </c:pt>
                <c:pt idx="543">
                  <c:v>68.1534667827096</c:v>
                </c:pt>
                <c:pt idx="544">
                  <c:v>69.112561647809699</c:v>
                </c:pt>
                <c:pt idx="545">
                  <c:v>70.042210617928603</c:v>
                </c:pt>
                <c:pt idx="546">
                  <c:v>70.952567449956504</c:v>
                </c:pt>
                <c:pt idx="547">
                  <c:v>71.830287206266306</c:v>
                </c:pt>
                <c:pt idx="548">
                  <c:v>72.6833478387003</c:v>
                </c:pt>
                <c:pt idx="549">
                  <c:v>73.510443864229799</c:v>
                </c:pt>
                <c:pt idx="550">
                  <c:v>74.3131708732231</c:v>
                </c:pt>
                <c:pt idx="551">
                  <c:v>75.094139831737706</c:v>
                </c:pt>
                <c:pt idx="552">
                  <c:v>75.846098056280795</c:v>
                </c:pt>
                <c:pt idx="553">
                  <c:v>76.577313606034195</c:v>
                </c:pt>
                <c:pt idx="554">
                  <c:v>77.287641427328097</c:v>
                </c:pt>
                <c:pt idx="555">
                  <c:v>77.976501305482998</c:v>
                </c:pt>
                <c:pt idx="556">
                  <c:v>78.645198723527699</c:v>
                </c:pt>
                <c:pt idx="557">
                  <c:v>79.293878735131997</c:v>
                </c:pt>
                <c:pt idx="558">
                  <c:v>79.923266608645207</c:v>
                </c:pt>
                <c:pt idx="559">
                  <c:v>80.534377719756293</c:v>
                </c:pt>
                <c:pt idx="560">
                  <c:v>81.127357122135194</c:v>
                </c:pt>
                <c:pt idx="561">
                  <c:v>81.703220191470805</c:v>
                </c:pt>
                <c:pt idx="562">
                  <c:v>82.262402088772802</c:v>
                </c:pt>
                <c:pt idx="563">
                  <c:v>82.805773136060296</c:v>
                </c:pt>
                <c:pt idx="564">
                  <c:v>83.333188279663503</c:v>
                </c:pt>
                <c:pt idx="565">
                  <c:v>83.845662895271204</c:v>
                </c:pt>
                <c:pt idx="566">
                  <c:v>84.343632143893203</c:v>
                </c:pt>
                <c:pt idx="567">
                  <c:v>84.8270960255294</c:v>
                </c:pt>
                <c:pt idx="568">
                  <c:v>85.2972149695387</c:v>
                </c:pt>
                <c:pt idx="569">
                  <c:v>85.754279083260798</c:v>
                </c:pt>
                <c:pt idx="570">
                  <c:v>86.265013054830305</c:v>
                </c:pt>
                <c:pt idx="571">
                  <c:v>86.698723527705297</c:v>
                </c:pt>
                <c:pt idx="572">
                  <c:v>87.122135190020302</c:v>
                </c:pt>
                <c:pt idx="573">
                  <c:v>87.534522773426204</c:v>
                </c:pt>
                <c:pt idx="574">
                  <c:v>87.933710472875006</c:v>
                </c:pt>
                <c:pt idx="575">
                  <c:v>88.321874093414607</c:v>
                </c:pt>
                <c:pt idx="576">
                  <c:v>88.700754279083299</c:v>
                </c:pt>
                <c:pt idx="577">
                  <c:v>89.068900493182497</c:v>
                </c:pt>
                <c:pt idx="578">
                  <c:v>89.427908326080697</c:v>
                </c:pt>
                <c:pt idx="579">
                  <c:v>89.777342616768195</c:v>
                </c:pt>
                <c:pt idx="580">
                  <c:v>90.118218740934097</c:v>
                </c:pt>
                <c:pt idx="581">
                  <c:v>90.450246591238795</c:v>
                </c:pt>
                <c:pt idx="582">
                  <c:v>90.774151436031303</c:v>
                </c:pt>
                <c:pt idx="583">
                  <c:v>91.089788221641996</c:v>
                </c:pt>
                <c:pt idx="584">
                  <c:v>91.397737162750204</c:v>
                </c:pt>
                <c:pt idx="585">
                  <c:v>91.697998259355998</c:v>
                </c:pt>
                <c:pt idx="586">
                  <c:v>91.990861618799002</c:v>
                </c:pt>
                <c:pt idx="587">
                  <c:v>92.276617348418895</c:v>
                </c:pt>
                <c:pt idx="588">
                  <c:v>92.555410501885703</c:v>
                </c:pt>
                <c:pt idx="589">
                  <c:v>92.827531186539005</c:v>
                </c:pt>
                <c:pt idx="590">
                  <c:v>93.093124456048699</c:v>
                </c:pt>
                <c:pt idx="591">
                  <c:v>93.352625471424403</c:v>
                </c:pt>
                <c:pt idx="592">
                  <c:v>93.606179286335902</c:v>
                </c:pt>
                <c:pt idx="593">
                  <c:v>93.853785900783294</c:v>
                </c:pt>
                <c:pt idx="594">
                  <c:v>94.095880475775999</c:v>
                </c:pt>
                <c:pt idx="595">
                  <c:v>94.332463011314204</c:v>
                </c:pt>
                <c:pt idx="596">
                  <c:v>94.564838990426495</c:v>
                </c:pt>
                <c:pt idx="597">
                  <c:v>94.7909776617348</c:v>
                </c:pt>
                <c:pt idx="598">
                  <c:v>95.012184508268106</c:v>
                </c:pt>
                <c:pt idx="599">
                  <c:v>95.228604583695997</c:v>
                </c:pt>
                <c:pt idx="600">
                  <c:v>95.440382941688398</c:v>
                </c:pt>
                <c:pt idx="601">
                  <c:v>95.647664635915305</c:v>
                </c:pt>
                <c:pt idx="602">
                  <c:v>95.850594720046402</c:v>
                </c:pt>
                <c:pt idx="603">
                  <c:v>96.050043516100999</c:v>
                </c:pt>
                <c:pt idx="604">
                  <c:v>96.243835219030998</c:v>
                </c:pt>
                <c:pt idx="605">
                  <c:v>96.434145633884498</c:v>
                </c:pt>
                <c:pt idx="606">
                  <c:v>96.620249492312198</c:v>
                </c:pt>
                <c:pt idx="607">
                  <c:v>96.803162170002906</c:v>
                </c:pt>
                <c:pt idx="608">
                  <c:v>96.982303452277407</c:v>
                </c:pt>
                <c:pt idx="609">
                  <c:v>97.157963446475193</c:v>
                </c:pt>
                <c:pt idx="610">
                  <c:v>97.330142152596494</c:v>
                </c:pt>
                <c:pt idx="611">
                  <c:v>97.499129677980804</c:v>
                </c:pt>
                <c:pt idx="612">
                  <c:v>97.664635915288699</c:v>
                </c:pt>
                <c:pt idx="613">
                  <c:v>97.8270960255294</c:v>
                </c:pt>
                <c:pt idx="614">
                  <c:v>97.986364955033395</c:v>
                </c:pt>
                <c:pt idx="615">
                  <c:v>98.142732811140107</c:v>
                </c:pt>
                <c:pt idx="616">
                  <c:v>98.296344647519604</c:v>
                </c:pt>
                <c:pt idx="617">
                  <c:v>98.446910356832007</c:v>
                </c:pt>
                <c:pt idx="618">
                  <c:v>98.594865100087006</c:v>
                </c:pt>
                <c:pt idx="619">
                  <c:v>98.740208877284601</c:v>
                </c:pt>
                <c:pt idx="620">
                  <c:v>98.883086742094605</c:v>
                </c:pt>
                <c:pt idx="621">
                  <c:v>99.023353640847105</c:v>
                </c:pt>
                <c:pt idx="622">
                  <c:v>99.161299680881896</c:v>
                </c:pt>
                <c:pt idx="623">
                  <c:v>99.296779808529195</c:v>
                </c:pt>
                <c:pt idx="624">
                  <c:v>99.430084131128496</c:v>
                </c:pt>
                <c:pt idx="625">
                  <c:v>99.561067595010201</c:v>
                </c:pt>
                <c:pt idx="626">
                  <c:v>99.690020307513805</c:v>
                </c:pt>
                <c:pt idx="627">
                  <c:v>99.816797214969498</c:v>
                </c:pt>
                <c:pt idx="628">
                  <c:v>99.941543371047302</c:v>
                </c:pt>
                <c:pt idx="629">
                  <c:v>100.06425877574701</c:v>
                </c:pt>
                <c:pt idx="630">
                  <c:v>100.185088482739</c:v>
                </c:pt>
                <c:pt idx="631">
                  <c:v>100.304032492022</c:v>
                </c:pt>
                <c:pt idx="632">
                  <c:v>100.421090803597</c:v>
                </c:pt>
                <c:pt idx="633">
                  <c:v>100.53655352480401</c:v>
                </c:pt>
                <c:pt idx="634">
                  <c:v>100.650130548303</c:v>
                </c:pt>
                <c:pt idx="635">
                  <c:v>100.749347258486</c:v>
                </c:pt>
                <c:pt idx="636">
                  <c:v>100.872352770525</c:v>
                </c:pt>
                <c:pt idx="637">
                  <c:v>100.98085291557901</c:v>
                </c:pt>
                <c:pt idx="638">
                  <c:v>101.08790252393401</c:v>
                </c:pt>
                <c:pt idx="639">
                  <c:v>101.19335654192101</c:v>
                </c:pt>
                <c:pt idx="640">
                  <c:v>101.297360023209</c:v>
                </c:pt>
                <c:pt idx="641">
                  <c:v>101.400058021468</c:v>
                </c:pt>
                <c:pt idx="642">
                  <c:v>101.501305483029</c:v>
                </c:pt>
                <c:pt idx="643">
                  <c:v>101.601247461561</c:v>
                </c:pt>
                <c:pt idx="644">
                  <c:v>101.69973890339401</c:v>
                </c:pt>
                <c:pt idx="645">
                  <c:v>101.797069915869</c:v>
                </c:pt>
                <c:pt idx="646">
                  <c:v>101.892950391645</c:v>
                </c:pt>
                <c:pt idx="647">
                  <c:v>101.98781549173199</c:v>
                </c:pt>
                <c:pt idx="648">
                  <c:v>102.08137510879</c:v>
                </c:pt>
                <c:pt idx="649">
                  <c:v>102.17377429649</c:v>
                </c:pt>
                <c:pt idx="650">
                  <c:v>102.2651581085</c:v>
                </c:pt>
                <c:pt idx="651">
                  <c:v>102.355381491152</c:v>
                </c:pt>
                <c:pt idx="652">
                  <c:v>102.444444444444</c:v>
                </c:pt>
                <c:pt idx="653">
                  <c:v>102.532492022048</c:v>
                </c:pt>
                <c:pt idx="654">
                  <c:v>102.619524223963</c:v>
                </c:pt>
                <c:pt idx="655">
                  <c:v>102.705541050189</c:v>
                </c:pt>
                <c:pt idx="656">
                  <c:v>102.79068755439501</c:v>
                </c:pt>
                <c:pt idx="657">
                  <c:v>102.874818682913</c:v>
                </c:pt>
                <c:pt idx="658">
                  <c:v>102.95807948941101</c:v>
                </c:pt>
                <c:pt idx="659">
                  <c:v>103.04032492022</c:v>
                </c:pt>
                <c:pt idx="660">
                  <c:v>103.121700029011</c:v>
                </c:pt>
                <c:pt idx="661">
                  <c:v>102.660429358863</c:v>
                </c:pt>
                <c:pt idx="662">
                  <c:v>99.737162750217607</c:v>
                </c:pt>
                <c:pt idx="663">
                  <c:v>96.961560777487705</c:v>
                </c:pt>
                <c:pt idx="664">
                  <c:v>94.402814041195199</c:v>
                </c:pt>
                <c:pt idx="665">
                  <c:v>92.0034812880766</c:v>
                </c:pt>
                <c:pt idx="666">
                  <c:v>89.694807078619107</c:v>
                </c:pt>
                <c:pt idx="667">
                  <c:v>87.476791412822706</c:v>
                </c:pt>
                <c:pt idx="668">
                  <c:v>85.383376849434299</c:v>
                </c:pt>
                <c:pt idx="669">
                  <c:v>83.381201044386401</c:v>
                </c:pt>
                <c:pt idx="670">
                  <c:v>81.431679721496906</c:v>
                </c:pt>
                <c:pt idx="671">
                  <c:v>79.568175224833197</c:v>
                </c:pt>
                <c:pt idx="672">
                  <c:v>77.768639396576702</c:v>
                </c:pt>
                <c:pt idx="673">
                  <c:v>76.018856977081498</c:v>
                </c:pt>
                <c:pt idx="674">
                  <c:v>74.342181607194703</c:v>
                </c:pt>
                <c:pt idx="675">
                  <c:v>72.710617928633596</c:v>
                </c:pt>
                <c:pt idx="676">
                  <c:v>71.153756890049294</c:v>
                </c:pt>
                <c:pt idx="677">
                  <c:v>69.612996808819304</c:v>
                </c:pt>
                <c:pt idx="678">
                  <c:v>68.146214099216706</c:v>
                </c:pt>
                <c:pt idx="679">
                  <c:v>66.707426747896704</c:v>
                </c:pt>
                <c:pt idx="680">
                  <c:v>65.325645488830901</c:v>
                </c:pt>
                <c:pt idx="681">
                  <c:v>64.002901073397197</c:v>
                </c:pt>
                <c:pt idx="682">
                  <c:v>62.674499564839003</c:v>
                </c:pt>
                <c:pt idx="683">
                  <c:v>61.412532637075699</c:v>
                </c:pt>
                <c:pt idx="684">
                  <c:v>60.181897302001701</c:v>
                </c:pt>
                <c:pt idx="685">
                  <c:v>58.986655062373103</c:v>
                </c:pt>
                <c:pt idx="686">
                  <c:v>57.831447635625203</c:v>
                </c:pt>
                <c:pt idx="687">
                  <c:v>56.695242239628698</c:v>
                </c:pt>
                <c:pt idx="688">
                  <c:v>55.601972729910102</c:v>
                </c:pt>
                <c:pt idx="689">
                  <c:v>54.5413402959095</c:v>
                </c:pt>
                <c:pt idx="690">
                  <c:v>53.536843632143899</c:v>
                </c:pt>
                <c:pt idx="691">
                  <c:v>52.532492022048203</c:v>
                </c:pt>
                <c:pt idx="692">
                  <c:v>51.548012764722898</c:v>
                </c:pt>
                <c:pt idx="693">
                  <c:v>50.586306933565403</c:v>
                </c:pt>
                <c:pt idx="694">
                  <c:v>49.5989266028431</c:v>
                </c:pt>
                <c:pt idx="695">
                  <c:v>48.698868581375102</c:v>
                </c:pt>
                <c:pt idx="696">
                  <c:v>47.794749057151101</c:v>
                </c:pt>
                <c:pt idx="697">
                  <c:v>46.929068755439502</c:v>
                </c:pt>
                <c:pt idx="698">
                  <c:v>46.080504786771101</c:v>
                </c:pt>
                <c:pt idx="699">
                  <c:v>45.258195532347003</c:v>
                </c:pt>
                <c:pt idx="700">
                  <c:v>44.448360893530598</c:v>
                </c:pt>
                <c:pt idx="701">
                  <c:v>43.662460110240801</c:v>
                </c:pt>
                <c:pt idx="702">
                  <c:v>42.893675659994202</c:v>
                </c:pt>
                <c:pt idx="703">
                  <c:v>42.138816362054001</c:v>
                </c:pt>
                <c:pt idx="704">
                  <c:v>41.407165651291002</c:v>
                </c:pt>
                <c:pt idx="705">
                  <c:v>40.684943429068802</c:v>
                </c:pt>
                <c:pt idx="706">
                  <c:v>40.003771395416301</c:v>
                </c:pt>
                <c:pt idx="707">
                  <c:v>39.292428198433399</c:v>
                </c:pt>
                <c:pt idx="708">
                  <c:v>38.620394545982002</c:v>
                </c:pt>
                <c:pt idx="709">
                  <c:v>37.961270670147996</c:v>
                </c:pt>
                <c:pt idx="710">
                  <c:v>37.317522483318797</c:v>
                </c:pt>
                <c:pt idx="711">
                  <c:v>36.688424717145303</c:v>
                </c:pt>
                <c:pt idx="712">
                  <c:v>36.067595010153802</c:v>
                </c:pt>
                <c:pt idx="713">
                  <c:v>35.465187119234102</c:v>
                </c:pt>
                <c:pt idx="714">
                  <c:v>34.870031911807402</c:v>
                </c:pt>
                <c:pt idx="715">
                  <c:v>34.289817232376002</c:v>
                </c:pt>
                <c:pt idx="716">
                  <c:v>33.7187409341456</c:v>
                </c:pt>
                <c:pt idx="717">
                  <c:v>33.163475485929801</c:v>
                </c:pt>
                <c:pt idx="718">
                  <c:v>32.6145923991877</c:v>
                </c:pt>
                <c:pt idx="719">
                  <c:v>32.078038874383502</c:v>
                </c:pt>
                <c:pt idx="720">
                  <c:v>31.554105018857001</c:v>
                </c:pt>
                <c:pt idx="721">
                  <c:v>30.447925732521</c:v>
                </c:pt>
                <c:pt idx="722">
                  <c:v>29.012184508268099</c:v>
                </c:pt>
                <c:pt idx="723">
                  <c:v>27.789091964026699</c:v>
                </c:pt>
                <c:pt idx="724">
                  <c:v>26.692921380910899</c:v>
                </c:pt>
                <c:pt idx="725">
                  <c:v>25.699883957064099</c:v>
                </c:pt>
                <c:pt idx="726">
                  <c:v>24.798665506237299</c:v>
                </c:pt>
                <c:pt idx="727">
                  <c:v>23.976646359152902</c:v>
                </c:pt>
                <c:pt idx="728">
                  <c:v>23.221642007542801</c:v>
                </c:pt>
                <c:pt idx="729">
                  <c:v>22.527995358282599</c:v>
                </c:pt>
                <c:pt idx="730">
                  <c:v>21.884682332463001</c:v>
                </c:pt>
                <c:pt idx="731">
                  <c:v>21.386713083840998</c:v>
                </c:pt>
                <c:pt idx="732">
                  <c:v>21.761676820423599</c:v>
                </c:pt>
                <c:pt idx="733">
                  <c:v>22.131853785900802</c:v>
                </c:pt>
                <c:pt idx="734">
                  <c:v>22.507687844502499</c:v>
                </c:pt>
                <c:pt idx="735">
                  <c:v>22.8862779228314</c:v>
                </c:pt>
                <c:pt idx="736">
                  <c:v>23.2671888598782</c:v>
                </c:pt>
                <c:pt idx="737">
                  <c:v>23.649840440963199</c:v>
                </c:pt>
                <c:pt idx="738">
                  <c:v>24.037278793153501</c:v>
                </c:pt>
                <c:pt idx="739">
                  <c:v>24.427908326080701</c:v>
                </c:pt>
                <c:pt idx="740">
                  <c:v>24.817812590658502</c:v>
                </c:pt>
                <c:pt idx="741">
                  <c:v>25.2135190020308</c:v>
                </c:pt>
                <c:pt idx="742">
                  <c:v>25.604728749637399</c:v>
                </c:pt>
                <c:pt idx="743">
                  <c:v>26.008558166521599</c:v>
                </c:pt>
                <c:pt idx="744">
                  <c:v>26.416449086161901</c:v>
                </c:pt>
                <c:pt idx="745">
                  <c:v>26.822019147084401</c:v>
                </c:pt>
                <c:pt idx="746">
                  <c:v>27.2257035102988</c:v>
                </c:pt>
                <c:pt idx="747">
                  <c:v>27.6340295909487</c:v>
                </c:pt>
                <c:pt idx="748">
                  <c:v>28.0484479257325</c:v>
                </c:pt>
                <c:pt idx="749">
                  <c:v>28.466057441253302</c:v>
                </c:pt>
                <c:pt idx="750">
                  <c:v>28.885987815491699</c:v>
                </c:pt>
                <c:pt idx="751">
                  <c:v>29.311430229184801</c:v>
                </c:pt>
                <c:pt idx="752">
                  <c:v>29.741079199303702</c:v>
                </c:pt>
                <c:pt idx="753">
                  <c:v>30.172323759791102</c:v>
                </c:pt>
                <c:pt idx="754">
                  <c:v>30.623005512039501</c:v>
                </c:pt>
                <c:pt idx="755">
                  <c:v>31.181607194662</c:v>
                </c:pt>
                <c:pt idx="756">
                  <c:v>31.682912677690702</c:v>
                </c:pt>
                <c:pt idx="757">
                  <c:v>32.187989556135797</c:v>
                </c:pt>
                <c:pt idx="758">
                  <c:v>32.6895851465042</c:v>
                </c:pt>
                <c:pt idx="759">
                  <c:v>33.1993037423847</c:v>
                </c:pt>
                <c:pt idx="760">
                  <c:v>33.719176095155198</c:v>
                </c:pt>
                <c:pt idx="761">
                  <c:v>35.425877574702596</c:v>
                </c:pt>
                <c:pt idx="762">
                  <c:v>36.861328691615903</c:v>
                </c:pt>
                <c:pt idx="763">
                  <c:v>38.242964897011902</c:v>
                </c:pt>
                <c:pt idx="764">
                  <c:v>39.611836379460399</c:v>
                </c:pt>
                <c:pt idx="765">
                  <c:v>40.951842181607198</c:v>
                </c:pt>
                <c:pt idx="766">
                  <c:v>42.269364664926002</c:v>
                </c:pt>
                <c:pt idx="767">
                  <c:v>43.563098346388202</c:v>
                </c:pt>
                <c:pt idx="768">
                  <c:v>44.8236147374529</c:v>
                </c:pt>
                <c:pt idx="769">
                  <c:v>46.059326950971901</c:v>
                </c:pt>
                <c:pt idx="770">
                  <c:v>47.262692196112603</c:v>
                </c:pt>
                <c:pt idx="771">
                  <c:v>48.441108210037697</c:v>
                </c:pt>
                <c:pt idx="772">
                  <c:v>49.585436611546299</c:v>
                </c:pt>
                <c:pt idx="773">
                  <c:v>50.700754279083299</c:v>
                </c:pt>
                <c:pt idx="774">
                  <c:v>51.786771105309001</c:v>
                </c:pt>
                <c:pt idx="775">
                  <c:v>52.841021177835799</c:v>
                </c:pt>
                <c:pt idx="776">
                  <c:v>53.867130838410198</c:v>
                </c:pt>
                <c:pt idx="777">
                  <c:v>54.8649550333623</c:v>
                </c:pt>
                <c:pt idx="778">
                  <c:v>55.858862779228303</c:v>
                </c:pt>
                <c:pt idx="779">
                  <c:v>56.798375398897598</c:v>
                </c:pt>
                <c:pt idx="780">
                  <c:v>57.713809109370501</c:v>
                </c:pt>
                <c:pt idx="781">
                  <c:v>58.595300261096597</c:v>
                </c:pt>
                <c:pt idx="782">
                  <c:v>59.456338845372798</c:v>
                </c:pt>
                <c:pt idx="783">
                  <c:v>60.2899622860458</c:v>
                </c:pt>
                <c:pt idx="784">
                  <c:v>61.112126486800101</c:v>
                </c:pt>
                <c:pt idx="785">
                  <c:v>61.894981143022903</c:v>
                </c:pt>
                <c:pt idx="786">
                  <c:v>62.660574412532597</c:v>
                </c:pt>
                <c:pt idx="787">
                  <c:v>63.406730490281397</c:v>
                </c:pt>
                <c:pt idx="788">
                  <c:v>64.128082390484494</c:v>
                </c:pt>
                <c:pt idx="789">
                  <c:v>64.829271830577298</c:v>
                </c:pt>
                <c:pt idx="790">
                  <c:v>65.508558166521595</c:v>
                </c:pt>
                <c:pt idx="791">
                  <c:v>66.168552364374804</c:v>
                </c:pt>
                <c:pt idx="792">
                  <c:v>66.812735712213495</c:v>
                </c:pt>
                <c:pt idx="793">
                  <c:v>67.497969248621999</c:v>
                </c:pt>
                <c:pt idx="794">
                  <c:v>68.100957354221094</c:v>
                </c:pt>
                <c:pt idx="795">
                  <c:v>68.684943429068795</c:v>
                </c:pt>
                <c:pt idx="796">
                  <c:v>69.252538439222505</c:v>
                </c:pt>
                <c:pt idx="797">
                  <c:v>69.807368726428805</c:v>
                </c:pt>
                <c:pt idx="798">
                  <c:v>70.344212358572705</c:v>
                </c:pt>
                <c:pt idx="799">
                  <c:v>70.866840731070496</c:v>
                </c:pt>
                <c:pt idx="800">
                  <c:v>71.378009863649595</c:v>
                </c:pt>
                <c:pt idx="801">
                  <c:v>71.8652451407021</c:v>
                </c:pt>
                <c:pt idx="802">
                  <c:v>72.342761821874106</c:v>
                </c:pt>
                <c:pt idx="803">
                  <c:v>72.807223672758894</c:v>
                </c:pt>
                <c:pt idx="804">
                  <c:v>73.258630693356494</c:v>
                </c:pt>
                <c:pt idx="805">
                  <c:v>73.697708152016205</c:v>
                </c:pt>
                <c:pt idx="806">
                  <c:v>74.124601102407894</c:v>
                </c:pt>
                <c:pt idx="807">
                  <c:v>74.5395996518712</c:v>
                </c:pt>
                <c:pt idx="808">
                  <c:v>74.943138961415698</c:v>
                </c:pt>
                <c:pt idx="809">
                  <c:v>75.335219031041504</c:v>
                </c:pt>
                <c:pt idx="810">
                  <c:v>75.716565129097802</c:v>
                </c:pt>
                <c:pt idx="811">
                  <c:v>76.087902523933806</c:v>
                </c:pt>
                <c:pt idx="812">
                  <c:v>76.449376269219599</c:v>
                </c:pt>
                <c:pt idx="813">
                  <c:v>76.801421525964599</c:v>
                </c:pt>
                <c:pt idx="814">
                  <c:v>77.144183347838705</c:v>
                </c:pt>
                <c:pt idx="815">
                  <c:v>77.478241949521305</c:v>
                </c:pt>
                <c:pt idx="816">
                  <c:v>77.8034522773426</c:v>
                </c:pt>
                <c:pt idx="817">
                  <c:v>78.120104438642301</c:v>
                </c:pt>
                <c:pt idx="818">
                  <c:v>78.428633594429897</c:v>
                </c:pt>
                <c:pt idx="819">
                  <c:v>78.729329852045296</c:v>
                </c:pt>
                <c:pt idx="820">
                  <c:v>79.024514070205996</c:v>
                </c:pt>
                <c:pt idx="821">
                  <c:v>79.308093994778105</c:v>
                </c:pt>
                <c:pt idx="822">
                  <c:v>79.586742094575001</c:v>
                </c:pt>
                <c:pt idx="823">
                  <c:v>79.858572671888595</c:v>
                </c:pt>
                <c:pt idx="824">
                  <c:v>80.123730780388698</c:v>
                </c:pt>
                <c:pt idx="825">
                  <c:v>80.382651581085</c:v>
                </c:pt>
                <c:pt idx="826">
                  <c:v>80.635480127647199</c:v>
                </c:pt>
                <c:pt idx="827">
                  <c:v>80.882216420075395</c:v>
                </c:pt>
                <c:pt idx="828">
                  <c:v>81.123295619379206</c:v>
                </c:pt>
                <c:pt idx="829">
                  <c:v>81.358717725558506</c:v>
                </c:pt>
                <c:pt idx="830">
                  <c:v>81.588772845953002</c:v>
                </c:pt>
                <c:pt idx="831">
                  <c:v>81.813315926892997</c:v>
                </c:pt>
                <c:pt idx="832">
                  <c:v>82.032927183057694</c:v>
                </c:pt>
                <c:pt idx="833">
                  <c:v>82.247606614447307</c:v>
                </c:pt>
                <c:pt idx="834">
                  <c:v>82.457499274731603</c:v>
                </c:pt>
                <c:pt idx="835">
                  <c:v>82.662895271250406</c:v>
                </c:pt>
                <c:pt idx="836">
                  <c:v>82.863649550333605</c:v>
                </c:pt>
                <c:pt idx="837">
                  <c:v>83.057151145923996</c:v>
                </c:pt>
                <c:pt idx="838">
                  <c:v>83.2521032782129</c:v>
                </c:pt>
                <c:pt idx="839">
                  <c:v>83.440237888018601</c:v>
                </c:pt>
                <c:pt idx="840">
                  <c:v>83.6243109950682</c:v>
                </c:pt>
                <c:pt idx="841">
                  <c:v>83.804612706701505</c:v>
                </c:pt>
                <c:pt idx="842">
                  <c:v>83.981288076588299</c:v>
                </c:pt>
                <c:pt idx="843">
                  <c:v>84.154192051058899</c:v>
                </c:pt>
                <c:pt idx="844">
                  <c:v>84.323759791122697</c:v>
                </c:pt>
                <c:pt idx="845">
                  <c:v>84.489846243109994</c:v>
                </c:pt>
                <c:pt idx="846">
                  <c:v>84.652741514360301</c:v>
                </c:pt>
                <c:pt idx="847">
                  <c:v>84.812445604873801</c:v>
                </c:pt>
                <c:pt idx="848">
                  <c:v>84.969103568320307</c:v>
                </c:pt>
                <c:pt idx="849">
                  <c:v>85.122715404699704</c:v>
                </c:pt>
                <c:pt idx="850">
                  <c:v>85.273426167682004</c:v>
                </c:pt>
                <c:pt idx="851">
                  <c:v>85.421380910937003</c:v>
                </c:pt>
                <c:pt idx="852">
                  <c:v>85.566579634464802</c:v>
                </c:pt>
                <c:pt idx="853">
                  <c:v>85.7090223382652</c:v>
                </c:pt>
                <c:pt idx="854">
                  <c:v>85.848854076008095</c:v>
                </c:pt>
                <c:pt idx="855">
                  <c:v>85.986219901363498</c:v>
                </c:pt>
                <c:pt idx="856">
                  <c:v>86.121119814331294</c:v>
                </c:pt>
                <c:pt idx="857">
                  <c:v>86.253553814911498</c:v>
                </c:pt>
                <c:pt idx="858">
                  <c:v>86.383812010443904</c:v>
                </c:pt>
                <c:pt idx="859">
                  <c:v>86.511749347258501</c:v>
                </c:pt>
                <c:pt idx="860">
                  <c:v>86.6375108790252</c:v>
                </c:pt>
                <c:pt idx="861">
                  <c:v>86.761241659413997</c:v>
                </c:pt>
                <c:pt idx="862">
                  <c:v>86.882941688424694</c:v>
                </c:pt>
                <c:pt idx="863">
                  <c:v>87.002610966057404</c:v>
                </c:pt>
                <c:pt idx="864">
                  <c:v>87.120249492312198</c:v>
                </c:pt>
                <c:pt idx="865">
                  <c:v>87.229910066724699</c:v>
                </c:pt>
                <c:pt idx="866">
                  <c:v>87.350014505367</c:v>
                </c:pt>
                <c:pt idx="867">
                  <c:v>87.462721206846496</c:v>
                </c:pt>
                <c:pt idx="868">
                  <c:v>87.573252103278193</c:v>
                </c:pt>
                <c:pt idx="869">
                  <c:v>87.681897302001701</c:v>
                </c:pt>
                <c:pt idx="870">
                  <c:v>87.789091964026696</c:v>
                </c:pt>
                <c:pt idx="871">
                  <c:v>87.894691035683195</c:v>
                </c:pt>
                <c:pt idx="872">
                  <c:v>87.998694516971298</c:v>
                </c:pt>
                <c:pt idx="873">
                  <c:v>88.101247461560803</c:v>
                </c:pt>
                <c:pt idx="874">
                  <c:v>88.202349869451695</c:v>
                </c:pt>
                <c:pt idx="875">
                  <c:v>88.302146794313899</c:v>
                </c:pt>
                <c:pt idx="876">
                  <c:v>88.400348128807707</c:v>
                </c:pt>
                <c:pt idx="877">
                  <c:v>88.497389033942596</c:v>
                </c:pt>
                <c:pt idx="878">
                  <c:v>88.593124456048699</c:v>
                </c:pt>
                <c:pt idx="879">
                  <c:v>88.687554395126199</c:v>
                </c:pt>
                <c:pt idx="880">
                  <c:v>88.780678851174898</c:v>
                </c:pt>
                <c:pt idx="881">
                  <c:v>88.872787931534702</c:v>
                </c:pt>
                <c:pt idx="882">
                  <c:v>88.963591528865706</c:v>
                </c:pt>
                <c:pt idx="883">
                  <c:v>89.053379750507702</c:v>
                </c:pt>
                <c:pt idx="884">
                  <c:v>89.142007542790793</c:v>
                </c:pt>
                <c:pt idx="885">
                  <c:v>89.229474905715094</c:v>
                </c:pt>
                <c:pt idx="886">
                  <c:v>89.316071946620298</c:v>
                </c:pt>
                <c:pt idx="887">
                  <c:v>89.401653611836394</c:v>
                </c:pt>
                <c:pt idx="888">
                  <c:v>89.486074847693601</c:v>
                </c:pt>
                <c:pt idx="889">
                  <c:v>89.569625761531796</c:v>
                </c:pt>
                <c:pt idx="890">
                  <c:v>89.652306353350696</c:v>
                </c:pt>
                <c:pt idx="891">
                  <c:v>89.733971569480701</c:v>
                </c:pt>
                <c:pt idx="892">
                  <c:v>89.814911517261393</c:v>
                </c:pt>
                <c:pt idx="893">
                  <c:v>89.894836089353106</c:v>
                </c:pt>
                <c:pt idx="894">
                  <c:v>89.974035393095406</c:v>
                </c:pt>
                <c:pt idx="895">
                  <c:v>90.052364374818694</c:v>
                </c:pt>
                <c:pt idx="896">
                  <c:v>90.129823034522801</c:v>
                </c:pt>
                <c:pt idx="897">
                  <c:v>90.206701479547405</c:v>
                </c:pt>
                <c:pt idx="898">
                  <c:v>90.282709602552899</c:v>
                </c:pt>
                <c:pt idx="899">
                  <c:v>90.357992457209207</c:v>
                </c:pt>
                <c:pt idx="900">
                  <c:v>90.432550043516102</c:v>
                </c:pt>
                <c:pt idx="901">
                  <c:v>90.057296199593907</c:v>
                </c:pt>
                <c:pt idx="902">
                  <c:v>87.636205395996498</c:v>
                </c:pt>
                <c:pt idx="903">
                  <c:v>85.341601392515201</c:v>
                </c:pt>
                <c:pt idx="904">
                  <c:v>83.187699448796096</c:v>
                </c:pt>
                <c:pt idx="905">
                  <c:v>81.174209457499302</c:v>
                </c:pt>
                <c:pt idx="906">
                  <c:v>79.260806498404406</c:v>
                </c:pt>
                <c:pt idx="907">
                  <c:v>77.441253263707594</c:v>
                </c:pt>
                <c:pt idx="908">
                  <c:v>75.702204815781798</c:v>
                </c:pt>
                <c:pt idx="909">
                  <c:v>74.016681172033699</c:v>
                </c:pt>
                <c:pt idx="910">
                  <c:v>72.399767914128205</c:v>
                </c:pt>
                <c:pt idx="911">
                  <c:v>70.856106759501003</c:v>
                </c:pt>
                <c:pt idx="912">
                  <c:v>69.3270960255294</c:v>
                </c:pt>
                <c:pt idx="913">
                  <c:v>67.870031911807402</c:v>
                </c:pt>
                <c:pt idx="914">
                  <c:v>66.455178416013894</c:v>
                </c:pt>
                <c:pt idx="915">
                  <c:v>65.090513489991295</c:v>
                </c:pt>
                <c:pt idx="916">
                  <c:v>63.7795184218161</c:v>
                </c:pt>
                <c:pt idx="917">
                  <c:v>62.484334203655401</c:v>
                </c:pt>
                <c:pt idx="918">
                  <c:v>61.242384682332499</c:v>
                </c:pt>
                <c:pt idx="919">
                  <c:v>60.034232666086503</c:v>
                </c:pt>
                <c:pt idx="920">
                  <c:v>58.8652451407021</c:v>
                </c:pt>
                <c:pt idx="921">
                  <c:v>57.728749637365802</c:v>
                </c:pt>
                <c:pt idx="922">
                  <c:v>56.625181317087304</c:v>
                </c:pt>
                <c:pt idx="923">
                  <c:v>55.552509428488499</c:v>
                </c:pt>
                <c:pt idx="924">
                  <c:v>54.511024078909202</c:v>
                </c:pt>
                <c:pt idx="925">
                  <c:v>53.495793443574101</c:v>
                </c:pt>
                <c:pt idx="926">
                  <c:v>52.510008703220201</c:v>
                </c:pt>
                <c:pt idx="927">
                  <c:v>51.550768784450199</c:v>
                </c:pt>
                <c:pt idx="928">
                  <c:v>50.615752828546597</c:v>
                </c:pt>
                <c:pt idx="929">
                  <c:v>49.706266318537899</c:v>
                </c:pt>
                <c:pt idx="930">
                  <c:v>48.820568610385799</c:v>
                </c:pt>
                <c:pt idx="931">
                  <c:v>47.956774006382403</c:v>
                </c:pt>
                <c:pt idx="932">
                  <c:v>47.115317667536999</c:v>
                </c:pt>
                <c:pt idx="933">
                  <c:v>46.294894110820998</c:v>
                </c:pt>
                <c:pt idx="934">
                  <c:v>45.495358282564503</c:v>
                </c:pt>
                <c:pt idx="935">
                  <c:v>44.713228894690999</c:v>
                </c:pt>
                <c:pt idx="936">
                  <c:v>43.9506817522483</c:v>
                </c:pt>
                <c:pt idx="937">
                  <c:v>43.214099216710203</c:v>
                </c:pt>
                <c:pt idx="938">
                  <c:v>42.478387003191202</c:v>
                </c:pt>
                <c:pt idx="939">
                  <c:v>41.767333913548001</c:v>
                </c:pt>
                <c:pt idx="940">
                  <c:v>41.073542210617902</c:v>
                </c:pt>
                <c:pt idx="941">
                  <c:v>40.394691035683202</c:v>
                </c:pt>
                <c:pt idx="942">
                  <c:v>39.732375979112298</c:v>
                </c:pt>
                <c:pt idx="943">
                  <c:v>39.081520162460102</c:v>
                </c:pt>
                <c:pt idx="944">
                  <c:v>38.445894981142999</c:v>
                </c:pt>
                <c:pt idx="945">
                  <c:v>37.825790542500698</c:v>
                </c:pt>
                <c:pt idx="946">
                  <c:v>37.217435451116899</c:v>
                </c:pt>
                <c:pt idx="947">
                  <c:v>36.622280243690199</c:v>
                </c:pt>
                <c:pt idx="948">
                  <c:v>36.039164490861602</c:v>
                </c:pt>
                <c:pt idx="949">
                  <c:v>35.468523353640798</c:v>
                </c:pt>
                <c:pt idx="950">
                  <c:v>34.909341456338801</c:v>
                </c:pt>
                <c:pt idx="951">
                  <c:v>34.361763852625501</c:v>
                </c:pt>
                <c:pt idx="952">
                  <c:v>33.826225703510303</c:v>
                </c:pt>
                <c:pt idx="953">
                  <c:v>33.298665506237299</c:v>
                </c:pt>
                <c:pt idx="954">
                  <c:v>32.7812590658544</c:v>
                </c:pt>
                <c:pt idx="955">
                  <c:v>32.277632724107903</c:v>
                </c:pt>
                <c:pt idx="956">
                  <c:v>31.780243690165399</c:v>
                </c:pt>
                <c:pt idx="957">
                  <c:v>31.3034522773426</c:v>
                </c:pt>
                <c:pt idx="958">
                  <c:v>30.816362053959999</c:v>
                </c:pt>
                <c:pt idx="959">
                  <c:v>30.3466782709603</c:v>
                </c:pt>
                <c:pt idx="960">
                  <c:v>29.889469103568299</c:v>
                </c:pt>
                <c:pt idx="961">
                  <c:v>28.8088192631274</c:v>
                </c:pt>
                <c:pt idx="962">
                  <c:v>27.392225123295599</c:v>
                </c:pt>
                <c:pt idx="963">
                  <c:v>26.161154627212099</c:v>
                </c:pt>
                <c:pt idx="964">
                  <c:v>25.041195242239599</c:v>
                </c:pt>
                <c:pt idx="965">
                  <c:v>24.015665796344599</c:v>
                </c:pt>
                <c:pt idx="966">
                  <c:v>23.069915868871501</c:v>
                </c:pt>
                <c:pt idx="967">
                  <c:v>22.196837829997101</c:v>
                </c:pt>
                <c:pt idx="968">
                  <c:v>21.379895561357699</c:v>
                </c:pt>
                <c:pt idx="969">
                  <c:v>20.617493472584901</c:v>
                </c:pt>
                <c:pt idx="970">
                  <c:v>20.758195532346999</c:v>
                </c:pt>
                <c:pt idx="971">
                  <c:v>21.074557586306899</c:v>
                </c:pt>
                <c:pt idx="972">
                  <c:v>21.386858137510899</c:v>
                </c:pt>
                <c:pt idx="973">
                  <c:v>21.700609225413402</c:v>
                </c:pt>
                <c:pt idx="974">
                  <c:v>22.0175514940528</c:v>
                </c:pt>
                <c:pt idx="975">
                  <c:v>22.340731070496101</c:v>
                </c:pt>
                <c:pt idx="976">
                  <c:v>22.660139251523098</c:v>
                </c:pt>
                <c:pt idx="977">
                  <c:v>22.980852915578801</c:v>
                </c:pt>
                <c:pt idx="978">
                  <c:v>23.300986364955001</c:v>
                </c:pt>
                <c:pt idx="979">
                  <c:v>23.625761531766798</c:v>
                </c:pt>
                <c:pt idx="980">
                  <c:v>23.948360893530602</c:v>
                </c:pt>
                <c:pt idx="981">
                  <c:v>24.2751668117203</c:v>
                </c:pt>
                <c:pt idx="982">
                  <c:v>24.603858427618199</c:v>
                </c:pt>
                <c:pt idx="983">
                  <c:v>24.9338555265448</c:v>
                </c:pt>
                <c:pt idx="984">
                  <c:v>25.266318537859</c:v>
                </c:pt>
                <c:pt idx="985">
                  <c:v>25.597911227154</c:v>
                </c:pt>
                <c:pt idx="986">
                  <c:v>25.931389614157201</c:v>
                </c:pt>
                <c:pt idx="987">
                  <c:v>26.265158108500099</c:v>
                </c:pt>
                <c:pt idx="988">
                  <c:v>26.6066144473455</c:v>
                </c:pt>
                <c:pt idx="989">
                  <c:v>26.9409631563679</c:v>
                </c:pt>
                <c:pt idx="990">
                  <c:v>27.281694226863898</c:v>
                </c:pt>
                <c:pt idx="991">
                  <c:v>27.623295619379199</c:v>
                </c:pt>
                <c:pt idx="992">
                  <c:v>27.965912387583401</c:v>
                </c:pt>
                <c:pt idx="993">
                  <c:v>28.313315926893001</c:v>
                </c:pt>
                <c:pt idx="994">
                  <c:v>28.7671888598782</c:v>
                </c:pt>
                <c:pt idx="995">
                  <c:v>29.1657963446475</c:v>
                </c:pt>
                <c:pt idx="996">
                  <c:v>29.571656512909801</c:v>
                </c:pt>
                <c:pt idx="997">
                  <c:v>30.058021467943099</c:v>
                </c:pt>
                <c:pt idx="998">
                  <c:v>30.4701189440093</c:v>
                </c:pt>
                <c:pt idx="999">
                  <c:v>30.8854076008123</c:v>
                </c:pt>
                <c:pt idx="1000">
                  <c:v>31.303742384682302</c:v>
                </c:pt>
                <c:pt idx="1001">
                  <c:v>31.906295329271799</c:v>
                </c:pt>
                <c:pt idx="1002">
                  <c:v>33.0881926312736</c:v>
                </c:pt>
                <c:pt idx="1003">
                  <c:v>34.261676820423602</c:v>
                </c:pt>
                <c:pt idx="1004">
                  <c:v>35.407165651291002</c:v>
                </c:pt>
                <c:pt idx="1005">
                  <c:v>36.540179866550602</c:v>
                </c:pt>
                <c:pt idx="1006">
                  <c:v>37.647954743254999</c:v>
                </c:pt>
                <c:pt idx="1007">
                  <c:v>38.732666086451999</c:v>
                </c:pt>
                <c:pt idx="1008">
                  <c:v>39.799535828256502</c:v>
                </c:pt>
                <c:pt idx="1009">
                  <c:v>40.836379460400401</c:v>
                </c:pt>
                <c:pt idx="1010">
                  <c:v>41.850449666376598</c:v>
                </c:pt>
                <c:pt idx="1011">
                  <c:v>42.843196982883697</c:v>
                </c:pt>
                <c:pt idx="1012">
                  <c:v>43.808529155787603</c:v>
                </c:pt>
                <c:pt idx="1013">
                  <c:v>44.748476936466503</c:v>
                </c:pt>
                <c:pt idx="1014">
                  <c:v>45.666086451987198</c:v>
                </c:pt>
                <c:pt idx="1015">
                  <c:v>46.556135770235002</c:v>
                </c:pt>
                <c:pt idx="1016">
                  <c:v>47.422396286626103</c:v>
                </c:pt>
                <c:pt idx="1017">
                  <c:v>48.266028430519299</c:v>
                </c:pt>
                <c:pt idx="1018">
                  <c:v>49.084276182187402</c:v>
                </c:pt>
                <c:pt idx="1019">
                  <c:v>49.878445024659101</c:v>
                </c:pt>
                <c:pt idx="1020">
                  <c:v>50.651436031331599</c:v>
                </c:pt>
                <c:pt idx="1021">
                  <c:v>51.402959094865103</c:v>
                </c:pt>
                <c:pt idx="1022">
                  <c:v>52.129532927183099</c:v>
                </c:pt>
                <c:pt idx="1023">
                  <c:v>52.835219031041497</c:v>
                </c:pt>
                <c:pt idx="1024">
                  <c:v>53.52045256745</c:v>
                </c:pt>
                <c:pt idx="1025">
                  <c:v>54.185523643748198</c:v>
                </c:pt>
                <c:pt idx="1026">
                  <c:v>54.8288366695677</c:v>
                </c:pt>
                <c:pt idx="1027">
                  <c:v>55.451987235277102</c:v>
                </c:pt>
                <c:pt idx="1028">
                  <c:v>56.056715984914398</c:v>
                </c:pt>
                <c:pt idx="1029">
                  <c:v>56.6437481868291</c:v>
                </c:pt>
                <c:pt idx="1030">
                  <c:v>57.212648680011597</c:v>
                </c:pt>
                <c:pt idx="1031">
                  <c:v>57.763417464461902</c:v>
                </c:pt>
                <c:pt idx="1032">
                  <c:v>58.296489701189401</c:v>
                </c:pt>
                <c:pt idx="1033">
                  <c:v>58.813606034232699</c:v>
                </c:pt>
                <c:pt idx="1034">
                  <c:v>59.315056570931198</c:v>
                </c:pt>
                <c:pt idx="1035">
                  <c:v>59.800841311285197</c:v>
                </c:pt>
                <c:pt idx="1036">
                  <c:v>60.272120684653302</c:v>
                </c:pt>
                <c:pt idx="1037">
                  <c:v>60.729039744705503</c:v>
                </c:pt>
                <c:pt idx="1038">
                  <c:v>61.170728169422702</c:v>
                </c:pt>
                <c:pt idx="1039">
                  <c:v>61.599071656512898</c:v>
                </c:pt>
                <c:pt idx="1040">
                  <c:v>62.014070205976203</c:v>
                </c:pt>
                <c:pt idx="1041">
                  <c:v>62.416449086161897</c:v>
                </c:pt>
                <c:pt idx="1042">
                  <c:v>62.806788511749303</c:v>
                </c:pt>
                <c:pt idx="1043">
                  <c:v>63.185233536408496</c:v>
                </c:pt>
                <c:pt idx="1044">
                  <c:v>63.552364374818701</c:v>
                </c:pt>
                <c:pt idx="1045">
                  <c:v>63.908761241659398</c:v>
                </c:pt>
                <c:pt idx="1046">
                  <c:v>64.252393385552693</c:v>
                </c:pt>
                <c:pt idx="1047">
                  <c:v>64.585146504206605</c:v>
                </c:pt>
                <c:pt idx="1048">
                  <c:v>64.908181026980003</c:v>
                </c:pt>
                <c:pt idx="1049">
                  <c:v>65.221932114882506</c:v>
                </c:pt>
                <c:pt idx="1050">
                  <c:v>65.525094284885398</c:v>
                </c:pt>
                <c:pt idx="1051">
                  <c:v>65.819553234696798</c:v>
                </c:pt>
                <c:pt idx="1052">
                  <c:v>66.105744125326396</c:v>
                </c:pt>
                <c:pt idx="1053">
                  <c:v>66.383812010443904</c:v>
                </c:pt>
                <c:pt idx="1054">
                  <c:v>66.653901943719205</c:v>
                </c:pt>
                <c:pt idx="1055">
                  <c:v>66.915868871482402</c:v>
                </c:pt>
                <c:pt idx="1056">
                  <c:v>67.1701479547433</c:v>
                </c:pt>
                <c:pt idx="1057">
                  <c:v>67.416739193501598</c:v>
                </c:pt>
                <c:pt idx="1058">
                  <c:v>67.656222802436901</c:v>
                </c:pt>
                <c:pt idx="1059">
                  <c:v>67.888308674209497</c:v>
                </c:pt>
                <c:pt idx="1060">
                  <c:v>68.113577023498706</c:v>
                </c:pt>
                <c:pt idx="1061">
                  <c:v>68.332463011314204</c:v>
                </c:pt>
                <c:pt idx="1062">
                  <c:v>68.545111691325801</c:v>
                </c:pt>
                <c:pt idx="1063">
                  <c:v>68.751813170873206</c:v>
                </c:pt>
                <c:pt idx="1064">
                  <c:v>68.952567449956504</c:v>
                </c:pt>
                <c:pt idx="1065">
                  <c:v>69.147519582245394</c:v>
                </c:pt>
                <c:pt idx="1066">
                  <c:v>69.337104728749594</c:v>
                </c:pt>
                <c:pt idx="1067">
                  <c:v>69.521322889469104</c:v>
                </c:pt>
                <c:pt idx="1068">
                  <c:v>69.700319118073693</c:v>
                </c:pt>
                <c:pt idx="1069">
                  <c:v>69.874093414563404</c:v>
                </c:pt>
                <c:pt idx="1070">
                  <c:v>70.043080939947799</c:v>
                </c:pt>
                <c:pt idx="1071">
                  <c:v>70.207281694226893</c:v>
                </c:pt>
                <c:pt idx="1072">
                  <c:v>70.366840731070496</c:v>
                </c:pt>
                <c:pt idx="1073">
                  <c:v>70.522048157818404</c:v>
                </c:pt>
                <c:pt idx="1074">
                  <c:v>70.6729039744706</c:v>
                </c:pt>
                <c:pt idx="1075">
                  <c:v>70.819553234696798</c:v>
                </c:pt>
                <c:pt idx="1076">
                  <c:v>70.962140992167093</c:v>
                </c:pt>
                <c:pt idx="1077">
                  <c:v>71.100957354221094</c:v>
                </c:pt>
                <c:pt idx="1078">
                  <c:v>71.235857267188905</c:v>
                </c:pt>
                <c:pt idx="1079">
                  <c:v>71.3666956774006</c:v>
                </c:pt>
                <c:pt idx="1080">
                  <c:v>71.494052799535794</c:v>
                </c:pt>
                <c:pt idx="1081">
                  <c:v>71.617928633594403</c:v>
                </c:pt>
                <c:pt idx="1082">
                  <c:v>71.738468233246294</c:v>
                </c:pt>
                <c:pt idx="1083">
                  <c:v>71.855816652161295</c:v>
                </c:pt>
                <c:pt idx="1084">
                  <c:v>71.969828836669606</c:v>
                </c:pt>
                <c:pt idx="1085">
                  <c:v>72.080794894110795</c:v>
                </c:pt>
                <c:pt idx="1086">
                  <c:v>72.188859878154901</c:v>
                </c:pt>
                <c:pt idx="1087">
                  <c:v>72.294023788801894</c:v>
                </c:pt>
                <c:pt idx="1088">
                  <c:v>72.396286626051605</c:v>
                </c:pt>
                <c:pt idx="1089">
                  <c:v>72.495938497243998</c:v>
                </c:pt>
                <c:pt idx="1090">
                  <c:v>72.607049608355098</c:v>
                </c:pt>
                <c:pt idx="1091">
                  <c:v>72.710472874963699</c:v>
                </c:pt>
                <c:pt idx="1092">
                  <c:v>72.8270960255294</c:v>
                </c:pt>
                <c:pt idx="1093">
                  <c:v>72.941108210037697</c:v>
                </c:pt>
                <c:pt idx="1094">
                  <c:v>73.052654482158403</c:v>
                </c:pt>
                <c:pt idx="1095">
                  <c:v>73.162315056570904</c:v>
                </c:pt>
                <c:pt idx="1096">
                  <c:v>73.270089933275301</c:v>
                </c:pt>
                <c:pt idx="1097">
                  <c:v>73.376269219611302</c:v>
                </c:pt>
                <c:pt idx="1098">
                  <c:v>73.480707861908897</c:v>
                </c:pt>
                <c:pt idx="1099">
                  <c:v>73.583405860168298</c:v>
                </c:pt>
                <c:pt idx="1100">
                  <c:v>73.684508268059204</c:v>
                </c:pt>
                <c:pt idx="1101">
                  <c:v>73.784160139251497</c:v>
                </c:pt>
                <c:pt idx="1102">
                  <c:v>73.882216420075395</c:v>
                </c:pt>
                <c:pt idx="1103">
                  <c:v>73.978677110530896</c:v>
                </c:pt>
                <c:pt idx="1104">
                  <c:v>74.073832317957596</c:v>
                </c:pt>
                <c:pt idx="1105">
                  <c:v>74.167536988685796</c:v>
                </c:pt>
                <c:pt idx="1106">
                  <c:v>74.259791122715399</c:v>
                </c:pt>
                <c:pt idx="1107">
                  <c:v>74.350884827386096</c:v>
                </c:pt>
                <c:pt idx="1108">
                  <c:v>74.440527995358295</c:v>
                </c:pt>
                <c:pt idx="1109">
                  <c:v>74.529010733971603</c:v>
                </c:pt>
                <c:pt idx="1110">
                  <c:v>74.616187989556096</c:v>
                </c:pt>
                <c:pt idx="1111">
                  <c:v>74.702349869451695</c:v>
                </c:pt>
                <c:pt idx="1112">
                  <c:v>74.787206266318506</c:v>
                </c:pt>
                <c:pt idx="1113">
                  <c:v>74.870902233826499</c:v>
                </c:pt>
                <c:pt idx="1114">
                  <c:v>74.953582825645498</c:v>
                </c:pt>
                <c:pt idx="1115">
                  <c:v>75.034522773426204</c:v>
                </c:pt>
                <c:pt idx="1116">
                  <c:v>75.115607774876693</c:v>
                </c:pt>
                <c:pt idx="1117">
                  <c:v>75.195242239628698</c:v>
                </c:pt>
                <c:pt idx="1118">
                  <c:v>75.273861328691595</c:v>
                </c:pt>
                <c:pt idx="1119">
                  <c:v>75.351465042065598</c:v>
                </c:pt>
                <c:pt idx="1120">
                  <c:v>75.428053379750494</c:v>
                </c:pt>
                <c:pt idx="1121">
                  <c:v>75.503916449086205</c:v>
                </c:pt>
                <c:pt idx="1122">
                  <c:v>75.578909196402705</c:v>
                </c:pt>
                <c:pt idx="1123">
                  <c:v>75.652886568030198</c:v>
                </c:pt>
                <c:pt idx="1124">
                  <c:v>75.726283724978202</c:v>
                </c:pt>
                <c:pt idx="1125">
                  <c:v>75.798665506237299</c:v>
                </c:pt>
                <c:pt idx="1126">
                  <c:v>75.870322019147096</c:v>
                </c:pt>
                <c:pt idx="1127">
                  <c:v>75.941253263707594</c:v>
                </c:pt>
                <c:pt idx="1128">
                  <c:v>76.011459239918807</c:v>
                </c:pt>
                <c:pt idx="1129">
                  <c:v>76.080939947780706</c:v>
                </c:pt>
                <c:pt idx="1130">
                  <c:v>76.149840440963203</c:v>
                </c:pt>
                <c:pt idx="1131">
                  <c:v>76.217870612126504</c:v>
                </c:pt>
                <c:pt idx="1132">
                  <c:v>76.285320568610402</c:v>
                </c:pt>
                <c:pt idx="1133">
                  <c:v>76.352190310414898</c:v>
                </c:pt>
                <c:pt idx="1134">
                  <c:v>76.418334783869994</c:v>
                </c:pt>
                <c:pt idx="1135">
                  <c:v>76.483899042645803</c:v>
                </c:pt>
                <c:pt idx="1136">
                  <c:v>76.548883086742094</c:v>
                </c:pt>
                <c:pt idx="1137">
                  <c:v>76.613577023498706</c:v>
                </c:pt>
                <c:pt idx="1138">
                  <c:v>76.677400638236193</c:v>
                </c:pt>
                <c:pt idx="1139">
                  <c:v>76.740789091964004</c:v>
                </c:pt>
                <c:pt idx="1140">
                  <c:v>76.8034522773426</c:v>
                </c:pt>
                <c:pt idx="1141">
                  <c:v>75.699738903394305</c:v>
                </c:pt>
                <c:pt idx="1142">
                  <c:v>73.739338555265405</c:v>
                </c:pt>
                <c:pt idx="1143">
                  <c:v>71.944154337104706</c:v>
                </c:pt>
                <c:pt idx="1144">
                  <c:v>70.273571221351901</c:v>
                </c:pt>
                <c:pt idx="1145">
                  <c:v>68.677255584566296</c:v>
                </c:pt>
                <c:pt idx="1146">
                  <c:v>67.175950101537595</c:v>
                </c:pt>
                <c:pt idx="1147">
                  <c:v>65.7159849144183</c:v>
                </c:pt>
                <c:pt idx="1148">
                  <c:v>64.328401508558201</c:v>
                </c:pt>
                <c:pt idx="1149">
                  <c:v>62.992747316507099</c:v>
                </c:pt>
                <c:pt idx="1150">
                  <c:v>61.706991586887099</c:v>
                </c:pt>
                <c:pt idx="1151">
                  <c:v>60.480997969248598</c:v>
                </c:pt>
                <c:pt idx="1152">
                  <c:v>59.266608645198701</c:v>
                </c:pt>
                <c:pt idx="1153">
                  <c:v>58.1083550913838</c:v>
                </c:pt>
                <c:pt idx="1154">
                  <c:v>56.983173774296503</c:v>
                </c:pt>
                <c:pt idx="1155">
                  <c:v>55.895706411372203</c:v>
                </c:pt>
                <c:pt idx="1156">
                  <c:v>54.839715694807097</c:v>
                </c:pt>
                <c:pt idx="1157">
                  <c:v>53.8166521612997</c:v>
                </c:pt>
                <c:pt idx="1158">
                  <c:v>52.8228894691036</c:v>
                </c:pt>
                <c:pt idx="1159">
                  <c:v>51.858282564548901</c:v>
                </c:pt>
                <c:pt idx="1160">
                  <c:v>50.920945749927498</c:v>
                </c:pt>
                <c:pt idx="1161">
                  <c:v>50.009428488540799</c:v>
                </c:pt>
                <c:pt idx="1162">
                  <c:v>49.123150565709302</c:v>
                </c:pt>
                <c:pt idx="1163">
                  <c:v>48.2610966057441</c:v>
                </c:pt>
                <c:pt idx="1164">
                  <c:v>47.421380910937003</c:v>
                </c:pt>
                <c:pt idx="1165">
                  <c:v>46.603858427618199</c:v>
                </c:pt>
                <c:pt idx="1166">
                  <c:v>45.812590658543698</c:v>
                </c:pt>
                <c:pt idx="1167">
                  <c:v>45.031911807368701</c:v>
                </c:pt>
                <c:pt idx="1168">
                  <c:v>44.275892080069603</c:v>
                </c:pt>
                <c:pt idx="1169">
                  <c:v>43.538584276182199</c:v>
                </c:pt>
                <c:pt idx="1170">
                  <c:v>42.819553234696798</c:v>
                </c:pt>
                <c:pt idx="1171">
                  <c:v>42.1180736872643</c:v>
                </c:pt>
                <c:pt idx="1172">
                  <c:v>41.433855526544797</c:v>
                </c:pt>
                <c:pt idx="1173">
                  <c:v>40.765738323179598</c:v>
                </c:pt>
                <c:pt idx="1174">
                  <c:v>40.113286916158998</c:v>
                </c:pt>
                <c:pt idx="1175">
                  <c:v>39.475776037133699</c:v>
                </c:pt>
                <c:pt idx="1176">
                  <c:v>38.852915578764097</c:v>
                </c:pt>
                <c:pt idx="1177">
                  <c:v>38.244125326370799</c:v>
                </c:pt>
                <c:pt idx="1178">
                  <c:v>37.648970118944</c:v>
                </c:pt>
                <c:pt idx="1179">
                  <c:v>37.066724688134599</c:v>
                </c:pt>
                <c:pt idx="1180">
                  <c:v>36.496808819263101</c:v>
                </c:pt>
                <c:pt idx="1181">
                  <c:v>35.939367565999397</c:v>
                </c:pt>
                <c:pt idx="1182">
                  <c:v>35.393675659994202</c:v>
                </c:pt>
                <c:pt idx="1183">
                  <c:v>34.859297940237902</c:v>
                </c:pt>
                <c:pt idx="1184">
                  <c:v>34.335944299390803</c:v>
                </c:pt>
                <c:pt idx="1185">
                  <c:v>33.823469683783003</c:v>
                </c:pt>
                <c:pt idx="1186">
                  <c:v>33.321148825065301</c:v>
                </c:pt>
                <c:pt idx="1187">
                  <c:v>32.8288366695677</c:v>
                </c:pt>
                <c:pt idx="1188">
                  <c:v>32.346243109950699</c:v>
                </c:pt>
                <c:pt idx="1189">
                  <c:v>31.8730780388744</c:v>
                </c:pt>
                <c:pt idx="1190">
                  <c:v>31.411662315056599</c:v>
                </c:pt>
                <c:pt idx="1191">
                  <c:v>30.9541630403249</c:v>
                </c:pt>
                <c:pt idx="1192">
                  <c:v>30.5078328981723</c:v>
                </c:pt>
                <c:pt idx="1193">
                  <c:v>30.069770815201601</c:v>
                </c:pt>
                <c:pt idx="1194">
                  <c:v>29.639831737742998</c:v>
                </c:pt>
                <c:pt idx="1195">
                  <c:v>29.217580504786799</c:v>
                </c:pt>
                <c:pt idx="1196">
                  <c:v>28.812590658543701</c:v>
                </c:pt>
                <c:pt idx="1197">
                  <c:v>28.396431679721498</c:v>
                </c:pt>
                <c:pt idx="1198">
                  <c:v>27.997098926602799</c:v>
                </c:pt>
                <c:pt idx="1199">
                  <c:v>27.6048738033072</c:v>
                </c:pt>
                <c:pt idx="1200">
                  <c:v>27.2194662024949</c:v>
                </c:pt>
                <c:pt idx="1201">
                  <c:v>25.7954743255004</c:v>
                </c:pt>
                <c:pt idx="1202">
                  <c:v>24.484479257325201</c:v>
                </c:pt>
                <c:pt idx="1203">
                  <c:v>23.2980852915579</c:v>
                </c:pt>
                <c:pt idx="1204">
                  <c:v>22.205686103858401</c:v>
                </c:pt>
                <c:pt idx="1205">
                  <c:v>21.1911807368726</c:v>
                </c:pt>
                <c:pt idx="1206">
                  <c:v>20.247316507107598</c:v>
                </c:pt>
                <c:pt idx="1207">
                  <c:v>19.358282564548901</c:v>
                </c:pt>
                <c:pt idx="1208">
                  <c:v>19.400783289817198</c:v>
                </c:pt>
                <c:pt idx="1209">
                  <c:v>19.6702930084131</c:v>
                </c:pt>
                <c:pt idx="1210">
                  <c:v>19.971569480707899</c:v>
                </c:pt>
                <c:pt idx="1211">
                  <c:v>20.231360603423301</c:v>
                </c:pt>
                <c:pt idx="1212">
                  <c:v>20.492457209167402</c:v>
                </c:pt>
                <c:pt idx="1213">
                  <c:v>20.753408761241701</c:v>
                </c:pt>
                <c:pt idx="1214">
                  <c:v>21.0149405279954</c:v>
                </c:pt>
                <c:pt idx="1215">
                  <c:v>21.277197563098301</c:v>
                </c:pt>
                <c:pt idx="1216">
                  <c:v>21.540034812880801</c:v>
                </c:pt>
                <c:pt idx="1217">
                  <c:v>21.803597331012501</c:v>
                </c:pt>
                <c:pt idx="1218">
                  <c:v>22.067595010153799</c:v>
                </c:pt>
                <c:pt idx="1219">
                  <c:v>22.3695967507978</c:v>
                </c:pt>
                <c:pt idx="1220">
                  <c:v>22.7036553524804</c:v>
                </c:pt>
                <c:pt idx="1221">
                  <c:v>23.025819553234701</c:v>
                </c:pt>
                <c:pt idx="1222">
                  <c:v>23.297360023208601</c:v>
                </c:pt>
                <c:pt idx="1223">
                  <c:v>23.567449956483902</c:v>
                </c:pt>
                <c:pt idx="1224">
                  <c:v>23.838120104438602</c:v>
                </c:pt>
                <c:pt idx="1225">
                  <c:v>24.109225413402999</c:v>
                </c:pt>
                <c:pt idx="1226">
                  <c:v>24.381636205395999</c:v>
                </c:pt>
                <c:pt idx="1227">
                  <c:v>24.656222802436901</c:v>
                </c:pt>
                <c:pt idx="1228">
                  <c:v>24.931534667827101</c:v>
                </c:pt>
                <c:pt idx="1229">
                  <c:v>25.207426747896701</c:v>
                </c:pt>
                <c:pt idx="1230">
                  <c:v>25.491731940818099</c:v>
                </c:pt>
                <c:pt idx="1231">
                  <c:v>25.793733681462101</c:v>
                </c:pt>
                <c:pt idx="1232">
                  <c:v>26.104728749637399</c:v>
                </c:pt>
                <c:pt idx="1233">
                  <c:v>26.382651581085</c:v>
                </c:pt>
                <c:pt idx="1234">
                  <c:v>26.662460110240801</c:v>
                </c:pt>
                <c:pt idx="1235">
                  <c:v>26.312590658543701</c:v>
                </c:pt>
                <c:pt idx="1236">
                  <c:v>26.538584276182199</c:v>
                </c:pt>
                <c:pt idx="1237">
                  <c:v>26.861328691615899</c:v>
                </c:pt>
                <c:pt idx="1238">
                  <c:v>27.190600522193201</c:v>
                </c:pt>
                <c:pt idx="1239">
                  <c:v>27.5221932114883</c:v>
                </c:pt>
                <c:pt idx="1240">
                  <c:v>27.857702349869498</c:v>
                </c:pt>
                <c:pt idx="1241">
                  <c:v>28.197998259356002</c:v>
                </c:pt>
                <c:pt idx="1242">
                  <c:v>28.536408471134301</c:v>
                </c:pt>
                <c:pt idx="1243">
                  <c:v>28.890484479257299</c:v>
                </c:pt>
                <c:pt idx="1244">
                  <c:v>29.4778067885117</c:v>
                </c:pt>
                <c:pt idx="1245">
                  <c:v>30.4437191760952</c:v>
                </c:pt>
                <c:pt idx="1246">
                  <c:v>31.400203075137799</c:v>
                </c:pt>
                <c:pt idx="1247">
                  <c:v>32.329416884247202</c:v>
                </c:pt>
                <c:pt idx="1248">
                  <c:v>33.245575863069298</c:v>
                </c:pt>
                <c:pt idx="1249">
                  <c:v>34.146794313896102</c:v>
                </c:pt>
                <c:pt idx="1250">
                  <c:v>35.020017406440402</c:v>
                </c:pt>
                <c:pt idx="1251">
                  <c:v>35.877139541630399</c:v>
                </c:pt>
                <c:pt idx="1252">
                  <c:v>36.716710182767599</c:v>
                </c:pt>
                <c:pt idx="1253">
                  <c:v>37.532056861038598</c:v>
                </c:pt>
                <c:pt idx="1254">
                  <c:v>38.3246301131419</c:v>
                </c:pt>
                <c:pt idx="1255">
                  <c:v>39.099941978532101</c:v>
                </c:pt>
                <c:pt idx="1256">
                  <c:v>39.856832027850302</c:v>
                </c:pt>
                <c:pt idx="1257">
                  <c:v>40.589498114302302</c:v>
                </c:pt>
                <c:pt idx="1258">
                  <c:v>41.301856686974197</c:v>
                </c:pt>
                <c:pt idx="1259">
                  <c:v>41.995648389904296</c:v>
                </c:pt>
                <c:pt idx="1260">
                  <c:v>42.671018276762403</c:v>
                </c:pt>
                <c:pt idx="1261">
                  <c:v>43.327386132869201</c:v>
                </c:pt>
                <c:pt idx="1262">
                  <c:v>43.961705831157502</c:v>
                </c:pt>
                <c:pt idx="1263">
                  <c:v>44.5784740353931</c:v>
                </c:pt>
                <c:pt idx="1264">
                  <c:v>45.177835799245699</c:v>
                </c:pt>
                <c:pt idx="1265">
                  <c:v>45.760806498404399</c:v>
                </c:pt>
                <c:pt idx="1266">
                  <c:v>46.3246301131419</c:v>
                </c:pt>
                <c:pt idx="1267">
                  <c:v>46.871337394836097</c:v>
                </c:pt>
                <c:pt idx="1268">
                  <c:v>47.402088772846</c:v>
                </c:pt>
                <c:pt idx="1269">
                  <c:v>47.917464461850898</c:v>
                </c:pt>
                <c:pt idx="1270">
                  <c:v>48.417464461850898</c:v>
                </c:pt>
                <c:pt idx="1271">
                  <c:v>48.901508558166498</c:v>
                </c:pt>
                <c:pt idx="1272">
                  <c:v>49.370176965477199</c:v>
                </c:pt>
                <c:pt idx="1273">
                  <c:v>49.825065274151399</c:v>
                </c:pt>
                <c:pt idx="1274">
                  <c:v>50.266318537859</c:v>
                </c:pt>
                <c:pt idx="1275">
                  <c:v>50.694371917609502</c:v>
                </c:pt>
                <c:pt idx="1276">
                  <c:v>51.109515520742697</c:v>
                </c:pt>
                <c:pt idx="1277">
                  <c:v>51.512184508268099</c:v>
                </c:pt>
                <c:pt idx="1278">
                  <c:v>51.901218450826804</c:v>
                </c:pt>
                <c:pt idx="1279">
                  <c:v>52.278357992457202</c:v>
                </c:pt>
                <c:pt idx="1280">
                  <c:v>52.644328401508602</c:v>
                </c:pt>
                <c:pt idx="1281">
                  <c:v>52.998839570641103</c:v>
                </c:pt>
                <c:pt idx="1282">
                  <c:v>53.341746446185098</c:v>
                </c:pt>
                <c:pt idx="1283">
                  <c:v>53.674789672178697</c:v>
                </c:pt>
                <c:pt idx="1284">
                  <c:v>53.998114302291803</c:v>
                </c:pt>
                <c:pt idx="1285">
                  <c:v>54.312300551203897</c:v>
                </c:pt>
                <c:pt idx="1286">
                  <c:v>54.616623150565701</c:v>
                </c:pt>
                <c:pt idx="1287">
                  <c:v>54.911517261386699</c:v>
                </c:pt>
                <c:pt idx="1288">
                  <c:v>55.197272991006699</c:v>
                </c:pt>
                <c:pt idx="1289">
                  <c:v>55.474615607774901</c:v>
                </c:pt>
                <c:pt idx="1290">
                  <c:v>55.743835219030998</c:v>
                </c:pt>
                <c:pt idx="1291">
                  <c:v>56.0052219321149</c:v>
                </c:pt>
                <c:pt idx="1292">
                  <c:v>56.258920800696302</c:v>
                </c:pt>
                <c:pt idx="1293">
                  <c:v>56.505366985784697</c:v>
                </c:pt>
                <c:pt idx="1294">
                  <c:v>56.744560487380298</c:v>
                </c:pt>
                <c:pt idx="1295">
                  <c:v>56.976646359152902</c:v>
                </c:pt>
                <c:pt idx="1296">
                  <c:v>57.202059762112</c:v>
                </c:pt>
                <c:pt idx="1297">
                  <c:v>57.420655642587803</c:v>
                </c:pt>
                <c:pt idx="1298">
                  <c:v>57.632579054250101</c:v>
                </c:pt>
                <c:pt idx="1299">
                  <c:v>57.838120104438602</c:v>
                </c:pt>
                <c:pt idx="1300">
                  <c:v>58.037713954163003</c:v>
                </c:pt>
                <c:pt idx="1301">
                  <c:v>58.231505657093102</c:v>
                </c:pt>
                <c:pt idx="1302">
                  <c:v>58.4197853205686</c:v>
                </c:pt>
                <c:pt idx="1303">
                  <c:v>58.602697998259401</c:v>
                </c:pt>
                <c:pt idx="1304">
                  <c:v>58.780388743835204</c:v>
                </c:pt>
                <c:pt idx="1305">
                  <c:v>58.953002610966102</c:v>
                </c:pt>
                <c:pt idx="1306">
                  <c:v>59.120684653321703</c:v>
                </c:pt>
                <c:pt idx="1307">
                  <c:v>59.283724978241899</c:v>
                </c:pt>
                <c:pt idx="1308">
                  <c:v>59.442123585726698</c:v>
                </c:pt>
                <c:pt idx="1309">
                  <c:v>59.595880475775999</c:v>
                </c:pt>
                <c:pt idx="1310">
                  <c:v>59.745285755729597</c:v>
                </c:pt>
                <c:pt idx="1311">
                  <c:v>59.890484479257303</c:v>
                </c:pt>
                <c:pt idx="1312">
                  <c:v>60.031621700029</c:v>
                </c:pt>
                <c:pt idx="1313">
                  <c:v>60.168842471714498</c:v>
                </c:pt>
                <c:pt idx="1314">
                  <c:v>60.302146794313899</c:v>
                </c:pt>
                <c:pt idx="1315">
                  <c:v>60.431824775166803</c:v>
                </c:pt>
                <c:pt idx="1316">
                  <c:v>60.557876414273302</c:v>
                </c:pt>
                <c:pt idx="1317">
                  <c:v>60.680446765303202</c:v>
                </c:pt>
                <c:pt idx="1318">
                  <c:v>60.799390774586598</c:v>
                </c:pt>
                <c:pt idx="1319">
                  <c:v>60.914998549463299</c:v>
                </c:pt>
                <c:pt idx="1320">
                  <c:v>61.027270089933303</c:v>
                </c:pt>
                <c:pt idx="1321">
                  <c:v>61.136640557006103</c:v>
                </c:pt>
                <c:pt idx="1322">
                  <c:v>61.242819843341998</c:v>
                </c:pt>
                <c:pt idx="1323">
                  <c:v>61.346243109950699</c:v>
                </c:pt>
                <c:pt idx="1324">
                  <c:v>61.446765303162202</c:v>
                </c:pt>
                <c:pt idx="1325">
                  <c:v>61.544676530316202</c:v>
                </c:pt>
                <c:pt idx="1326">
                  <c:v>61.639831737743002</c:v>
                </c:pt>
                <c:pt idx="1327">
                  <c:v>61.732375979112298</c:v>
                </c:pt>
                <c:pt idx="1328">
                  <c:v>61.822454308094002</c:v>
                </c:pt>
                <c:pt idx="1329">
                  <c:v>61.9100667246881</c:v>
                </c:pt>
                <c:pt idx="1330">
                  <c:v>61.995213228894698</c:v>
                </c:pt>
                <c:pt idx="1331">
                  <c:v>62.078038874383502</c:v>
                </c:pt>
                <c:pt idx="1332">
                  <c:v>62.1586887148245</c:v>
                </c:pt>
                <c:pt idx="1333">
                  <c:v>62.237017696547703</c:v>
                </c:pt>
                <c:pt idx="1334">
                  <c:v>62.313460980562802</c:v>
                </c:pt>
                <c:pt idx="1335">
                  <c:v>62.387583405860198</c:v>
                </c:pt>
                <c:pt idx="1336">
                  <c:v>62.459965187119202</c:v>
                </c:pt>
                <c:pt idx="1337">
                  <c:v>62.530171163330401</c:v>
                </c:pt>
                <c:pt idx="1338">
                  <c:v>62.5986364955033</c:v>
                </c:pt>
                <c:pt idx="1339">
                  <c:v>62.665361183637899</c:v>
                </c:pt>
                <c:pt idx="1340">
                  <c:v>62.730055120394503</c:v>
                </c:pt>
                <c:pt idx="1341">
                  <c:v>62.793153466782698</c:v>
                </c:pt>
                <c:pt idx="1342">
                  <c:v>62.854656222802397</c:v>
                </c:pt>
                <c:pt idx="1343">
                  <c:v>62.914418334783903</c:v>
                </c:pt>
                <c:pt idx="1344">
                  <c:v>62.9725848563969</c:v>
                </c:pt>
                <c:pt idx="1345">
                  <c:v>63.029300841311297</c:v>
                </c:pt>
                <c:pt idx="1346">
                  <c:v>63.084421235857299</c:v>
                </c:pt>
                <c:pt idx="1347">
                  <c:v>63.138091093704702</c:v>
                </c:pt>
                <c:pt idx="1348">
                  <c:v>63.190455468523403</c:v>
                </c:pt>
                <c:pt idx="1349">
                  <c:v>63.241369306643499</c:v>
                </c:pt>
                <c:pt idx="1350">
                  <c:v>63.290832608065003</c:v>
                </c:pt>
                <c:pt idx="1351">
                  <c:v>63.339135480127602</c:v>
                </c:pt>
                <c:pt idx="1352">
                  <c:v>63.3861328691616</c:v>
                </c:pt>
                <c:pt idx="1353">
                  <c:v>63.431824775166803</c:v>
                </c:pt>
                <c:pt idx="1354">
                  <c:v>63.476501305482998</c:v>
                </c:pt>
                <c:pt idx="1355">
                  <c:v>63.519872352770498</c:v>
                </c:pt>
                <c:pt idx="1356">
                  <c:v>63.562082970699201</c:v>
                </c:pt>
                <c:pt idx="1357">
                  <c:v>63.603278212938797</c:v>
                </c:pt>
                <c:pt idx="1358">
                  <c:v>63.643313025819602</c:v>
                </c:pt>
                <c:pt idx="1359">
                  <c:v>63.682332463011299</c:v>
                </c:pt>
                <c:pt idx="1360">
                  <c:v>63.720336524514103</c:v>
                </c:pt>
                <c:pt idx="1361">
                  <c:v>63.757470263997703</c:v>
                </c:pt>
                <c:pt idx="1362">
                  <c:v>63.793443574122399</c:v>
                </c:pt>
                <c:pt idx="1363">
                  <c:v>63.828691615897903</c:v>
                </c:pt>
                <c:pt idx="1364">
                  <c:v>63.862779228314501</c:v>
                </c:pt>
                <c:pt idx="1365">
                  <c:v>63.896141572381801</c:v>
                </c:pt>
                <c:pt idx="1366">
                  <c:v>63.928633594429897</c:v>
                </c:pt>
                <c:pt idx="1367">
                  <c:v>63.960255294459003</c:v>
                </c:pt>
                <c:pt idx="1368">
                  <c:v>63.991151726138703</c:v>
                </c:pt>
                <c:pt idx="1369">
                  <c:v>64.021177835799307</c:v>
                </c:pt>
                <c:pt idx="1370">
                  <c:v>64.050333623440693</c:v>
                </c:pt>
                <c:pt idx="1371">
                  <c:v>64.078909196402705</c:v>
                </c:pt>
                <c:pt idx="1372">
                  <c:v>64.106614447345507</c:v>
                </c:pt>
                <c:pt idx="1373">
                  <c:v>64.133594429939095</c:v>
                </c:pt>
                <c:pt idx="1374">
                  <c:v>64.159994197853194</c:v>
                </c:pt>
                <c:pt idx="1375">
                  <c:v>64.185523643748198</c:v>
                </c:pt>
                <c:pt idx="1376">
                  <c:v>64.210472874963699</c:v>
                </c:pt>
                <c:pt idx="1377">
                  <c:v>64.234841891499897</c:v>
                </c:pt>
                <c:pt idx="1378">
                  <c:v>64.258485639686697</c:v>
                </c:pt>
                <c:pt idx="1379">
                  <c:v>64.355091383811995</c:v>
                </c:pt>
                <c:pt idx="1380">
                  <c:v>64.333913548012802</c:v>
                </c:pt>
                <c:pt idx="1381">
                  <c:v>63.471279373368098</c:v>
                </c:pt>
                <c:pt idx="1382">
                  <c:v>61.937046707281702</c:v>
                </c:pt>
                <c:pt idx="1383">
                  <c:v>60.533652451407001</c:v>
                </c:pt>
                <c:pt idx="1384">
                  <c:v>59.213809109370501</c:v>
                </c:pt>
                <c:pt idx="1385">
                  <c:v>57.980417754569203</c:v>
                </c:pt>
                <c:pt idx="1386">
                  <c:v>56.804612706701498</c:v>
                </c:pt>
                <c:pt idx="1387">
                  <c:v>55.668407310705</c:v>
                </c:pt>
                <c:pt idx="1388">
                  <c:v>54.575427908326098</c:v>
                </c:pt>
                <c:pt idx="1389">
                  <c:v>53.523353640847098</c:v>
                </c:pt>
                <c:pt idx="1390">
                  <c:v>52.507687844502499</c:v>
                </c:pt>
                <c:pt idx="1391">
                  <c:v>51.526254714244303</c:v>
                </c:pt>
                <c:pt idx="1392">
                  <c:v>50.578183928053399</c:v>
                </c:pt>
                <c:pt idx="1393">
                  <c:v>49.659559036843604</c:v>
                </c:pt>
                <c:pt idx="1394">
                  <c:v>48.7697998259356</c:v>
                </c:pt>
                <c:pt idx="1395">
                  <c:v>47.908181026980003</c:v>
                </c:pt>
                <c:pt idx="1396">
                  <c:v>47.071366405570103</c:v>
                </c:pt>
                <c:pt idx="1397">
                  <c:v>46.259355961705801</c:v>
                </c:pt>
                <c:pt idx="1398">
                  <c:v>45.471134319698301</c:v>
                </c:pt>
                <c:pt idx="1399">
                  <c:v>44.705250942848899</c:v>
                </c:pt>
                <c:pt idx="1400">
                  <c:v>43.9604003481288</c:v>
                </c:pt>
                <c:pt idx="1401">
                  <c:v>43.237742964897002</c:v>
                </c:pt>
                <c:pt idx="1402">
                  <c:v>42.531041485349597</c:v>
                </c:pt>
                <c:pt idx="1403">
                  <c:v>41.8447925732521</c:v>
                </c:pt>
                <c:pt idx="1404">
                  <c:v>41.176240208877303</c:v>
                </c:pt>
                <c:pt idx="1405">
                  <c:v>40.524514070206003</c:v>
                </c:pt>
                <c:pt idx="1406">
                  <c:v>39.899767914128198</c:v>
                </c:pt>
                <c:pt idx="1407">
                  <c:v>39.269944879605497</c:v>
                </c:pt>
                <c:pt idx="1408">
                  <c:v>38.665941398317401</c:v>
                </c:pt>
                <c:pt idx="1409">
                  <c:v>38.076153176675398</c:v>
                </c:pt>
                <c:pt idx="1410">
                  <c:v>37.500145053669897</c:v>
                </c:pt>
                <c:pt idx="1411">
                  <c:v>36.942268639396602</c:v>
                </c:pt>
                <c:pt idx="1412">
                  <c:v>36.388598781549199</c:v>
                </c:pt>
                <c:pt idx="1413">
                  <c:v>35.851900203075097</c:v>
                </c:pt>
                <c:pt idx="1414">
                  <c:v>35.3270960255294</c:v>
                </c:pt>
                <c:pt idx="1415">
                  <c:v>34.8138961415724</c:v>
                </c:pt>
                <c:pt idx="1416">
                  <c:v>34.311575282854697</c:v>
                </c:pt>
                <c:pt idx="1417">
                  <c:v>33.821148825065301</c:v>
                </c:pt>
                <c:pt idx="1418">
                  <c:v>33.340586016826201</c:v>
                </c:pt>
                <c:pt idx="1419">
                  <c:v>32.870176965477199</c:v>
                </c:pt>
                <c:pt idx="1420">
                  <c:v>32.409341456338801</c:v>
                </c:pt>
                <c:pt idx="1421">
                  <c:v>31.9576443284015</c:v>
                </c:pt>
                <c:pt idx="1422">
                  <c:v>31.5149405279954</c:v>
                </c:pt>
                <c:pt idx="1423">
                  <c:v>31.082390484479301</c:v>
                </c:pt>
                <c:pt idx="1424">
                  <c:v>30.657238178125901</c:v>
                </c:pt>
                <c:pt idx="1425">
                  <c:v>30.240789091964</c:v>
                </c:pt>
                <c:pt idx="1426">
                  <c:v>29.832027850304598</c:v>
                </c:pt>
                <c:pt idx="1427">
                  <c:v>29.430954453147699</c:v>
                </c:pt>
                <c:pt idx="1428">
                  <c:v>29.0369886858138</c:v>
                </c:pt>
                <c:pt idx="1429">
                  <c:v>28.651436031331599</c:v>
                </c:pt>
                <c:pt idx="1430">
                  <c:v>28.272410791993</c:v>
                </c:pt>
                <c:pt idx="1431">
                  <c:v>27.900638236147401</c:v>
                </c:pt>
                <c:pt idx="1432">
                  <c:v>27.535393095445301</c:v>
                </c:pt>
                <c:pt idx="1433">
                  <c:v>27.1763852625471</c:v>
                </c:pt>
                <c:pt idx="1434">
                  <c:v>26.823469683782999</c:v>
                </c:pt>
                <c:pt idx="1435">
                  <c:v>26.480272700899299</c:v>
                </c:pt>
                <c:pt idx="1436">
                  <c:v>26.1366405570061</c:v>
                </c:pt>
                <c:pt idx="1437">
                  <c:v>25.8024369016536</c:v>
                </c:pt>
                <c:pt idx="1438">
                  <c:v>25.473890339425601</c:v>
                </c:pt>
                <c:pt idx="1439">
                  <c:v>25.150565709312399</c:v>
                </c:pt>
                <c:pt idx="1440">
                  <c:v>24.832608064984001</c:v>
                </c:pt>
                <c:pt idx="1441">
                  <c:v>23.583115752828501</c:v>
                </c:pt>
                <c:pt idx="1442">
                  <c:v>22.299535828256499</c:v>
                </c:pt>
                <c:pt idx="1443">
                  <c:v>21.1333043225994</c:v>
                </c:pt>
                <c:pt idx="1444">
                  <c:v>20.052074267479</c:v>
                </c:pt>
                <c:pt idx="1445">
                  <c:v>19.041920510588898</c:v>
                </c:pt>
                <c:pt idx="1446">
                  <c:v>18.0961705831158</c:v>
                </c:pt>
                <c:pt idx="1447">
                  <c:v>18.311575282854701</c:v>
                </c:pt>
                <c:pt idx="1448">
                  <c:v>18.527560197273001</c:v>
                </c:pt>
                <c:pt idx="1449">
                  <c:v>18.7442703800406</c:v>
                </c:pt>
                <c:pt idx="1450">
                  <c:v>18.960545401798701</c:v>
                </c:pt>
                <c:pt idx="1451">
                  <c:v>19.1763852625471</c:v>
                </c:pt>
                <c:pt idx="1452">
                  <c:v>19.392515230635301</c:v>
                </c:pt>
                <c:pt idx="1453">
                  <c:v>19.608935306063199</c:v>
                </c:pt>
                <c:pt idx="1454">
                  <c:v>19.825645488830901</c:v>
                </c:pt>
                <c:pt idx="1455">
                  <c:v>20.042645778938201</c:v>
                </c:pt>
                <c:pt idx="1456">
                  <c:v>20.259936176385299</c:v>
                </c:pt>
                <c:pt idx="1457">
                  <c:v>20.4796924862199</c:v>
                </c:pt>
                <c:pt idx="1458">
                  <c:v>20.699738903394302</c:v>
                </c:pt>
                <c:pt idx="1459">
                  <c:v>20.920220481578198</c:v>
                </c:pt>
                <c:pt idx="1460">
                  <c:v>21.140847113431999</c:v>
                </c:pt>
                <c:pt idx="1461">
                  <c:v>21.361763852625501</c:v>
                </c:pt>
                <c:pt idx="1462">
                  <c:v>21.5829706991587</c:v>
                </c:pt>
                <c:pt idx="1463">
                  <c:v>21.804612706701501</c:v>
                </c:pt>
                <c:pt idx="1464">
                  <c:v>22.026254714244299</c:v>
                </c:pt>
                <c:pt idx="1465">
                  <c:v>22.248476936466499</c:v>
                </c:pt>
                <c:pt idx="1466">
                  <c:v>22.4725848563969</c:v>
                </c:pt>
                <c:pt idx="1467">
                  <c:v>22.696837829997101</c:v>
                </c:pt>
                <c:pt idx="1468">
                  <c:v>22.9215259646069</c:v>
                </c:pt>
                <c:pt idx="1469">
                  <c:v>23.146504206556401</c:v>
                </c:pt>
                <c:pt idx="1470">
                  <c:v>23.3713373948361</c:v>
                </c:pt>
                <c:pt idx="1471">
                  <c:v>23.596315636785601</c:v>
                </c:pt>
                <c:pt idx="1472">
                  <c:v>23.821438932405002</c:v>
                </c:pt>
                <c:pt idx="1473">
                  <c:v>24.0467072816942</c:v>
                </c:pt>
                <c:pt idx="1474">
                  <c:v>24.271975630983501</c:v>
                </c:pt>
                <c:pt idx="1475">
                  <c:v>23.5078328981723</c:v>
                </c:pt>
                <c:pt idx="1476">
                  <c:v>23.598491441833499</c:v>
                </c:pt>
                <c:pt idx="1477">
                  <c:v>23.851174934725801</c:v>
                </c:pt>
                <c:pt idx="1478">
                  <c:v>24.111256164781</c:v>
                </c:pt>
                <c:pt idx="1479">
                  <c:v>24.373803307223699</c:v>
                </c:pt>
                <c:pt idx="1480">
                  <c:v>24.6393965767334</c:v>
                </c:pt>
                <c:pt idx="1481">
                  <c:v>24.9064403829417</c:v>
                </c:pt>
                <c:pt idx="1482">
                  <c:v>25.174934725848601</c:v>
                </c:pt>
                <c:pt idx="1483">
                  <c:v>25.444879605453998</c:v>
                </c:pt>
                <c:pt idx="1484">
                  <c:v>25.716420075427902</c:v>
                </c:pt>
                <c:pt idx="1485">
                  <c:v>25.9894110821004</c:v>
                </c:pt>
                <c:pt idx="1486">
                  <c:v>26.285320568610398</c:v>
                </c:pt>
                <c:pt idx="1487">
                  <c:v>27.071946620249498</c:v>
                </c:pt>
                <c:pt idx="1488">
                  <c:v>27.844937626922</c:v>
                </c:pt>
                <c:pt idx="1489">
                  <c:v>28.6067595010154</c:v>
                </c:pt>
                <c:pt idx="1490">
                  <c:v>29.348709022338301</c:v>
                </c:pt>
                <c:pt idx="1491">
                  <c:v>30.073687264287798</c:v>
                </c:pt>
                <c:pt idx="1492">
                  <c:v>30.783434870902202</c:v>
                </c:pt>
                <c:pt idx="1493">
                  <c:v>31.478387003191202</c:v>
                </c:pt>
                <c:pt idx="1494">
                  <c:v>32.1507107629823</c:v>
                </c:pt>
                <c:pt idx="1495">
                  <c:v>32.807223672758902</c:v>
                </c:pt>
                <c:pt idx="1496">
                  <c:v>33.449376269219599</c:v>
                </c:pt>
                <c:pt idx="1497">
                  <c:v>34.076298230345202</c:v>
                </c:pt>
                <c:pt idx="1498">
                  <c:v>34.681607194662</c:v>
                </c:pt>
                <c:pt idx="1499">
                  <c:v>35.2715404699739</c:v>
                </c:pt>
                <c:pt idx="1500">
                  <c:v>35.844937626921997</c:v>
                </c:pt>
                <c:pt idx="1501">
                  <c:v>36.403104148535</c:v>
                </c:pt>
                <c:pt idx="1502">
                  <c:v>36.946765303162202</c:v>
                </c:pt>
                <c:pt idx="1503">
                  <c:v>37.4718595880476</c:v>
                </c:pt>
                <c:pt idx="1504">
                  <c:v>37.982158398607503</c:v>
                </c:pt>
                <c:pt idx="1505">
                  <c:v>38.4780968958515</c:v>
                </c:pt>
                <c:pt idx="1506">
                  <c:v>38.960110240789099</c:v>
                </c:pt>
                <c:pt idx="1507">
                  <c:v>39.4284885407601</c:v>
                </c:pt>
                <c:pt idx="1508">
                  <c:v>39.883231795764402</c:v>
                </c:pt>
                <c:pt idx="1509">
                  <c:v>40.322744415433696</c:v>
                </c:pt>
                <c:pt idx="1510">
                  <c:v>40.748476936466503</c:v>
                </c:pt>
                <c:pt idx="1511">
                  <c:v>41.161879895561398</c:v>
                </c:pt>
                <c:pt idx="1512">
                  <c:v>41.563243400057999</c:v>
                </c:pt>
                <c:pt idx="1513">
                  <c:v>41.952712503626302</c:v>
                </c:pt>
                <c:pt idx="1514">
                  <c:v>42.330722367275897</c:v>
                </c:pt>
                <c:pt idx="1515">
                  <c:v>42.697272991006699</c:v>
                </c:pt>
                <c:pt idx="1516">
                  <c:v>43.053234696837798</c:v>
                </c:pt>
                <c:pt idx="1517">
                  <c:v>43.397882216420101</c:v>
                </c:pt>
                <c:pt idx="1518">
                  <c:v>43.729329852045304</c:v>
                </c:pt>
                <c:pt idx="1519">
                  <c:v>44.050768784450199</c:v>
                </c:pt>
                <c:pt idx="1520">
                  <c:v>44.362924281984299</c:v>
                </c:pt>
                <c:pt idx="1521">
                  <c:v>44.665941398317401</c:v>
                </c:pt>
                <c:pt idx="1522">
                  <c:v>44.958949811430202</c:v>
                </c:pt>
                <c:pt idx="1523">
                  <c:v>45.242964897011902</c:v>
                </c:pt>
                <c:pt idx="1524">
                  <c:v>45.518566869741797</c:v>
                </c:pt>
                <c:pt idx="1525">
                  <c:v>45.785900783289797</c:v>
                </c:pt>
                <c:pt idx="1526">
                  <c:v>46.043806208297099</c:v>
                </c:pt>
                <c:pt idx="1527">
                  <c:v>46.293878735131997</c:v>
                </c:pt>
                <c:pt idx="1528">
                  <c:v>46.536698578474002</c:v>
                </c:pt>
                <c:pt idx="1529">
                  <c:v>46.7725558456629</c:v>
                </c:pt>
                <c:pt idx="1530">
                  <c:v>47.001450536698599</c:v>
                </c:pt>
                <c:pt idx="1531">
                  <c:v>47.223527705250902</c:v>
                </c:pt>
                <c:pt idx="1532">
                  <c:v>47.4392225123296</c:v>
                </c:pt>
                <c:pt idx="1533">
                  <c:v>47.648389904264597</c:v>
                </c:pt>
                <c:pt idx="1534">
                  <c:v>47.851465042065598</c:v>
                </c:pt>
                <c:pt idx="1535">
                  <c:v>48.048447925732503</c:v>
                </c:pt>
                <c:pt idx="1536">
                  <c:v>48.239628662605199</c:v>
                </c:pt>
                <c:pt idx="1537">
                  <c:v>48.425152306353397</c:v>
                </c:pt>
                <c:pt idx="1538">
                  <c:v>48.605163910646901</c:v>
                </c:pt>
                <c:pt idx="1539">
                  <c:v>48.7795184218161</c:v>
                </c:pt>
                <c:pt idx="1540">
                  <c:v>48.948651000870299</c:v>
                </c:pt>
                <c:pt idx="1541">
                  <c:v>49.1128517551494</c:v>
                </c:pt>
                <c:pt idx="1542">
                  <c:v>49.272410791993003</c:v>
                </c:pt>
                <c:pt idx="1543">
                  <c:v>49.427328111401202</c:v>
                </c:pt>
                <c:pt idx="1544">
                  <c:v>49.577748767043801</c:v>
                </c:pt>
                <c:pt idx="1545">
                  <c:v>49.723817812590703</c:v>
                </c:pt>
                <c:pt idx="1546">
                  <c:v>49.865680301711599</c:v>
                </c:pt>
                <c:pt idx="1547">
                  <c:v>50.0034812880766</c:v>
                </c:pt>
                <c:pt idx="1548">
                  <c:v>50.137220771685499</c:v>
                </c:pt>
                <c:pt idx="1549">
                  <c:v>50.267043806208299</c:v>
                </c:pt>
                <c:pt idx="1550">
                  <c:v>50.393240498984603</c:v>
                </c:pt>
                <c:pt idx="1551">
                  <c:v>50.515810850014503</c:v>
                </c:pt>
                <c:pt idx="1552">
                  <c:v>50.634899912967803</c:v>
                </c:pt>
                <c:pt idx="1553">
                  <c:v>50.750507687844497</c:v>
                </c:pt>
                <c:pt idx="1554">
                  <c:v>50.862924281984299</c:v>
                </c:pt>
                <c:pt idx="1555">
                  <c:v>50.972149695387301</c:v>
                </c:pt>
                <c:pt idx="1556">
                  <c:v>51.078183928053399</c:v>
                </c:pt>
                <c:pt idx="1557">
                  <c:v>51.181317087322299</c:v>
                </c:pt>
                <c:pt idx="1558">
                  <c:v>51.281404119524197</c:v>
                </c:pt>
                <c:pt idx="1559">
                  <c:v>51.378880185668699</c:v>
                </c:pt>
                <c:pt idx="1560">
                  <c:v>51.473455178416003</c:v>
                </c:pt>
                <c:pt idx="1561">
                  <c:v>51.565129097766203</c:v>
                </c:pt>
                <c:pt idx="1562">
                  <c:v>51.654192051058899</c:v>
                </c:pt>
                <c:pt idx="1563">
                  <c:v>51.740789091963997</c:v>
                </c:pt>
                <c:pt idx="1564">
                  <c:v>51.825065274151399</c:v>
                </c:pt>
                <c:pt idx="1565">
                  <c:v>51.906875543951301</c:v>
                </c:pt>
                <c:pt idx="1566">
                  <c:v>51.986364955033402</c:v>
                </c:pt>
                <c:pt idx="1567">
                  <c:v>52.0635335073977</c:v>
                </c:pt>
                <c:pt idx="1568">
                  <c:v>52.138671308384097</c:v>
                </c:pt>
                <c:pt idx="1569">
                  <c:v>52.211633304322604</c:v>
                </c:pt>
                <c:pt idx="1570">
                  <c:v>52.282564548883101</c:v>
                </c:pt>
                <c:pt idx="1571">
                  <c:v>52.351465042065598</c:v>
                </c:pt>
                <c:pt idx="1572">
                  <c:v>52.418479837539898</c:v>
                </c:pt>
                <c:pt idx="1573">
                  <c:v>52.483753988975899</c:v>
                </c:pt>
                <c:pt idx="1574">
                  <c:v>52.546997389033898</c:v>
                </c:pt>
                <c:pt idx="1575">
                  <c:v>52.608645198723501</c:v>
                </c:pt>
                <c:pt idx="1576">
                  <c:v>52.668552364374797</c:v>
                </c:pt>
                <c:pt idx="1577">
                  <c:v>52.726863939657697</c:v>
                </c:pt>
                <c:pt idx="1578">
                  <c:v>52.783579924572102</c:v>
                </c:pt>
                <c:pt idx="1579">
                  <c:v>52.8385552654482</c:v>
                </c:pt>
                <c:pt idx="1580">
                  <c:v>52.892225123295603</c:v>
                </c:pt>
                <c:pt idx="1581">
                  <c:v>52.944299390774603</c:v>
                </c:pt>
                <c:pt idx="1582">
                  <c:v>52.994923121554997</c:v>
                </c:pt>
                <c:pt idx="1583">
                  <c:v>53.044241369306597</c:v>
                </c:pt>
                <c:pt idx="1584">
                  <c:v>53.092254134029602</c:v>
                </c:pt>
                <c:pt idx="1585">
                  <c:v>53.138816362054001</c:v>
                </c:pt>
                <c:pt idx="1586">
                  <c:v>53.184218160719503</c:v>
                </c:pt>
                <c:pt idx="1587">
                  <c:v>53.228314476356303</c:v>
                </c:pt>
                <c:pt idx="1588">
                  <c:v>53.271250362634198</c:v>
                </c:pt>
                <c:pt idx="1589">
                  <c:v>53.313025819553197</c:v>
                </c:pt>
                <c:pt idx="1590">
                  <c:v>53.353640847113397</c:v>
                </c:pt>
                <c:pt idx="1591">
                  <c:v>53.393095445314799</c:v>
                </c:pt>
                <c:pt idx="1592">
                  <c:v>53.431534667827101</c:v>
                </c:pt>
                <c:pt idx="1593">
                  <c:v>53.468958514650403</c:v>
                </c:pt>
                <c:pt idx="1594">
                  <c:v>53.505366985784697</c:v>
                </c:pt>
                <c:pt idx="1595">
                  <c:v>53.5406150275602</c:v>
                </c:pt>
                <c:pt idx="1596">
                  <c:v>53.575137800986397</c:v>
                </c:pt>
                <c:pt idx="1597">
                  <c:v>53.608645198723501</c:v>
                </c:pt>
                <c:pt idx="1598">
                  <c:v>53.641137220771697</c:v>
                </c:pt>
                <c:pt idx="1599">
                  <c:v>53.6729039744706</c:v>
                </c:pt>
                <c:pt idx="1600">
                  <c:v>53.703655352480403</c:v>
                </c:pt>
                <c:pt idx="1601">
                  <c:v>53.733681462141</c:v>
                </c:pt>
                <c:pt idx="1602">
                  <c:v>53.7628372497824</c:v>
                </c:pt>
                <c:pt idx="1603">
                  <c:v>53.791267769074601</c:v>
                </c:pt>
                <c:pt idx="1604">
                  <c:v>53.818827966347499</c:v>
                </c:pt>
                <c:pt idx="1605">
                  <c:v>53.845807948941101</c:v>
                </c:pt>
                <c:pt idx="1606">
                  <c:v>53.871917609515499</c:v>
                </c:pt>
                <c:pt idx="1607">
                  <c:v>53.897302001740599</c:v>
                </c:pt>
                <c:pt idx="1608">
                  <c:v>53.922106179286303</c:v>
                </c:pt>
                <c:pt idx="1609">
                  <c:v>53.9461850884827</c:v>
                </c:pt>
                <c:pt idx="1610">
                  <c:v>53.969538729329898</c:v>
                </c:pt>
                <c:pt idx="1611">
                  <c:v>53.992312155497501</c:v>
                </c:pt>
                <c:pt idx="1612">
                  <c:v>54.014505366985802</c:v>
                </c:pt>
                <c:pt idx="1613">
                  <c:v>54.035973310124703</c:v>
                </c:pt>
                <c:pt idx="1614">
                  <c:v>54.057006092254099</c:v>
                </c:pt>
                <c:pt idx="1615">
                  <c:v>54.077313606034203</c:v>
                </c:pt>
                <c:pt idx="1616">
                  <c:v>54.097185958804801</c:v>
                </c:pt>
                <c:pt idx="1617">
                  <c:v>54.116333043226</c:v>
                </c:pt>
                <c:pt idx="1618">
                  <c:v>54.1350449666377</c:v>
                </c:pt>
                <c:pt idx="1619">
                  <c:v>54.153031621700002</c:v>
                </c:pt>
                <c:pt idx="1620">
                  <c:v>54.170293008413097</c:v>
                </c:pt>
                <c:pt idx="1621">
                  <c:v>53.385697708152001</c:v>
                </c:pt>
                <c:pt idx="1622">
                  <c:v>52.014650420655599</c:v>
                </c:pt>
                <c:pt idx="1623">
                  <c:v>50.748331882796599</c:v>
                </c:pt>
                <c:pt idx="1624">
                  <c:v>49.5625181317087</c:v>
                </c:pt>
                <c:pt idx="1625">
                  <c:v>48.555990716565098</c:v>
                </c:pt>
                <c:pt idx="1626">
                  <c:v>47.651581085001503</c:v>
                </c:pt>
                <c:pt idx="1627">
                  <c:v>46.781839280533802</c:v>
                </c:pt>
                <c:pt idx="1628">
                  <c:v>45.941108210037697</c:v>
                </c:pt>
                <c:pt idx="1629">
                  <c:v>45.133739483608899</c:v>
                </c:pt>
                <c:pt idx="1630">
                  <c:v>44.352480417754599</c:v>
                </c:pt>
                <c:pt idx="1631">
                  <c:v>43.597621119814299</c:v>
                </c:pt>
                <c:pt idx="1632">
                  <c:v>42.867856106759497</c:v>
                </c:pt>
                <c:pt idx="1633">
                  <c:v>42.1614447345518</c:v>
                </c:pt>
                <c:pt idx="1634">
                  <c:v>41.476211198143297</c:v>
                </c:pt>
                <c:pt idx="1635">
                  <c:v>40.810704960835501</c:v>
                </c:pt>
                <c:pt idx="1636">
                  <c:v>40.163620539599599</c:v>
                </c:pt>
                <c:pt idx="1637">
                  <c:v>39.535828256454899</c:v>
                </c:pt>
                <c:pt idx="1638">
                  <c:v>38.925297360023201</c:v>
                </c:pt>
                <c:pt idx="1639">
                  <c:v>38.330722367275897</c:v>
                </c:pt>
                <c:pt idx="1640">
                  <c:v>37.751523063533497</c:v>
                </c:pt>
                <c:pt idx="1641">
                  <c:v>37.186974180446803</c:v>
                </c:pt>
                <c:pt idx="1642">
                  <c:v>36.637800986365001</c:v>
                </c:pt>
                <c:pt idx="1643">
                  <c:v>36.102697998259401</c:v>
                </c:pt>
                <c:pt idx="1644">
                  <c:v>35.580794894110802</c:v>
                </c:pt>
                <c:pt idx="1645">
                  <c:v>35.071076298230302</c:v>
                </c:pt>
                <c:pt idx="1646">
                  <c:v>34.573397156948097</c:v>
                </c:pt>
                <c:pt idx="1647">
                  <c:v>34.090078328981697</c:v>
                </c:pt>
                <c:pt idx="1648">
                  <c:v>33.614012184508297</c:v>
                </c:pt>
                <c:pt idx="1649">
                  <c:v>33.151290977661702</c:v>
                </c:pt>
                <c:pt idx="1650">
                  <c:v>32.698578474035401</c:v>
                </c:pt>
                <c:pt idx="1651">
                  <c:v>32.2555845662895</c:v>
                </c:pt>
                <c:pt idx="1652">
                  <c:v>31.822164200754301</c:v>
                </c:pt>
                <c:pt idx="1653">
                  <c:v>31.400058021467899</c:v>
                </c:pt>
                <c:pt idx="1654">
                  <c:v>30.9841891499855</c:v>
                </c:pt>
                <c:pt idx="1655">
                  <c:v>30.579054250072499</c:v>
                </c:pt>
                <c:pt idx="1656">
                  <c:v>30.182042355671602</c:v>
                </c:pt>
                <c:pt idx="1657">
                  <c:v>29.7927183057731</c:v>
                </c:pt>
                <c:pt idx="1658">
                  <c:v>29.411082100377101</c:v>
                </c:pt>
                <c:pt idx="1659">
                  <c:v>29.036698578473999</c:v>
                </c:pt>
                <c:pt idx="1660">
                  <c:v>28.670728169422699</c:v>
                </c:pt>
                <c:pt idx="1661">
                  <c:v>28.312300551203901</c:v>
                </c:pt>
                <c:pt idx="1662">
                  <c:v>27.960690455468502</c:v>
                </c:pt>
                <c:pt idx="1663">
                  <c:v>27.6154627212068</c:v>
                </c:pt>
                <c:pt idx="1664">
                  <c:v>27.276327241079201</c:v>
                </c:pt>
                <c:pt idx="1665">
                  <c:v>26.943138961415698</c:v>
                </c:pt>
                <c:pt idx="1666">
                  <c:v>26.6156077748767</c:v>
                </c:pt>
                <c:pt idx="1667">
                  <c:v>26.295039164490898</c:v>
                </c:pt>
                <c:pt idx="1668">
                  <c:v>25.9805628082391</c:v>
                </c:pt>
                <c:pt idx="1669">
                  <c:v>25.671453437772001</c:v>
                </c:pt>
                <c:pt idx="1670">
                  <c:v>25.367565999419799</c:v>
                </c:pt>
                <c:pt idx="1671">
                  <c:v>25.068610385842799</c:v>
                </c:pt>
                <c:pt idx="1672">
                  <c:v>24.774441543371001</c:v>
                </c:pt>
                <c:pt idx="1673">
                  <c:v>24.484769364664899</c:v>
                </c:pt>
                <c:pt idx="1674">
                  <c:v>24.201044386423</c:v>
                </c:pt>
                <c:pt idx="1675">
                  <c:v>23.921235857267199</c:v>
                </c:pt>
                <c:pt idx="1676">
                  <c:v>23.646794313896098</c:v>
                </c:pt>
                <c:pt idx="1677">
                  <c:v>23.376559326951</c:v>
                </c:pt>
                <c:pt idx="1678">
                  <c:v>23.110530896431701</c:v>
                </c:pt>
                <c:pt idx="1679">
                  <c:v>22.848563968668401</c:v>
                </c:pt>
                <c:pt idx="1680">
                  <c:v>22.590223382651601</c:v>
                </c:pt>
                <c:pt idx="1681">
                  <c:v>21.329126776907501</c:v>
                </c:pt>
                <c:pt idx="1682">
                  <c:v>20.115752828546601</c:v>
                </c:pt>
                <c:pt idx="1683">
                  <c:v>19.002901073397201</c:v>
                </c:pt>
                <c:pt idx="1684">
                  <c:v>17.965042065564301</c:v>
                </c:pt>
                <c:pt idx="1685">
                  <c:v>17.141862489120999</c:v>
                </c:pt>
                <c:pt idx="1686">
                  <c:v>17.326080649840399</c:v>
                </c:pt>
                <c:pt idx="1687">
                  <c:v>17.507397737162801</c:v>
                </c:pt>
                <c:pt idx="1688">
                  <c:v>17.6878445024659</c:v>
                </c:pt>
                <c:pt idx="1689">
                  <c:v>17.867565999419799</c:v>
                </c:pt>
                <c:pt idx="1690">
                  <c:v>18.0467072816942</c:v>
                </c:pt>
                <c:pt idx="1691">
                  <c:v>18.225993617638501</c:v>
                </c:pt>
                <c:pt idx="1692">
                  <c:v>18.405279953582799</c:v>
                </c:pt>
                <c:pt idx="1693">
                  <c:v>18.5863069335654</c:v>
                </c:pt>
                <c:pt idx="1694">
                  <c:v>18.767624020887698</c:v>
                </c:pt>
                <c:pt idx="1695">
                  <c:v>18.948941108210001</c:v>
                </c:pt>
                <c:pt idx="1696">
                  <c:v>19.1304032492022</c:v>
                </c:pt>
                <c:pt idx="1697">
                  <c:v>19.3120104438642</c:v>
                </c:pt>
                <c:pt idx="1698">
                  <c:v>19.493617638526299</c:v>
                </c:pt>
                <c:pt idx="1699">
                  <c:v>19.675079779518398</c:v>
                </c:pt>
                <c:pt idx="1700">
                  <c:v>19.856396866840701</c:v>
                </c:pt>
                <c:pt idx="1701">
                  <c:v>20.037713954162999</c:v>
                </c:pt>
                <c:pt idx="1702">
                  <c:v>20.218885987815501</c:v>
                </c:pt>
                <c:pt idx="1703">
                  <c:v>20.401653611836402</c:v>
                </c:pt>
                <c:pt idx="1704">
                  <c:v>20.5845662895271</c:v>
                </c:pt>
                <c:pt idx="1705">
                  <c:v>20.767478967217901</c:v>
                </c:pt>
                <c:pt idx="1706">
                  <c:v>20.950246591238798</c:v>
                </c:pt>
                <c:pt idx="1707">
                  <c:v>21.1331592689295</c:v>
                </c:pt>
                <c:pt idx="1708">
                  <c:v>21.315926892950401</c:v>
                </c:pt>
                <c:pt idx="1709">
                  <c:v>21.498549463301401</c:v>
                </c:pt>
                <c:pt idx="1710">
                  <c:v>21.681317087322299</c:v>
                </c:pt>
                <c:pt idx="1711">
                  <c:v>21.863939657673299</c:v>
                </c:pt>
                <c:pt idx="1712">
                  <c:v>22.046417174354499</c:v>
                </c:pt>
                <c:pt idx="1713">
                  <c:v>22.2291847983754</c:v>
                </c:pt>
                <c:pt idx="1714">
                  <c:v>22.413402959094899</c:v>
                </c:pt>
                <c:pt idx="1715">
                  <c:v>22.3236147374529</c:v>
                </c:pt>
                <c:pt idx="1716">
                  <c:v>22.480272700899299</c:v>
                </c:pt>
                <c:pt idx="1717">
                  <c:v>22.6914708442124</c:v>
                </c:pt>
                <c:pt idx="1718">
                  <c:v>22.9073107049608</c:v>
                </c:pt>
                <c:pt idx="1719">
                  <c:v>23.124165941398299</c:v>
                </c:pt>
                <c:pt idx="1720">
                  <c:v>23.3420365535248</c:v>
                </c:pt>
                <c:pt idx="1721">
                  <c:v>23.5607774876704</c:v>
                </c:pt>
                <c:pt idx="1722">
                  <c:v>23.780678851174901</c:v>
                </c:pt>
                <c:pt idx="1723">
                  <c:v>24.0015955903684</c:v>
                </c:pt>
                <c:pt idx="1724">
                  <c:v>24.222947490571499</c:v>
                </c:pt>
                <c:pt idx="1725">
                  <c:v>24.446765303162199</c:v>
                </c:pt>
                <c:pt idx="1726">
                  <c:v>24.6720336524514</c:v>
                </c:pt>
                <c:pt idx="1727">
                  <c:v>24.898172323759798</c:v>
                </c:pt>
                <c:pt idx="1728">
                  <c:v>25.178561067594998</c:v>
                </c:pt>
                <c:pt idx="1729">
                  <c:v>25.825790542500702</c:v>
                </c:pt>
                <c:pt idx="1730">
                  <c:v>26.467943138961399</c:v>
                </c:pt>
                <c:pt idx="1731">
                  <c:v>27.089498114302302</c:v>
                </c:pt>
                <c:pt idx="1732">
                  <c:v>27.699593849724401</c:v>
                </c:pt>
                <c:pt idx="1733">
                  <c:v>28.2980852915579</c:v>
                </c:pt>
                <c:pt idx="1734">
                  <c:v>28.883957064113702</c:v>
                </c:pt>
                <c:pt idx="1735">
                  <c:v>29.4496663765593</c:v>
                </c:pt>
                <c:pt idx="1736">
                  <c:v>30.002901073397201</c:v>
                </c:pt>
                <c:pt idx="1737">
                  <c:v>30.543371047287501</c:v>
                </c:pt>
                <c:pt idx="1738">
                  <c:v>31.070786190890601</c:v>
                </c:pt>
                <c:pt idx="1739">
                  <c:v>31.583405860168298</c:v>
                </c:pt>
                <c:pt idx="1740">
                  <c:v>32.079634464751997</c:v>
                </c:pt>
                <c:pt idx="1741">
                  <c:v>32.563388453727903</c:v>
                </c:pt>
                <c:pt idx="1742">
                  <c:v>33.0343777197563</c:v>
                </c:pt>
                <c:pt idx="1743">
                  <c:v>33.492892370177003</c:v>
                </c:pt>
                <c:pt idx="1744">
                  <c:v>33.938787351320002</c:v>
                </c:pt>
                <c:pt idx="1745">
                  <c:v>34.370322019147103</c:v>
                </c:pt>
                <c:pt idx="1746">
                  <c:v>34.788366695677396</c:v>
                </c:pt>
                <c:pt idx="1747">
                  <c:v>35.194952132288897</c:v>
                </c:pt>
                <c:pt idx="1748">
                  <c:v>35.590223382651601</c:v>
                </c:pt>
                <c:pt idx="1749">
                  <c:v>35.974470554104997</c:v>
                </c:pt>
                <c:pt idx="1750">
                  <c:v>36.347838700319102</c:v>
                </c:pt>
                <c:pt idx="1751">
                  <c:v>36.710617928633603</c:v>
                </c:pt>
                <c:pt idx="1752">
                  <c:v>37.062082970699201</c:v>
                </c:pt>
                <c:pt idx="1753">
                  <c:v>37.401508558166498</c:v>
                </c:pt>
                <c:pt idx="1754">
                  <c:v>37.731070496083603</c:v>
                </c:pt>
                <c:pt idx="1755">
                  <c:v>38.051203945459797</c:v>
                </c:pt>
                <c:pt idx="1756">
                  <c:v>38.362053959965202</c:v>
                </c:pt>
                <c:pt idx="1757">
                  <c:v>38.662460110240801</c:v>
                </c:pt>
                <c:pt idx="1758">
                  <c:v>38.954308093994797</c:v>
                </c:pt>
                <c:pt idx="1759">
                  <c:v>39.238033072236703</c:v>
                </c:pt>
                <c:pt idx="1760">
                  <c:v>39.513635044966598</c:v>
                </c:pt>
                <c:pt idx="1761">
                  <c:v>39.781404119524197</c:v>
                </c:pt>
                <c:pt idx="1762">
                  <c:v>40.041195242239603</c:v>
                </c:pt>
                <c:pt idx="1763">
                  <c:v>40.291847983754003</c:v>
                </c:pt>
                <c:pt idx="1764">
                  <c:v>40.535102988105599</c:v>
                </c:pt>
                <c:pt idx="1765">
                  <c:v>40.771830577313601</c:v>
                </c:pt>
                <c:pt idx="1766">
                  <c:v>41.001450536698599</c:v>
                </c:pt>
                <c:pt idx="1767">
                  <c:v>41.224398027270098</c:v>
                </c:pt>
                <c:pt idx="1768">
                  <c:v>41.440818102698003</c:v>
                </c:pt>
                <c:pt idx="1769">
                  <c:v>41.650855816652196</c:v>
                </c:pt>
                <c:pt idx="1770">
                  <c:v>41.854656222802397</c:v>
                </c:pt>
                <c:pt idx="1771">
                  <c:v>42.052654482158403</c:v>
                </c:pt>
                <c:pt idx="1772">
                  <c:v>42.244705541050202</c:v>
                </c:pt>
                <c:pt idx="1773">
                  <c:v>42.431099506817503</c:v>
                </c:pt>
                <c:pt idx="1774">
                  <c:v>42.612126486800101</c:v>
                </c:pt>
                <c:pt idx="1775">
                  <c:v>42.787786480998001</c:v>
                </c:pt>
                <c:pt idx="1776">
                  <c:v>42.958369596750799</c:v>
                </c:pt>
                <c:pt idx="1777">
                  <c:v>43.123875834058602</c:v>
                </c:pt>
                <c:pt idx="1778">
                  <c:v>43.284450246591199</c:v>
                </c:pt>
                <c:pt idx="1779">
                  <c:v>43.439802727009003</c:v>
                </c:pt>
                <c:pt idx="1780">
                  <c:v>43.590658543661199</c:v>
                </c:pt>
                <c:pt idx="1781">
                  <c:v>43.7371627502176</c:v>
                </c:pt>
                <c:pt idx="1782">
                  <c:v>43.879460400348101</c:v>
                </c:pt>
                <c:pt idx="1783">
                  <c:v>44.017551494052803</c:v>
                </c:pt>
                <c:pt idx="1784">
                  <c:v>44.1517261386713</c:v>
                </c:pt>
                <c:pt idx="1785">
                  <c:v>44.281984334203699</c:v>
                </c:pt>
                <c:pt idx="1786">
                  <c:v>44.408471134319697</c:v>
                </c:pt>
                <c:pt idx="1787">
                  <c:v>44.531331592689298</c:v>
                </c:pt>
                <c:pt idx="1788">
                  <c:v>44.6507107629823</c:v>
                </c:pt>
                <c:pt idx="1789">
                  <c:v>44.766608645198701</c:v>
                </c:pt>
                <c:pt idx="1790">
                  <c:v>44.879315346678297</c:v>
                </c:pt>
                <c:pt idx="1791">
                  <c:v>44.988685813751097</c:v>
                </c:pt>
                <c:pt idx="1792">
                  <c:v>45.095010153756903</c:v>
                </c:pt>
                <c:pt idx="1793">
                  <c:v>45.198288366695699</c:v>
                </c:pt>
                <c:pt idx="1794">
                  <c:v>45.298665506237299</c:v>
                </c:pt>
                <c:pt idx="1795">
                  <c:v>45.396141572381801</c:v>
                </c:pt>
                <c:pt idx="1796">
                  <c:v>45.490861618799002</c:v>
                </c:pt>
                <c:pt idx="1797">
                  <c:v>45.5829706991587</c:v>
                </c:pt>
                <c:pt idx="1798">
                  <c:v>45.672468813461002</c:v>
                </c:pt>
                <c:pt idx="1799">
                  <c:v>45.759501015375697</c:v>
                </c:pt>
                <c:pt idx="1800">
                  <c:v>45.843922251233003</c:v>
                </c:pt>
                <c:pt idx="1801">
                  <c:v>45.9260226283725</c:v>
                </c:pt>
                <c:pt idx="1802">
                  <c:v>46.005512039454601</c:v>
                </c:pt>
                <c:pt idx="1803">
                  <c:v>46.082680591818999</c:v>
                </c:pt>
                <c:pt idx="1804">
                  <c:v>46.157818392805297</c:v>
                </c:pt>
                <c:pt idx="1805">
                  <c:v>46.230780388743803</c:v>
                </c:pt>
                <c:pt idx="1806">
                  <c:v>46.301856686974197</c:v>
                </c:pt>
                <c:pt idx="1807">
                  <c:v>46.370757180156701</c:v>
                </c:pt>
                <c:pt idx="1808">
                  <c:v>46.437917029300799</c:v>
                </c:pt>
                <c:pt idx="1809">
                  <c:v>46.503191180736899</c:v>
                </c:pt>
                <c:pt idx="1810">
                  <c:v>46.566579634464802</c:v>
                </c:pt>
                <c:pt idx="1811">
                  <c:v>46.628227444154298</c:v>
                </c:pt>
                <c:pt idx="1812">
                  <c:v>46.688279663475498</c:v>
                </c:pt>
                <c:pt idx="1813">
                  <c:v>46.746591238758299</c:v>
                </c:pt>
                <c:pt idx="1814">
                  <c:v>46.803307223672803</c:v>
                </c:pt>
                <c:pt idx="1815">
                  <c:v>46.858427618218698</c:v>
                </c:pt>
                <c:pt idx="1816">
                  <c:v>46.912097476066101</c:v>
                </c:pt>
                <c:pt idx="1817">
                  <c:v>46.964316797214998</c:v>
                </c:pt>
                <c:pt idx="1818">
                  <c:v>47.015085581665197</c:v>
                </c:pt>
                <c:pt idx="1819">
                  <c:v>47.064403829416896</c:v>
                </c:pt>
                <c:pt idx="1820">
                  <c:v>47.112416594139802</c:v>
                </c:pt>
                <c:pt idx="1821">
                  <c:v>47.159123875834098</c:v>
                </c:pt>
                <c:pt idx="1822">
                  <c:v>47.204670728169397</c:v>
                </c:pt>
                <c:pt idx="1823">
                  <c:v>47.248767043806197</c:v>
                </c:pt>
                <c:pt idx="1824">
                  <c:v>47.291847983754003</c:v>
                </c:pt>
                <c:pt idx="1825">
                  <c:v>47.333623440673101</c:v>
                </c:pt>
                <c:pt idx="1826">
                  <c:v>47.374383521903098</c:v>
                </c:pt>
                <c:pt idx="1827">
                  <c:v>47.413983173774298</c:v>
                </c:pt>
                <c:pt idx="1828">
                  <c:v>47.4524223962866</c:v>
                </c:pt>
                <c:pt idx="1829">
                  <c:v>47.489991296779799</c:v>
                </c:pt>
                <c:pt idx="1830">
                  <c:v>47.5263997679141</c:v>
                </c:pt>
                <c:pt idx="1831">
                  <c:v>47.561937917029297</c:v>
                </c:pt>
                <c:pt idx="1832">
                  <c:v>47.596315636785597</c:v>
                </c:pt>
                <c:pt idx="1833">
                  <c:v>47.629968088192598</c:v>
                </c:pt>
                <c:pt idx="1834">
                  <c:v>47.662605163910598</c:v>
                </c:pt>
                <c:pt idx="1835">
                  <c:v>47.694371917609502</c:v>
                </c:pt>
                <c:pt idx="1836">
                  <c:v>47.725268349289202</c:v>
                </c:pt>
                <c:pt idx="1837">
                  <c:v>47.755439512619702</c:v>
                </c:pt>
                <c:pt idx="1838">
                  <c:v>47.784740353930999</c:v>
                </c:pt>
                <c:pt idx="1839">
                  <c:v>47.8131708732231</c:v>
                </c:pt>
                <c:pt idx="1840">
                  <c:v>47.840876124165902</c:v>
                </c:pt>
                <c:pt idx="1841">
                  <c:v>47.867856106759497</c:v>
                </c:pt>
                <c:pt idx="1842">
                  <c:v>47.893965767333903</c:v>
                </c:pt>
                <c:pt idx="1843">
                  <c:v>47.919495213228899</c:v>
                </c:pt>
                <c:pt idx="1844">
                  <c:v>47.944299390774603</c:v>
                </c:pt>
                <c:pt idx="1845">
                  <c:v>47.968378299971</c:v>
                </c:pt>
                <c:pt idx="1846">
                  <c:v>47.991876994488003</c:v>
                </c:pt>
                <c:pt idx="1847">
                  <c:v>48.014795474325503</c:v>
                </c:pt>
                <c:pt idx="1848">
                  <c:v>48.036988685813803</c:v>
                </c:pt>
                <c:pt idx="1849">
                  <c:v>48.058601682622601</c:v>
                </c:pt>
                <c:pt idx="1850">
                  <c:v>48.079634464751997</c:v>
                </c:pt>
                <c:pt idx="1851">
                  <c:v>48.100087032201898</c:v>
                </c:pt>
                <c:pt idx="1852">
                  <c:v>48.119959384972397</c:v>
                </c:pt>
                <c:pt idx="1853">
                  <c:v>48.1392515230635</c:v>
                </c:pt>
                <c:pt idx="1854">
                  <c:v>48.158108500145097</c:v>
                </c:pt>
                <c:pt idx="1855">
                  <c:v>48.1763852625471</c:v>
                </c:pt>
                <c:pt idx="1856">
                  <c:v>48.194226863939697</c:v>
                </c:pt>
                <c:pt idx="1857">
                  <c:v>48.211633304322604</c:v>
                </c:pt>
                <c:pt idx="1858">
                  <c:v>48.2284595300261</c:v>
                </c:pt>
                <c:pt idx="1859">
                  <c:v>48.244850594719999</c:v>
                </c:pt>
                <c:pt idx="1860">
                  <c:v>48.260806498404399</c:v>
                </c:pt>
                <c:pt idx="1861">
                  <c:v>47.906730490281397</c:v>
                </c:pt>
                <c:pt idx="1862">
                  <c:v>46.781839280533802</c:v>
                </c:pt>
                <c:pt idx="1863">
                  <c:v>45.637365825355403</c:v>
                </c:pt>
                <c:pt idx="1864">
                  <c:v>44.566869741804503</c:v>
                </c:pt>
                <c:pt idx="1865">
                  <c:v>43.556715984914398</c:v>
                </c:pt>
                <c:pt idx="1866">
                  <c:v>42.596895851465</c:v>
                </c:pt>
                <c:pt idx="1867">
                  <c:v>41.680591818972999</c:v>
                </c:pt>
                <c:pt idx="1868">
                  <c:v>40.803742384682302</c:v>
                </c:pt>
                <c:pt idx="1869">
                  <c:v>39.961270670147996</c:v>
                </c:pt>
                <c:pt idx="1870">
                  <c:v>39.146649260226297</c:v>
                </c:pt>
                <c:pt idx="1871">
                  <c:v>38.360893530606297</c:v>
                </c:pt>
                <c:pt idx="1872">
                  <c:v>37.601682622570401</c:v>
                </c:pt>
                <c:pt idx="1873">
                  <c:v>36.866260516391101</c:v>
                </c:pt>
                <c:pt idx="1874">
                  <c:v>36.151290977661702</c:v>
                </c:pt>
                <c:pt idx="1875">
                  <c:v>35.458079489411098</c:v>
                </c:pt>
                <c:pt idx="1876">
                  <c:v>34.785320568610402</c:v>
                </c:pt>
                <c:pt idx="1877">
                  <c:v>34.132143893240503</c:v>
                </c:pt>
                <c:pt idx="1878">
                  <c:v>33.4947780678851</c:v>
                </c:pt>
                <c:pt idx="1879">
                  <c:v>32.874963736582501</c:v>
                </c:pt>
                <c:pt idx="1880">
                  <c:v>32.3986074847694</c:v>
                </c:pt>
                <c:pt idx="1881">
                  <c:v>31.8429068755439</c:v>
                </c:pt>
                <c:pt idx="1882">
                  <c:v>31.4012184508268</c:v>
                </c:pt>
                <c:pt idx="1883">
                  <c:v>30.970263997679101</c:v>
                </c:pt>
                <c:pt idx="1884">
                  <c:v>30.551784160139299</c:v>
                </c:pt>
                <c:pt idx="1885">
                  <c:v>30.143603133159299</c:v>
                </c:pt>
                <c:pt idx="1886">
                  <c:v>29.745430809399501</c:v>
                </c:pt>
                <c:pt idx="1887">
                  <c:v>29.356686974180398</c:v>
                </c:pt>
                <c:pt idx="1888">
                  <c:v>28.977226573832301</c:v>
                </c:pt>
                <c:pt idx="1889">
                  <c:v>28.609080359733099</c:v>
                </c:pt>
                <c:pt idx="1890">
                  <c:v>28.250072526834899</c:v>
                </c:pt>
                <c:pt idx="1891">
                  <c:v>27.899187699448799</c:v>
                </c:pt>
                <c:pt idx="1892">
                  <c:v>27.555845662895301</c:v>
                </c:pt>
                <c:pt idx="1893">
                  <c:v>27.219756309834601</c:v>
                </c:pt>
                <c:pt idx="1894">
                  <c:v>26.890339425587499</c:v>
                </c:pt>
                <c:pt idx="1895">
                  <c:v>26.567304902814001</c:v>
                </c:pt>
                <c:pt idx="1896">
                  <c:v>26.252973600232099</c:v>
                </c:pt>
                <c:pt idx="1897">
                  <c:v>25.9453147664636</c:v>
                </c:pt>
                <c:pt idx="1898">
                  <c:v>25.643313025819602</c:v>
                </c:pt>
                <c:pt idx="1899">
                  <c:v>25.347113431969799</c:v>
                </c:pt>
                <c:pt idx="1900">
                  <c:v>25.055990716565098</c:v>
                </c:pt>
                <c:pt idx="1901">
                  <c:v>24.770089933275301</c:v>
                </c:pt>
                <c:pt idx="1902">
                  <c:v>24.489120974760699</c:v>
                </c:pt>
                <c:pt idx="1903">
                  <c:v>24.215839860748499</c:v>
                </c:pt>
                <c:pt idx="1904">
                  <c:v>23.944589498114301</c:v>
                </c:pt>
                <c:pt idx="1905">
                  <c:v>23.680156657963401</c:v>
                </c:pt>
                <c:pt idx="1906">
                  <c:v>23.420075427908301</c:v>
                </c:pt>
                <c:pt idx="1907">
                  <c:v>23.164490861618798</c:v>
                </c:pt>
                <c:pt idx="1908">
                  <c:v>22.912967798085301</c:v>
                </c:pt>
                <c:pt idx="1909">
                  <c:v>22.665361183637899</c:v>
                </c:pt>
                <c:pt idx="1910">
                  <c:v>22.421380910937</c:v>
                </c:pt>
                <c:pt idx="1911">
                  <c:v>22.182332463011299</c:v>
                </c:pt>
                <c:pt idx="1912">
                  <c:v>21.947200464171701</c:v>
                </c:pt>
                <c:pt idx="1913">
                  <c:v>21.716565129097798</c:v>
                </c:pt>
                <c:pt idx="1914">
                  <c:v>21.489266028430499</c:v>
                </c:pt>
                <c:pt idx="1915">
                  <c:v>21.2654482158399</c:v>
                </c:pt>
                <c:pt idx="1916">
                  <c:v>21.044821583986099</c:v>
                </c:pt>
                <c:pt idx="1917">
                  <c:v>20.827531186539002</c:v>
                </c:pt>
                <c:pt idx="1918">
                  <c:v>20.613141862489101</c:v>
                </c:pt>
                <c:pt idx="1919">
                  <c:v>20.401798665506199</c:v>
                </c:pt>
                <c:pt idx="1920">
                  <c:v>20.195097185958801</c:v>
                </c:pt>
                <c:pt idx="1921">
                  <c:v>19.0352480417755</c:v>
                </c:pt>
                <c:pt idx="1922">
                  <c:v>17.8933855526545</c:v>
                </c:pt>
                <c:pt idx="1923">
                  <c:v>16.839135480127599</c:v>
                </c:pt>
                <c:pt idx="1924">
                  <c:v>15.862779228314499</c:v>
                </c:pt>
                <c:pt idx="1925">
                  <c:v>16.036408471134301</c:v>
                </c:pt>
                <c:pt idx="1926">
                  <c:v>16.188569770815199</c:v>
                </c:pt>
                <c:pt idx="1927">
                  <c:v>16.339715694807101</c:v>
                </c:pt>
                <c:pt idx="1928">
                  <c:v>16.490136350449699</c:v>
                </c:pt>
                <c:pt idx="1929">
                  <c:v>16.639976791412799</c:v>
                </c:pt>
                <c:pt idx="1930">
                  <c:v>16.7902523933856</c:v>
                </c:pt>
                <c:pt idx="1931">
                  <c:v>16.9416884247171</c:v>
                </c:pt>
                <c:pt idx="1932">
                  <c:v>17.092979402378901</c:v>
                </c:pt>
                <c:pt idx="1933">
                  <c:v>17.244125326370799</c:v>
                </c:pt>
                <c:pt idx="1934">
                  <c:v>17.3951261966928</c:v>
                </c:pt>
                <c:pt idx="1935">
                  <c:v>17.546127067014801</c:v>
                </c:pt>
                <c:pt idx="1936">
                  <c:v>17.696982883667001</c:v>
                </c:pt>
                <c:pt idx="1937">
                  <c:v>17.8475485929794</c:v>
                </c:pt>
                <c:pt idx="1938">
                  <c:v>17.997824194952099</c:v>
                </c:pt>
                <c:pt idx="1939">
                  <c:v>18.147954743254999</c:v>
                </c:pt>
                <c:pt idx="1940">
                  <c:v>18.297795184218199</c:v>
                </c:pt>
                <c:pt idx="1941">
                  <c:v>18.447635625181299</c:v>
                </c:pt>
                <c:pt idx="1942">
                  <c:v>18.5989266028431</c:v>
                </c:pt>
                <c:pt idx="1943">
                  <c:v>18.749927473165101</c:v>
                </c:pt>
                <c:pt idx="1944">
                  <c:v>18.900928343487099</c:v>
                </c:pt>
                <c:pt idx="1945">
                  <c:v>19.051784160139299</c:v>
                </c:pt>
                <c:pt idx="1946">
                  <c:v>19.202349869451702</c:v>
                </c:pt>
                <c:pt idx="1947">
                  <c:v>19.352915578764101</c:v>
                </c:pt>
                <c:pt idx="1948">
                  <c:v>19.503191180736899</c:v>
                </c:pt>
                <c:pt idx="1949">
                  <c:v>19.6533217290397</c:v>
                </c:pt>
                <c:pt idx="1950">
                  <c:v>19.803162170002899</c:v>
                </c:pt>
                <c:pt idx="1951">
                  <c:v>19.952857557296198</c:v>
                </c:pt>
                <c:pt idx="1952">
                  <c:v>20.1022628372498</c:v>
                </c:pt>
                <c:pt idx="1953">
                  <c:v>20.251523063533501</c:v>
                </c:pt>
                <c:pt idx="1954">
                  <c:v>20.402088772846</c:v>
                </c:pt>
                <c:pt idx="1955">
                  <c:v>20.347983753988999</c:v>
                </c:pt>
                <c:pt idx="1956">
                  <c:v>20.467507977951801</c:v>
                </c:pt>
                <c:pt idx="1957">
                  <c:v>20.6376559326951</c:v>
                </c:pt>
                <c:pt idx="1958">
                  <c:v>20.810704960835501</c:v>
                </c:pt>
                <c:pt idx="1959">
                  <c:v>20.984624310995098</c:v>
                </c:pt>
                <c:pt idx="1960">
                  <c:v>21.159268929503899</c:v>
                </c:pt>
                <c:pt idx="1961">
                  <c:v>21.334493762692201</c:v>
                </c:pt>
                <c:pt idx="1962">
                  <c:v>21.510443864229799</c:v>
                </c:pt>
                <c:pt idx="1963">
                  <c:v>21.6868291267769</c:v>
                </c:pt>
                <c:pt idx="1964">
                  <c:v>21.863939657673299</c:v>
                </c:pt>
                <c:pt idx="1965">
                  <c:v>22.041630403249201</c:v>
                </c:pt>
                <c:pt idx="1966">
                  <c:v>22.220191470844199</c:v>
                </c:pt>
                <c:pt idx="1967">
                  <c:v>22.400638236147401</c:v>
                </c:pt>
                <c:pt idx="1968">
                  <c:v>22.581810269799799</c:v>
                </c:pt>
                <c:pt idx="1969">
                  <c:v>22.7637075718016</c:v>
                </c:pt>
                <c:pt idx="1970">
                  <c:v>22.946040034812899</c:v>
                </c:pt>
                <c:pt idx="1971">
                  <c:v>23.1392515230635</c:v>
                </c:pt>
                <c:pt idx="1972">
                  <c:v>23.663765593269499</c:v>
                </c:pt>
                <c:pt idx="1973">
                  <c:v>24.186684073106999</c:v>
                </c:pt>
                <c:pt idx="1974">
                  <c:v>24.692921380910899</c:v>
                </c:pt>
                <c:pt idx="1975">
                  <c:v>25.1879895561358</c:v>
                </c:pt>
                <c:pt idx="1976">
                  <c:v>25.6727589208007</c:v>
                </c:pt>
                <c:pt idx="1977">
                  <c:v>26.146939367565999</c:v>
                </c:pt>
                <c:pt idx="1978">
                  <c:v>26.608935306063199</c:v>
                </c:pt>
                <c:pt idx="1979">
                  <c:v>27.055700609225401</c:v>
                </c:pt>
                <c:pt idx="1980">
                  <c:v>27.492457209167402</c:v>
                </c:pt>
                <c:pt idx="1981">
                  <c:v>27.918479837539898</c:v>
                </c:pt>
                <c:pt idx="1982">
                  <c:v>28.333768494342898</c:v>
                </c:pt>
                <c:pt idx="1983">
                  <c:v>28.738468233246302</c:v>
                </c:pt>
                <c:pt idx="1984">
                  <c:v>29.129968088192602</c:v>
                </c:pt>
                <c:pt idx="1985">
                  <c:v>29.5095735422106</c:v>
                </c:pt>
                <c:pt idx="1986">
                  <c:v>29.8793153466783</c:v>
                </c:pt>
                <c:pt idx="1987">
                  <c:v>30.2389033942559</c:v>
                </c:pt>
                <c:pt idx="1988">
                  <c:v>30.588917899622899</c:v>
                </c:pt>
                <c:pt idx="1989">
                  <c:v>30.929213809109399</c:v>
                </c:pt>
                <c:pt idx="1990">
                  <c:v>31.259936176385299</c:v>
                </c:pt>
                <c:pt idx="1991">
                  <c:v>31.580649840441001</c:v>
                </c:pt>
                <c:pt idx="1992">
                  <c:v>31.891064693936801</c:v>
                </c:pt>
                <c:pt idx="1993">
                  <c:v>32.192776327241098</c:v>
                </c:pt>
                <c:pt idx="1994">
                  <c:v>32.485929794023797</c:v>
                </c:pt>
                <c:pt idx="1995">
                  <c:v>32.770670147954696</c:v>
                </c:pt>
                <c:pt idx="1996">
                  <c:v>33.047432550043503</c:v>
                </c:pt>
                <c:pt idx="1997">
                  <c:v>33.316217000290102</c:v>
                </c:pt>
                <c:pt idx="1998">
                  <c:v>33.577313606034203</c:v>
                </c:pt>
                <c:pt idx="1999">
                  <c:v>33.8308674209458</c:v>
                </c:pt>
                <c:pt idx="2000">
                  <c:v>34.077023498694501</c:v>
                </c:pt>
                <c:pt idx="2001">
                  <c:v>34.314766463591504</c:v>
                </c:pt>
                <c:pt idx="2002">
                  <c:v>34.545256744995598</c:v>
                </c:pt>
                <c:pt idx="2003">
                  <c:v>34.769074557586301</c:v>
                </c:pt>
                <c:pt idx="2004">
                  <c:v>34.986510008703199</c:v>
                </c:pt>
                <c:pt idx="2005">
                  <c:v>35.1975630983464</c:v>
                </c:pt>
                <c:pt idx="2006">
                  <c:v>35.402523933855498</c:v>
                </c:pt>
                <c:pt idx="2007">
                  <c:v>35.601537568900497</c:v>
                </c:pt>
                <c:pt idx="2008">
                  <c:v>35.794894110820998</c:v>
                </c:pt>
                <c:pt idx="2009">
                  <c:v>35.982593559617101</c:v>
                </c:pt>
                <c:pt idx="2010">
                  <c:v>36.164780968958503</c:v>
                </c:pt>
                <c:pt idx="2011">
                  <c:v>36.341746446185098</c:v>
                </c:pt>
                <c:pt idx="2012">
                  <c:v>36.513489991296801</c:v>
                </c:pt>
                <c:pt idx="2013">
                  <c:v>36.680446765303202</c:v>
                </c:pt>
                <c:pt idx="2014">
                  <c:v>36.842471714534398</c:v>
                </c:pt>
                <c:pt idx="2015">
                  <c:v>36.999709892660299</c:v>
                </c:pt>
                <c:pt idx="2016">
                  <c:v>37.1517261386713</c:v>
                </c:pt>
                <c:pt idx="2017">
                  <c:v>37.299245720916701</c:v>
                </c:pt>
                <c:pt idx="2018">
                  <c:v>37.442558746736303</c:v>
                </c:pt>
                <c:pt idx="2019">
                  <c:v>37.581665216129998</c:v>
                </c:pt>
                <c:pt idx="2020">
                  <c:v>37.716855236437503</c:v>
                </c:pt>
                <c:pt idx="2021">
                  <c:v>37.8482738613287</c:v>
                </c:pt>
                <c:pt idx="2022">
                  <c:v>37.975776037133699</c:v>
                </c:pt>
                <c:pt idx="2023">
                  <c:v>38.099796924862197</c:v>
                </c:pt>
                <c:pt idx="2024">
                  <c:v>38.220191470844199</c:v>
                </c:pt>
                <c:pt idx="2025">
                  <c:v>38.337104728749601</c:v>
                </c:pt>
                <c:pt idx="2026">
                  <c:v>38.4506817522483</c:v>
                </c:pt>
                <c:pt idx="2027">
                  <c:v>38.561067595010201</c:v>
                </c:pt>
                <c:pt idx="2028">
                  <c:v>38.668262257035103</c:v>
                </c:pt>
                <c:pt idx="2029">
                  <c:v>38.772410791993003</c:v>
                </c:pt>
                <c:pt idx="2030">
                  <c:v>38.873658253553799</c:v>
                </c:pt>
                <c:pt idx="2031">
                  <c:v>38.972004641717398</c:v>
                </c:pt>
                <c:pt idx="2032">
                  <c:v>39.067595010153802</c:v>
                </c:pt>
                <c:pt idx="2033">
                  <c:v>39.1604293588628</c:v>
                </c:pt>
                <c:pt idx="2034">
                  <c:v>39.250652741514401</c:v>
                </c:pt>
                <c:pt idx="2035">
                  <c:v>39.338410211778402</c:v>
                </c:pt>
                <c:pt idx="2036">
                  <c:v>39.423701769654798</c:v>
                </c:pt>
                <c:pt idx="2037">
                  <c:v>39.506672468813498</c:v>
                </c:pt>
                <c:pt idx="2038">
                  <c:v>39.587177255584599</c:v>
                </c:pt>
                <c:pt idx="2039">
                  <c:v>39.665651290977699</c:v>
                </c:pt>
                <c:pt idx="2040">
                  <c:v>39.741804467652997</c:v>
                </c:pt>
                <c:pt idx="2041">
                  <c:v>39.815781839280497</c:v>
                </c:pt>
                <c:pt idx="2042">
                  <c:v>39.887873513199899</c:v>
                </c:pt>
                <c:pt idx="2043">
                  <c:v>39.957934435741201</c:v>
                </c:pt>
                <c:pt idx="2044">
                  <c:v>40.025964606904601</c:v>
                </c:pt>
                <c:pt idx="2045">
                  <c:v>40.091818973019997</c:v>
                </c:pt>
                <c:pt idx="2046">
                  <c:v>40.155932695097199</c:v>
                </c:pt>
                <c:pt idx="2047">
                  <c:v>40.218305773136102</c:v>
                </c:pt>
                <c:pt idx="2048">
                  <c:v>40.278938207136598</c:v>
                </c:pt>
                <c:pt idx="2049">
                  <c:v>40.3378299970989</c:v>
                </c:pt>
                <c:pt idx="2050">
                  <c:v>40.3951261966928</c:v>
                </c:pt>
                <c:pt idx="2051">
                  <c:v>40.450971859588002</c:v>
                </c:pt>
                <c:pt idx="2052">
                  <c:v>40.5052219321149</c:v>
                </c:pt>
                <c:pt idx="2053">
                  <c:v>40.557876414273302</c:v>
                </c:pt>
                <c:pt idx="2054">
                  <c:v>40.609225413403003</c:v>
                </c:pt>
                <c:pt idx="2055">
                  <c:v>40.659123875834098</c:v>
                </c:pt>
                <c:pt idx="2056">
                  <c:v>40.707716855236399</c:v>
                </c:pt>
                <c:pt idx="2057">
                  <c:v>40.755004351610097</c:v>
                </c:pt>
                <c:pt idx="2058">
                  <c:v>40.800986364955001</c:v>
                </c:pt>
                <c:pt idx="2059">
                  <c:v>40.845662895271303</c:v>
                </c:pt>
                <c:pt idx="2060">
                  <c:v>40.889178996228601</c:v>
                </c:pt>
                <c:pt idx="2061">
                  <c:v>40.931534667827101</c:v>
                </c:pt>
                <c:pt idx="2062">
                  <c:v>40.9725848563969</c:v>
                </c:pt>
                <c:pt idx="2063">
                  <c:v>41.012619669277598</c:v>
                </c:pt>
                <c:pt idx="2064">
                  <c:v>41.051639106469402</c:v>
                </c:pt>
                <c:pt idx="2065">
                  <c:v>41.089498114302302</c:v>
                </c:pt>
                <c:pt idx="2066">
                  <c:v>41.126341746446201</c:v>
                </c:pt>
                <c:pt idx="2067">
                  <c:v>41.162315056570897</c:v>
                </c:pt>
                <c:pt idx="2068">
                  <c:v>41.197127937336802</c:v>
                </c:pt>
                <c:pt idx="2069">
                  <c:v>41.231215549753401</c:v>
                </c:pt>
                <c:pt idx="2070">
                  <c:v>41.264287786480999</c:v>
                </c:pt>
                <c:pt idx="2071">
                  <c:v>41.296344647519597</c:v>
                </c:pt>
                <c:pt idx="2072">
                  <c:v>41.327676240208902</c:v>
                </c:pt>
                <c:pt idx="2073">
                  <c:v>41.358137510878997</c:v>
                </c:pt>
                <c:pt idx="2074">
                  <c:v>41.387728459530003</c:v>
                </c:pt>
                <c:pt idx="2075">
                  <c:v>41.416594139831702</c:v>
                </c:pt>
                <c:pt idx="2076">
                  <c:v>41.444734551784201</c:v>
                </c:pt>
                <c:pt idx="2077">
                  <c:v>41.472004641717398</c:v>
                </c:pt>
                <c:pt idx="2078">
                  <c:v>41.498549463301401</c:v>
                </c:pt>
                <c:pt idx="2079">
                  <c:v>41.524514070206003</c:v>
                </c:pt>
                <c:pt idx="2080">
                  <c:v>41.549608355091401</c:v>
                </c:pt>
                <c:pt idx="2081">
                  <c:v>41.574122425297404</c:v>
                </c:pt>
                <c:pt idx="2082">
                  <c:v>41.598056280823897</c:v>
                </c:pt>
                <c:pt idx="2083">
                  <c:v>41.621264868001198</c:v>
                </c:pt>
                <c:pt idx="2084">
                  <c:v>41.6437481868291</c:v>
                </c:pt>
                <c:pt idx="2085">
                  <c:v>41.665796344647497</c:v>
                </c:pt>
                <c:pt idx="2086">
                  <c:v>41.687119234116601</c:v>
                </c:pt>
                <c:pt idx="2087">
                  <c:v>41.708006962576199</c:v>
                </c:pt>
                <c:pt idx="2088">
                  <c:v>41.728314476356303</c:v>
                </c:pt>
                <c:pt idx="2089">
                  <c:v>41.748041775456898</c:v>
                </c:pt>
                <c:pt idx="2090">
                  <c:v>41.767188859878203</c:v>
                </c:pt>
                <c:pt idx="2091">
                  <c:v>41.785900783289797</c:v>
                </c:pt>
                <c:pt idx="2092">
                  <c:v>41.804032492022003</c:v>
                </c:pt>
                <c:pt idx="2093">
                  <c:v>41.821729039744703</c:v>
                </c:pt>
                <c:pt idx="2094">
                  <c:v>41.838990426457798</c:v>
                </c:pt>
                <c:pt idx="2095">
                  <c:v>41.855671598491398</c:v>
                </c:pt>
                <c:pt idx="2096">
                  <c:v>41.872062663185403</c:v>
                </c:pt>
                <c:pt idx="2097">
                  <c:v>41.887873513199899</c:v>
                </c:pt>
                <c:pt idx="2098">
                  <c:v>41.903394255874701</c:v>
                </c:pt>
                <c:pt idx="2099">
                  <c:v>41.918479837539898</c:v>
                </c:pt>
                <c:pt idx="2100">
                  <c:v>41.933130258195497</c:v>
                </c:pt>
                <c:pt idx="2101">
                  <c:v>41.639396576733397</c:v>
                </c:pt>
                <c:pt idx="2102">
                  <c:v>40.690600522193201</c:v>
                </c:pt>
                <c:pt idx="2103">
                  <c:v>39.7257035102988</c:v>
                </c:pt>
                <c:pt idx="2104">
                  <c:v>38.820713664055702</c:v>
                </c:pt>
                <c:pt idx="2105">
                  <c:v>37.967507977951797</c:v>
                </c:pt>
                <c:pt idx="2106">
                  <c:v>37.157528285465602</c:v>
                </c:pt>
                <c:pt idx="2107">
                  <c:v>36.381781259065903</c:v>
                </c:pt>
                <c:pt idx="2108">
                  <c:v>35.637800986365001</c:v>
                </c:pt>
                <c:pt idx="2109">
                  <c:v>34.922831447635602</c:v>
                </c:pt>
                <c:pt idx="2110">
                  <c:v>34.233826515810797</c:v>
                </c:pt>
                <c:pt idx="2111">
                  <c:v>33.565854366115502</c:v>
                </c:pt>
                <c:pt idx="2112">
                  <c:v>32.919205105889198</c:v>
                </c:pt>
                <c:pt idx="2113">
                  <c:v>32.293008413112901</c:v>
                </c:pt>
                <c:pt idx="2114">
                  <c:v>31.6861038584276</c:v>
                </c:pt>
                <c:pt idx="2115">
                  <c:v>31.096460690455501</c:v>
                </c:pt>
                <c:pt idx="2116">
                  <c:v>30.522483318828002</c:v>
                </c:pt>
                <c:pt idx="2117">
                  <c:v>29.964461850884799</c:v>
                </c:pt>
                <c:pt idx="2118">
                  <c:v>29.421816071946601</c:v>
                </c:pt>
                <c:pt idx="2119">
                  <c:v>28.893675659994202</c:v>
                </c:pt>
                <c:pt idx="2120">
                  <c:v>28.377284595300299</c:v>
                </c:pt>
                <c:pt idx="2121">
                  <c:v>27.874528575572999</c:v>
                </c:pt>
                <c:pt idx="2122">
                  <c:v>27.384972439802699</c:v>
                </c:pt>
                <c:pt idx="2123">
                  <c:v>26.908181026979999</c:v>
                </c:pt>
                <c:pt idx="2124">
                  <c:v>26.442848854076001</c:v>
                </c:pt>
                <c:pt idx="2125">
                  <c:v>25.987090223382701</c:v>
                </c:pt>
                <c:pt idx="2126">
                  <c:v>25.542935886277899</c:v>
                </c:pt>
                <c:pt idx="2127">
                  <c:v>25.109660574412501</c:v>
                </c:pt>
                <c:pt idx="2128">
                  <c:v>24.800551203945499</c:v>
                </c:pt>
                <c:pt idx="2129">
                  <c:v>24.513344937626901</c:v>
                </c:pt>
                <c:pt idx="2130">
                  <c:v>24.2328111401218</c:v>
                </c:pt>
                <c:pt idx="2131">
                  <c:v>23.956483899042599</c:v>
                </c:pt>
                <c:pt idx="2132">
                  <c:v>23.6878445024659</c:v>
                </c:pt>
                <c:pt idx="2133">
                  <c:v>23.424717145343799</c:v>
                </c:pt>
                <c:pt idx="2134">
                  <c:v>23.1666666666667</c:v>
                </c:pt>
                <c:pt idx="2135">
                  <c:v>22.913838120104401</c:v>
                </c:pt>
                <c:pt idx="2136">
                  <c:v>22.665941398317401</c:v>
                </c:pt>
                <c:pt idx="2137">
                  <c:v>22.422686393965801</c:v>
                </c:pt>
                <c:pt idx="2138">
                  <c:v>22.184798375398898</c:v>
                </c:pt>
                <c:pt idx="2139">
                  <c:v>21.953002610966099</c:v>
                </c:pt>
                <c:pt idx="2140">
                  <c:v>21.726138671308401</c:v>
                </c:pt>
                <c:pt idx="2141">
                  <c:v>21.503191180736899</c:v>
                </c:pt>
                <c:pt idx="2142">
                  <c:v>21.2840150855817</c:v>
                </c:pt>
                <c:pt idx="2143">
                  <c:v>21.068610385842799</c:v>
                </c:pt>
                <c:pt idx="2144">
                  <c:v>20.856686974180398</c:v>
                </c:pt>
                <c:pt idx="2145">
                  <c:v>20.647954743254999</c:v>
                </c:pt>
                <c:pt idx="2146">
                  <c:v>20.442413693066399</c:v>
                </c:pt>
                <c:pt idx="2147">
                  <c:v>20.240498984624299</c:v>
                </c:pt>
                <c:pt idx="2148">
                  <c:v>20.043516100957401</c:v>
                </c:pt>
                <c:pt idx="2149">
                  <c:v>19.849724398027298</c:v>
                </c:pt>
                <c:pt idx="2150">
                  <c:v>19.6586887148245</c:v>
                </c:pt>
                <c:pt idx="2151">
                  <c:v>19.470409051349002</c:v>
                </c:pt>
                <c:pt idx="2152">
                  <c:v>19.284740353930999</c:v>
                </c:pt>
                <c:pt idx="2153">
                  <c:v>19.1015375689005</c:v>
                </c:pt>
                <c:pt idx="2154">
                  <c:v>18.920945749927501</c:v>
                </c:pt>
                <c:pt idx="2155">
                  <c:v>18.742674789672201</c:v>
                </c:pt>
                <c:pt idx="2156">
                  <c:v>18.566724688134599</c:v>
                </c:pt>
                <c:pt idx="2157">
                  <c:v>18.3951261966928</c:v>
                </c:pt>
                <c:pt idx="2158">
                  <c:v>18.2248331882797</c:v>
                </c:pt>
                <c:pt idx="2159">
                  <c:v>18.058166521613</c:v>
                </c:pt>
                <c:pt idx="2160">
                  <c:v>17.893530606324301</c:v>
                </c:pt>
                <c:pt idx="2161">
                  <c:v>16.8342036553525</c:v>
                </c:pt>
                <c:pt idx="2162">
                  <c:v>15.776182187409299</c:v>
                </c:pt>
                <c:pt idx="2163">
                  <c:v>14.795619379170301</c:v>
                </c:pt>
                <c:pt idx="2164">
                  <c:v>14.6547722657383</c:v>
                </c:pt>
                <c:pt idx="2165">
                  <c:v>14.785465622280199</c:v>
                </c:pt>
                <c:pt idx="2166">
                  <c:v>14.9149985494633</c:v>
                </c:pt>
                <c:pt idx="2167">
                  <c:v>15.043516100957399</c:v>
                </c:pt>
                <c:pt idx="2168">
                  <c:v>15.171308384102099</c:v>
                </c:pt>
                <c:pt idx="2169">
                  <c:v>15.300406150275601</c:v>
                </c:pt>
                <c:pt idx="2170">
                  <c:v>15.4293588627792</c:v>
                </c:pt>
                <c:pt idx="2171">
                  <c:v>15.558166521613</c:v>
                </c:pt>
                <c:pt idx="2172">
                  <c:v>15.686684073106999</c:v>
                </c:pt>
                <c:pt idx="2173">
                  <c:v>15.815056570931199</c:v>
                </c:pt>
                <c:pt idx="2174">
                  <c:v>15.9431389614157</c:v>
                </c:pt>
                <c:pt idx="2175">
                  <c:v>16.071076298230299</c:v>
                </c:pt>
                <c:pt idx="2176">
                  <c:v>16.198868581375098</c:v>
                </c:pt>
                <c:pt idx="2177">
                  <c:v>16.3262257035103</c:v>
                </c:pt>
                <c:pt idx="2178">
                  <c:v>16.453437771975601</c:v>
                </c:pt>
                <c:pt idx="2179">
                  <c:v>16.580359733101201</c:v>
                </c:pt>
                <c:pt idx="2180">
                  <c:v>16.707136640557</c:v>
                </c:pt>
                <c:pt idx="2181">
                  <c:v>16.834638816362101</c:v>
                </c:pt>
                <c:pt idx="2182">
                  <c:v>16.962286045837001</c:v>
                </c:pt>
                <c:pt idx="2183">
                  <c:v>17.089788221641999</c:v>
                </c:pt>
                <c:pt idx="2184">
                  <c:v>17.2170002901073</c:v>
                </c:pt>
                <c:pt idx="2185">
                  <c:v>17.343922251233</c:v>
                </c:pt>
                <c:pt idx="2186">
                  <c:v>17.470699158688699</c:v>
                </c:pt>
                <c:pt idx="2187">
                  <c:v>17.597331012474601</c:v>
                </c:pt>
                <c:pt idx="2188">
                  <c:v>17.723527705250898</c:v>
                </c:pt>
                <c:pt idx="2189">
                  <c:v>17.849579344357402</c:v>
                </c:pt>
                <c:pt idx="2190">
                  <c:v>17.9751958224543</c:v>
                </c:pt>
                <c:pt idx="2191">
                  <c:v>18.100667246881301</c:v>
                </c:pt>
                <c:pt idx="2192">
                  <c:v>18.2258485639687</c:v>
                </c:pt>
                <c:pt idx="2193">
                  <c:v>18.350739773716299</c:v>
                </c:pt>
                <c:pt idx="2194">
                  <c:v>18.475776037133699</c:v>
                </c:pt>
                <c:pt idx="2195">
                  <c:v>17.206701479547402</c:v>
                </c:pt>
                <c:pt idx="2196">
                  <c:v>16.964897011894401</c:v>
                </c:pt>
                <c:pt idx="2197">
                  <c:v>17.073832317957599</c:v>
                </c:pt>
                <c:pt idx="2198">
                  <c:v>17.2045256744996</c:v>
                </c:pt>
                <c:pt idx="2199">
                  <c:v>17.3369596750798</c:v>
                </c:pt>
                <c:pt idx="2200">
                  <c:v>17.4701189440093</c:v>
                </c:pt>
                <c:pt idx="2201">
                  <c:v>17.603713373948398</c:v>
                </c:pt>
                <c:pt idx="2202">
                  <c:v>17.737597911227201</c:v>
                </c:pt>
                <c:pt idx="2203">
                  <c:v>17.8720626631854</c:v>
                </c:pt>
                <c:pt idx="2204">
                  <c:v>18.006817522483299</c:v>
                </c:pt>
                <c:pt idx="2205">
                  <c:v>18.1420075427908</c:v>
                </c:pt>
                <c:pt idx="2206">
                  <c:v>18.2776327241079</c:v>
                </c:pt>
                <c:pt idx="2207">
                  <c:v>18.4135480127647</c:v>
                </c:pt>
                <c:pt idx="2208">
                  <c:v>18.5512039454598</c:v>
                </c:pt>
                <c:pt idx="2209">
                  <c:v>18.6894400928343</c:v>
                </c:pt>
                <c:pt idx="2210">
                  <c:v>18.828256454888301</c:v>
                </c:pt>
                <c:pt idx="2211">
                  <c:v>18.967362924282</c:v>
                </c:pt>
                <c:pt idx="2212">
                  <c:v>19.1067595010154</c:v>
                </c:pt>
                <c:pt idx="2213">
                  <c:v>19.246736292428199</c:v>
                </c:pt>
                <c:pt idx="2214">
                  <c:v>19.3870031911807</c:v>
                </c:pt>
                <c:pt idx="2215">
                  <c:v>19.527705250942802</c:v>
                </c:pt>
                <c:pt idx="2216">
                  <c:v>19.668842471714498</c:v>
                </c:pt>
                <c:pt idx="2217">
                  <c:v>19.947345517841601</c:v>
                </c:pt>
                <c:pt idx="2218">
                  <c:v>20.363069335654199</c:v>
                </c:pt>
                <c:pt idx="2219">
                  <c:v>20.766028430519299</c:v>
                </c:pt>
                <c:pt idx="2220">
                  <c:v>21.1604293588628</c:v>
                </c:pt>
                <c:pt idx="2221">
                  <c:v>21.546272120684701</c:v>
                </c:pt>
                <c:pt idx="2222">
                  <c:v>21.922976501305499</c:v>
                </c:pt>
                <c:pt idx="2223">
                  <c:v>22.289527125036301</c:v>
                </c:pt>
                <c:pt idx="2224">
                  <c:v>22.644038294168801</c:v>
                </c:pt>
                <c:pt idx="2225">
                  <c:v>22.989991296779799</c:v>
                </c:pt>
                <c:pt idx="2226">
                  <c:v>23.326950971859599</c:v>
                </c:pt>
                <c:pt idx="2227">
                  <c:v>23.6552074267479</c:v>
                </c:pt>
                <c:pt idx="2228">
                  <c:v>23.974760661444702</c:v>
                </c:pt>
                <c:pt idx="2229">
                  <c:v>24.28575572962</c:v>
                </c:pt>
                <c:pt idx="2230">
                  <c:v>24.585146504206602</c:v>
                </c:pt>
                <c:pt idx="2231">
                  <c:v>24.876559326951</c:v>
                </c:pt>
                <c:pt idx="2232">
                  <c:v>25.159994197853202</c:v>
                </c:pt>
                <c:pt idx="2233">
                  <c:v>25.4355961705831</c:v>
                </c:pt>
                <c:pt idx="2234">
                  <c:v>25.704090513490002</c:v>
                </c:pt>
                <c:pt idx="2235">
                  <c:v>25.964897011894401</c:v>
                </c:pt>
                <c:pt idx="2236">
                  <c:v>26.218305773136098</c:v>
                </c:pt>
                <c:pt idx="2237">
                  <c:v>26.464461850884799</c:v>
                </c:pt>
                <c:pt idx="2238">
                  <c:v>26.7019147084421</c:v>
                </c:pt>
                <c:pt idx="2239">
                  <c:v>26.932259936176401</c:v>
                </c:pt>
                <c:pt idx="2240">
                  <c:v>27.156077748767</c:v>
                </c:pt>
                <c:pt idx="2241">
                  <c:v>27.373368146214101</c:v>
                </c:pt>
                <c:pt idx="2242">
                  <c:v>27.584276182187399</c:v>
                </c:pt>
                <c:pt idx="2243">
                  <c:v>27.7892370176965</c:v>
                </c:pt>
                <c:pt idx="2244">
                  <c:v>27.988250652741499</c:v>
                </c:pt>
                <c:pt idx="2245">
                  <c:v>28.181317087322299</c:v>
                </c:pt>
                <c:pt idx="2246">
                  <c:v>28.368871482448501</c:v>
                </c:pt>
                <c:pt idx="2247">
                  <c:v>28.550913838120099</c:v>
                </c:pt>
                <c:pt idx="2248">
                  <c:v>28.727589208007</c:v>
                </c:pt>
                <c:pt idx="2249">
                  <c:v>28.899187699448799</c:v>
                </c:pt>
                <c:pt idx="2250">
                  <c:v>29.0644038294169</c:v>
                </c:pt>
                <c:pt idx="2251">
                  <c:v>29.224978241949501</c:v>
                </c:pt>
                <c:pt idx="2252">
                  <c:v>29.3809109370467</c:v>
                </c:pt>
                <c:pt idx="2253">
                  <c:v>29.532201914708399</c:v>
                </c:pt>
                <c:pt idx="2254">
                  <c:v>29.679141282274401</c:v>
                </c:pt>
                <c:pt idx="2255">
                  <c:v>29.821729039744699</c:v>
                </c:pt>
                <c:pt idx="2256">
                  <c:v>29.960255294458999</c:v>
                </c:pt>
                <c:pt idx="2257">
                  <c:v>30.094574992747301</c:v>
                </c:pt>
                <c:pt idx="2258">
                  <c:v>30.225123295619401</c:v>
                </c:pt>
                <c:pt idx="2259">
                  <c:v>30.3519002030751</c:v>
                </c:pt>
                <c:pt idx="2260">
                  <c:v>30.474905715114598</c:v>
                </c:pt>
                <c:pt idx="2261">
                  <c:v>30.5944299390775</c:v>
                </c:pt>
                <c:pt idx="2262">
                  <c:v>30.710327821293902</c:v>
                </c:pt>
                <c:pt idx="2263">
                  <c:v>30.823034522773401</c:v>
                </c:pt>
                <c:pt idx="2264">
                  <c:v>30.932404989846201</c:v>
                </c:pt>
                <c:pt idx="2265">
                  <c:v>31.038584276182199</c:v>
                </c:pt>
                <c:pt idx="2266">
                  <c:v>31.141717435451099</c:v>
                </c:pt>
                <c:pt idx="2267">
                  <c:v>31.241949521322901</c:v>
                </c:pt>
                <c:pt idx="2268">
                  <c:v>31.339280533797499</c:v>
                </c:pt>
                <c:pt idx="2269">
                  <c:v>31.4338555265448</c:v>
                </c:pt>
                <c:pt idx="2270">
                  <c:v>31.525094284885402</c:v>
                </c:pt>
                <c:pt idx="2271">
                  <c:v>31.6138671308384</c:v>
                </c:pt>
                <c:pt idx="2272">
                  <c:v>31.700029010733999</c:v>
                </c:pt>
                <c:pt idx="2273">
                  <c:v>31.7838700319118</c:v>
                </c:pt>
                <c:pt idx="2274">
                  <c:v>31.8652451407021</c:v>
                </c:pt>
                <c:pt idx="2275">
                  <c:v>31.944299390774599</c:v>
                </c:pt>
                <c:pt idx="2276">
                  <c:v>32.0211778357992</c:v>
                </c:pt>
                <c:pt idx="2277">
                  <c:v>32.095880475775999</c:v>
                </c:pt>
                <c:pt idx="2278">
                  <c:v>32.168552364374797</c:v>
                </c:pt>
                <c:pt idx="2279">
                  <c:v>32.239048447925697</c:v>
                </c:pt>
                <c:pt idx="2280">
                  <c:v>32.3076588337685</c:v>
                </c:pt>
                <c:pt idx="2281">
                  <c:v>32.374383521903098</c:v>
                </c:pt>
                <c:pt idx="2282">
                  <c:v>32.439077458659703</c:v>
                </c:pt>
                <c:pt idx="2283">
                  <c:v>32.502030751378001</c:v>
                </c:pt>
                <c:pt idx="2284">
                  <c:v>32.563243400057999</c:v>
                </c:pt>
                <c:pt idx="2285">
                  <c:v>32.622860458369601</c:v>
                </c:pt>
                <c:pt idx="2286">
                  <c:v>32.680591818972999</c:v>
                </c:pt>
                <c:pt idx="2287">
                  <c:v>32.736872642877898</c:v>
                </c:pt>
                <c:pt idx="2288">
                  <c:v>32.791557876414302</c:v>
                </c:pt>
                <c:pt idx="2289">
                  <c:v>32.844647519582203</c:v>
                </c:pt>
                <c:pt idx="2290">
                  <c:v>32.896286626051598</c:v>
                </c:pt>
                <c:pt idx="2291">
                  <c:v>32.946475195822501</c:v>
                </c:pt>
                <c:pt idx="2292">
                  <c:v>32.995358282564503</c:v>
                </c:pt>
                <c:pt idx="2293">
                  <c:v>33.042790832608098</c:v>
                </c:pt>
                <c:pt idx="2294">
                  <c:v>33.089062953292697</c:v>
                </c:pt>
                <c:pt idx="2295">
                  <c:v>33.133884537278803</c:v>
                </c:pt>
                <c:pt idx="2296">
                  <c:v>33.177545691905998</c:v>
                </c:pt>
                <c:pt idx="2297">
                  <c:v>33.220046417174402</c:v>
                </c:pt>
                <c:pt idx="2298">
                  <c:v>33.261386713083802</c:v>
                </c:pt>
                <c:pt idx="2299">
                  <c:v>33.301566579634503</c:v>
                </c:pt>
                <c:pt idx="2300">
                  <c:v>33.340586016826201</c:v>
                </c:pt>
                <c:pt idx="2301">
                  <c:v>33.378590078328997</c:v>
                </c:pt>
                <c:pt idx="2302">
                  <c:v>33.415578764142701</c:v>
                </c:pt>
                <c:pt idx="2303">
                  <c:v>33.451552074267497</c:v>
                </c:pt>
                <c:pt idx="2304">
                  <c:v>33.486655062373103</c:v>
                </c:pt>
                <c:pt idx="2305">
                  <c:v>33.520597621119798</c:v>
                </c:pt>
                <c:pt idx="2306">
                  <c:v>33.5538149115173</c:v>
                </c:pt>
                <c:pt idx="2307">
                  <c:v>33.586016826225702</c:v>
                </c:pt>
                <c:pt idx="2308">
                  <c:v>33.617348418915</c:v>
                </c:pt>
                <c:pt idx="2309">
                  <c:v>33.647809689585102</c:v>
                </c:pt>
                <c:pt idx="2310">
                  <c:v>33.677545691905998</c:v>
                </c:pt>
                <c:pt idx="2311">
                  <c:v>33.706411372207697</c:v>
                </c:pt>
                <c:pt idx="2312">
                  <c:v>33.734551784160097</c:v>
                </c:pt>
                <c:pt idx="2313">
                  <c:v>33.761966927763297</c:v>
                </c:pt>
                <c:pt idx="2314">
                  <c:v>33.7885117493473</c:v>
                </c:pt>
                <c:pt idx="2315">
                  <c:v>33.814476356251802</c:v>
                </c:pt>
                <c:pt idx="2316">
                  <c:v>33.839715694807097</c:v>
                </c:pt>
                <c:pt idx="2317">
                  <c:v>33.8642297650131</c:v>
                </c:pt>
                <c:pt idx="2318">
                  <c:v>33.888163620539601</c:v>
                </c:pt>
                <c:pt idx="2319">
                  <c:v>33.911517261386699</c:v>
                </c:pt>
                <c:pt idx="2320">
                  <c:v>33.934145633884498</c:v>
                </c:pt>
                <c:pt idx="2321">
                  <c:v>33.956193791702901</c:v>
                </c:pt>
                <c:pt idx="2322">
                  <c:v>33.977661734841902</c:v>
                </c:pt>
                <c:pt idx="2323">
                  <c:v>33.998549463301401</c:v>
                </c:pt>
                <c:pt idx="2324">
                  <c:v>34.019002030751402</c:v>
                </c:pt>
                <c:pt idx="2325">
                  <c:v>34.038729329852004</c:v>
                </c:pt>
                <c:pt idx="2326">
                  <c:v>34.058021467943099</c:v>
                </c:pt>
                <c:pt idx="2327">
                  <c:v>34.076878445024697</c:v>
                </c:pt>
                <c:pt idx="2328">
                  <c:v>34.095155207426799</c:v>
                </c:pt>
                <c:pt idx="2329">
                  <c:v>34.112996808819297</c:v>
                </c:pt>
                <c:pt idx="2330">
                  <c:v>34.130403249202203</c:v>
                </c:pt>
                <c:pt idx="2331">
                  <c:v>34.1472294749057</c:v>
                </c:pt>
                <c:pt idx="2332">
                  <c:v>34.163620539599599</c:v>
                </c:pt>
                <c:pt idx="2333">
                  <c:v>34.179576443283999</c:v>
                </c:pt>
                <c:pt idx="2334">
                  <c:v>34.195097185958801</c:v>
                </c:pt>
                <c:pt idx="2335">
                  <c:v>34.210327821293902</c:v>
                </c:pt>
                <c:pt idx="2336">
                  <c:v>34.224978241949501</c:v>
                </c:pt>
                <c:pt idx="2337">
                  <c:v>34.239483608935302</c:v>
                </c:pt>
                <c:pt idx="2338">
                  <c:v>34.253408761241701</c:v>
                </c:pt>
                <c:pt idx="2339">
                  <c:v>34.267043806208299</c:v>
                </c:pt>
                <c:pt idx="2340">
                  <c:v>34.280388743835204</c:v>
                </c:pt>
                <c:pt idx="2341">
                  <c:v>34.0485929794024</c:v>
                </c:pt>
                <c:pt idx="2342">
                  <c:v>33.293588627792303</c:v>
                </c:pt>
                <c:pt idx="2343">
                  <c:v>32.525384392225099</c:v>
                </c:pt>
                <c:pt idx="2344">
                  <c:v>31.806208297069901</c:v>
                </c:pt>
                <c:pt idx="2345">
                  <c:v>31.125616478096902</c:v>
                </c:pt>
                <c:pt idx="2346">
                  <c:v>30.4770815201625</c:v>
                </c:pt>
                <c:pt idx="2347">
                  <c:v>29.857557296199602</c:v>
                </c:pt>
                <c:pt idx="2348">
                  <c:v>29.263417464461899</c:v>
                </c:pt>
                <c:pt idx="2349">
                  <c:v>28.690745575863101</c:v>
                </c:pt>
                <c:pt idx="2350">
                  <c:v>28.136930664345801</c:v>
                </c:pt>
                <c:pt idx="2351">
                  <c:v>27.601682622570401</c:v>
                </c:pt>
                <c:pt idx="2352">
                  <c:v>27.083695967508</c:v>
                </c:pt>
                <c:pt idx="2353">
                  <c:v>26.581810269799799</c:v>
                </c:pt>
                <c:pt idx="2354">
                  <c:v>26.092834348709001</c:v>
                </c:pt>
                <c:pt idx="2355">
                  <c:v>25.617638526254702</c:v>
                </c:pt>
                <c:pt idx="2356">
                  <c:v>25.156077748767</c:v>
                </c:pt>
                <c:pt idx="2357">
                  <c:v>24.707571801566601</c:v>
                </c:pt>
                <c:pt idx="2358">
                  <c:v>24.2706701479547</c:v>
                </c:pt>
                <c:pt idx="2359">
                  <c:v>23.8430519292138</c:v>
                </c:pt>
                <c:pt idx="2360">
                  <c:v>23.426602843051899</c:v>
                </c:pt>
                <c:pt idx="2361">
                  <c:v>23.021032782129399</c:v>
                </c:pt>
                <c:pt idx="2362">
                  <c:v>22.625906585436599</c:v>
                </c:pt>
                <c:pt idx="2363">
                  <c:v>22.240789091964</c:v>
                </c:pt>
                <c:pt idx="2364">
                  <c:v>21.915288656803</c:v>
                </c:pt>
                <c:pt idx="2365">
                  <c:v>21.684798375398898</c:v>
                </c:pt>
                <c:pt idx="2366">
                  <c:v>21.457934435741201</c:v>
                </c:pt>
                <c:pt idx="2367">
                  <c:v>21.236002320858699</c:v>
                </c:pt>
                <c:pt idx="2368">
                  <c:v>21.0176965477227</c:v>
                </c:pt>
                <c:pt idx="2369">
                  <c:v>20.803597331012501</c:v>
                </c:pt>
                <c:pt idx="2370">
                  <c:v>20.5935596170583</c:v>
                </c:pt>
                <c:pt idx="2371">
                  <c:v>20.3872932985205</c:v>
                </c:pt>
                <c:pt idx="2372">
                  <c:v>20.1861038584276</c:v>
                </c:pt>
                <c:pt idx="2373">
                  <c:v>19.9911517261387</c:v>
                </c:pt>
                <c:pt idx="2374">
                  <c:v>19.799680881926299</c:v>
                </c:pt>
                <c:pt idx="2375">
                  <c:v>19.611691325790499</c:v>
                </c:pt>
                <c:pt idx="2376">
                  <c:v>19.427038004061501</c:v>
                </c:pt>
                <c:pt idx="2377">
                  <c:v>19.245430809399501</c:v>
                </c:pt>
                <c:pt idx="2378">
                  <c:v>19.066869741804499</c:v>
                </c:pt>
                <c:pt idx="2379">
                  <c:v>18.891209747606599</c:v>
                </c:pt>
                <c:pt idx="2380">
                  <c:v>18.718305773136098</c:v>
                </c:pt>
                <c:pt idx="2381">
                  <c:v>18.547867711053101</c:v>
                </c:pt>
                <c:pt idx="2382">
                  <c:v>18.3810559907166</c:v>
                </c:pt>
                <c:pt idx="2383">
                  <c:v>18.219031041485401</c:v>
                </c:pt>
                <c:pt idx="2384">
                  <c:v>18.0590368436321</c:v>
                </c:pt>
                <c:pt idx="2385">
                  <c:v>17.9013635044967</c:v>
                </c:pt>
                <c:pt idx="2386">
                  <c:v>17.745720916739199</c:v>
                </c:pt>
                <c:pt idx="2387">
                  <c:v>17.592254134029599</c:v>
                </c:pt>
                <c:pt idx="2388">
                  <c:v>17.440673049028099</c:v>
                </c:pt>
                <c:pt idx="2389">
                  <c:v>17.2909776617348</c:v>
                </c:pt>
                <c:pt idx="2390">
                  <c:v>17.143313025819602</c:v>
                </c:pt>
                <c:pt idx="2391">
                  <c:v>16.9973890339426</c:v>
                </c:pt>
                <c:pt idx="2392">
                  <c:v>16.853350739773699</c:v>
                </c:pt>
                <c:pt idx="2393">
                  <c:v>16.712648680011601</c:v>
                </c:pt>
                <c:pt idx="2394">
                  <c:v>16.5739773716275</c:v>
                </c:pt>
                <c:pt idx="2395">
                  <c:v>16.438062082970699</c:v>
                </c:pt>
                <c:pt idx="2396">
                  <c:v>16.303597331012501</c:v>
                </c:pt>
                <c:pt idx="2397">
                  <c:v>16.170728169422699</c:v>
                </c:pt>
                <c:pt idx="2398">
                  <c:v>16.039164490861602</c:v>
                </c:pt>
                <c:pt idx="2399">
                  <c:v>15.909196402669</c:v>
                </c:pt>
                <c:pt idx="2400">
                  <c:v>15.7805337975051</c:v>
                </c:pt>
                <c:pt idx="2401">
                  <c:v>14.8292718305773</c:v>
                </c:pt>
                <c:pt idx="2402">
                  <c:v>13.8623730780389</c:v>
                </c:pt>
                <c:pt idx="2403">
                  <c:v>13.2884102117784</c:v>
                </c:pt>
                <c:pt idx="2404">
                  <c:v>13.408210037713999</c:v>
                </c:pt>
                <c:pt idx="2405">
                  <c:v>13.522802436901699</c:v>
                </c:pt>
                <c:pt idx="2406">
                  <c:v>13.6359588047578</c:v>
                </c:pt>
                <c:pt idx="2407">
                  <c:v>13.7486219901364</c:v>
                </c:pt>
                <c:pt idx="2408">
                  <c:v>13.8619524223963</c:v>
                </c:pt>
                <c:pt idx="2409">
                  <c:v>13.975021758050501</c:v>
                </c:pt>
                <c:pt idx="2410">
                  <c:v>14.0878299970989</c:v>
                </c:pt>
                <c:pt idx="2411">
                  <c:v>14.200391644908599</c:v>
                </c:pt>
                <c:pt idx="2412">
                  <c:v>14.3126776907456</c:v>
                </c:pt>
                <c:pt idx="2413">
                  <c:v>14.4246881346098</c:v>
                </c:pt>
                <c:pt idx="2414">
                  <c:v>14.536408471134299</c:v>
                </c:pt>
                <c:pt idx="2415">
                  <c:v>14.647954743254999</c:v>
                </c:pt>
                <c:pt idx="2416">
                  <c:v>14.759065854366099</c:v>
                </c:pt>
                <c:pt idx="2417">
                  <c:v>14.8700319118074</c:v>
                </c:pt>
                <c:pt idx="2418">
                  <c:v>14.980562808239</c:v>
                </c:pt>
                <c:pt idx="2419">
                  <c:v>15.0909486510009</c:v>
                </c:pt>
                <c:pt idx="2420">
                  <c:v>15.201189440092801</c:v>
                </c:pt>
                <c:pt idx="2421">
                  <c:v>15.312300551203901</c:v>
                </c:pt>
                <c:pt idx="2422">
                  <c:v>15.4231215549753</c:v>
                </c:pt>
                <c:pt idx="2423">
                  <c:v>15.533652451407001</c:v>
                </c:pt>
                <c:pt idx="2424">
                  <c:v>15.6440382941688</c:v>
                </c:pt>
                <c:pt idx="2425">
                  <c:v>15.7539889759211</c:v>
                </c:pt>
                <c:pt idx="2426">
                  <c:v>15.8637946040035</c:v>
                </c:pt>
                <c:pt idx="2427">
                  <c:v>15.9731650710763</c:v>
                </c:pt>
                <c:pt idx="2428">
                  <c:v>16.082390484479301</c:v>
                </c:pt>
                <c:pt idx="2429">
                  <c:v>16.1913257905425</c:v>
                </c:pt>
                <c:pt idx="2430">
                  <c:v>16.299970989266001</c:v>
                </c:pt>
                <c:pt idx="2431">
                  <c:v>16.408181026979999</c:v>
                </c:pt>
                <c:pt idx="2432">
                  <c:v>16.516246011024101</c:v>
                </c:pt>
                <c:pt idx="2433">
                  <c:v>16.623875834058602</c:v>
                </c:pt>
                <c:pt idx="2434">
                  <c:v>16.731215549753401</c:v>
                </c:pt>
                <c:pt idx="2435">
                  <c:v>16.587757470263998</c:v>
                </c:pt>
                <c:pt idx="2436">
                  <c:v>16.620394545981998</c:v>
                </c:pt>
                <c:pt idx="2437">
                  <c:v>16.7300551203945</c:v>
                </c:pt>
                <c:pt idx="2438">
                  <c:v>16.8431969828837</c:v>
                </c:pt>
                <c:pt idx="2439">
                  <c:v>16.957064113722101</c:v>
                </c:pt>
                <c:pt idx="2440">
                  <c:v>17.0713664055701</c:v>
                </c:pt>
                <c:pt idx="2441">
                  <c:v>17.1861038584276</c:v>
                </c:pt>
                <c:pt idx="2442">
                  <c:v>17.300986364955001</c:v>
                </c:pt>
                <c:pt idx="2443">
                  <c:v>17.4161589788222</c:v>
                </c:pt>
                <c:pt idx="2444">
                  <c:v>17.5317667536989</c:v>
                </c:pt>
                <c:pt idx="2445">
                  <c:v>17.647519582245401</c:v>
                </c:pt>
                <c:pt idx="2446">
                  <c:v>17.7635625181317</c:v>
                </c:pt>
                <c:pt idx="2447">
                  <c:v>17.879895561357699</c:v>
                </c:pt>
                <c:pt idx="2448">
                  <c:v>17.996373658253599</c:v>
                </c:pt>
                <c:pt idx="2449">
                  <c:v>18.113286916159002</c:v>
                </c:pt>
                <c:pt idx="2450">
                  <c:v>18.230345227734301</c:v>
                </c:pt>
                <c:pt idx="2451">
                  <c:v>18.347693646649301</c:v>
                </c:pt>
                <c:pt idx="2452">
                  <c:v>18.465767333913501</c:v>
                </c:pt>
                <c:pt idx="2453">
                  <c:v>18.584856396866801</c:v>
                </c:pt>
                <c:pt idx="2454">
                  <c:v>18.704235567159799</c:v>
                </c:pt>
                <c:pt idx="2455">
                  <c:v>18.823904844792601</c:v>
                </c:pt>
                <c:pt idx="2456">
                  <c:v>18.943864229765001</c:v>
                </c:pt>
                <c:pt idx="2457">
                  <c:v>19.064113722077199</c:v>
                </c:pt>
                <c:pt idx="2458">
                  <c:v>19.184508268059201</c:v>
                </c:pt>
                <c:pt idx="2459">
                  <c:v>19.3051929213809</c:v>
                </c:pt>
                <c:pt idx="2460">
                  <c:v>19.576153176675401</c:v>
                </c:pt>
                <c:pt idx="2461">
                  <c:v>19.930809399477798</c:v>
                </c:pt>
                <c:pt idx="2462">
                  <c:v>20.277052509428501</c:v>
                </c:pt>
                <c:pt idx="2463">
                  <c:v>20.611256164781</c:v>
                </c:pt>
                <c:pt idx="2464">
                  <c:v>20.937917029300799</c:v>
                </c:pt>
                <c:pt idx="2465">
                  <c:v>21.256890049318201</c:v>
                </c:pt>
                <c:pt idx="2466">
                  <c:v>21.568175224833201</c:v>
                </c:pt>
                <c:pt idx="2467">
                  <c:v>21.871482448505901</c:v>
                </c:pt>
                <c:pt idx="2468">
                  <c:v>22.166956774006401</c:v>
                </c:pt>
                <c:pt idx="2469">
                  <c:v>22.451842181607201</c:v>
                </c:pt>
                <c:pt idx="2470">
                  <c:v>22.729039744705499</c:v>
                </c:pt>
                <c:pt idx="2471">
                  <c:v>22.9991296779809</c:v>
                </c:pt>
                <c:pt idx="2472">
                  <c:v>23.2618218740934</c:v>
                </c:pt>
                <c:pt idx="2473">
                  <c:v>23.5176965477227</c:v>
                </c:pt>
                <c:pt idx="2474">
                  <c:v>23.766898752538399</c:v>
                </c:pt>
                <c:pt idx="2475">
                  <c:v>24.009283434870898</c:v>
                </c:pt>
                <c:pt idx="2476">
                  <c:v>24.244995648389899</c:v>
                </c:pt>
                <c:pt idx="2477">
                  <c:v>24.472294749057198</c:v>
                </c:pt>
                <c:pt idx="2478">
                  <c:v>24.692921380910899</c:v>
                </c:pt>
                <c:pt idx="2479">
                  <c:v>24.907600812300601</c:v>
                </c:pt>
                <c:pt idx="2480">
                  <c:v>25.116187989556099</c:v>
                </c:pt>
                <c:pt idx="2481">
                  <c:v>25.318973020017399</c:v>
                </c:pt>
                <c:pt idx="2482">
                  <c:v>25.5159559036844</c:v>
                </c:pt>
                <c:pt idx="2483">
                  <c:v>25.707571801566601</c:v>
                </c:pt>
                <c:pt idx="2484">
                  <c:v>25.893675659994202</c:v>
                </c:pt>
                <c:pt idx="2485">
                  <c:v>26.074412532637101</c:v>
                </c:pt>
                <c:pt idx="2486">
                  <c:v>26.250072526834899</c:v>
                </c:pt>
                <c:pt idx="2487">
                  <c:v>26.420800696257601</c:v>
                </c:pt>
                <c:pt idx="2488">
                  <c:v>26.586016826225698</c:v>
                </c:pt>
                <c:pt idx="2489">
                  <c:v>26.745720916739199</c:v>
                </c:pt>
                <c:pt idx="2490">
                  <c:v>26.9010733971569</c:v>
                </c:pt>
                <c:pt idx="2491">
                  <c:v>27.0519292138091</c:v>
                </c:pt>
                <c:pt idx="2492">
                  <c:v>27.198578474035401</c:v>
                </c:pt>
                <c:pt idx="2493">
                  <c:v>27.341021177835799</c:v>
                </c:pt>
                <c:pt idx="2494">
                  <c:v>27.479402378880199</c:v>
                </c:pt>
                <c:pt idx="2495">
                  <c:v>27.6138671308384</c:v>
                </c:pt>
                <c:pt idx="2496">
                  <c:v>27.7444154337105</c:v>
                </c:pt>
                <c:pt idx="2497">
                  <c:v>27.8713373948361</c:v>
                </c:pt>
                <c:pt idx="2498">
                  <c:v>27.994633014215299</c:v>
                </c:pt>
                <c:pt idx="2499">
                  <c:v>28.114447345517799</c:v>
                </c:pt>
                <c:pt idx="2500">
                  <c:v>28.230925442413699</c:v>
                </c:pt>
                <c:pt idx="2501">
                  <c:v>28.344067304902801</c:v>
                </c:pt>
                <c:pt idx="2502">
                  <c:v>28.453872932985199</c:v>
                </c:pt>
                <c:pt idx="2503">
                  <c:v>28.5607774876704</c:v>
                </c:pt>
                <c:pt idx="2504">
                  <c:v>28.664490861618798</c:v>
                </c:pt>
                <c:pt idx="2505">
                  <c:v>28.7654482158399</c:v>
                </c:pt>
                <c:pt idx="2506">
                  <c:v>28.863504496663801</c:v>
                </c:pt>
                <c:pt idx="2507">
                  <c:v>28.958369596750799</c:v>
                </c:pt>
                <c:pt idx="2508">
                  <c:v>29.050478677110501</c:v>
                </c:pt>
                <c:pt idx="2509">
                  <c:v>29.139976791412799</c:v>
                </c:pt>
                <c:pt idx="2510">
                  <c:v>29.227008993327502</c:v>
                </c:pt>
                <c:pt idx="2511">
                  <c:v>29.311720336524498</c:v>
                </c:pt>
                <c:pt idx="2512">
                  <c:v>29.393965767333899</c:v>
                </c:pt>
                <c:pt idx="2513">
                  <c:v>29.474035393095399</c:v>
                </c:pt>
                <c:pt idx="2514">
                  <c:v>29.551784160139299</c:v>
                </c:pt>
                <c:pt idx="2515">
                  <c:v>29.627502175804999</c:v>
                </c:pt>
                <c:pt idx="2516">
                  <c:v>29.701044386423</c:v>
                </c:pt>
                <c:pt idx="2517">
                  <c:v>29.772700899332801</c:v>
                </c:pt>
                <c:pt idx="2518">
                  <c:v>29.842326660864501</c:v>
                </c:pt>
                <c:pt idx="2519">
                  <c:v>29.909921671018299</c:v>
                </c:pt>
                <c:pt idx="2520">
                  <c:v>29.975776037133699</c:v>
                </c:pt>
                <c:pt idx="2521">
                  <c:v>30.0397447055411</c:v>
                </c:pt>
                <c:pt idx="2522">
                  <c:v>30.102117783579899</c:v>
                </c:pt>
                <c:pt idx="2523">
                  <c:v>30.162605163910602</c:v>
                </c:pt>
                <c:pt idx="2524">
                  <c:v>30.221496953872901</c:v>
                </c:pt>
                <c:pt idx="2525">
                  <c:v>30.278938207136601</c:v>
                </c:pt>
                <c:pt idx="2526">
                  <c:v>30.334638816362101</c:v>
                </c:pt>
                <c:pt idx="2527">
                  <c:v>30.3888888888889</c:v>
                </c:pt>
                <c:pt idx="2528">
                  <c:v>30.4416884247171</c:v>
                </c:pt>
                <c:pt idx="2529">
                  <c:v>30.492892370177</c:v>
                </c:pt>
                <c:pt idx="2530">
                  <c:v>30.542935886277899</c:v>
                </c:pt>
                <c:pt idx="2531">
                  <c:v>30.591528865680299</c:v>
                </c:pt>
                <c:pt idx="2532">
                  <c:v>30.638816362054001</c:v>
                </c:pt>
                <c:pt idx="2533">
                  <c:v>30.684798375398898</c:v>
                </c:pt>
                <c:pt idx="2534">
                  <c:v>30.729619959385001</c:v>
                </c:pt>
                <c:pt idx="2535">
                  <c:v>30.773136060342299</c:v>
                </c:pt>
                <c:pt idx="2536">
                  <c:v>30.8156367856107</c:v>
                </c:pt>
                <c:pt idx="2537">
                  <c:v>30.856977081520199</c:v>
                </c:pt>
                <c:pt idx="2538">
                  <c:v>30.897156948070801</c:v>
                </c:pt>
                <c:pt idx="2539">
                  <c:v>30.936321438932399</c:v>
                </c:pt>
                <c:pt idx="2540">
                  <c:v>30.974325500435199</c:v>
                </c:pt>
                <c:pt idx="2541">
                  <c:v>31.0114592399188</c:v>
                </c:pt>
                <c:pt idx="2542">
                  <c:v>31.0475776037134</c:v>
                </c:pt>
                <c:pt idx="2543">
                  <c:v>31.082680591818999</c:v>
                </c:pt>
                <c:pt idx="2544">
                  <c:v>31.116913257905399</c:v>
                </c:pt>
                <c:pt idx="2545">
                  <c:v>31.150275601972702</c:v>
                </c:pt>
                <c:pt idx="2546">
                  <c:v>31.182767624020901</c:v>
                </c:pt>
                <c:pt idx="2547">
                  <c:v>31.2143893240499</c:v>
                </c:pt>
                <c:pt idx="2548">
                  <c:v>31.2451407020598</c:v>
                </c:pt>
                <c:pt idx="2549">
                  <c:v>31.2751668117203</c:v>
                </c:pt>
                <c:pt idx="2550">
                  <c:v>31.304467653031601</c:v>
                </c:pt>
                <c:pt idx="2551">
                  <c:v>31.332898172323802</c:v>
                </c:pt>
                <c:pt idx="2552">
                  <c:v>31.3606034232666</c:v>
                </c:pt>
                <c:pt idx="2553">
                  <c:v>31.387728459529999</c:v>
                </c:pt>
                <c:pt idx="2554">
                  <c:v>31.413983173774302</c:v>
                </c:pt>
                <c:pt idx="2555">
                  <c:v>31.439657673339099</c:v>
                </c:pt>
                <c:pt idx="2556">
                  <c:v>31.464461850884799</c:v>
                </c:pt>
                <c:pt idx="2557">
                  <c:v>31.488830867420901</c:v>
                </c:pt>
                <c:pt idx="2558">
                  <c:v>31.5124746156078</c:v>
                </c:pt>
                <c:pt idx="2559">
                  <c:v>31.535393095445301</c:v>
                </c:pt>
                <c:pt idx="2560">
                  <c:v>31.557876414273299</c:v>
                </c:pt>
                <c:pt idx="2561">
                  <c:v>31.579779518421802</c:v>
                </c:pt>
                <c:pt idx="2562">
                  <c:v>31.601102407890899</c:v>
                </c:pt>
                <c:pt idx="2563">
                  <c:v>31.621990136350501</c:v>
                </c:pt>
                <c:pt idx="2564">
                  <c:v>31.642297650130502</c:v>
                </c:pt>
                <c:pt idx="2565">
                  <c:v>31.662024949231199</c:v>
                </c:pt>
                <c:pt idx="2566">
                  <c:v>31.681317087322299</c:v>
                </c:pt>
                <c:pt idx="2567">
                  <c:v>31.7001740644038</c:v>
                </c:pt>
                <c:pt idx="2568">
                  <c:v>31.718450826805899</c:v>
                </c:pt>
                <c:pt idx="2569">
                  <c:v>31.7364374818683</c:v>
                </c:pt>
                <c:pt idx="2570">
                  <c:v>31.7538439222512</c:v>
                </c:pt>
                <c:pt idx="2571">
                  <c:v>31.770960255294501</c:v>
                </c:pt>
                <c:pt idx="2572">
                  <c:v>31.7874963736583</c:v>
                </c:pt>
                <c:pt idx="2573">
                  <c:v>31.803742384682302</c:v>
                </c:pt>
                <c:pt idx="2574">
                  <c:v>31.819553234696802</c:v>
                </c:pt>
                <c:pt idx="2575">
                  <c:v>31.834928923701799</c:v>
                </c:pt>
                <c:pt idx="2576">
                  <c:v>31.850014505367</c:v>
                </c:pt>
                <c:pt idx="2577">
                  <c:v>31.864809979692499</c:v>
                </c:pt>
                <c:pt idx="2578">
                  <c:v>31.8791702930084</c:v>
                </c:pt>
                <c:pt idx="2579">
                  <c:v>31.893095445314799</c:v>
                </c:pt>
                <c:pt idx="2580">
                  <c:v>31.906730490281401</c:v>
                </c:pt>
                <c:pt idx="2581">
                  <c:v>31.697853205686101</c:v>
                </c:pt>
                <c:pt idx="2582">
                  <c:v>31.030316217000301</c:v>
                </c:pt>
                <c:pt idx="2583">
                  <c:v>30.318973020017399</c:v>
                </c:pt>
                <c:pt idx="2584">
                  <c:v>29.6473745285756</c:v>
                </c:pt>
                <c:pt idx="2585">
                  <c:v>29.010733971569501</c:v>
                </c:pt>
                <c:pt idx="2586">
                  <c:v>28.402233826515801</c:v>
                </c:pt>
                <c:pt idx="2587">
                  <c:v>27.820858717725599</c:v>
                </c:pt>
                <c:pt idx="2588">
                  <c:v>27.263997679141301</c:v>
                </c:pt>
                <c:pt idx="2589">
                  <c:v>26.729474905715101</c:v>
                </c:pt>
                <c:pt idx="2590">
                  <c:v>26.2135190020308</c:v>
                </c:pt>
                <c:pt idx="2591">
                  <c:v>25.715259646069001</c:v>
                </c:pt>
                <c:pt idx="2592">
                  <c:v>25.234261676820399</c:v>
                </c:pt>
                <c:pt idx="2593">
                  <c:v>24.769219611256201</c:v>
                </c:pt>
                <c:pt idx="2594">
                  <c:v>24.318827966347499</c:v>
                </c:pt>
                <c:pt idx="2595">
                  <c:v>23.880330722367301</c:v>
                </c:pt>
                <c:pt idx="2596">
                  <c:v>23.454743255004399</c:v>
                </c:pt>
                <c:pt idx="2597">
                  <c:v>23.041630403249201</c:v>
                </c:pt>
                <c:pt idx="2598">
                  <c:v>22.6401218450827</c:v>
                </c:pt>
                <c:pt idx="2599">
                  <c:v>22.249782419495201</c:v>
                </c:pt>
                <c:pt idx="2600">
                  <c:v>21.868146214099198</c:v>
                </c:pt>
                <c:pt idx="2601">
                  <c:v>21.4965187119234</c:v>
                </c:pt>
                <c:pt idx="2602">
                  <c:v>21.134464751958198</c:v>
                </c:pt>
                <c:pt idx="2603">
                  <c:v>20.781694226863898</c:v>
                </c:pt>
                <c:pt idx="2604">
                  <c:v>20.437917029300799</c:v>
                </c:pt>
                <c:pt idx="2605">
                  <c:v>20.101682622570401</c:v>
                </c:pt>
                <c:pt idx="2606">
                  <c:v>19.772700899332801</c:v>
                </c:pt>
                <c:pt idx="2607">
                  <c:v>19.451697127937301</c:v>
                </c:pt>
                <c:pt idx="2608">
                  <c:v>19.138236147374499</c:v>
                </c:pt>
                <c:pt idx="2609">
                  <c:v>18.832027850304598</c:v>
                </c:pt>
                <c:pt idx="2610">
                  <c:v>18.533072236727602</c:v>
                </c:pt>
                <c:pt idx="2611">
                  <c:v>18.239773716275</c:v>
                </c:pt>
                <c:pt idx="2612">
                  <c:v>17.952712503626302</c:v>
                </c:pt>
                <c:pt idx="2613">
                  <c:v>17.671888598781599</c:v>
                </c:pt>
                <c:pt idx="2614">
                  <c:v>17.397302001740599</c:v>
                </c:pt>
                <c:pt idx="2615">
                  <c:v>17.1286626051639</c:v>
                </c:pt>
                <c:pt idx="2616">
                  <c:v>16.865825355381499</c:v>
                </c:pt>
                <c:pt idx="2617">
                  <c:v>16.607774876704401</c:v>
                </c:pt>
                <c:pt idx="2618">
                  <c:v>16.3545111691326</c:v>
                </c:pt>
                <c:pt idx="2619">
                  <c:v>16.106469393675699</c:v>
                </c:pt>
                <c:pt idx="2620">
                  <c:v>15.8633594429939</c:v>
                </c:pt>
                <c:pt idx="2621">
                  <c:v>15.6247461560777</c:v>
                </c:pt>
                <c:pt idx="2622">
                  <c:v>15.3910646939368</c:v>
                </c:pt>
                <c:pt idx="2623">
                  <c:v>15.1617348418915</c:v>
                </c:pt>
                <c:pt idx="2624">
                  <c:v>14.936321438932399</c:v>
                </c:pt>
                <c:pt idx="2625">
                  <c:v>14.7151145923992</c:v>
                </c:pt>
                <c:pt idx="2626">
                  <c:v>14.596895851465</c:v>
                </c:pt>
                <c:pt idx="2627">
                  <c:v>14.4860458369597</c:v>
                </c:pt>
                <c:pt idx="2628">
                  <c:v>14.3759936176385</c:v>
                </c:pt>
                <c:pt idx="2629">
                  <c:v>14.2671018276762</c:v>
                </c:pt>
                <c:pt idx="2630">
                  <c:v>14.159196402669</c:v>
                </c:pt>
                <c:pt idx="2631">
                  <c:v>14.0525819553235</c:v>
                </c:pt>
                <c:pt idx="2632">
                  <c:v>13.9471424427038</c:v>
                </c:pt>
                <c:pt idx="2633">
                  <c:v>13.8429213809109</c:v>
                </c:pt>
                <c:pt idx="2634">
                  <c:v>13.7398752538439</c:v>
                </c:pt>
                <c:pt idx="2635">
                  <c:v>13.640426457789401</c:v>
                </c:pt>
                <c:pt idx="2636">
                  <c:v>13.5427908326081</c:v>
                </c:pt>
                <c:pt idx="2637">
                  <c:v>13.446301131418601</c:v>
                </c:pt>
                <c:pt idx="2638">
                  <c:v>13.350971859588</c:v>
                </c:pt>
                <c:pt idx="2639">
                  <c:v>13.2567449956484</c:v>
                </c:pt>
                <c:pt idx="2640">
                  <c:v>13.1635770234987</c:v>
                </c:pt>
                <c:pt idx="2641">
                  <c:v>12.3311140121845</c:v>
                </c:pt>
                <c:pt idx="2642">
                  <c:v>11.478575572962001</c:v>
                </c:pt>
                <c:pt idx="2643">
                  <c:v>11.441267769074599</c:v>
                </c:pt>
                <c:pt idx="2644">
                  <c:v>11.5468233246301</c:v>
                </c:pt>
                <c:pt idx="2645">
                  <c:v>11.6509573542211</c:v>
                </c:pt>
                <c:pt idx="2646">
                  <c:v>11.754148534957899</c:v>
                </c:pt>
                <c:pt idx="2647">
                  <c:v>11.856541920510599</c:v>
                </c:pt>
                <c:pt idx="2648">
                  <c:v>11.958746736292399</c:v>
                </c:pt>
                <c:pt idx="2649">
                  <c:v>12.060574412532601</c:v>
                </c:pt>
                <c:pt idx="2650">
                  <c:v>12.162068465332201</c:v>
                </c:pt>
                <c:pt idx="2651">
                  <c:v>12.263228894691</c:v>
                </c:pt>
                <c:pt idx="2652">
                  <c:v>12.3640411952422</c:v>
                </c:pt>
                <c:pt idx="2653">
                  <c:v>12.465767333913499</c:v>
                </c:pt>
                <c:pt idx="2654">
                  <c:v>12.567319408181</c:v>
                </c:pt>
                <c:pt idx="2655">
                  <c:v>12.668552364374801</c:v>
                </c:pt>
                <c:pt idx="2656">
                  <c:v>12.7694952132289</c:v>
                </c:pt>
                <c:pt idx="2657">
                  <c:v>12.870133449376301</c:v>
                </c:pt>
                <c:pt idx="2658">
                  <c:v>12.9704670728169</c:v>
                </c:pt>
                <c:pt idx="2659">
                  <c:v>13.0704815781839</c:v>
                </c:pt>
                <c:pt idx="2660">
                  <c:v>13.1701914708442</c:v>
                </c:pt>
                <c:pt idx="2661">
                  <c:v>13.269567740063801</c:v>
                </c:pt>
                <c:pt idx="2662">
                  <c:v>13.3686248912097</c:v>
                </c:pt>
                <c:pt idx="2663">
                  <c:v>13.467348418915</c:v>
                </c:pt>
                <c:pt idx="2664">
                  <c:v>13.5657383231796</c:v>
                </c:pt>
                <c:pt idx="2665">
                  <c:v>13.663794604003501</c:v>
                </c:pt>
                <c:pt idx="2666">
                  <c:v>13.762068465332201</c:v>
                </c:pt>
                <c:pt idx="2667">
                  <c:v>13.8607194662025</c:v>
                </c:pt>
                <c:pt idx="2668">
                  <c:v>13.9590803597331</c:v>
                </c:pt>
                <c:pt idx="2669">
                  <c:v>14.057136640556999</c:v>
                </c:pt>
                <c:pt idx="2670">
                  <c:v>14.154888308674201</c:v>
                </c:pt>
                <c:pt idx="2671">
                  <c:v>14.252335364084701</c:v>
                </c:pt>
                <c:pt idx="2672">
                  <c:v>14.349477806788499</c:v>
                </c:pt>
                <c:pt idx="2673">
                  <c:v>14.446286626051601</c:v>
                </c:pt>
                <c:pt idx="2674">
                  <c:v>14.5427908326081</c:v>
                </c:pt>
                <c:pt idx="2675">
                  <c:v>12.354163040324901</c:v>
                </c:pt>
                <c:pt idx="2676">
                  <c:v>12.0388453727879</c:v>
                </c:pt>
                <c:pt idx="2677">
                  <c:v>12.096736292428201</c:v>
                </c:pt>
                <c:pt idx="2678">
                  <c:v>12.1771250362634</c:v>
                </c:pt>
                <c:pt idx="2679">
                  <c:v>12.258181026979999</c:v>
                </c:pt>
                <c:pt idx="2680">
                  <c:v>12.3394836089353</c:v>
                </c:pt>
                <c:pt idx="2681">
                  <c:v>12.4216275021758</c:v>
                </c:pt>
                <c:pt idx="2682">
                  <c:v>12.5043951261967</c:v>
                </c:pt>
                <c:pt idx="2683">
                  <c:v>12.5873803307224</c:v>
                </c:pt>
                <c:pt idx="2684">
                  <c:v>12.6705686103858</c:v>
                </c:pt>
                <c:pt idx="2685">
                  <c:v>12.7539599651871</c:v>
                </c:pt>
                <c:pt idx="2686">
                  <c:v>12.837554395126199</c:v>
                </c:pt>
                <c:pt idx="2687">
                  <c:v>12.921366405570099</c:v>
                </c:pt>
                <c:pt idx="2688">
                  <c:v>13.005381491151701</c:v>
                </c:pt>
                <c:pt idx="2689">
                  <c:v>13.0895996518712</c:v>
                </c:pt>
                <c:pt idx="2690">
                  <c:v>13.174020887728499</c:v>
                </c:pt>
                <c:pt idx="2691">
                  <c:v>13.258645198723499</c:v>
                </c:pt>
                <c:pt idx="2692">
                  <c:v>13.3434725848564</c:v>
                </c:pt>
                <c:pt idx="2693">
                  <c:v>13.4284885407601</c:v>
                </c:pt>
                <c:pt idx="2694">
                  <c:v>13.5137075718016</c:v>
                </c:pt>
                <c:pt idx="2695">
                  <c:v>13.599129677980899</c:v>
                </c:pt>
                <c:pt idx="2696">
                  <c:v>13.684725848564</c:v>
                </c:pt>
                <c:pt idx="2697">
                  <c:v>13.7711633304323</c:v>
                </c:pt>
                <c:pt idx="2698">
                  <c:v>13.858195532347001</c:v>
                </c:pt>
                <c:pt idx="2699">
                  <c:v>13.9454163040325</c:v>
                </c:pt>
                <c:pt idx="2700">
                  <c:v>14.032854656222799</c:v>
                </c:pt>
                <c:pt idx="2701">
                  <c:v>14.120496083550901</c:v>
                </c:pt>
                <c:pt idx="2702">
                  <c:v>14.208326080649799</c:v>
                </c:pt>
                <c:pt idx="2703">
                  <c:v>14.2963591528866</c:v>
                </c:pt>
                <c:pt idx="2704">
                  <c:v>14.3845953002611</c:v>
                </c:pt>
                <c:pt idx="2705">
                  <c:v>14.473005512039499</c:v>
                </c:pt>
                <c:pt idx="2706">
                  <c:v>14.5616478096896</c:v>
                </c:pt>
                <c:pt idx="2707">
                  <c:v>14.6504206556426</c:v>
                </c:pt>
                <c:pt idx="2708">
                  <c:v>14.7393385552654</c:v>
                </c:pt>
                <c:pt idx="2709">
                  <c:v>14.8717725558457</c:v>
                </c:pt>
                <c:pt idx="2710">
                  <c:v>15.1457789382071</c:v>
                </c:pt>
                <c:pt idx="2711">
                  <c:v>15.409921671018299</c:v>
                </c:pt>
                <c:pt idx="2712">
                  <c:v>15.667391935015999</c:v>
                </c:pt>
                <c:pt idx="2713">
                  <c:v>15.9184798375399</c:v>
                </c:pt>
                <c:pt idx="2714">
                  <c:v>16.1631853785901</c:v>
                </c:pt>
                <c:pt idx="2715">
                  <c:v>16.401508558166501</c:v>
                </c:pt>
                <c:pt idx="2716">
                  <c:v>16.6331592689295</c:v>
                </c:pt>
                <c:pt idx="2717">
                  <c:v>16.857412242529701</c:v>
                </c:pt>
                <c:pt idx="2718">
                  <c:v>17.074267478967201</c:v>
                </c:pt>
                <c:pt idx="2719">
                  <c:v>17.285175514940502</c:v>
                </c:pt>
                <c:pt idx="2720">
                  <c:v>17.4902814041195</c:v>
                </c:pt>
                <c:pt idx="2721">
                  <c:v>17.6894400928343</c:v>
                </c:pt>
                <c:pt idx="2722">
                  <c:v>17.883086742094601</c:v>
                </c:pt>
                <c:pt idx="2723">
                  <c:v>18.070931244560501</c:v>
                </c:pt>
                <c:pt idx="2724">
                  <c:v>18.2538439222512</c:v>
                </c:pt>
                <c:pt idx="2725">
                  <c:v>18.4312445604874</c:v>
                </c:pt>
                <c:pt idx="2726">
                  <c:v>18.602117783579899</c:v>
                </c:pt>
                <c:pt idx="2727">
                  <c:v>18.7679141282274</c:v>
                </c:pt>
                <c:pt idx="2728">
                  <c:v>18.928778648099801</c:v>
                </c:pt>
                <c:pt idx="2729">
                  <c:v>19.085001450536701</c:v>
                </c:pt>
                <c:pt idx="2730">
                  <c:v>19.236582535538101</c:v>
                </c:pt>
                <c:pt idx="2731">
                  <c:v>19.383666956774</c:v>
                </c:pt>
                <c:pt idx="2732">
                  <c:v>19.5263997679141</c:v>
                </c:pt>
                <c:pt idx="2733">
                  <c:v>19.6649260226284</c:v>
                </c:pt>
                <c:pt idx="2734">
                  <c:v>19.799245720916701</c:v>
                </c:pt>
                <c:pt idx="2735">
                  <c:v>19.9295039164491</c:v>
                </c:pt>
                <c:pt idx="2736">
                  <c:v>20.055990716565098</c:v>
                </c:pt>
                <c:pt idx="2737">
                  <c:v>20.178706121264899</c:v>
                </c:pt>
                <c:pt idx="2738">
                  <c:v>20.2972149695387</c:v>
                </c:pt>
                <c:pt idx="2739">
                  <c:v>20.4119524223963</c:v>
                </c:pt>
                <c:pt idx="2740">
                  <c:v>20.523208587177301</c:v>
                </c:pt>
                <c:pt idx="2741">
                  <c:v>20.631128517551499</c:v>
                </c:pt>
                <c:pt idx="2742">
                  <c:v>20.736002320858699</c:v>
                </c:pt>
                <c:pt idx="2743">
                  <c:v>20.8376849434291</c:v>
                </c:pt>
                <c:pt idx="2744">
                  <c:v>20.9364664926023</c:v>
                </c:pt>
                <c:pt idx="2745">
                  <c:v>21.032201914708399</c:v>
                </c:pt>
                <c:pt idx="2746">
                  <c:v>21.1251813170873</c:v>
                </c:pt>
                <c:pt idx="2747">
                  <c:v>21.215404699738901</c:v>
                </c:pt>
                <c:pt idx="2748">
                  <c:v>21.303017116332999</c:v>
                </c:pt>
                <c:pt idx="2749">
                  <c:v>21.388163620539601</c:v>
                </c:pt>
                <c:pt idx="2750">
                  <c:v>21.470699158688699</c:v>
                </c:pt>
                <c:pt idx="2751">
                  <c:v>21.550768784450199</c:v>
                </c:pt>
                <c:pt idx="2752">
                  <c:v>21.6286626051639</c:v>
                </c:pt>
                <c:pt idx="2753">
                  <c:v>21.704090513490002</c:v>
                </c:pt>
                <c:pt idx="2754">
                  <c:v>21.777487670438099</c:v>
                </c:pt>
                <c:pt idx="2755">
                  <c:v>21.848709022338301</c:v>
                </c:pt>
                <c:pt idx="2756">
                  <c:v>21.917754569190599</c:v>
                </c:pt>
                <c:pt idx="2757">
                  <c:v>21.9849144183348</c:v>
                </c:pt>
                <c:pt idx="2758">
                  <c:v>22.050043516100999</c:v>
                </c:pt>
                <c:pt idx="2759">
                  <c:v>22.113431969828799</c:v>
                </c:pt>
                <c:pt idx="2760">
                  <c:v>22.174789672178701</c:v>
                </c:pt>
                <c:pt idx="2761">
                  <c:v>22.234261676820399</c:v>
                </c:pt>
                <c:pt idx="2762">
                  <c:v>22.291993037423801</c:v>
                </c:pt>
                <c:pt idx="2763">
                  <c:v>22.347983753988999</c:v>
                </c:pt>
                <c:pt idx="2764">
                  <c:v>22.402378880185701</c:v>
                </c:pt>
                <c:pt idx="2765">
                  <c:v>22.455178416013901</c:v>
                </c:pt>
                <c:pt idx="2766">
                  <c:v>22.506527415143601</c:v>
                </c:pt>
                <c:pt idx="2767">
                  <c:v>22.5564258775747</c:v>
                </c:pt>
                <c:pt idx="2768">
                  <c:v>22.6048738033072</c:v>
                </c:pt>
                <c:pt idx="2769">
                  <c:v>22.651871192341201</c:v>
                </c:pt>
                <c:pt idx="2770">
                  <c:v>22.697708152016201</c:v>
                </c:pt>
                <c:pt idx="2771">
                  <c:v>22.742094574992699</c:v>
                </c:pt>
                <c:pt idx="2772">
                  <c:v>22.785320568610398</c:v>
                </c:pt>
                <c:pt idx="2773">
                  <c:v>22.827386132869201</c:v>
                </c:pt>
                <c:pt idx="2774">
                  <c:v>22.868146214099198</c:v>
                </c:pt>
                <c:pt idx="2775">
                  <c:v>22.907890919640302</c:v>
                </c:pt>
                <c:pt idx="2776">
                  <c:v>22.946475195822501</c:v>
                </c:pt>
                <c:pt idx="2777">
                  <c:v>22.983899042645799</c:v>
                </c:pt>
                <c:pt idx="2778">
                  <c:v>23.02045256745</c:v>
                </c:pt>
                <c:pt idx="2779">
                  <c:v>23.055845662895301</c:v>
                </c:pt>
                <c:pt idx="2780">
                  <c:v>23.090368436321398</c:v>
                </c:pt>
                <c:pt idx="2781">
                  <c:v>23.124020887728499</c:v>
                </c:pt>
                <c:pt idx="2782">
                  <c:v>23.156657963446499</c:v>
                </c:pt>
                <c:pt idx="2783">
                  <c:v>23.188279663475502</c:v>
                </c:pt>
                <c:pt idx="2784">
                  <c:v>23.219176095155198</c:v>
                </c:pt>
                <c:pt idx="2785">
                  <c:v>23.249202204815798</c:v>
                </c:pt>
                <c:pt idx="2786">
                  <c:v>23.278503046127099</c:v>
                </c:pt>
                <c:pt idx="2787">
                  <c:v>23.3069335654192</c:v>
                </c:pt>
                <c:pt idx="2788">
                  <c:v>23.334638816362101</c:v>
                </c:pt>
                <c:pt idx="2789">
                  <c:v>23.3616187989556</c:v>
                </c:pt>
                <c:pt idx="2790">
                  <c:v>23.387873513199899</c:v>
                </c:pt>
                <c:pt idx="2791">
                  <c:v>23.413402959094899</c:v>
                </c:pt>
                <c:pt idx="2792">
                  <c:v>23.4382071366406</c:v>
                </c:pt>
                <c:pt idx="2793">
                  <c:v>23.462431099506802</c:v>
                </c:pt>
                <c:pt idx="2794">
                  <c:v>23.486074847693601</c:v>
                </c:pt>
                <c:pt idx="2795">
                  <c:v>23.508993327531201</c:v>
                </c:pt>
                <c:pt idx="2796">
                  <c:v>23.531476646359199</c:v>
                </c:pt>
                <c:pt idx="2797">
                  <c:v>23.553234696837801</c:v>
                </c:pt>
                <c:pt idx="2798">
                  <c:v>23.574412532637101</c:v>
                </c:pt>
                <c:pt idx="2799">
                  <c:v>23.595155207426799</c:v>
                </c:pt>
                <c:pt idx="2800">
                  <c:v>23.615317667536999</c:v>
                </c:pt>
                <c:pt idx="2801">
                  <c:v>23.6348999129678</c:v>
                </c:pt>
                <c:pt idx="2802">
                  <c:v>23.654046997388999</c:v>
                </c:pt>
                <c:pt idx="2803">
                  <c:v>23.6727589208007</c:v>
                </c:pt>
                <c:pt idx="2804">
                  <c:v>23.690890629532898</c:v>
                </c:pt>
                <c:pt idx="2805">
                  <c:v>23.708732230925399</c:v>
                </c:pt>
                <c:pt idx="2806">
                  <c:v>23.725993617638501</c:v>
                </c:pt>
                <c:pt idx="2807">
                  <c:v>23.742819843342001</c:v>
                </c:pt>
                <c:pt idx="2808">
                  <c:v>23.759210908036</c:v>
                </c:pt>
                <c:pt idx="2809">
                  <c:v>23.7751668117203</c:v>
                </c:pt>
                <c:pt idx="2810">
                  <c:v>23.790832608064999</c:v>
                </c:pt>
                <c:pt idx="2811">
                  <c:v>23.8059181897302</c:v>
                </c:pt>
                <c:pt idx="2812">
                  <c:v>23.820713664055699</c:v>
                </c:pt>
                <c:pt idx="2813">
                  <c:v>23.8352190310415</c:v>
                </c:pt>
                <c:pt idx="2814">
                  <c:v>23.8492892370177</c:v>
                </c:pt>
                <c:pt idx="2815">
                  <c:v>23.862924281984299</c:v>
                </c:pt>
                <c:pt idx="2816">
                  <c:v>23.876269219611299</c:v>
                </c:pt>
                <c:pt idx="2817">
                  <c:v>23.889324049898502</c:v>
                </c:pt>
                <c:pt idx="2818">
                  <c:v>23.902088772846</c:v>
                </c:pt>
                <c:pt idx="2819">
                  <c:v>23.9144183347839</c:v>
                </c:pt>
                <c:pt idx="2820">
                  <c:v>23.926457789382098</c:v>
                </c:pt>
                <c:pt idx="2821">
                  <c:v>23.775021758050499</c:v>
                </c:pt>
                <c:pt idx="2822">
                  <c:v>23.2882216420075</c:v>
                </c:pt>
                <c:pt idx="2823">
                  <c:v>22.769364664926002</c:v>
                </c:pt>
                <c:pt idx="2824">
                  <c:v>22.278503046127099</c:v>
                </c:pt>
                <c:pt idx="2825">
                  <c:v>21.8104148534958</c:v>
                </c:pt>
                <c:pt idx="2826">
                  <c:v>21.363649550333601</c:v>
                </c:pt>
                <c:pt idx="2827">
                  <c:v>20.936611546272101</c:v>
                </c:pt>
                <c:pt idx="2828">
                  <c:v>20.5272700899333</c:v>
                </c:pt>
                <c:pt idx="2829">
                  <c:v>20.1331592689295</c:v>
                </c:pt>
                <c:pt idx="2830">
                  <c:v>19.7522483318828</c:v>
                </c:pt>
                <c:pt idx="2831">
                  <c:v>19.384827386132901</c:v>
                </c:pt>
                <c:pt idx="2832">
                  <c:v>19.029736002320899</c:v>
                </c:pt>
                <c:pt idx="2833">
                  <c:v>18.686248912097501</c:v>
                </c:pt>
                <c:pt idx="2834">
                  <c:v>18.353060632434001</c:v>
                </c:pt>
                <c:pt idx="2835">
                  <c:v>18.028720626631898</c:v>
                </c:pt>
                <c:pt idx="2836">
                  <c:v>17.714099216710199</c:v>
                </c:pt>
                <c:pt idx="2837">
                  <c:v>17.409196402669</c:v>
                </c:pt>
                <c:pt idx="2838">
                  <c:v>17.112416594139798</c:v>
                </c:pt>
                <c:pt idx="2839">
                  <c:v>16.823759791122701</c:v>
                </c:pt>
                <c:pt idx="2840">
                  <c:v>16.541630403249201</c:v>
                </c:pt>
                <c:pt idx="2841">
                  <c:v>16.266318537859</c:v>
                </c:pt>
                <c:pt idx="2842">
                  <c:v>15.997679141282299</c:v>
                </c:pt>
                <c:pt idx="2843">
                  <c:v>15.735712213518999</c:v>
                </c:pt>
                <c:pt idx="2844">
                  <c:v>15.479982593559599</c:v>
                </c:pt>
                <c:pt idx="2845">
                  <c:v>15.2304902814041</c:v>
                </c:pt>
                <c:pt idx="2846">
                  <c:v>14.9859297940238</c:v>
                </c:pt>
                <c:pt idx="2847">
                  <c:v>14.746736292428199</c:v>
                </c:pt>
                <c:pt idx="2848">
                  <c:v>14.5131998839571</c:v>
                </c:pt>
                <c:pt idx="2849">
                  <c:v>14.2848563968668</c:v>
                </c:pt>
                <c:pt idx="2850">
                  <c:v>14.170554105018899</c:v>
                </c:pt>
                <c:pt idx="2851">
                  <c:v>14.0657093124456</c:v>
                </c:pt>
                <c:pt idx="2852">
                  <c:v>13.961865390194401</c:v>
                </c:pt>
                <c:pt idx="2853">
                  <c:v>13.8592834348709</c:v>
                </c:pt>
                <c:pt idx="2854">
                  <c:v>13.7578764142733</c:v>
                </c:pt>
                <c:pt idx="2855">
                  <c:v>13.659805628082401</c:v>
                </c:pt>
                <c:pt idx="2856">
                  <c:v>13.564316797215</c:v>
                </c:pt>
                <c:pt idx="2857">
                  <c:v>13.4700464171744</c:v>
                </c:pt>
                <c:pt idx="2858">
                  <c:v>13.3769799825936</c:v>
                </c:pt>
                <c:pt idx="2859">
                  <c:v>13.285102988105599</c:v>
                </c:pt>
                <c:pt idx="2860">
                  <c:v>13.1943864229765</c:v>
                </c:pt>
                <c:pt idx="2861">
                  <c:v>13.104801276472299</c:v>
                </c:pt>
                <c:pt idx="2862">
                  <c:v>13.0162750217581</c:v>
                </c:pt>
                <c:pt idx="2863">
                  <c:v>12.928807658833801</c:v>
                </c:pt>
                <c:pt idx="2864">
                  <c:v>12.842341166231501</c:v>
                </c:pt>
                <c:pt idx="2865">
                  <c:v>12.756846533217301</c:v>
                </c:pt>
                <c:pt idx="2866">
                  <c:v>12.672294749057199</c:v>
                </c:pt>
                <c:pt idx="2867">
                  <c:v>12.5886422976501</c:v>
                </c:pt>
                <c:pt idx="2868">
                  <c:v>12.5058456628953</c:v>
                </c:pt>
                <c:pt idx="2869">
                  <c:v>12.423904844792601</c:v>
                </c:pt>
                <c:pt idx="2870">
                  <c:v>12.343864229765</c:v>
                </c:pt>
                <c:pt idx="2871">
                  <c:v>12.2664345807949</c:v>
                </c:pt>
                <c:pt idx="2872">
                  <c:v>12.189759210908001</c:v>
                </c:pt>
                <c:pt idx="2873">
                  <c:v>12.1138236147375</c:v>
                </c:pt>
                <c:pt idx="2874">
                  <c:v>12.0386277922831</c:v>
                </c:pt>
                <c:pt idx="2875">
                  <c:v>11.964128227444199</c:v>
                </c:pt>
                <c:pt idx="2876">
                  <c:v>11.8903249202205</c:v>
                </c:pt>
                <c:pt idx="2877">
                  <c:v>11.8171888598782</c:v>
                </c:pt>
                <c:pt idx="2878">
                  <c:v>11.7447055410502</c:v>
                </c:pt>
                <c:pt idx="2879">
                  <c:v>11.6728169422686</c:v>
                </c:pt>
                <c:pt idx="2880">
                  <c:v>11.601508558166501</c:v>
                </c:pt>
                <c:pt idx="2881">
                  <c:v>10.862242529735999</c:v>
                </c:pt>
                <c:pt idx="2882">
                  <c:v>10.2714969538729</c:v>
                </c:pt>
                <c:pt idx="2883">
                  <c:v>10.3742819843342</c:v>
                </c:pt>
                <c:pt idx="2884">
                  <c:v>10.4723527705251</c:v>
                </c:pt>
                <c:pt idx="2885">
                  <c:v>10.568987525384401</c:v>
                </c:pt>
                <c:pt idx="2886">
                  <c:v>10.6646359152887</c:v>
                </c:pt>
                <c:pt idx="2887">
                  <c:v>10.7597766173484</c:v>
                </c:pt>
                <c:pt idx="2888">
                  <c:v>10.8545546852335</c:v>
                </c:pt>
                <c:pt idx="2889">
                  <c:v>10.948955613577001</c:v>
                </c:pt>
                <c:pt idx="2890">
                  <c:v>11.042979402378901</c:v>
                </c:pt>
                <c:pt idx="2891">
                  <c:v>11.136698578474</c:v>
                </c:pt>
                <c:pt idx="2892">
                  <c:v>11.231288076588299</c:v>
                </c:pt>
                <c:pt idx="2893">
                  <c:v>11.325543951262</c:v>
                </c:pt>
                <c:pt idx="2894">
                  <c:v>11.419466202494901</c:v>
                </c:pt>
                <c:pt idx="2895">
                  <c:v>11.513054830287199</c:v>
                </c:pt>
                <c:pt idx="2896">
                  <c:v>11.6063098346388</c:v>
                </c:pt>
                <c:pt idx="2897">
                  <c:v>11.6992167101828</c:v>
                </c:pt>
                <c:pt idx="2898">
                  <c:v>11.791775456919099</c:v>
                </c:pt>
                <c:pt idx="2899">
                  <c:v>11.8839860748477</c:v>
                </c:pt>
                <c:pt idx="2900">
                  <c:v>11.9758485639687</c:v>
                </c:pt>
                <c:pt idx="2901">
                  <c:v>12.067348418915</c:v>
                </c:pt>
                <c:pt idx="2902">
                  <c:v>12.158485639686701</c:v>
                </c:pt>
                <c:pt idx="2903">
                  <c:v>12.249274731650701</c:v>
                </c:pt>
                <c:pt idx="2904">
                  <c:v>12.339686684073101</c:v>
                </c:pt>
                <c:pt idx="2905">
                  <c:v>12.430504786771101</c:v>
                </c:pt>
                <c:pt idx="2906">
                  <c:v>12.521438932404999</c:v>
                </c:pt>
                <c:pt idx="2907">
                  <c:v>12.6120394545982</c:v>
                </c:pt>
                <c:pt idx="2908">
                  <c:v>12.7023063533507</c:v>
                </c:pt>
                <c:pt idx="2909">
                  <c:v>12.7922396286626</c:v>
                </c:pt>
                <c:pt idx="2910">
                  <c:v>12.8818392805338</c:v>
                </c:pt>
                <c:pt idx="2911">
                  <c:v>12.971090803597299</c:v>
                </c:pt>
                <c:pt idx="2912">
                  <c:v>13.0600087032202</c:v>
                </c:pt>
                <c:pt idx="2913">
                  <c:v>13.1485639686684</c:v>
                </c:pt>
                <c:pt idx="2914">
                  <c:v>13.236785610676</c:v>
                </c:pt>
                <c:pt idx="2915">
                  <c:v>10.948709022338299</c:v>
                </c:pt>
                <c:pt idx="2916">
                  <c:v>10.6640557006092</c:v>
                </c:pt>
                <c:pt idx="2917">
                  <c:v>10.708804757760401</c:v>
                </c:pt>
                <c:pt idx="2918">
                  <c:v>10.774470554104999</c:v>
                </c:pt>
                <c:pt idx="2919">
                  <c:v>10.841035683202801</c:v>
                </c:pt>
                <c:pt idx="2920">
                  <c:v>10.9078183928053</c:v>
                </c:pt>
                <c:pt idx="2921">
                  <c:v>10.974731650710799</c:v>
                </c:pt>
                <c:pt idx="2922">
                  <c:v>11.041775456919099</c:v>
                </c:pt>
                <c:pt idx="2923">
                  <c:v>11.1089643167972</c:v>
                </c:pt>
                <c:pt idx="2924">
                  <c:v>11.176907455758601</c:v>
                </c:pt>
                <c:pt idx="2925">
                  <c:v>11.245285755729601</c:v>
                </c:pt>
                <c:pt idx="2926">
                  <c:v>11.313809109370499</c:v>
                </c:pt>
                <c:pt idx="2927">
                  <c:v>11.382477516681201</c:v>
                </c:pt>
                <c:pt idx="2928">
                  <c:v>11.451305483028699</c:v>
                </c:pt>
                <c:pt idx="2929">
                  <c:v>11.5202785030461</c:v>
                </c:pt>
                <c:pt idx="2930">
                  <c:v>11.5893820713664</c:v>
                </c:pt>
                <c:pt idx="2931">
                  <c:v>11.6586451987235</c:v>
                </c:pt>
                <c:pt idx="2932">
                  <c:v>11.7280533797505</c:v>
                </c:pt>
                <c:pt idx="2933">
                  <c:v>11.7976066144473</c:v>
                </c:pt>
                <c:pt idx="2934">
                  <c:v>11.8672903974471</c:v>
                </c:pt>
                <c:pt idx="2935">
                  <c:v>11.937133739483601</c:v>
                </c:pt>
                <c:pt idx="2936">
                  <c:v>12.007107629823</c:v>
                </c:pt>
                <c:pt idx="2937">
                  <c:v>12.0772120684653</c:v>
                </c:pt>
                <c:pt idx="2938">
                  <c:v>12.147461560777501</c:v>
                </c:pt>
                <c:pt idx="2939">
                  <c:v>12.2178561067595</c:v>
                </c:pt>
                <c:pt idx="2940">
                  <c:v>12.2883812010444</c:v>
                </c:pt>
                <c:pt idx="2941">
                  <c:v>12.359036843632101</c:v>
                </c:pt>
                <c:pt idx="2942">
                  <c:v>12.430533797505101</c:v>
                </c:pt>
                <c:pt idx="2943">
                  <c:v>12.502349869451701</c:v>
                </c:pt>
                <c:pt idx="2944">
                  <c:v>12.574310995068201</c:v>
                </c:pt>
                <c:pt idx="2945">
                  <c:v>12.6464171743545</c:v>
                </c:pt>
                <c:pt idx="2946">
                  <c:v>12.7186539019437</c:v>
                </c:pt>
                <c:pt idx="2947">
                  <c:v>12.7910356832028</c:v>
                </c:pt>
                <c:pt idx="2948">
                  <c:v>12.863548012764699</c:v>
                </c:pt>
                <c:pt idx="2949">
                  <c:v>12.936205395996501</c:v>
                </c:pt>
                <c:pt idx="2950">
                  <c:v>13.008993327531201</c:v>
                </c:pt>
                <c:pt idx="2951">
                  <c:v>13.0819118073687</c:v>
                </c:pt>
                <c:pt idx="2952">
                  <c:v>13.154960835509099</c:v>
                </c:pt>
                <c:pt idx="2953">
                  <c:v>13.228140411952401</c:v>
                </c:pt>
                <c:pt idx="2954">
                  <c:v>13.301450536698599</c:v>
                </c:pt>
                <c:pt idx="2955">
                  <c:v>13.3748912097476</c:v>
                </c:pt>
                <c:pt idx="2956">
                  <c:v>13.495285755729601</c:v>
                </c:pt>
                <c:pt idx="2957">
                  <c:v>13.7238758340586</c:v>
                </c:pt>
                <c:pt idx="2958">
                  <c:v>13.943893240498999</c:v>
                </c:pt>
                <c:pt idx="2959">
                  <c:v>14.1583405860168</c:v>
                </c:pt>
                <c:pt idx="2960">
                  <c:v>14.3672323759791</c:v>
                </c:pt>
                <c:pt idx="2961">
                  <c:v>14.5704960835509</c:v>
                </c:pt>
                <c:pt idx="2962">
                  <c:v>14.768349289236999</c:v>
                </c:pt>
                <c:pt idx="2963">
                  <c:v>14.9606904554685</c:v>
                </c:pt>
                <c:pt idx="2964">
                  <c:v>15.147519582245399</c:v>
                </c:pt>
                <c:pt idx="2965">
                  <c:v>15.327531186539</c:v>
                </c:pt>
                <c:pt idx="2966">
                  <c:v>15.5021758050479</c:v>
                </c:pt>
                <c:pt idx="2967">
                  <c:v>15.6720336524514</c:v>
                </c:pt>
                <c:pt idx="2968">
                  <c:v>15.8368146214099</c:v>
                </c:pt>
                <c:pt idx="2969">
                  <c:v>15.9972439802727</c:v>
                </c:pt>
                <c:pt idx="2970">
                  <c:v>16.153031621699999</c:v>
                </c:pt>
                <c:pt idx="2971">
                  <c:v>16.3041775456919</c:v>
                </c:pt>
                <c:pt idx="2972">
                  <c:v>16.450826805918201</c:v>
                </c:pt>
                <c:pt idx="2973">
                  <c:v>16.593124456048699</c:v>
                </c:pt>
                <c:pt idx="2974">
                  <c:v>16.7310704960836</c:v>
                </c:pt>
                <c:pt idx="2975">
                  <c:v>16.863939657673299</c:v>
                </c:pt>
                <c:pt idx="2976">
                  <c:v>16.992892370177</c:v>
                </c:pt>
                <c:pt idx="2977">
                  <c:v>17.117928633594399</c:v>
                </c:pt>
                <c:pt idx="2978">
                  <c:v>17.239338555265402</c:v>
                </c:pt>
                <c:pt idx="2979">
                  <c:v>17.35712213519</c:v>
                </c:pt>
                <c:pt idx="2980">
                  <c:v>17.471279373368102</c:v>
                </c:pt>
                <c:pt idx="2981">
                  <c:v>17.582100377139501</c:v>
                </c:pt>
                <c:pt idx="2982">
                  <c:v>17.6897302001741</c:v>
                </c:pt>
                <c:pt idx="2983">
                  <c:v>17.794023788801901</c:v>
                </c:pt>
                <c:pt idx="2984">
                  <c:v>17.895271250362601</c:v>
                </c:pt>
                <c:pt idx="2985">
                  <c:v>17.993472584856399</c:v>
                </c:pt>
                <c:pt idx="2986">
                  <c:v>18.088772845952999</c:v>
                </c:pt>
                <c:pt idx="2987">
                  <c:v>18.181172033652501</c:v>
                </c:pt>
                <c:pt idx="2988">
                  <c:v>18.270960255294501</c:v>
                </c:pt>
                <c:pt idx="2989">
                  <c:v>18.3579924572092</c:v>
                </c:pt>
                <c:pt idx="2990">
                  <c:v>18.442413693066399</c:v>
                </c:pt>
                <c:pt idx="2991">
                  <c:v>18.523933855526501</c:v>
                </c:pt>
                <c:pt idx="2992">
                  <c:v>18.602988105599099</c:v>
                </c:pt>
                <c:pt idx="2993">
                  <c:v>18.679721496953899</c:v>
                </c:pt>
                <c:pt idx="2994">
                  <c:v>18.754279083260801</c:v>
                </c:pt>
                <c:pt idx="2995">
                  <c:v>18.826660864519901</c:v>
                </c:pt>
                <c:pt idx="2996">
                  <c:v>18.8968668407311</c:v>
                </c:pt>
                <c:pt idx="2997">
                  <c:v>18.964897011894401</c:v>
                </c:pt>
                <c:pt idx="2998">
                  <c:v>19.031186539019401</c:v>
                </c:pt>
                <c:pt idx="2999">
                  <c:v>19.0953002610966</c:v>
                </c:pt>
                <c:pt idx="3000">
                  <c:v>19.157673339135499</c:v>
                </c:pt>
                <c:pt idx="3001">
                  <c:v>19.218160719466201</c:v>
                </c:pt>
                <c:pt idx="3002">
                  <c:v>19.277052509428501</c:v>
                </c:pt>
                <c:pt idx="3003">
                  <c:v>19.334058601682599</c:v>
                </c:pt>
                <c:pt idx="3004">
                  <c:v>19.389469103568299</c:v>
                </c:pt>
                <c:pt idx="3005">
                  <c:v>19.443284015085599</c:v>
                </c:pt>
                <c:pt idx="3006">
                  <c:v>19.4955033362344</c:v>
                </c:pt>
                <c:pt idx="3007">
                  <c:v>19.546272120684701</c:v>
                </c:pt>
                <c:pt idx="3008">
                  <c:v>19.595590368436302</c:v>
                </c:pt>
                <c:pt idx="3009">
                  <c:v>19.643458079489399</c:v>
                </c:pt>
                <c:pt idx="3010">
                  <c:v>19.690020307513802</c:v>
                </c:pt>
                <c:pt idx="3011">
                  <c:v>19.735277052509399</c:v>
                </c:pt>
                <c:pt idx="3012">
                  <c:v>19.779228314476399</c:v>
                </c:pt>
                <c:pt idx="3013">
                  <c:v>19.8218740934146</c:v>
                </c:pt>
                <c:pt idx="3014">
                  <c:v>19.8633594429939</c:v>
                </c:pt>
                <c:pt idx="3015">
                  <c:v>19.903684363214399</c:v>
                </c:pt>
                <c:pt idx="3016">
                  <c:v>19.942848854076001</c:v>
                </c:pt>
                <c:pt idx="3017">
                  <c:v>19.980997969248602</c:v>
                </c:pt>
                <c:pt idx="3018">
                  <c:v>20.017986655062401</c:v>
                </c:pt>
                <c:pt idx="3019">
                  <c:v>20.054105018857001</c:v>
                </c:pt>
                <c:pt idx="3020">
                  <c:v>20.0890629532927</c:v>
                </c:pt>
                <c:pt idx="3021">
                  <c:v>20.123150565709299</c:v>
                </c:pt>
                <c:pt idx="3022">
                  <c:v>20.156367856106801</c:v>
                </c:pt>
                <c:pt idx="3023">
                  <c:v>20.188569770815199</c:v>
                </c:pt>
                <c:pt idx="3024">
                  <c:v>20.219901363504501</c:v>
                </c:pt>
                <c:pt idx="3025">
                  <c:v>20.2505076878445</c:v>
                </c:pt>
                <c:pt idx="3026">
                  <c:v>20.279953582825598</c:v>
                </c:pt>
                <c:pt idx="3027">
                  <c:v>20.3088192631274</c:v>
                </c:pt>
                <c:pt idx="3028">
                  <c:v>20.3368146214099</c:v>
                </c:pt>
                <c:pt idx="3029">
                  <c:v>20.3640847113432</c:v>
                </c:pt>
                <c:pt idx="3030">
                  <c:v>20.3906295329272</c:v>
                </c:pt>
                <c:pt idx="3031">
                  <c:v>20.416594139831702</c:v>
                </c:pt>
                <c:pt idx="3032">
                  <c:v>20.4416884247171</c:v>
                </c:pt>
                <c:pt idx="3033">
                  <c:v>20.466347548592999</c:v>
                </c:pt>
                <c:pt idx="3034">
                  <c:v>20.490136350449699</c:v>
                </c:pt>
                <c:pt idx="3035">
                  <c:v>20.513489991296801</c:v>
                </c:pt>
                <c:pt idx="3036">
                  <c:v>20.5361183637946</c:v>
                </c:pt>
                <c:pt idx="3037">
                  <c:v>20.558166521613</c:v>
                </c:pt>
                <c:pt idx="3038">
                  <c:v>20.579634464752001</c:v>
                </c:pt>
                <c:pt idx="3039">
                  <c:v>20.6005221932115</c:v>
                </c:pt>
                <c:pt idx="3040">
                  <c:v>20.620974760661401</c:v>
                </c:pt>
                <c:pt idx="3041">
                  <c:v>20.640702059762098</c:v>
                </c:pt>
                <c:pt idx="3042">
                  <c:v>20.660139251523098</c:v>
                </c:pt>
                <c:pt idx="3043">
                  <c:v>20.678851174934699</c:v>
                </c:pt>
                <c:pt idx="3044">
                  <c:v>20.697272991006699</c:v>
                </c:pt>
                <c:pt idx="3045">
                  <c:v>20.7151145923992</c:v>
                </c:pt>
                <c:pt idx="3046">
                  <c:v>20.732521032782099</c:v>
                </c:pt>
                <c:pt idx="3047">
                  <c:v>20.7494923121555</c:v>
                </c:pt>
                <c:pt idx="3048">
                  <c:v>20.766028430519299</c:v>
                </c:pt>
                <c:pt idx="3049">
                  <c:v>20.781984334203699</c:v>
                </c:pt>
                <c:pt idx="3050">
                  <c:v>20.797650130548298</c:v>
                </c:pt>
                <c:pt idx="3051">
                  <c:v>20.8130258195532</c:v>
                </c:pt>
                <c:pt idx="3052">
                  <c:v>20.827821293878699</c:v>
                </c:pt>
                <c:pt idx="3053">
                  <c:v>20.842326660864501</c:v>
                </c:pt>
                <c:pt idx="3054">
                  <c:v>20.856541920510601</c:v>
                </c:pt>
                <c:pt idx="3055">
                  <c:v>20.8703220191471</c:v>
                </c:pt>
                <c:pt idx="3056">
                  <c:v>20.883666956774</c:v>
                </c:pt>
                <c:pt idx="3057">
                  <c:v>20.8968668407311</c:v>
                </c:pt>
                <c:pt idx="3058">
                  <c:v>20.909631563678602</c:v>
                </c:pt>
                <c:pt idx="3059">
                  <c:v>20.921961125616502</c:v>
                </c:pt>
                <c:pt idx="3060">
                  <c:v>20.934145633884501</c:v>
                </c:pt>
                <c:pt idx="3061">
                  <c:v>20.806353350739801</c:v>
                </c:pt>
                <c:pt idx="3062">
                  <c:v>20.391789962286001</c:v>
                </c:pt>
                <c:pt idx="3063">
                  <c:v>19.947780678851199</c:v>
                </c:pt>
                <c:pt idx="3064">
                  <c:v>19.5263997679141</c:v>
                </c:pt>
                <c:pt idx="3065">
                  <c:v>19.125761531766798</c:v>
                </c:pt>
                <c:pt idx="3066">
                  <c:v>18.7434000580215</c:v>
                </c:pt>
                <c:pt idx="3067">
                  <c:v>18.377284595300299</c:v>
                </c:pt>
                <c:pt idx="3068">
                  <c:v>18.024223962866301</c:v>
                </c:pt>
                <c:pt idx="3069">
                  <c:v>17.684508268059201</c:v>
                </c:pt>
                <c:pt idx="3070">
                  <c:v>17.35712213519</c:v>
                </c:pt>
                <c:pt idx="3071">
                  <c:v>17.040905134899901</c:v>
                </c:pt>
                <c:pt idx="3072">
                  <c:v>16.735277052509399</c:v>
                </c:pt>
                <c:pt idx="3073">
                  <c:v>16.437917029300799</c:v>
                </c:pt>
                <c:pt idx="3074">
                  <c:v>16.149550333623399</c:v>
                </c:pt>
                <c:pt idx="3075">
                  <c:v>15.869741804467701</c:v>
                </c:pt>
                <c:pt idx="3076">
                  <c:v>15.597911227154</c:v>
                </c:pt>
                <c:pt idx="3077">
                  <c:v>15.333478387003201</c:v>
                </c:pt>
                <c:pt idx="3078">
                  <c:v>15.076443284015101</c:v>
                </c:pt>
                <c:pt idx="3079">
                  <c:v>14.825500435161</c:v>
                </c:pt>
                <c:pt idx="3080">
                  <c:v>14.580939947780699</c:v>
                </c:pt>
                <c:pt idx="3081">
                  <c:v>14.342457209167399</c:v>
                </c:pt>
                <c:pt idx="3082">
                  <c:v>14.1097621119814</c:v>
                </c:pt>
                <c:pt idx="3083">
                  <c:v>13.882579054250099</c:v>
                </c:pt>
                <c:pt idx="3084">
                  <c:v>13.6604728749637</c:v>
                </c:pt>
                <c:pt idx="3085">
                  <c:v>13.442848854076001</c:v>
                </c:pt>
                <c:pt idx="3086">
                  <c:v>13.230316217000301</c:v>
                </c:pt>
                <c:pt idx="3087">
                  <c:v>13.022657383231801</c:v>
                </c:pt>
                <c:pt idx="3088">
                  <c:v>12.8196982883667</c:v>
                </c:pt>
                <c:pt idx="3089">
                  <c:v>12.6212213519002</c:v>
                </c:pt>
                <c:pt idx="3090">
                  <c:v>12.427052509428499</c:v>
                </c:pt>
                <c:pt idx="3091">
                  <c:v>12.289077458659699</c:v>
                </c:pt>
                <c:pt idx="3092">
                  <c:v>12.2138381201044</c:v>
                </c:pt>
                <c:pt idx="3093">
                  <c:v>12.139178996228599</c:v>
                </c:pt>
                <c:pt idx="3094">
                  <c:v>12.0651581085001</c:v>
                </c:pt>
                <c:pt idx="3095">
                  <c:v>11.991789962285999</c:v>
                </c:pt>
                <c:pt idx="3096">
                  <c:v>11.9191615897882</c:v>
                </c:pt>
                <c:pt idx="3097">
                  <c:v>11.847287496373699</c:v>
                </c:pt>
                <c:pt idx="3098">
                  <c:v>11.776370757180199</c:v>
                </c:pt>
                <c:pt idx="3099">
                  <c:v>11.7059181897302</c:v>
                </c:pt>
                <c:pt idx="3100">
                  <c:v>11.6362053959965</c:v>
                </c:pt>
                <c:pt idx="3101">
                  <c:v>11.5671743545112</c:v>
                </c:pt>
                <c:pt idx="3102">
                  <c:v>11.498839570641101</c:v>
                </c:pt>
                <c:pt idx="3103">
                  <c:v>11.4311720336525</c:v>
                </c:pt>
                <c:pt idx="3104">
                  <c:v>11.3641717435451</c:v>
                </c:pt>
                <c:pt idx="3105">
                  <c:v>11.297824194952099</c:v>
                </c:pt>
                <c:pt idx="3106">
                  <c:v>11.232100377139499</c:v>
                </c:pt>
                <c:pt idx="3107">
                  <c:v>11.1670002901073</c:v>
                </c:pt>
                <c:pt idx="3108">
                  <c:v>11.1039454598201</c:v>
                </c:pt>
                <c:pt idx="3109">
                  <c:v>11.0424717145344</c:v>
                </c:pt>
                <c:pt idx="3110">
                  <c:v>10.9817957644328</c:v>
                </c:pt>
                <c:pt idx="3111">
                  <c:v>10.9216565129098</c:v>
                </c:pt>
                <c:pt idx="3112">
                  <c:v>10.8620539599652</c:v>
                </c:pt>
                <c:pt idx="3113">
                  <c:v>10.8029590948651</c:v>
                </c:pt>
                <c:pt idx="3114">
                  <c:v>10.744357412242501</c:v>
                </c:pt>
                <c:pt idx="3115">
                  <c:v>10.686248912097501</c:v>
                </c:pt>
                <c:pt idx="3116">
                  <c:v>10.628619089062999</c:v>
                </c:pt>
                <c:pt idx="3117">
                  <c:v>10.571453437772</c:v>
                </c:pt>
                <c:pt idx="3118">
                  <c:v>10.514737452857601</c:v>
                </c:pt>
                <c:pt idx="3119">
                  <c:v>10.4584566289527</c:v>
                </c:pt>
                <c:pt idx="3120">
                  <c:v>10.4025964606905</c:v>
                </c:pt>
                <c:pt idx="3121">
                  <c:v>9.8222657383231802</c:v>
                </c:pt>
                <c:pt idx="3122">
                  <c:v>9.4208297069915901</c:v>
                </c:pt>
                <c:pt idx="3123">
                  <c:v>9.5200754279083295</c:v>
                </c:pt>
                <c:pt idx="3124">
                  <c:v>9.6127067014795493</c:v>
                </c:pt>
                <c:pt idx="3125">
                  <c:v>9.7035828256454906</c:v>
                </c:pt>
                <c:pt idx="3126">
                  <c:v>9.7934725848563993</c:v>
                </c:pt>
                <c:pt idx="3127">
                  <c:v>9.8828546562228006</c:v>
                </c:pt>
                <c:pt idx="3128">
                  <c:v>9.9718160719466198</c:v>
                </c:pt>
                <c:pt idx="3129">
                  <c:v>10.061430229184801</c:v>
                </c:pt>
                <c:pt idx="3130">
                  <c:v>10.150899332753101</c:v>
                </c:pt>
                <c:pt idx="3131">
                  <c:v>10.240005802146801</c:v>
                </c:pt>
                <c:pt idx="3132">
                  <c:v>10.328720626631901</c:v>
                </c:pt>
                <c:pt idx="3133">
                  <c:v>10.4170728169423</c:v>
                </c:pt>
                <c:pt idx="3134">
                  <c:v>10.505033362344101</c:v>
                </c:pt>
                <c:pt idx="3135">
                  <c:v>10.5926167682042</c:v>
                </c:pt>
                <c:pt idx="3136">
                  <c:v>10.6798375398898</c:v>
                </c:pt>
                <c:pt idx="3137">
                  <c:v>10.766652161299699</c:v>
                </c:pt>
                <c:pt idx="3138">
                  <c:v>10.853104148534999</c:v>
                </c:pt>
                <c:pt idx="3139">
                  <c:v>10.9391499854946</c:v>
                </c:pt>
                <c:pt idx="3140">
                  <c:v>11.0248186829127</c:v>
                </c:pt>
                <c:pt idx="3141">
                  <c:v>11.110095735422099</c:v>
                </c:pt>
                <c:pt idx="3142">
                  <c:v>11.195880475776001</c:v>
                </c:pt>
                <c:pt idx="3143">
                  <c:v>11.281607194662</c:v>
                </c:pt>
                <c:pt idx="3144">
                  <c:v>11.3669857847404</c:v>
                </c:pt>
                <c:pt idx="3145">
                  <c:v>11.452016246011</c:v>
                </c:pt>
                <c:pt idx="3146">
                  <c:v>11.536684073107001</c:v>
                </c:pt>
                <c:pt idx="3147">
                  <c:v>11.621003771395401</c:v>
                </c:pt>
                <c:pt idx="3148">
                  <c:v>11.7049753408761</c:v>
                </c:pt>
                <c:pt idx="3149">
                  <c:v>11.788584276182201</c:v>
                </c:pt>
                <c:pt idx="3150">
                  <c:v>11.871830577313601</c:v>
                </c:pt>
                <c:pt idx="3151">
                  <c:v>11.9547142442704</c:v>
                </c:pt>
                <c:pt idx="3152">
                  <c:v>12.037235277052501</c:v>
                </c:pt>
                <c:pt idx="3153">
                  <c:v>12.11939367566</c:v>
                </c:pt>
                <c:pt idx="3154">
                  <c:v>12.201189440092801</c:v>
                </c:pt>
                <c:pt idx="3155">
                  <c:v>9.67583405860168</c:v>
                </c:pt>
                <c:pt idx="3156">
                  <c:v>9.3477806788511693</c:v>
                </c:pt>
                <c:pt idx="3157">
                  <c:v>9.3769219611256194</c:v>
                </c:pt>
                <c:pt idx="3158">
                  <c:v>9.4300551203945506</c:v>
                </c:pt>
                <c:pt idx="3159">
                  <c:v>9.4845953002611001</c:v>
                </c:pt>
                <c:pt idx="3160">
                  <c:v>9.5393820713664095</c:v>
                </c:pt>
                <c:pt idx="3161">
                  <c:v>9.5942993907745908</c:v>
                </c:pt>
                <c:pt idx="3162">
                  <c:v>9.6493182477516708</c:v>
                </c:pt>
                <c:pt idx="3163">
                  <c:v>9.7044386422976494</c:v>
                </c:pt>
                <c:pt idx="3164">
                  <c:v>9.7596605744125302</c:v>
                </c:pt>
                <c:pt idx="3165">
                  <c:v>9.8149840440963203</c:v>
                </c:pt>
                <c:pt idx="3166">
                  <c:v>9.8704235567159806</c:v>
                </c:pt>
                <c:pt idx="3167">
                  <c:v>9.9259501015375697</c:v>
                </c:pt>
                <c:pt idx="3168">
                  <c:v>9.9816071946620202</c:v>
                </c:pt>
                <c:pt idx="3169">
                  <c:v>10.038062082970701</c:v>
                </c:pt>
                <c:pt idx="3170">
                  <c:v>10.0947055410502</c:v>
                </c:pt>
                <c:pt idx="3171">
                  <c:v>10.151465042065601</c:v>
                </c:pt>
                <c:pt idx="3172">
                  <c:v>10.208340586016799</c:v>
                </c:pt>
                <c:pt idx="3173">
                  <c:v>10.265332172903999</c:v>
                </c:pt>
                <c:pt idx="3174">
                  <c:v>10.322425297360001</c:v>
                </c:pt>
                <c:pt idx="3175">
                  <c:v>10.379634464752</c:v>
                </c:pt>
                <c:pt idx="3176">
                  <c:v>10.4369451697128</c:v>
                </c:pt>
                <c:pt idx="3177">
                  <c:v>10.4943719176095</c:v>
                </c:pt>
                <c:pt idx="3178">
                  <c:v>10.5519147084421</c:v>
                </c:pt>
                <c:pt idx="3179">
                  <c:v>10.609544531476599</c:v>
                </c:pt>
                <c:pt idx="3180">
                  <c:v>10.667290397447101</c:v>
                </c:pt>
                <c:pt idx="3181">
                  <c:v>10.725152306353401</c:v>
                </c:pt>
                <c:pt idx="3182">
                  <c:v>10.7831012474616</c:v>
                </c:pt>
                <c:pt idx="3183">
                  <c:v>10.841151726138699</c:v>
                </c:pt>
                <c:pt idx="3184">
                  <c:v>10.899318247751699</c:v>
                </c:pt>
                <c:pt idx="3185">
                  <c:v>10.957571801566599</c:v>
                </c:pt>
                <c:pt idx="3186">
                  <c:v>11.0159268929504</c:v>
                </c:pt>
                <c:pt idx="3187">
                  <c:v>11.074383521903099</c:v>
                </c:pt>
                <c:pt idx="3188">
                  <c:v>11.132970699158699</c:v>
                </c:pt>
                <c:pt idx="3189">
                  <c:v>11.1923846823325</c:v>
                </c:pt>
                <c:pt idx="3190">
                  <c:v>11.251900203075101</c:v>
                </c:pt>
                <c:pt idx="3191">
                  <c:v>11.311517261386699</c:v>
                </c:pt>
                <c:pt idx="3192">
                  <c:v>11.3712358572672</c:v>
                </c:pt>
                <c:pt idx="3193">
                  <c:v>11.431055990716599</c:v>
                </c:pt>
                <c:pt idx="3194">
                  <c:v>11.490963156367901</c:v>
                </c:pt>
                <c:pt idx="3195">
                  <c:v>11.550986364955</c:v>
                </c:pt>
                <c:pt idx="3196">
                  <c:v>11.6110966057441</c:v>
                </c:pt>
                <c:pt idx="3197">
                  <c:v>11.671293878735099</c:v>
                </c:pt>
                <c:pt idx="3198">
                  <c:v>11.731607194662001</c:v>
                </c:pt>
                <c:pt idx="3199">
                  <c:v>11.791993037423801</c:v>
                </c:pt>
                <c:pt idx="3200">
                  <c:v>11.852480417754601</c:v>
                </c:pt>
                <c:pt idx="3201">
                  <c:v>11.9130548302872</c:v>
                </c:pt>
                <c:pt idx="3202">
                  <c:v>11.973730780388699</c:v>
                </c:pt>
                <c:pt idx="3203">
                  <c:v>12.0344937626922</c:v>
                </c:pt>
                <c:pt idx="3204">
                  <c:v>12.0953292718306</c:v>
                </c:pt>
                <c:pt idx="3205">
                  <c:v>12.273179576443299</c:v>
                </c:pt>
                <c:pt idx="3206">
                  <c:v>12.460646939367599</c:v>
                </c:pt>
                <c:pt idx="3207">
                  <c:v>12.6420365535248</c:v>
                </c:pt>
                <c:pt idx="3208">
                  <c:v>12.818595880475799</c:v>
                </c:pt>
                <c:pt idx="3209">
                  <c:v>12.9903539309545</c:v>
                </c:pt>
                <c:pt idx="3210">
                  <c:v>13.1573397156948</c:v>
                </c:pt>
                <c:pt idx="3211">
                  <c:v>13.3196257615318</c:v>
                </c:pt>
                <c:pt idx="3212">
                  <c:v>13.477270089933301</c:v>
                </c:pt>
                <c:pt idx="3213">
                  <c:v>13.6303597331012</c:v>
                </c:pt>
                <c:pt idx="3214">
                  <c:v>13.778430519292099</c:v>
                </c:pt>
                <c:pt idx="3215">
                  <c:v>13.921714534377699</c:v>
                </c:pt>
                <c:pt idx="3216">
                  <c:v>14.0608210037714</c:v>
                </c:pt>
                <c:pt idx="3217">
                  <c:v>14.1958224543081</c:v>
                </c:pt>
                <c:pt idx="3218">
                  <c:v>14.3268494342907</c:v>
                </c:pt>
                <c:pt idx="3219">
                  <c:v>14.453988975921099</c:v>
                </c:pt>
                <c:pt idx="3220">
                  <c:v>14.577313606034201</c:v>
                </c:pt>
                <c:pt idx="3221">
                  <c:v>14.696982883666999</c:v>
                </c:pt>
                <c:pt idx="3222">
                  <c:v>14.8130258195532</c:v>
                </c:pt>
                <c:pt idx="3223">
                  <c:v>14.925732521032799</c:v>
                </c:pt>
                <c:pt idx="3224">
                  <c:v>15.0348128807659</c:v>
                </c:pt>
                <c:pt idx="3225">
                  <c:v>15.140847113432001</c:v>
                </c:pt>
                <c:pt idx="3226">
                  <c:v>15.2431099506818</c:v>
                </c:pt>
                <c:pt idx="3227">
                  <c:v>15.3420365535248</c:v>
                </c:pt>
                <c:pt idx="3228">
                  <c:v>15.4382071366406</c:v>
                </c:pt>
                <c:pt idx="3229">
                  <c:v>15.5314766463592</c:v>
                </c:pt>
                <c:pt idx="3230">
                  <c:v>15.621845082680601</c:v>
                </c:pt>
                <c:pt idx="3231">
                  <c:v>15.7097476066144</c:v>
                </c:pt>
                <c:pt idx="3232">
                  <c:v>15.794894110821</c:v>
                </c:pt>
                <c:pt idx="3233">
                  <c:v>15.87757470264</c:v>
                </c:pt>
                <c:pt idx="3234">
                  <c:v>15.9577893820714</c:v>
                </c:pt>
                <c:pt idx="3235">
                  <c:v>16.035538149115201</c:v>
                </c:pt>
                <c:pt idx="3236">
                  <c:v>16.1111111111111</c:v>
                </c:pt>
                <c:pt idx="3237">
                  <c:v>16.1843632143893</c:v>
                </c:pt>
                <c:pt idx="3238">
                  <c:v>16.255439512619699</c:v>
                </c:pt>
                <c:pt idx="3239">
                  <c:v>16.3243400058021</c:v>
                </c:pt>
                <c:pt idx="3240">
                  <c:v>16.391354801276499</c:v>
                </c:pt>
                <c:pt idx="3241">
                  <c:v>16.456338845372802</c:v>
                </c:pt>
                <c:pt idx="3242">
                  <c:v>16.5192921380911</c:v>
                </c:pt>
                <c:pt idx="3243">
                  <c:v>16.580504786771101</c:v>
                </c:pt>
                <c:pt idx="3244">
                  <c:v>16.639976791412799</c:v>
                </c:pt>
                <c:pt idx="3245">
                  <c:v>16.6975630983464</c:v>
                </c:pt>
                <c:pt idx="3246">
                  <c:v>16.753408761241701</c:v>
                </c:pt>
                <c:pt idx="3247">
                  <c:v>16.807513780098599</c:v>
                </c:pt>
                <c:pt idx="3248">
                  <c:v>16.8598781549173</c:v>
                </c:pt>
                <c:pt idx="3249">
                  <c:v>16.9107919930374</c:v>
                </c:pt>
                <c:pt idx="3250">
                  <c:v>16.960255294458999</c:v>
                </c:pt>
                <c:pt idx="3251">
                  <c:v>17.008413112851802</c:v>
                </c:pt>
                <c:pt idx="3252">
                  <c:v>17.054975340876101</c:v>
                </c:pt>
                <c:pt idx="3253">
                  <c:v>17.1003771395416</c:v>
                </c:pt>
                <c:pt idx="3254">
                  <c:v>17.144473455178399</c:v>
                </c:pt>
                <c:pt idx="3255">
                  <c:v>17.187264287786501</c:v>
                </c:pt>
                <c:pt idx="3256">
                  <c:v>17.228894691035698</c:v>
                </c:pt>
                <c:pt idx="3257">
                  <c:v>17.269364664926002</c:v>
                </c:pt>
                <c:pt idx="3258">
                  <c:v>17.3086742094575</c:v>
                </c:pt>
                <c:pt idx="3259">
                  <c:v>17.346823324630101</c:v>
                </c:pt>
                <c:pt idx="3260">
                  <c:v>17.384102117783598</c:v>
                </c:pt>
                <c:pt idx="3261">
                  <c:v>17.420220481578198</c:v>
                </c:pt>
                <c:pt idx="3262">
                  <c:v>17.455468523353598</c:v>
                </c:pt>
                <c:pt idx="3263">
                  <c:v>17.489701189440101</c:v>
                </c:pt>
                <c:pt idx="3264">
                  <c:v>17.5229184798375</c:v>
                </c:pt>
                <c:pt idx="3265">
                  <c:v>17.555410501885699</c:v>
                </c:pt>
                <c:pt idx="3266">
                  <c:v>17.586887148244902</c:v>
                </c:pt>
                <c:pt idx="3267">
                  <c:v>17.617493472584901</c:v>
                </c:pt>
                <c:pt idx="3268">
                  <c:v>17.6473745285756</c:v>
                </c:pt>
                <c:pt idx="3269">
                  <c:v>17.6763852625471</c:v>
                </c:pt>
                <c:pt idx="3270">
                  <c:v>17.7046707281694</c:v>
                </c:pt>
                <c:pt idx="3271">
                  <c:v>17.732230925442401</c:v>
                </c:pt>
                <c:pt idx="3272">
                  <c:v>17.758920800696298</c:v>
                </c:pt>
                <c:pt idx="3273">
                  <c:v>17.785030461270701</c:v>
                </c:pt>
                <c:pt idx="3274">
                  <c:v>17.8104148534958</c:v>
                </c:pt>
                <c:pt idx="3275">
                  <c:v>17.8350739773716</c:v>
                </c:pt>
                <c:pt idx="3276">
                  <c:v>17.8590078328982</c:v>
                </c:pt>
                <c:pt idx="3277">
                  <c:v>17.882361473745298</c:v>
                </c:pt>
                <c:pt idx="3278">
                  <c:v>17.905134899913001</c:v>
                </c:pt>
                <c:pt idx="3279">
                  <c:v>17.927328111401199</c:v>
                </c:pt>
                <c:pt idx="3280">
                  <c:v>17.9487960545402</c:v>
                </c:pt>
                <c:pt idx="3281">
                  <c:v>17.969828836669599</c:v>
                </c:pt>
                <c:pt idx="3282">
                  <c:v>17.9902814041195</c:v>
                </c:pt>
                <c:pt idx="3283">
                  <c:v>18.010153756889999</c:v>
                </c:pt>
                <c:pt idx="3284">
                  <c:v>18.029590948650998</c:v>
                </c:pt>
                <c:pt idx="3285">
                  <c:v>18.0484479257325</c:v>
                </c:pt>
                <c:pt idx="3286">
                  <c:v>18.066724688134599</c:v>
                </c:pt>
                <c:pt idx="3287">
                  <c:v>18.084711343197</c:v>
                </c:pt>
                <c:pt idx="3288">
                  <c:v>18.102117783579899</c:v>
                </c:pt>
                <c:pt idx="3289">
                  <c:v>18.1190890629533</c:v>
                </c:pt>
                <c:pt idx="3290">
                  <c:v>18.135625181317099</c:v>
                </c:pt>
                <c:pt idx="3291">
                  <c:v>18.1517261386713</c:v>
                </c:pt>
                <c:pt idx="3292">
                  <c:v>18.1675369886858</c:v>
                </c:pt>
                <c:pt idx="3293">
                  <c:v>18.182767624020901</c:v>
                </c:pt>
                <c:pt idx="3294">
                  <c:v>18.197708152016201</c:v>
                </c:pt>
                <c:pt idx="3295">
                  <c:v>18.212213519001999</c:v>
                </c:pt>
                <c:pt idx="3296">
                  <c:v>18.226428778648099</c:v>
                </c:pt>
                <c:pt idx="3297">
                  <c:v>18.240208877284601</c:v>
                </c:pt>
                <c:pt idx="3298">
                  <c:v>18.253698868581399</c:v>
                </c:pt>
                <c:pt idx="3299">
                  <c:v>18.266898752538399</c:v>
                </c:pt>
                <c:pt idx="3300">
                  <c:v>18.279663475485901</c:v>
                </c:pt>
                <c:pt idx="3301">
                  <c:v>18.172468813460998</c:v>
                </c:pt>
                <c:pt idx="3302">
                  <c:v>17.818827966347499</c:v>
                </c:pt>
                <c:pt idx="3303">
                  <c:v>17.440527995358298</c:v>
                </c:pt>
                <c:pt idx="3304">
                  <c:v>17.081665216129998</c:v>
                </c:pt>
                <c:pt idx="3305">
                  <c:v>16.739773716275</c:v>
                </c:pt>
                <c:pt idx="3306">
                  <c:v>16.411662315056599</c:v>
                </c:pt>
                <c:pt idx="3307">
                  <c:v>16.0970409051349</c:v>
                </c:pt>
                <c:pt idx="3308">
                  <c:v>15.794749057151099</c:v>
                </c:pt>
                <c:pt idx="3309">
                  <c:v>15.503626341746401</c:v>
                </c:pt>
                <c:pt idx="3310">
                  <c:v>15.2228024369017</c:v>
                </c:pt>
                <c:pt idx="3311">
                  <c:v>14.9501015375689</c:v>
                </c:pt>
                <c:pt idx="3312">
                  <c:v>14.6861038584276</c:v>
                </c:pt>
                <c:pt idx="3313">
                  <c:v>14.430229184798399</c:v>
                </c:pt>
                <c:pt idx="3314">
                  <c:v>14.1817667536989</c:v>
                </c:pt>
                <c:pt idx="3315">
                  <c:v>13.9409051348999</c:v>
                </c:pt>
                <c:pt idx="3316">
                  <c:v>13.706643458079499</c:v>
                </c:pt>
                <c:pt idx="3317">
                  <c:v>13.477676240208901</c:v>
                </c:pt>
                <c:pt idx="3318">
                  <c:v>13.2548157818393</c:v>
                </c:pt>
                <c:pt idx="3319">
                  <c:v>13.037612416594101</c:v>
                </c:pt>
                <c:pt idx="3320">
                  <c:v>12.8262402088773</c:v>
                </c:pt>
                <c:pt idx="3321">
                  <c:v>12.620060922541301</c:v>
                </c:pt>
                <c:pt idx="3322">
                  <c:v>12.4188424717145</c:v>
                </c:pt>
                <c:pt idx="3323">
                  <c:v>12.221569480707901</c:v>
                </c:pt>
                <c:pt idx="3324">
                  <c:v>12.028735131998801</c:v>
                </c:pt>
                <c:pt idx="3325">
                  <c:v>11.8403829416884</c:v>
                </c:pt>
                <c:pt idx="3326">
                  <c:v>11.6563968668407</c:v>
                </c:pt>
                <c:pt idx="3327">
                  <c:v>11.476573832318</c:v>
                </c:pt>
                <c:pt idx="3328">
                  <c:v>11.3006962576153</c:v>
                </c:pt>
                <c:pt idx="3329">
                  <c:v>11.128590078328999</c:v>
                </c:pt>
                <c:pt idx="3330">
                  <c:v>10.9593704670728</c:v>
                </c:pt>
                <c:pt idx="3331">
                  <c:v>10.793733681462101</c:v>
                </c:pt>
                <c:pt idx="3332">
                  <c:v>10.631636205395999</c:v>
                </c:pt>
                <c:pt idx="3333">
                  <c:v>10.482100377139499</c:v>
                </c:pt>
                <c:pt idx="3334">
                  <c:v>10.423948360893499</c:v>
                </c:pt>
                <c:pt idx="3335">
                  <c:v>10.3694952132289</c:v>
                </c:pt>
                <c:pt idx="3336">
                  <c:v>10.315317667537</c:v>
                </c:pt>
                <c:pt idx="3337">
                  <c:v>10.261618798955601</c:v>
                </c:pt>
                <c:pt idx="3338">
                  <c:v>10.2080504786771</c:v>
                </c:pt>
                <c:pt idx="3339">
                  <c:v>10.154902814041201</c:v>
                </c:pt>
                <c:pt idx="3340">
                  <c:v>10.102132288946899</c:v>
                </c:pt>
                <c:pt idx="3341">
                  <c:v>10.0497534087612</c:v>
                </c:pt>
                <c:pt idx="3342">
                  <c:v>9.9977661734841892</c:v>
                </c:pt>
                <c:pt idx="3343">
                  <c:v>9.9481288076588292</c:v>
                </c:pt>
                <c:pt idx="3344">
                  <c:v>9.8994052799535801</c:v>
                </c:pt>
                <c:pt idx="3345">
                  <c:v>9.8510588917899593</c:v>
                </c:pt>
                <c:pt idx="3346">
                  <c:v>9.8030751378009899</c:v>
                </c:pt>
                <c:pt idx="3347">
                  <c:v>9.7554830287206293</c:v>
                </c:pt>
                <c:pt idx="3348">
                  <c:v>9.7082825645488793</c:v>
                </c:pt>
                <c:pt idx="3349">
                  <c:v>9.6614447345517807</c:v>
                </c:pt>
                <c:pt idx="3350">
                  <c:v>9.6149840440963192</c:v>
                </c:pt>
                <c:pt idx="3351">
                  <c:v>9.5689004931824808</c:v>
                </c:pt>
                <c:pt idx="3352">
                  <c:v>9.5231650710762992</c:v>
                </c:pt>
                <c:pt idx="3353">
                  <c:v>9.4777922831447601</c:v>
                </c:pt>
                <c:pt idx="3354">
                  <c:v>9.4327531186539009</c:v>
                </c:pt>
                <c:pt idx="3355">
                  <c:v>9.3880620829707002</c:v>
                </c:pt>
                <c:pt idx="3356">
                  <c:v>9.3437046707281706</c:v>
                </c:pt>
                <c:pt idx="3357">
                  <c:v>9.2996518711923404</c:v>
                </c:pt>
                <c:pt idx="3358">
                  <c:v>9.2559326950971901</c:v>
                </c:pt>
                <c:pt idx="3359">
                  <c:v>9.2125181317087304</c:v>
                </c:pt>
                <c:pt idx="3360">
                  <c:v>9.1693791702930092</c:v>
                </c:pt>
                <c:pt idx="3361">
                  <c:v>8.6666666666666696</c:v>
                </c:pt>
                <c:pt idx="3362">
                  <c:v>8.4655497534087605</c:v>
                </c:pt>
                <c:pt idx="3363">
                  <c:v>8.5563388453727907</c:v>
                </c:pt>
                <c:pt idx="3364">
                  <c:v>8.6454453147664605</c:v>
                </c:pt>
                <c:pt idx="3365">
                  <c:v>8.7333768494342898</c:v>
                </c:pt>
                <c:pt idx="3366">
                  <c:v>8.8203800406150297</c:v>
                </c:pt>
                <c:pt idx="3367">
                  <c:v>8.9069045546852301</c:v>
                </c:pt>
                <c:pt idx="3368">
                  <c:v>8.9938497243980304</c:v>
                </c:pt>
                <c:pt idx="3369">
                  <c:v>9.0808093994778094</c:v>
                </c:pt>
                <c:pt idx="3370">
                  <c:v>9.1673484189149992</c:v>
                </c:pt>
                <c:pt idx="3371">
                  <c:v>9.2534667827095998</c:v>
                </c:pt>
                <c:pt idx="3372">
                  <c:v>9.3391789962286094</c:v>
                </c:pt>
                <c:pt idx="3373">
                  <c:v>9.4244705541050209</c:v>
                </c:pt>
                <c:pt idx="3374">
                  <c:v>9.5093414563388503</c:v>
                </c:pt>
                <c:pt idx="3375">
                  <c:v>9.5937917029300905</c:v>
                </c:pt>
                <c:pt idx="3376">
                  <c:v>9.6778212938787291</c:v>
                </c:pt>
                <c:pt idx="3377">
                  <c:v>9.7614302291847999</c:v>
                </c:pt>
                <c:pt idx="3378">
                  <c:v>9.8446040034812903</c:v>
                </c:pt>
                <c:pt idx="3379">
                  <c:v>9.9273571221351897</c:v>
                </c:pt>
                <c:pt idx="3380">
                  <c:v>10.010008703220199</c:v>
                </c:pt>
                <c:pt idx="3381">
                  <c:v>10.093138961415701</c:v>
                </c:pt>
                <c:pt idx="3382">
                  <c:v>10.1758775747026</c:v>
                </c:pt>
                <c:pt idx="3383">
                  <c:v>10.2582390484479</c:v>
                </c:pt>
                <c:pt idx="3384">
                  <c:v>10.340208877284599</c:v>
                </c:pt>
                <c:pt idx="3385">
                  <c:v>10.4217870612126</c:v>
                </c:pt>
                <c:pt idx="3386">
                  <c:v>10.502973600232099</c:v>
                </c:pt>
                <c:pt idx="3387">
                  <c:v>10.5837684943429</c:v>
                </c:pt>
                <c:pt idx="3388">
                  <c:v>10.664186248912101</c:v>
                </c:pt>
                <c:pt idx="3389">
                  <c:v>10.7441978532057</c:v>
                </c:pt>
                <c:pt idx="3390">
                  <c:v>10.823817812590701</c:v>
                </c:pt>
                <c:pt idx="3391">
                  <c:v>10.9030316217</c:v>
                </c:pt>
                <c:pt idx="3392">
                  <c:v>10.9818682912678</c:v>
                </c:pt>
                <c:pt idx="3393">
                  <c:v>11.0602988105599</c:v>
                </c:pt>
                <c:pt idx="3394">
                  <c:v>11.1384537278793</c:v>
                </c:pt>
                <c:pt idx="3395">
                  <c:v>8.6667972149695398</c:v>
                </c:pt>
                <c:pt idx="3396">
                  <c:v>8.3878154917319403</c:v>
                </c:pt>
                <c:pt idx="3397">
                  <c:v>8.4382071366405604</c:v>
                </c:pt>
                <c:pt idx="3398">
                  <c:v>8.4908761241659398</c:v>
                </c:pt>
                <c:pt idx="3399">
                  <c:v>8.5376269219611292</c:v>
                </c:pt>
                <c:pt idx="3400">
                  <c:v>8.5837249782419498</c:v>
                </c:pt>
                <c:pt idx="3401">
                  <c:v>8.6297795184218096</c:v>
                </c:pt>
                <c:pt idx="3402">
                  <c:v>8.6759065854366106</c:v>
                </c:pt>
                <c:pt idx="3403">
                  <c:v>8.7221206846533192</c:v>
                </c:pt>
                <c:pt idx="3404">
                  <c:v>8.7683928053379798</c:v>
                </c:pt>
                <c:pt idx="3405">
                  <c:v>8.8147664635915302</c:v>
                </c:pt>
                <c:pt idx="3406">
                  <c:v>8.8611981433130307</c:v>
                </c:pt>
                <c:pt idx="3407">
                  <c:v>8.9077168552364405</c:v>
                </c:pt>
                <c:pt idx="3408">
                  <c:v>8.9545836959675107</c:v>
                </c:pt>
                <c:pt idx="3409">
                  <c:v>9.0019437191761007</c:v>
                </c:pt>
                <c:pt idx="3410">
                  <c:v>9.0493907745866</c:v>
                </c:pt>
                <c:pt idx="3411">
                  <c:v>9.0969248621990104</c:v>
                </c:pt>
                <c:pt idx="3412">
                  <c:v>9.1445459820133408</c:v>
                </c:pt>
                <c:pt idx="3413">
                  <c:v>9.1922541340295894</c:v>
                </c:pt>
                <c:pt idx="3414">
                  <c:v>9.2400348128807703</c:v>
                </c:pt>
                <c:pt idx="3415">
                  <c:v>9.2879025239338606</c:v>
                </c:pt>
                <c:pt idx="3416">
                  <c:v>9.3358572671888602</c:v>
                </c:pt>
                <c:pt idx="3417">
                  <c:v>9.3838990426457798</c:v>
                </c:pt>
                <c:pt idx="3418">
                  <c:v>9.43201334493763</c:v>
                </c:pt>
                <c:pt idx="3419">
                  <c:v>9.4802001740644002</c:v>
                </c:pt>
                <c:pt idx="3420">
                  <c:v>9.5284740353930992</c:v>
                </c:pt>
                <c:pt idx="3421">
                  <c:v>9.5768349289237005</c:v>
                </c:pt>
                <c:pt idx="3422">
                  <c:v>9.6252538439222501</c:v>
                </c:pt>
                <c:pt idx="3423">
                  <c:v>9.6737742964897002</c:v>
                </c:pt>
                <c:pt idx="3424">
                  <c:v>9.7223527705250898</c:v>
                </c:pt>
                <c:pt idx="3425">
                  <c:v>9.7710182767623994</c:v>
                </c:pt>
                <c:pt idx="3426">
                  <c:v>9.8197418044676503</c:v>
                </c:pt>
                <c:pt idx="3427">
                  <c:v>9.8685523643748194</c:v>
                </c:pt>
                <c:pt idx="3428">
                  <c:v>9.9174354511169103</c:v>
                </c:pt>
                <c:pt idx="3429">
                  <c:v>9.9663765593269495</c:v>
                </c:pt>
                <c:pt idx="3430">
                  <c:v>10.0157818392805</c:v>
                </c:pt>
                <c:pt idx="3431">
                  <c:v>10.065549753408799</c:v>
                </c:pt>
                <c:pt idx="3432">
                  <c:v>10.1153756890049</c:v>
                </c:pt>
                <c:pt idx="3433">
                  <c:v>10.165288656803</c:v>
                </c:pt>
                <c:pt idx="3434">
                  <c:v>10.215288656803001</c:v>
                </c:pt>
                <c:pt idx="3435">
                  <c:v>10.265346678270999</c:v>
                </c:pt>
                <c:pt idx="3436">
                  <c:v>10.315477226573799</c:v>
                </c:pt>
                <c:pt idx="3437">
                  <c:v>10.365694807078601</c:v>
                </c:pt>
                <c:pt idx="3438">
                  <c:v>10.415970409051299</c:v>
                </c:pt>
                <c:pt idx="3439">
                  <c:v>10.466333043225999</c:v>
                </c:pt>
                <c:pt idx="3440">
                  <c:v>10.5167536988686</c:v>
                </c:pt>
                <c:pt idx="3441">
                  <c:v>10.567246881346099</c:v>
                </c:pt>
                <c:pt idx="3442">
                  <c:v>10.617812590658501</c:v>
                </c:pt>
                <c:pt idx="3443">
                  <c:v>10.6684508268059</c:v>
                </c:pt>
                <c:pt idx="3444">
                  <c:v>10.7191470844212</c:v>
                </c:pt>
                <c:pt idx="3445">
                  <c:v>10.7699158688715</c:v>
                </c:pt>
                <c:pt idx="3446">
                  <c:v>10.820757180156701</c:v>
                </c:pt>
                <c:pt idx="3447">
                  <c:v>10.8716565129098</c:v>
                </c:pt>
                <c:pt idx="3448">
                  <c:v>10.922628372497799</c:v>
                </c:pt>
                <c:pt idx="3449">
                  <c:v>10.973658253553801</c:v>
                </c:pt>
                <c:pt idx="3450">
                  <c:v>11.0247461560778</c:v>
                </c:pt>
                <c:pt idx="3451">
                  <c:v>11.0759065854366</c:v>
                </c:pt>
                <c:pt idx="3452">
                  <c:v>11.127125036263401</c:v>
                </c:pt>
                <c:pt idx="3453">
                  <c:v>11.2800406150276</c:v>
                </c:pt>
                <c:pt idx="3454">
                  <c:v>11.4393240498985</c:v>
                </c:pt>
                <c:pt idx="3455">
                  <c:v>11.5943138961416</c:v>
                </c:pt>
                <c:pt idx="3456">
                  <c:v>11.745024659123899</c:v>
                </c:pt>
                <c:pt idx="3457">
                  <c:v>11.8914998549463</c:v>
                </c:pt>
                <c:pt idx="3458">
                  <c:v>12.033812010443899</c:v>
                </c:pt>
                <c:pt idx="3459">
                  <c:v>12.1720046417174</c:v>
                </c:pt>
                <c:pt idx="3460">
                  <c:v>12.306179286335899</c:v>
                </c:pt>
                <c:pt idx="3461">
                  <c:v>12.435828256454901</c:v>
                </c:pt>
                <c:pt idx="3462">
                  <c:v>12.5613722077169</c:v>
                </c:pt>
                <c:pt idx="3463">
                  <c:v>12.683231795764399</c:v>
                </c:pt>
                <c:pt idx="3464">
                  <c:v>12.8015230635335</c:v>
                </c:pt>
                <c:pt idx="3465">
                  <c:v>12.916333043226</c:v>
                </c:pt>
                <c:pt idx="3466">
                  <c:v>13.0277197563098</c:v>
                </c:pt>
                <c:pt idx="3467">
                  <c:v>13.1357702349869</c:v>
                </c:pt>
                <c:pt idx="3468">
                  <c:v>13.240600522193199</c:v>
                </c:pt>
                <c:pt idx="3469">
                  <c:v>13.3422831447636</c:v>
                </c:pt>
                <c:pt idx="3470">
                  <c:v>13.4409341456339</c:v>
                </c:pt>
                <c:pt idx="3471">
                  <c:v>13.5366115462721</c:v>
                </c:pt>
                <c:pt idx="3472">
                  <c:v>13.629445894981099</c:v>
                </c:pt>
                <c:pt idx="3473">
                  <c:v>13.7194807078619</c:v>
                </c:pt>
                <c:pt idx="3474">
                  <c:v>13.806208297069899</c:v>
                </c:pt>
                <c:pt idx="3475">
                  <c:v>13.890368436321401</c:v>
                </c:pt>
                <c:pt idx="3476">
                  <c:v>13.972033652451399</c:v>
                </c:pt>
                <c:pt idx="3477">
                  <c:v>14.051276472294701</c:v>
                </c:pt>
                <c:pt idx="3478">
                  <c:v>14.128154917319399</c:v>
                </c:pt>
                <c:pt idx="3479">
                  <c:v>14.2027705250943</c:v>
                </c:pt>
                <c:pt idx="3480">
                  <c:v>14.2751523063534</c:v>
                </c:pt>
                <c:pt idx="3481">
                  <c:v>14.345401798665501</c:v>
                </c:pt>
                <c:pt idx="3482">
                  <c:v>14.4135480127647</c:v>
                </c:pt>
                <c:pt idx="3483">
                  <c:v>14.4796924862199</c:v>
                </c:pt>
                <c:pt idx="3484">
                  <c:v>14.5438062082971</c:v>
                </c:pt>
                <c:pt idx="3485">
                  <c:v>14.6061792863359</c:v>
                </c:pt>
                <c:pt idx="3486">
                  <c:v>14.6666666666667</c:v>
                </c:pt>
                <c:pt idx="3487">
                  <c:v>14.7252683492892</c:v>
                </c:pt>
                <c:pt idx="3488">
                  <c:v>14.7821293878735</c:v>
                </c:pt>
                <c:pt idx="3489">
                  <c:v>14.837539889759199</c:v>
                </c:pt>
                <c:pt idx="3490">
                  <c:v>14.891209747606601</c:v>
                </c:pt>
                <c:pt idx="3491">
                  <c:v>14.943284015085601</c:v>
                </c:pt>
                <c:pt idx="3492">
                  <c:v>14.9937626921961</c:v>
                </c:pt>
                <c:pt idx="3493">
                  <c:v>15.042935886277901</c:v>
                </c:pt>
                <c:pt idx="3494">
                  <c:v>15.090658543661201</c:v>
                </c:pt>
                <c:pt idx="3495">
                  <c:v>15.1370757180157</c:v>
                </c:pt>
                <c:pt idx="3496">
                  <c:v>15.1820423556716</c:v>
                </c:pt>
                <c:pt idx="3497">
                  <c:v>15.225558456629001</c:v>
                </c:pt>
                <c:pt idx="3498">
                  <c:v>15.2679141282274</c:v>
                </c:pt>
                <c:pt idx="3499">
                  <c:v>15.3089643167972</c:v>
                </c:pt>
                <c:pt idx="3500">
                  <c:v>15.348999129678001</c:v>
                </c:pt>
                <c:pt idx="3501">
                  <c:v>15.387873513199899</c:v>
                </c:pt>
                <c:pt idx="3502">
                  <c:v>15.425732521032799</c:v>
                </c:pt>
                <c:pt idx="3503">
                  <c:v>15.4624310995068</c:v>
                </c:pt>
                <c:pt idx="3504">
                  <c:v>15.4982593559617</c:v>
                </c:pt>
                <c:pt idx="3505">
                  <c:v>15.5330722367276</c:v>
                </c:pt>
                <c:pt idx="3506">
                  <c:v>15.566869741804499</c:v>
                </c:pt>
                <c:pt idx="3507">
                  <c:v>15.599941978532099</c:v>
                </c:pt>
                <c:pt idx="3508">
                  <c:v>15.6318537859008</c:v>
                </c:pt>
                <c:pt idx="3509">
                  <c:v>15.6630403249202</c:v>
                </c:pt>
                <c:pt idx="3510">
                  <c:v>15.693356541920499</c:v>
                </c:pt>
                <c:pt idx="3511">
                  <c:v>15.722947490571499</c:v>
                </c:pt>
                <c:pt idx="3512">
                  <c:v>15.751668117203399</c:v>
                </c:pt>
                <c:pt idx="3513">
                  <c:v>15.7795184218161</c:v>
                </c:pt>
                <c:pt idx="3514">
                  <c:v>15.806643458079501</c:v>
                </c:pt>
                <c:pt idx="3515">
                  <c:v>15.833188279663499</c:v>
                </c:pt>
                <c:pt idx="3516">
                  <c:v>15.8588627792283</c:v>
                </c:pt>
                <c:pt idx="3517">
                  <c:v>15.8839570641137</c:v>
                </c:pt>
                <c:pt idx="3518">
                  <c:v>15.9083260806498</c:v>
                </c:pt>
                <c:pt idx="3519">
                  <c:v>15.931969828836699</c:v>
                </c:pt>
                <c:pt idx="3520">
                  <c:v>15.9550333623441</c:v>
                </c:pt>
                <c:pt idx="3521">
                  <c:v>15.977661734841901</c:v>
                </c:pt>
                <c:pt idx="3522">
                  <c:v>15.999419785320599</c:v>
                </c:pt>
                <c:pt idx="3523">
                  <c:v>16.020742674789702</c:v>
                </c:pt>
                <c:pt idx="3524">
                  <c:v>16.041630403249201</c:v>
                </c:pt>
                <c:pt idx="3525">
                  <c:v>16.0617928633594</c:v>
                </c:pt>
                <c:pt idx="3526">
                  <c:v>16.081520162460102</c:v>
                </c:pt>
                <c:pt idx="3527">
                  <c:v>16.100667246881301</c:v>
                </c:pt>
                <c:pt idx="3528">
                  <c:v>16.119379170293001</c:v>
                </c:pt>
                <c:pt idx="3529">
                  <c:v>16.1376559326951</c:v>
                </c:pt>
                <c:pt idx="3530">
                  <c:v>16.1553524804178</c:v>
                </c:pt>
                <c:pt idx="3531">
                  <c:v>16.172613867130799</c:v>
                </c:pt>
                <c:pt idx="3532">
                  <c:v>16.1894400928343</c:v>
                </c:pt>
                <c:pt idx="3533">
                  <c:v>16.205831157528301</c:v>
                </c:pt>
                <c:pt idx="3534">
                  <c:v>16.221932114882499</c:v>
                </c:pt>
                <c:pt idx="3535">
                  <c:v>16.237452857557301</c:v>
                </c:pt>
                <c:pt idx="3536">
                  <c:v>16.252683492892402</c:v>
                </c:pt>
                <c:pt idx="3537">
                  <c:v>16.267478967217901</c:v>
                </c:pt>
                <c:pt idx="3538">
                  <c:v>16.281839280533799</c:v>
                </c:pt>
                <c:pt idx="3539">
                  <c:v>16.295909486509998</c:v>
                </c:pt>
                <c:pt idx="3540">
                  <c:v>16.309689585146501</c:v>
                </c:pt>
                <c:pt idx="3541">
                  <c:v>16.218305773136098</c:v>
                </c:pt>
                <c:pt idx="3542">
                  <c:v>15.9109370467073</c:v>
                </c:pt>
                <c:pt idx="3543">
                  <c:v>15.5815201624601</c:v>
                </c:pt>
                <c:pt idx="3544">
                  <c:v>15.2684943429069</c:v>
                </c:pt>
                <c:pt idx="3545">
                  <c:v>14.9688134609806</c:v>
                </c:pt>
                <c:pt idx="3546">
                  <c:v>14.681607194662</c:v>
                </c:pt>
                <c:pt idx="3547">
                  <c:v>14.406135770235</c:v>
                </c:pt>
                <c:pt idx="3548">
                  <c:v>14.1411082100377</c:v>
                </c:pt>
                <c:pt idx="3549">
                  <c:v>13.885610675950099</c:v>
                </c:pt>
                <c:pt idx="3550">
                  <c:v>13.6384247171453</c:v>
                </c:pt>
                <c:pt idx="3551">
                  <c:v>13.3985494633014</c:v>
                </c:pt>
                <c:pt idx="3552">
                  <c:v>13.1662460110241</c:v>
                </c:pt>
                <c:pt idx="3553">
                  <c:v>12.9409921671018</c:v>
                </c:pt>
                <c:pt idx="3554">
                  <c:v>12.7222947490572</c:v>
                </c:pt>
                <c:pt idx="3555">
                  <c:v>12.5097331012475</c:v>
                </c:pt>
                <c:pt idx="3556">
                  <c:v>12.302610966057401</c:v>
                </c:pt>
                <c:pt idx="3557">
                  <c:v>12.1002465912388</c:v>
                </c:pt>
                <c:pt idx="3558">
                  <c:v>11.903176675369901</c:v>
                </c:pt>
                <c:pt idx="3559">
                  <c:v>11.71121264868</c:v>
                </c:pt>
                <c:pt idx="3560">
                  <c:v>11.524064403829399</c:v>
                </c:pt>
                <c:pt idx="3561">
                  <c:v>11.341514360313299</c:v>
                </c:pt>
                <c:pt idx="3562">
                  <c:v>11.163301421526</c:v>
                </c:pt>
                <c:pt idx="3563">
                  <c:v>10.988294168842501</c:v>
                </c:pt>
                <c:pt idx="3564">
                  <c:v>10.817362924282</c:v>
                </c:pt>
                <c:pt idx="3565">
                  <c:v>10.6502756019727</c:v>
                </c:pt>
                <c:pt idx="3566">
                  <c:v>10.4868726428779</c:v>
                </c:pt>
                <c:pt idx="3567">
                  <c:v>10.3272410791993</c:v>
                </c:pt>
                <c:pt idx="3568">
                  <c:v>10.171192341166201</c:v>
                </c:pt>
                <c:pt idx="3569">
                  <c:v>10.0184653321729</c:v>
                </c:pt>
                <c:pt idx="3570">
                  <c:v>9.8683637946040008</c:v>
                </c:pt>
                <c:pt idx="3571">
                  <c:v>9.7211923411662298</c:v>
                </c:pt>
                <c:pt idx="3572">
                  <c:v>9.5770670147954693</c:v>
                </c:pt>
                <c:pt idx="3573">
                  <c:v>9.4359442993907692</c:v>
                </c:pt>
                <c:pt idx="3574">
                  <c:v>9.2977371627502201</c:v>
                </c:pt>
                <c:pt idx="3575">
                  <c:v>9.1877139541630406</c:v>
                </c:pt>
                <c:pt idx="3576">
                  <c:v>9.1378445024659101</c:v>
                </c:pt>
                <c:pt idx="3577">
                  <c:v>9.0970118944009304</c:v>
                </c:pt>
                <c:pt idx="3578">
                  <c:v>9.0563823614737409</c:v>
                </c:pt>
                <c:pt idx="3579">
                  <c:v>9.0157093124455994</c:v>
                </c:pt>
                <c:pt idx="3580">
                  <c:v>8.9752103278212907</c:v>
                </c:pt>
                <c:pt idx="3581">
                  <c:v>8.9349869451697099</c:v>
                </c:pt>
                <c:pt idx="3582">
                  <c:v>8.89699738903394</c:v>
                </c:pt>
                <c:pt idx="3583">
                  <c:v>8.85925442413693</c:v>
                </c:pt>
                <c:pt idx="3584">
                  <c:v>8.8217000290107404</c:v>
                </c:pt>
                <c:pt idx="3585">
                  <c:v>8.7843922251232893</c:v>
                </c:pt>
                <c:pt idx="3586">
                  <c:v>8.7472874963736604</c:v>
                </c:pt>
                <c:pt idx="3587">
                  <c:v>8.7104148534957897</c:v>
                </c:pt>
                <c:pt idx="3588">
                  <c:v>8.6737742964897002</c:v>
                </c:pt>
                <c:pt idx="3589">
                  <c:v>8.6373513199884009</c:v>
                </c:pt>
                <c:pt idx="3590">
                  <c:v>8.6011604293588597</c:v>
                </c:pt>
                <c:pt idx="3591">
                  <c:v>8.5652016246010998</c:v>
                </c:pt>
                <c:pt idx="3592">
                  <c:v>8.52946040034813</c:v>
                </c:pt>
                <c:pt idx="3593">
                  <c:v>8.4939367565999397</c:v>
                </c:pt>
                <c:pt idx="3594">
                  <c:v>8.4586597040905094</c:v>
                </c:pt>
                <c:pt idx="3595">
                  <c:v>8.4235857267188905</c:v>
                </c:pt>
                <c:pt idx="3596">
                  <c:v>8.3887293298520493</c:v>
                </c:pt>
                <c:pt idx="3597">
                  <c:v>8.3540905134899894</c:v>
                </c:pt>
                <c:pt idx="3598">
                  <c:v>8.3196692776327303</c:v>
                </c:pt>
                <c:pt idx="3599">
                  <c:v>8.2854656222802401</c:v>
                </c:pt>
                <c:pt idx="3600">
                  <c:v>8.2514505366985809</c:v>
                </c:pt>
                <c:pt idx="3601">
                  <c:v>7.8098201334493798</c:v>
                </c:pt>
                <c:pt idx="3602">
                  <c:v>7.7529445894981102</c:v>
                </c:pt>
                <c:pt idx="3603">
                  <c:v>7.8423411662315097</c:v>
                </c:pt>
                <c:pt idx="3604">
                  <c:v>7.9293298520452602</c:v>
                </c:pt>
                <c:pt idx="3605">
                  <c:v>8.0156657963446492</c:v>
                </c:pt>
                <c:pt idx="3606">
                  <c:v>8.1018421816071893</c:v>
                </c:pt>
                <c:pt idx="3607">
                  <c:v>8.1875398897592095</c:v>
                </c:pt>
                <c:pt idx="3608">
                  <c:v>8.2727589208006993</c:v>
                </c:pt>
                <c:pt idx="3609">
                  <c:v>8.3575137800986408</c:v>
                </c:pt>
                <c:pt idx="3610">
                  <c:v>8.4418044676530304</c:v>
                </c:pt>
                <c:pt idx="3611">
                  <c:v>8.5256164780968895</c:v>
                </c:pt>
                <c:pt idx="3612">
                  <c:v>8.6089643167972092</c:v>
                </c:pt>
                <c:pt idx="3613">
                  <c:v>8.6918334783870002</c:v>
                </c:pt>
                <c:pt idx="3614">
                  <c:v>8.7742384682332499</c:v>
                </c:pt>
                <c:pt idx="3615">
                  <c:v>8.8561792863359408</c:v>
                </c:pt>
                <c:pt idx="3616">
                  <c:v>8.9376559326950993</c:v>
                </c:pt>
                <c:pt idx="3617">
                  <c:v>9.0198868581375091</c:v>
                </c:pt>
                <c:pt idx="3618">
                  <c:v>9.1016971279373404</c:v>
                </c:pt>
                <c:pt idx="3619">
                  <c:v>9.1830867420945808</c:v>
                </c:pt>
                <c:pt idx="3620">
                  <c:v>9.2640557006092195</c:v>
                </c:pt>
                <c:pt idx="3621">
                  <c:v>9.3445894981142992</c:v>
                </c:pt>
                <c:pt idx="3622">
                  <c:v>9.4246881346098093</c:v>
                </c:pt>
                <c:pt idx="3623">
                  <c:v>9.5043661154627195</c:v>
                </c:pt>
                <c:pt idx="3624">
                  <c:v>9.5836089353060601</c:v>
                </c:pt>
                <c:pt idx="3625">
                  <c:v>9.6624165941398292</c:v>
                </c:pt>
                <c:pt idx="3626">
                  <c:v>9.7408035973310092</c:v>
                </c:pt>
                <c:pt idx="3627">
                  <c:v>9.8187409341456302</c:v>
                </c:pt>
                <c:pt idx="3628">
                  <c:v>9.8962576153176691</c:v>
                </c:pt>
                <c:pt idx="3629">
                  <c:v>9.9733391354801295</c:v>
                </c:pt>
                <c:pt idx="3630">
                  <c:v>10.050928343487101</c:v>
                </c:pt>
                <c:pt idx="3631">
                  <c:v>10.1282999709893</c:v>
                </c:pt>
                <c:pt idx="3632">
                  <c:v>10.205294458949799</c:v>
                </c:pt>
                <c:pt idx="3633">
                  <c:v>10.281897302001701</c:v>
                </c:pt>
                <c:pt idx="3634">
                  <c:v>10.3581085001451</c:v>
                </c:pt>
                <c:pt idx="3635">
                  <c:v>10.3011749347258</c:v>
                </c:pt>
                <c:pt idx="3636">
                  <c:v>10.311937917029301</c:v>
                </c:pt>
                <c:pt idx="3637">
                  <c:v>10.356556425877599</c:v>
                </c:pt>
                <c:pt idx="3638">
                  <c:v>10.4021758050479</c:v>
                </c:pt>
                <c:pt idx="3639">
                  <c:v>10.4480707861909</c:v>
                </c:pt>
                <c:pt idx="3640">
                  <c:v>10.494081810269799</c:v>
                </c:pt>
                <c:pt idx="3641">
                  <c:v>10.5401508558167</c:v>
                </c:pt>
                <c:pt idx="3642">
                  <c:v>10.586248912097499</c:v>
                </c:pt>
                <c:pt idx="3643">
                  <c:v>10.632404989846201</c:v>
                </c:pt>
                <c:pt idx="3644">
                  <c:v>10.678604583696</c:v>
                </c:pt>
                <c:pt idx="3645">
                  <c:v>10.7248331882797</c:v>
                </c:pt>
                <c:pt idx="3646">
                  <c:v>10.7711053089643</c:v>
                </c:pt>
                <c:pt idx="3647">
                  <c:v>10.8174354511169</c:v>
                </c:pt>
                <c:pt idx="3648">
                  <c:v>10.8637946040035</c:v>
                </c:pt>
                <c:pt idx="3649">
                  <c:v>10.910197272991001</c:v>
                </c:pt>
                <c:pt idx="3650">
                  <c:v>10.956628952712499</c:v>
                </c:pt>
                <c:pt idx="3651">
                  <c:v>11.0031186539019</c:v>
                </c:pt>
                <c:pt idx="3652">
                  <c:v>11.049637365825401</c:v>
                </c:pt>
                <c:pt idx="3653">
                  <c:v>11.0962140992167</c:v>
                </c:pt>
                <c:pt idx="3654">
                  <c:v>11.1429794023789</c:v>
                </c:pt>
                <c:pt idx="3655">
                  <c:v>11.190252393385601</c:v>
                </c:pt>
                <c:pt idx="3656">
                  <c:v>11.2375689004932</c:v>
                </c:pt>
                <c:pt idx="3657">
                  <c:v>11.2849289237018</c:v>
                </c:pt>
                <c:pt idx="3658">
                  <c:v>11.3323324630113</c:v>
                </c:pt>
                <c:pt idx="3659">
                  <c:v>11.379779518421801</c:v>
                </c:pt>
                <c:pt idx="3660">
                  <c:v>11.4272555845663</c:v>
                </c:pt>
                <c:pt idx="3661">
                  <c:v>11.4747751668117</c:v>
                </c:pt>
                <c:pt idx="3662">
                  <c:v>11.522352770525099</c:v>
                </c:pt>
                <c:pt idx="3663">
                  <c:v>11.569944879605501</c:v>
                </c:pt>
                <c:pt idx="3664">
                  <c:v>11.617595010153799</c:v>
                </c:pt>
                <c:pt idx="3665">
                  <c:v>11.665274151436</c:v>
                </c:pt>
                <c:pt idx="3666">
                  <c:v>11.7129968088193</c:v>
                </c:pt>
                <c:pt idx="3667">
                  <c:v>11.7607629823035</c:v>
                </c:pt>
                <c:pt idx="3668">
                  <c:v>11.8085581665216</c:v>
                </c:pt>
                <c:pt idx="3669">
                  <c:v>11.856396866840701</c:v>
                </c:pt>
                <c:pt idx="3670">
                  <c:v>11.9042645778938</c:v>
                </c:pt>
                <c:pt idx="3671">
                  <c:v>11.952175805047901</c:v>
                </c:pt>
                <c:pt idx="3672">
                  <c:v>12.0001015375689</c:v>
                </c:pt>
                <c:pt idx="3673">
                  <c:v>12.0480707861909</c:v>
                </c:pt>
                <c:pt idx="3674">
                  <c:v>12.0960690455469</c:v>
                </c:pt>
                <c:pt idx="3675">
                  <c:v>12.1440963156368</c:v>
                </c:pt>
                <c:pt idx="3676">
                  <c:v>12.1921525964607</c:v>
                </c:pt>
                <c:pt idx="3677">
                  <c:v>12.2402378880186</c:v>
                </c:pt>
                <c:pt idx="3678">
                  <c:v>12.2883521903104</c:v>
                </c:pt>
                <c:pt idx="3679">
                  <c:v>12.336480997969201</c:v>
                </c:pt>
                <c:pt idx="3680">
                  <c:v>12.3847838700319</c:v>
                </c:pt>
                <c:pt idx="3681">
                  <c:v>12.433536408471101</c:v>
                </c:pt>
                <c:pt idx="3682">
                  <c:v>12.4823324630113</c:v>
                </c:pt>
                <c:pt idx="3683">
                  <c:v>12.531143022918499</c:v>
                </c:pt>
                <c:pt idx="3684">
                  <c:v>12.579968088192601</c:v>
                </c:pt>
                <c:pt idx="3685">
                  <c:v>12.628836669567701</c:v>
                </c:pt>
                <c:pt idx="3686">
                  <c:v>12.6777197563098</c:v>
                </c:pt>
                <c:pt idx="3687">
                  <c:v>12.7266318537859</c:v>
                </c:pt>
                <c:pt idx="3688">
                  <c:v>12.7755729619959</c:v>
                </c:pt>
                <c:pt idx="3689">
                  <c:v>12.824528575573</c:v>
                </c:pt>
                <c:pt idx="3690">
                  <c:v>12.873498694517</c:v>
                </c:pt>
                <c:pt idx="3691">
                  <c:v>12.922483318828</c:v>
                </c:pt>
                <c:pt idx="3692">
                  <c:v>12.971482448505901</c:v>
                </c:pt>
                <c:pt idx="3693">
                  <c:v>13.020510588917899</c:v>
                </c:pt>
                <c:pt idx="3694">
                  <c:v>13.1252248331883</c:v>
                </c:pt>
                <c:pt idx="3695">
                  <c:v>13.276370757180199</c:v>
                </c:pt>
                <c:pt idx="3696">
                  <c:v>13.423498694517001</c:v>
                </c:pt>
                <c:pt idx="3697">
                  <c:v>13.5666666666667</c:v>
                </c:pt>
                <c:pt idx="3698">
                  <c:v>13.7061937917029</c:v>
                </c:pt>
                <c:pt idx="3699">
                  <c:v>13.840469973890301</c:v>
                </c:pt>
                <c:pt idx="3700">
                  <c:v>13.970974760661401</c:v>
                </c:pt>
                <c:pt idx="3701">
                  <c:v>14.0978967217871</c:v>
                </c:pt>
                <c:pt idx="3702">
                  <c:v>14.2213083841021</c:v>
                </c:pt>
                <c:pt idx="3703">
                  <c:v>14.3412532637076</c:v>
                </c:pt>
                <c:pt idx="3704">
                  <c:v>14.457861908906301</c:v>
                </c:pt>
                <c:pt idx="3705">
                  <c:v>14.571221351900199</c:v>
                </c:pt>
                <c:pt idx="3706">
                  <c:v>14.6813170873223</c:v>
                </c:pt>
                <c:pt idx="3707">
                  <c:v>14.7883666956774</c:v>
                </c:pt>
                <c:pt idx="3708">
                  <c:v>14.892225123295599</c:v>
                </c:pt>
                <c:pt idx="3709">
                  <c:v>14.9933275311865</c:v>
                </c:pt>
                <c:pt idx="3710">
                  <c:v>15.091383812010401</c:v>
                </c:pt>
                <c:pt idx="3711">
                  <c:v>15.186684073106999</c:v>
                </c:pt>
                <c:pt idx="3712">
                  <c:v>15.278357992457201</c:v>
                </c:pt>
                <c:pt idx="3713">
                  <c:v>15.3677110530896</c:v>
                </c:pt>
                <c:pt idx="3714">
                  <c:v>15.4544531476646</c:v>
                </c:pt>
                <c:pt idx="3715">
                  <c:v>15.538729329852</c:v>
                </c:pt>
                <c:pt idx="3716">
                  <c:v>15.6206846533217</c:v>
                </c:pt>
                <c:pt idx="3717">
                  <c:v>15.700319118073701</c:v>
                </c:pt>
                <c:pt idx="3718">
                  <c:v>15.7777777777778</c:v>
                </c:pt>
                <c:pt idx="3719">
                  <c:v>15.853060632434</c:v>
                </c:pt>
                <c:pt idx="3720">
                  <c:v>15.926167682042401</c:v>
                </c:pt>
                <c:pt idx="3721">
                  <c:v>15.9972439802727</c:v>
                </c:pt>
                <c:pt idx="3722">
                  <c:v>16.066434580794901</c:v>
                </c:pt>
                <c:pt idx="3723">
                  <c:v>16.133594429939102</c:v>
                </c:pt>
                <c:pt idx="3724">
                  <c:v>16.199013635044999</c:v>
                </c:pt>
                <c:pt idx="3725">
                  <c:v>16.262547142442699</c:v>
                </c:pt>
                <c:pt idx="3726">
                  <c:v>16.3243400058021</c:v>
                </c:pt>
                <c:pt idx="3727">
                  <c:v>16.3843922251233</c:v>
                </c:pt>
                <c:pt idx="3728">
                  <c:v>16.442848854076001</c:v>
                </c:pt>
                <c:pt idx="3729">
                  <c:v>16.499709892660299</c:v>
                </c:pt>
                <c:pt idx="3730">
                  <c:v>16.554975340876101</c:v>
                </c:pt>
                <c:pt idx="3731">
                  <c:v>16.608790252393401</c:v>
                </c:pt>
                <c:pt idx="3732">
                  <c:v>16.661154627212099</c:v>
                </c:pt>
                <c:pt idx="3733">
                  <c:v>16.712068465332202</c:v>
                </c:pt>
                <c:pt idx="3734">
                  <c:v>16.761531766753698</c:v>
                </c:pt>
                <c:pt idx="3735">
                  <c:v>16.809399477806799</c:v>
                </c:pt>
                <c:pt idx="3736">
                  <c:v>16.856106759500999</c:v>
                </c:pt>
                <c:pt idx="3737">
                  <c:v>16.901653611836402</c:v>
                </c:pt>
                <c:pt idx="3738">
                  <c:v>16.945894981142999</c:v>
                </c:pt>
                <c:pt idx="3739">
                  <c:v>16.989120974760699</c:v>
                </c:pt>
                <c:pt idx="3740">
                  <c:v>17.031186539019401</c:v>
                </c:pt>
                <c:pt idx="3741">
                  <c:v>17.072091673919299</c:v>
                </c:pt>
                <c:pt idx="3742">
                  <c:v>17.112126486800101</c:v>
                </c:pt>
                <c:pt idx="3743">
                  <c:v>17.151000870322001</c:v>
                </c:pt>
                <c:pt idx="3744">
                  <c:v>17.188859878154901</c:v>
                </c:pt>
                <c:pt idx="3745">
                  <c:v>17.2258485639687</c:v>
                </c:pt>
                <c:pt idx="3746">
                  <c:v>17.2618218740934</c:v>
                </c:pt>
                <c:pt idx="3747">
                  <c:v>17.296924862198999</c:v>
                </c:pt>
                <c:pt idx="3748">
                  <c:v>17.331157528285502</c:v>
                </c:pt>
                <c:pt idx="3749">
                  <c:v>17.364519872352801</c:v>
                </c:pt>
                <c:pt idx="3750">
                  <c:v>17.397011894400901</c:v>
                </c:pt>
                <c:pt idx="3751">
                  <c:v>17.4286335944299</c:v>
                </c:pt>
                <c:pt idx="3752">
                  <c:v>17.4593849724398</c:v>
                </c:pt>
                <c:pt idx="3753">
                  <c:v>17.489556135770201</c:v>
                </c:pt>
                <c:pt idx="3754">
                  <c:v>17.518856977081501</c:v>
                </c:pt>
                <c:pt idx="3755">
                  <c:v>17.547432550043499</c:v>
                </c:pt>
                <c:pt idx="3756">
                  <c:v>17.575282854656201</c:v>
                </c:pt>
                <c:pt idx="3757">
                  <c:v>17.602552944589501</c:v>
                </c:pt>
                <c:pt idx="3758">
                  <c:v>17.629097766173501</c:v>
                </c:pt>
                <c:pt idx="3759">
                  <c:v>17.654917319408199</c:v>
                </c:pt>
                <c:pt idx="3760">
                  <c:v>17.680156657963401</c:v>
                </c:pt>
                <c:pt idx="3761">
                  <c:v>17.704815781839301</c:v>
                </c:pt>
                <c:pt idx="3762">
                  <c:v>17.728749637365802</c:v>
                </c:pt>
                <c:pt idx="3763">
                  <c:v>17.7522483318828</c:v>
                </c:pt>
                <c:pt idx="3764">
                  <c:v>17.775021758050499</c:v>
                </c:pt>
                <c:pt idx="3765">
                  <c:v>17.797360023208601</c:v>
                </c:pt>
                <c:pt idx="3766">
                  <c:v>17.819118073687299</c:v>
                </c:pt>
                <c:pt idx="3767">
                  <c:v>17.8404409631564</c:v>
                </c:pt>
                <c:pt idx="3768">
                  <c:v>17.861038584276201</c:v>
                </c:pt>
                <c:pt idx="3769">
                  <c:v>17.881346098056301</c:v>
                </c:pt>
                <c:pt idx="3770">
                  <c:v>17.9010733971569</c:v>
                </c:pt>
                <c:pt idx="3771">
                  <c:v>17.920365535247999</c:v>
                </c:pt>
                <c:pt idx="3772">
                  <c:v>17.9392225123296</c:v>
                </c:pt>
                <c:pt idx="3773">
                  <c:v>17.9574992747316</c:v>
                </c:pt>
                <c:pt idx="3774">
                  <c:v>17.975485929794001</c:v>
                </c:pt>
                <c:pt idx="3775">
                  <c:v>17.9930374238468</c:v>
                </c:pt>
                <c:pt idx="3776">
                  <c:v>18.010008703220201</c:v>
                </c:pt>
                <c:pt idx="3777">
                  <c:v>18.026834928923702</c:v>
                </c:pt>
                <c:pt idx="3778">
                  <c:v>18.043080939947799</c:v>
                </c:pt>
                <c:pt idx="3779">
                  <c:v>18.0590368436321</c:v>
                </c:pt>
                <c:pt idx="3780">
                  <c:v>18.074557586306899</c:v>
                </c:pt>
                <c:pt idx="3781">
                  <c:v>17.974325500435199</c:v>
                </c:pt>
                <c:pt idx="3782">
                  <c:v>17.636785610676</c:v>
                </c:pt>
                <c:pt idx="3783">
                  <c:v>17.275021758050499</c:v>
                </c:pt>
                <c:pt idx="3784">
                  <c:v>16.931534667827101</c:v>
                </c:pt>
                <c:pt idx="3785">
                  <c:v>16.6031331592689</c:v>
                </c:pt>
                <c:pt idx="3786">
                  <c:v>16.288076588337699</c:v>
                </c:pt>
                <c:pt idx="3787">
                  <c:v>15.9857847403539</c:v>
                </c:pt>
                <c:pt idx="3788">
                  <c:v>15.694952132288901</c:v>
                </c:pt>
                <c:pt idx="3789">
                  <c:v>15.4148534957934</c:v>
                </c:pt>
                <c:pt idx="3790">
                  <c:v>15.1440382941688</c:v>
                </c:pt>
                <c:pt idx="3791">
                  <c:v>14.8807658833768</c:v>
                </c:pt>
                <c:pt idx="3792">
                  <c:v>14.6257615317668</c:v>
                </c:pt>
                <c:pt idx="3793">
                  <c:v>14.378474035393101</c:v>
                </c:pt>
                <c:pt idx="3794">
                  <c:v>14.138279663475499</c:v>
                </c:pt>
                <c:pt idx="3795">
                  <c:v>13.9048157818393</c:v>
                </c:pt>
                <c:pt idx="3796">
                  <c:v>13.677458659704101</c:v>
                </c:pt>
                <c:pt idx="3797">
                  <c:v>13.455076878445</c:v>
                </c:pt>
                <c:pt idx="3798">
                  <c:v>13.2385407600812</c:v>
                </c:pt>
                <c:pt idx="3799">
                  <c:v>13.027545691906001</c:v>
                </c:pt>
                <c:pt idx="3800">
                  <c:v>12.8218015665796</c:v>
                </c:pt>
                <c:pt idx="3801">
                  <c:v>12.6210762982303</c:v>
                </c:pt>
                <c:pt idx="3802">
                  <c:v>12.4251378009864</c:v>
                </c:pt>
                <c:pt idx="3803">
                  <c:v>12.232985204525701</c:v>
                </c:pt>
                <c:pt idx="3804">
                  <c:v>12.0449956483899</c:v>
                </c:pt>
                <c:pt idx="3805">
                  <c:v>11.861372207716901</c:v>
                </c:pt>
                <c:pt idx="3806">
                  <c:v>11.681955323469699</c:v>
                </c:pt>
                <c:pt idx="3807">
                  <c:v>11.5065709312446</c:v>
                </c:pt>
                <c:pt idx="3808">
                  <c:v>11.3350304612707</c:v>
                </c:pt>
                <c:pt idx="3809">
                  <c:v>11.1671308384102</c:v>
                </c:pt>
                <c:pt idx="3810">
                  <c:v>11.001929213809101</c:v>
                </c:pt>
                <c:pt idx="3811">
                  <c:v>10.8400058021468</c:v>
                </c:pt>
                <c:pt idx="3812">
                  <c:v>10.681462140992201</c:v>
                </c:pt>
                <c:pt idx="3813">
                  <c:v>10.5261531766754</c:v>
                </c:pt>
                <c:pt idx="3814">
                  <c:v>10.374035393095401</c:v>
                </c:pt>
                <c:pt idx="3815">
                  <c:v>10.224992747316501</c:v>
                </c:pt>
                <c:pt idx="3816">
                  <c:v>10.0788366695677</c:v>
                </c:pt>
                <c:pt idx="3817">
                  <c:v>9.9352045256745001</c:v>
                </c:pt>
                <c:pt idx="3818">
                  <c:v>9.79383521903104</c:v>
                </c:pt>
                <c:pt idx="3819">
                  <c:v>9.6550623730780405</c:v>
                </c:pt>
                <c:pt idx="3820">
                  <c:v>9.5188859878154908</c:v>
                </c:pt>
                <c:pt idx="3821">
                  <c:v>9.3853205686103909</c:v>
                </c:pt>
                <c:pt idx="3822">
                  <c:v>9.2542790832608102</c:v>
                </c:pt>
                <c:pt idx="3823">
                  <c:v>9.1256309834638802</c:v>
                </c:pt>
                <c:pt idx="3824">
                  <c:v>8.9993037423846793</c:v>
                </c:pt>
                <c:pt idx="3825">
                  <c:v>8.8749202204815791</c:v>
                </c:pt>
                <c:pt idx="3826">
                  <c:v>8.7523933855526508</c:v>
                </c:pt>
                <c:pt idx="3827">
                  <c:v>8.6320133449376293</c:v>
                </c:pt>
                <c:pt idx="3828">
                  <c:v>8.5137220771685502</c:v>
                </c:pt>
                <c:pt idx="3829">
                  <c:v>8.3974760661444705</c:v>
                </c:pt>
                <c:pt idx="3830">
                  <c:v>8.2832608064984008</c:v>
                </c:pt>
                <c:pt idx="3831">
                  <c:v>8.1710037713954193</c:v>
                </c:pt>
                <c:pt idx="3832">
                  <c:v>8.0605889178996204</c:v>
                </c:pt>
                <c:pt idx="3833">
                  <c:v>7.9519292138091098</c:v>
                </c:pt>
                <c:pt idx="3834">
                  <c:v>7.8446475195822503</c:v>
                </c:pt>
                <c:pt idx="3835">
                  <c:v>7.7391209747606604</c:v>
                </c:pt>
                <c:pt idx="3836">
                  <c:v>7.6352625471424398</c:v>
                </c:pt>
                <c:pt idx="3837">
                  <c:v>7.5330867420945804</c:v>
                </c:pt>
                <c:pt idx="3838">
                  <c:v>7.4325210327821303</c:v>
                </c:pt>
                <c:pt idx="3839">
                  <c:v>7.3335654192051098</c:v>
                </c:pt>
                <c:pt idx="3840">
                  <c:v>7.2361763852625502</c:v>
                </c:pt>
                <c:pt idx="3841">
                  <c:v>6.7717145343777201</c:v>
                </c:pt>
                <c:pt idx="3842">
                  <c:v>6.8444444444444397</c:v>
                </c:pt>
                <c:pt idx="3843">
                  <c:v>6.9337975050768801</c:v>
                </c:pt>
                <c:pt idx="3844">
                  <c:v>7.0210327821293896</c:v>
                </c:pt>
                <c:pt idx="3845">
                  <c:v>7.1070060922541298</c:v>
                </c:pt>
                <c:pt idx="3846">
                  <c:v>7.1932985204525703</c:v>
                </c:pt>
                <c:pt idx="3847">
                  <c:v>7.2790542500725302</c:v>
                </c:pt>
                <c:pt idx="3848">
                  <c:v>7.3642732811140101</c:v>
                </c:pt>
                <c:pt idx="3849">
                  <c:v>7.4489556135770201</c:v>
                </c:pt>
                <c:pt idx="3850">
                  <c:v>7.53310124746156</c:v>
                </c:pt>
                <c:pt idx="3851">
                  <c:v>7.6167246881346102</c:v>
                </c:pt>
                <c:pt idx="3852">
                  <c:v>7.6997969248622002</c:v>
                </c:pt>
                <c:pt idx="3853">
                  <c:v>7.7823469683782998</c:v>
                </c:pt>
                <c:pt idx="3854">
                  <c:v>7.8643603133159301</c:v>
                </c:pt>
                <c:pt idx="3855">
                  <c:v>7.9458369596750797</c:v>
                </c:pt>
                <c:pt idx="3856">
                  <c:v>8.0276327241079208</c:v>
                </c:pt>
                <c:pt idx="3857">
                  <c:v>8.1093849724398002</c:v>
                </c:pt>
                <c:pt idx="3858">
                  <c:v>8.1906585436611508</c:v>
                </c:pt>
                <c:pt idx="3859">
                  <c:v>8.2714389324049904</c:v>
                </c:pt>
                <c:pt idx="3860">
                  <c:v>8.35175514940528</c:v>
                </c:pt>
                <c:pt idx="3861">
                  <c:v>8.4315781839280497</c:v>
                </c:pt>
                <c:pt idx="3862">
                  <c:v>8.5109225413402996</c:v>
                </c:pt>
                <c:pt idx="3863">
                  <c:v>8.5897882216420101</c:v>
                </c:pt>
                <c:pt idx="3864">
                  <c:v>8.66817522483319</c:v>
                </c:pt>
                <c:pt idx="3865">
                  <c:v>8.7460835509138395</c:v>
                </c:pt>
                <c:pt idx="3866">
                  <c:v>8.8234986945169709</c:v>
                </c:pt>
                <c:pt idx="3867">
                  <c:v>8.9004496663765593</c:v>
                </c:pt>
                <c:pt idx="3868">
                  <c:v>8.9775311865390197</c:v>
                </c:pt>
                <c:pt idx="3869">
                  <c:v>9.0547287496373698</c:v>
                </c:pt>
                <c:pt idx="3870">
                  <c:v>9.1314766463591504</c:v>
                </c:pt>
                <c:pt idx="3871">
                  <c:v>9.2078038874383505</c:v>
                </c:pt>
                <c:pt idx="3872">
                  <c:v>9.2836959675079793</c:v>
                </c:pt>
                <c:pt idx="3873">
                  <c:v>9.3591673919350207</c:v>
                </c:pt>
                <c:pt idx="3874">
                  <c:v>9.4341891499854906</c:v>
                </c:pt>
                <c:pt idx="3875">
                  <c:v>7.0100667246881301</c:v>
                </c:pt>
                <c:pt idx="3876">
                  <c:v>6.7987815491731904</c:v>
                </c:pt>
                <c:pt idx="3877">
                  <c:v>6.8020887728459503</c:v>
                </c:pt>
                <c:pt idx="3878">
                  <c:v>6.8574847693646603</c:v>
                </c:pt>
                <c:pt idx="3879">
                  <c:v>6.8927908326080596</c:v>
                </c:pt>
                <c:pt idx="3880">
                  <c:v>6.9255584566289503</c:v>
                </c:pt>
                <c:pt idx="3881">
                  <c:v>6.9581230055120402</c:v>
                </c:pt>
                <c:pt idx="3882">
                  <c:v>6.9906875543951301</c:v>
                </c:pt>
                <c:pt idx="3883">
                  <c:v>7.0232666086451996</c:v>
                </c:pt>
                <c:pt idx="3884">
                  <c:v>7.0558891789962299</c:v>
                </c:pt>
                <c:pt idx="3885">
                  <c:v>7.08854076008123</c:v>
                </c:pt>
                <c:pt idx="3886">
                  <c:v>7.1217000290107304</c:v>
                </c:pt>
                <c:pt idx="3887">
                  <c:v>7.1549753408761196</c:v>
                </c:pt>
                <c:pt idx="3888">
                  <c:v>7.1882941688424697</c:v>
                </c:pt>
                <c:pt idx="3889">
                  <c:v>7.2216710182767603</c:v>
                </c:pt>
                <c:pt idx="3890">
                  <c:v>7.2551058891790001</c:v>
                </c:pt>
                <c:pt idx="3891">
                  <c:v>7.2885697708152</c:v>
                </c:pt>
                <c:pt idx="3892">
                  <c:v>7.32209167391935</c:v>
                </c:pt>
                <c:pt idx="3893">
                  <c:v>7.35565709312446</c:v>
                </c:pt>
                <c:pt idx="3894">
                  <c:v>7.3892805337974998</c:v>
                </c:pt>
                <c:pt idx="3895">
                  <c:v>7.4229474905715103</c:v>
                </c:pt>
                <c:pt idx="3896">
                  <c:v>7.45665796344647</c:v>
                </c:pt>
                <c:pt idx="3897">
                  <c:v>7.4904119524224004</c:v>
                </c:pt>
                <c:pt idx="3898">
                  <c:v>7.5242239628662597</c:v>
                </c:pt>
                <c:pt idx="3899">
                  <c:v>7.5580794894110799</c:v>
                </c:pt>
                <c:pt idx="3900">
                  <c:v>7.59197853205686</c:v>
                </c:pt>
                <c:pt idx="3901">
                  <c:v>7.6259210908036001</c:v>
                </c:pt>
                <c:pt idx="3902">
                  <c:v>7.6599071656512896</c:v>
                </c:pt>
                <c:pt idx="3903">
                  <c:v>7.6939367565999399</c:v>
                </c:pt>
                <c:pt idx="3904">
                  <c:v>7.7280243690165404</c:v>
                </c:pt>
                <c:pt idx="3905">
                  <c:v>7.7621409921671001</c:v>
                </c:pt>
                <c:pt idx="3906">
                  <c:v>7.7963156367856099</c:v>
                </c:pt>
                <c:pt idx="3907">
                  <c:v>7.8305192921380904</c:v>
                </c:pt>
                <c:pt idx="3908">
                  <c:v>7.8647809689585104</c:v>
                </c:pt>
                <c:pt idx="3909">
                  <c:v>7.89907165651291</c:v>
                </c:pt>
                <c:pt idx="3910">
                  <c:v>7.9334058601682598</c:v>
                </c:pt>
                <c:pt idx="3911">
                  <c:v>7.9677980852915598</c:v>
                </c:pt>
                <c:pt idx="3912">
                  <c:v>8.0026399767914107</c:v>
                </c:pt>
                <c:pt idx="3913">
                  <c:v>8.0376124165941398</c:v>
                </c:pt>
                <c:pt idx="3914">
                  <c:v>8.0726428778648103</c:v>
                </c:pt>
                <c:pt idx="3915">
                  <c:v>8.1077023498694505</c:v>
                </c:pt>
                <c:pt idx="3916">
                  <c:v>8.1428198433420391</c:v>
                </c:pt>
                <c:pt idx="3917">
                  <c:v>8.1779663475485904</c:v>
                </c:pt>
                <c:pt idx="3918">
                  <c:v>8.2131708732230901</c:v>
                </c:pt>
                <c:pt idx="3919">
                  <c:v>8.2484189149985507</c:v>
                </c:pt>
                <c:pt idx="3920">
                  <c:v>8.2836959675079793</c:v>
                </c:pt>
                <c:pt idx="3921">
                  <c:v>8.3190310414853492</c:v>
                </c:pt>
                <c:pt idx="3922">
                  <c:v>8.3543951261966907</c:v>
                </c:pt>
                <c:pt idx="3923">
                  <c:v>8.3898172323759805</c:v>
                </c:pt>
                <c:pt idx="3924">
                  <c:v>8.4252683492892402</c:v>
                </c:pt>
                <c:pt idx="3925">
                  <c:v>8.46076298230345</c:v>
                </c:pt>
                <c:pt idx="3926">
                  <c:v>8.4963011314186208</c:v>
                </c:pt>
                <c:pt idx="3927">
                  <c:v>8.5318827966347595</c:v>
                </c:pt>
                <c:pt idx="3928">
                  <c:v>8.5675079779518395</c:v>
                </c:pt>
                <c:pt idx="3929">
                  <c:v>8.6031621700029</c:v>
                </c:pt>
                <c:pt idx="3930">
                  <c:v>8.6388598781549195</c:v>
                </c:pt>
                <c:pt idx="3931">
                  <c:v>8.6745865970409106</c:v>
                </c:pt>
                <c:pt idx="3932">
                  <c:v>8.7103568320278502</c:v>
                </c:pt>
                <c:pt idx="3933">
                  <c:v>8.7461705831157506</c:v>
                </c:pt>
                <c:pt idx="3934">
                  <c:v>8.7820133449376296</c:v>
                </c:pt>
                <c:pt idx="3935">
                  <c:v>8.8178851174934696</c:v>
                </c:pt>
                <c:pt idx="3936">
                  <c:v>8.8538004061502793</c:v>
                </c:pt>
                <c:pt idx="3937">
                  <c:v>8.8897447055410499</c:v>
                </c:pt>
                <c:pt idx="3938">
                  <c:v>8.9257180156657991</c:v>
                </c:pt>
                <c:pt idx="3939">
                  <c:v>8.9620829706991607</c:v>
                </c:pt>
                <c:pt idx="3940">
                  <c:v>8.9986074847693605</c:v>
                </c:pt>
                <c:pt idx="3941">
                  <c:v>9.03517551494053</c:v>
                </c:pt>
                <c:pt idx="3942">
                  <c:v>9.0717870612126497</c:v>
                </c:pt>
                <c:pt idx="3943">
                  <c:v>9.1084131128517605</c:v>
                </c:pt>
                <c:pt idx="3944">
                  <c:v>9.1450826805918197</c:v>
                </c:pt>
                <c:pt idx="3945">
                  <c:v>9.1817957644328398</c:v>
                </c:pt>
                <c:pt idx="3946">
                  <c:v>9.2185233536408493</c:v>
                </c:pt>
                <c:pt idx="3947">
                  <c:v>9.2552944589498107</c:v>
                </c:pt>
                <c:pt idx="3948">
                  <c:v>9.2921090803597295</c:v>
                </c:pt>
                <c:pt idx="3949">
                  <c:v>9.3289382071366393</c:v>
                </c:pt>
                <c:pt idx="3950">
                  <c:v>9.3658108500144994</c:v>
                </c:pt>
                <c:pt idx="3951">
                  <c:v>9.4027125036263399</c:v>
                </c:pt>
                <c:pt idx="3952">
                  <c:v>9.4396431679721502</c:v>
                </c:pt>
                <c:pt idx="3953">
                  <c:v>9.4766028430519302</c:v>
                </c:pt>
                <c:pt idx="3954">
                  <c:v>9.51359152886568</c:v>
                </c:pt>
                <c:pt idx="3955">
                  <c:v>9.6053959965187108</c:v>
                </c:pt>
                <c:pt idx="3956">
                  <c:v>9.7234696837829997</c:v>
                </c:pt>
                <c:pt idx="3957">
                  <c:v>9.8381346098056301</c:v>
                </c:pt>
                <c:pt idx="3958">
                  <c:v>9.9494633014215292</c:v>
                </c:pt>
                <c:pt idx="3959">
                  <c:v>10.0568465332173</c:v>
                </c:pt>
                <c:pt idx="3960">
                  <c:v>10.1610095735422</c:v>
                </c:pt>
                <c:pt idx="3961">
                  <c:v>10.262126486800099</c:v>
                </c:pt>
                <c:pt idx="3962">
                  <c:v>10.3602843051929</c:v>
                </c:pt>
                <c:pt idx="3963">
                  <c:v>10.4555265448216</c:v>
                </c:pt>
                <c:pt idx="3964">
                  <c:v>10.547954743255</c:v>
                </c:pt>
                <c:pt idx="3965">
                  <c:v>10.6375979112272</c:v>
                </c:pt>
                <c:pt idx="3966">
                  <c:v>10.724572091673901</c:v>
                </c:pt>
                <c:pt idx="3967">
                  <c:v>10.8089353060632</c:v>
                </c:pt>
                <c:pt idx="3968">
                  <c:v>10.8907310704961</c:v>
                </c:pt>
                <c:pt idx="3969">
                  <c:v>10.9700754279083</c:v>
                </c:pt>
                <c:pt idx="3970">
                  <c:v>11.047011894400899</c:v>
                </c:pt>
                <c:pt idx="3971">
                  <c:v>11.1216275021758</c:v>
                </c:pt>
                <c:pt idx="3972">
                  <c:v>11.1935161009574</c:v>
                </c:pt>
                <c:pt idx="3973">
                  <c:v>11.2632143893241</c:v>
                </c:pt>
                <c:pt idx="3974">
                  <c:v>11.3308384102118</c:v>
                </c:pt>
                <c:pt idx="3975">
                  <c:v>11.3964316797215</c:v>
                </c:pt>
                <c:pt idx="3976">
                  <c:v>11.460081230055099</c:v>
                </c:pt>
                <c:pt idx="3977">
                  <c:v>11.521845082680599</c:v>
                </c:pt>
                <c:pt idx="3978">
                  <c:v>11.581781259065901</c:v>
                </c:pt>
                <c:pt idx="3979">
                  <c:v>11.6399332753119</c:v>
                </c:pt>
                <c:pt idx="3980">
                  <c:v>11.6963591528866</c:v>
                </c:pt>
                <c:pt idx="3981">
                  <c:v>11.751145923991899</c:v>
                </c:pt>
                <c:pt idx="3982">
                  <c:v>11.8043080939948</c:v>
                </c:pt>
                <c:pt idx="3983">
                  <c:v>11.8559181897302</c:v>
                </c:pt>
                <c:pt idx="3984">
                  <c:v>11.9060342326661</c:v>
                </c:pt>
                <c:pt idx="3985">
                  <c:v>11.9547142442704</c:v>
                </c:pt>
                <c:pt idx="3986">
                  <c:v>12.001972729910101</c:v>
                </c:pt>
                <c:pt idx="3987">
                  <c:v>12.047896721787099</c:v>
                </c:pt>
                <c:pt idx="3988">
                  <c:v>12.0925152306353</c:v>
                </c:pt>
                <c:pt idx="3989">
                  <c:v>12.135871772555801</c:v>
                </c:pt>
                <c:pt idx="3990">
                  <c:v>12.1780243690165</c:v>
                </c:pt>
                <c:pt idx="3991">
                  <c:v>12.219002030751399</c:v>
                </c:pt>
                <c:pt idx="3992">
                  <c:v>12.2588337684943</c:v>
                </c:pt>
                <c:pt idx="3993">
                  <c:v>12.2975630983464</c:v>
                </c:pt>
                <c:pt idx="3994">
                  <c:v>12.3352190310415</c:v>
                </c:pt>
                <c:pt idx="3995">
                  <c:v>12.371816071946601</c:v>
                </c:pt>
                <c:pt idx="3996">
                  <c:v>12.407194662024899</c:v>
                </c:pt>
                <c:pt idx="3997">
                  <c:v>12.441586887148199</c:v>
                </c:pt>
                <c:pt idx="3998">
                  <c:v>12.4750362634175</c:v>
                </c:pt>
                <c:pt idx="3999">
                  <c:v>12.5075572961996</c:v>
                </c:pt>
                <c:pt idx="4000">
                  <c:v>12.5392080069626</c:v>
                </c:pt>
                <c:pt idx="4001">
                  <c:v>12.5699883957064</c:v>
                </c:pt>
                <c:pt idx="4002">
                  <c:v>12.599912967798099</c:v>
                </c:pt>
                <c:pt idx="4003">
                  <c:v>12.6290542500725</c:v>
                </c:pt>
                <c:pt idx="4004">
                  <c:v>12.6573832317958</c:v>
                </c:pt>
                <c:pt idx="4005">
                  <c:v>12.684972439802699</c:v>
                </c:pt>
                <c:pt idx="4006">
                  <c:v>12.711807368726401</c:v>
                </c:pt>
                <c:pt idx="4007">
                  <c:v>12.737931534667799</c:v>
                </c:pt>
                <c:pt idx="4008">
                  <c:v>12.763359442993901</c:v>
                </c:pt>
                <c:pt idx="4009">
                  <c:v>12.788105599071701</c:v>
                </c:pt>
                <c:pt idx="4010">
                  <c:v>12.812213519002</c:v>
                </c:pt>
                <c:pt idx="4011">
                  <c:v>12.835668697418001</c:v>
                </c:pt>
                <c:pt idx="4012">
                  <c:v>12.8585146504207</c:v>
                </c:pt>
                <c:pt idx="4013">
                  <c:v>12.880751378009901</c:v>
                </c:pt>
                <c:pt idx="4014">
                  <c:v>12.9024223962866</c:v>
                </c:pt>
                <c:pt idx="4015">
                  <c:v>12.923513199884001</c:v>
                </c:pt>
                <c:pt idx="4016">
                  <c:v>12.9440527995358</c:v>
                </c:pt>
                <c:pt idx="4017">
                  <c:v>12.964070205976199</c:v>
                </c:pt>
                <c:pt idx="4018">
                  <c:v>12.9835509138381</c:v>
                </c:pt>
                <c:pt idx="4019">
                  <c:v>13.0025384392225</c:v>
                </c:pt>
                <c:pt idx="4020">
                  <c:v>13.021032782129399</c:v>
                </c:pt>
                <c:pt idx="4021">
                  <c:v>12.9435015955904</c:v>
                </c:pt>
                <c:pt idx="4022">
                  <c:v>12.697345517841599</c:v>
                </c:pt>
                <c:pt idx="4023">
                  <c:v>12.4417609515521</c:v>
                </c:pt>
                <c:pt idx="4024">
                  <c:v>12.1988975921091</c:v>
                </c:pt>
                <c:pt idx="4025">
                  <c:v>11.967667536988699</c:v>
                </c:pt>
                <c:pt idx="4026">
                  <c:v>11.747026399767901</c:v>
                </c:pt>
                <c:pt idx="4027">
                  <c:v>11.535741224253</c:v>
                </c:pt>
                <c:pt idx="4028">
                  <c:v>11.332767624020899</c:v>
                </c:pt>
                <c:pt idx="4029">
                  <c:v>11.1372352770525</c:v>
                </c:pt>
                <c:pt idx="4030">
                  <c:v>10.9474760661445</c:v>
                </c:pt>
                <c:pt idx="4031">
                  <c:v>10.763910646939401</c:v>
                </c:pt>
                <c:pt idx="4032">
                  <c:v>10.586118363794601</c:v>
                </c:pt>
                <c:pt idx="4033">
                  <c:v>10.4136930664346</c:v>
                </c:pt>
                <c:pt idx="4034">
                  <c:v>10.246228604583701</c:v>
                </c:pt>
                <c:pt idx="4035">
                  <c:v>10.0833623440673</c:v>
                </c:pt>
                <c:pt idx="4036">
                  <c:v>9.9244560487380298</c:v>
                </c:pt>
                <c:pt idx="4037">
                  <c:v>9.7691325790542507</c:v>
                </c:pt>
                <c:pt idx="4038">
                  <c:v>9.6176820423556695</c:v>
                </c:pt>
                <c:pt idx="4039">
                  <c:v>9.4699013635044995</c:v>
                </c:pt>
                <c:pt idx="4040">
                  <c:v>9.3256164780969009</c:v>
                </c:pt>
                <c:pt idx="4041">
                  <c:v>9.1847113431969802</c:v>
                </c:pt>
                <c:pt idx="4042">
                  <c:v>9.0470263997679101</c:v>
                </c:pt>
                <c:pt idx="4043">
                  <c:v>8.9121990136350409</c:v>
                </c:pt>
                <c:pt idx="4044">
                  <c:v>8.7797214969538704</c:v>
                </c:pt>
                <c:pt idx="4045">
                  <c:v>8.6500290107339701</c:v>
                </c:pt>
                <c:pt idx="4046">
                  <c:v>8.5230200174064397</c:v>
                </c:pt>
                <c:pt idx="4047">
                  <c:v>8.3985929794023804</c:v>
                </c:pt>
                <c:pt idx="4048">
                  <c:v>8.2767043806208296</c:v>
                </c:pt>
                <c:pt idx="4049">
                  <c:v>8.1573107049608407</c:v>
                </c:pt>
                <c:pt idx="4050">
                  <c:v>8.0403249202204794</c:v>
                </c:pt>
                <c:pt idx="4051">
                  <c:v>7.9253988975921104</c:v>
                </c:pt>
                <c:pt idx="4052">
                  <c:v>7.8123730780388696</c:v>
                </c:pt>
                <c:pt idx="4053">
                  <c:v>7.7014940527995401</c:v>
                </c:pt>
                <c:pt idx="4054">
                  <c:v>7.5927328111401202</c:v>
                </c:pt>
                <c:pt idx="4055">
                  <c:v>7.4860168262256996</c:v>
                </c:pt>
                <c:pt idx="4056">
                  <c:v>7.3812735712213504</c:v>
                </c:pt>
                <c:pt idx="4057">
                  <c:v>7.2784740353931001</c:v>
                </c:pt>
                <c:pt idx="4058">
                  <c:v>7.2392515230635297</c:v>
                </c:pt>
                <c:pt idx="4059">
                  <c:v>7.2158978822164199</c:v>
                </c:pt>
                <c:pt idx="4060">
                  <c:v>7.1924427038004097</c:v>
                </c:pt>
                <c:pt idx="4061">
                  <c:v>7.16891499854946</c:v>
                </c:pt>
                <c:pt idx="4062">
                  <c:v>7.1453582825645503</c:v>
                </c:pt>
                <c:pt idx="4063">
                  <c:v>7.1218015665796299</c:v>
                </c:pt>
                <c:pt idx="4064">
                  <c:v>7.0982593559617104</c:v>
                </c:pt>
                <c:pt idx="4065">
                  <c:v>7.0759355961705799</c:v>
                </c:pt>
                <c:pt idx="4066">
                  <c:v>7.0539744705541096</c:v>
                </c:pt>
                <c:pt idx="4067">
                  <c:v>7.0320423556716003</c:v>
                </c:pt>
                <c:pt idx="4068">
                  <c:v>7.01015375689005</c:v>
                </c:pt>
                <c:pt idx="4069">
                  <c:v>6.9883231795764402</c:v>
                </c:pt>
                <c:pt idx="4070">
                  <c:v>6.9665506237307797</c:v>
                </c:pt>
                <c:pt idx="4071">
                  <c:v>6.9448360893530596</c:v>
                </c:pt>
                <c:pt idx="4072">
                  <c:v>6.92317957644328</c:v>
                </c:pt>
                <c:pt idx="4073">
                  <c:v>6.9015955903684398</c:v>
                </c:pt>
                <c:pt idx="4074">
                  <c:v>6.8800696257615304</c:v>
                </c:pt>
                <c:pt idx="4075">
                  <c:v>6.8586016826225702</c:v>
                </c:pt>
                <c:pt idx="4076">
                  <c:v>6.8372207716855202</c:v>
                </c:pt>
                <c:pt idx="4077">
                  <c:v>6.8158978822164196</c:v>
                </c:pt>
                <c:pt idx="4078">
                  <c:v>6.7946475195822504</c:v>
                </c:pt>
                <c:pt idx="4079">
                  <c:v>6.7734696837830004</c:v>
                </c:pt>
                <c:pt idx="4080">
                  <c:v>6.7523643748186801</c:v>
                </c:pt>
                <c:pt idx="4081">
                  <c:v>6.4177690745575902</c:v>
                </c:pt>
                <c:pt idx="4082">
                  <c:v>6.5111546272120702</c:v>
                </c:pt>
                <c:pt idx="4083">
                  <c:v>6.5992312155497501</c:v>
                </c:pt>
                <c:pt idx="4084">
                  <c:v>6.6857702349869399</c:v>
                </c:pt>
                <c:pt idx="4085">
                  <c:v>6.7709312445604901</c:v>
                </c:pt>
                <c:pt idx="4086">
                  <c:v>6.8552944589498104</c:v>
                </c:pt>
                <c:pt idx="4087">
                  <c:v>6.9390629532927202</c:v>
                </c:pt>
                <c:pt idx="4088">
                  <c:v>7.0222077168552399</c:v>
                </c:pt>
                <c:pt idx="4089">
                  <c:v>7.1049608355091403</c:v>
                </c:pt>
                <c:pt idx="4090">
                  <c:v>7.1882941688424697</c:v>
                </c:pt>
                <c:pt idx="4091">
                  <c:v>7.2711053089643203</c:v>
                </c:pt>
                <c:pt idx="4092">
                  <c:v>7.3533652451406999</c:v>
                </c:pt>
                <c:pt idx="4093">
                  <c:v>7.4350884827386103</c:v>
                </c:pt>
                <c:pt idx="4094">
                  <c:v>7.5162605163910596</c:v>
                </c:pt>
                <c:pt idx="4095">
                  <c:v>7.59691035683203</c:v>
                </c:pt>
                <c:pt idx="4096">
                  <c:v>7.6770234986945196</c:v>
                </c:pt>
                <c:pt idx="4097">
                  <c:v>7.7565854366115499</c:v>
                </c:pt>
                <c:pt idx="4098">
                  <c:v>7.8356106759501003</c:v>
                </c:pt>
                <c:pt idx="4099">
                  <c:v>7.9140992167101798</c:v>
                </c:pt>
                <c:pt idx="4100">
                  <c:v>7.99234116623151</c:v>
                </c:pt>
                <c:pt idx="4101">
                  <c:v>8.0710182767624001</c:v>
                </c:pt>
                <c:pt idx="4102">
                  <c:v>8.1492022048157793</c:v>
                </c:pt>
                <c:pt idx="4103">
                  <c:v>8.2268929503916404</c:v>
                </c:pt>
                <c:pt idx="4104">
                  <c:v>8.3041050188569798</c:v>
                </c:pt>
                <c:pt idx="4105">
                  <c:v>8.3808239048447906</c:v>
                </c:pt>
                <c:pt idx="4106">
                  <c:v>8.4570641137220797</c:v>
                </c:pt>
                <c:pt idx="4107">
                  <c:v>8.5327966347548596</c:v>
                </c:pt>
                <c:pt idx="4108">
                  <c:v>8.6080504786771108</c:v>
                </c:pt>
                <c:pt idx="4109">
                  <c:v>8.6828256454888297</c:v>
                </c:pt>
                <c:pt idx="4110">
                  <c:v>8.7571076298230306</c:v>
                </c:pt>
                <c:pt idx="4111">
                  <c:v>8.8309109370467098</c:v>
                </c:pt>
                <c:pt idx="4112">
                  <c:v>8.9042210617928603</c:v>
                </c:pt>
                <c:pt idx="4113">
                  <c:v>8.9776907455758597</c:v>
                </c:pt>
                <c:pt idx="4114">
                  <c:v>9.0511894400928306</c:v>
                </c:pt>
                <c:pt idx="4115">
                  <c:v>6.6457499274731697</c:v>
                </c:pt>
                <c:pt idx="4116">
                  <c:v>6.4271540469973898</c:v>
                </c:pt>
                <c:pt idx="4117">
                  <c:v>6.428575572962</c:v>
                </c:pt>
                <c:pt idx="4118">
                  <c:v>6.4499274731650704</c:v>
                </c:pt>
                <c:pt idx="4119">
                  <c:v>6.4786480997969296</c:v>
                </c:pt>
                <c:pt idx="4120">
                  <c:v>6.5072961995938501</c:v>
                </c:pt>
                <c:pt idx="4121">
                  <c:v>6.5359442993907804</c:v>
                </c:pt>
                <c:pt idx="4122">
                  <c:v>6.5645923991877</c:v>
                </c:pt>
                <c:pt idx="4123">
                  <c:v>6.5932840150855796</c:v>
                </c:pt>
                <c:pt idx="4124">
                  <c:v>6.6220191470844201</c:v>
                </c:pt>
                <c:pt idx="4125">
                  <c:v>6.6507687844502499</c:v>
                </c:pt>
                <c:pt idx="4126">
                  <c:v>6.6795619379170299</c:v>
                </c:pt>
                <c:pt idx="4127">
                  <c:v>6.7083841021177797</c:v>
                </c:pt>
                <c:pt idx="4128">
                  <c:v>6.7372497824194904</c:v>
                </c:pt>
                <c:pt idx="4129">
                  <c:v>6.7661444734551797</c:v>
                </c:pt>
                <c:pt idx="4130">
                  <c:v>6.7950681752248299</c:v>
                </c:pt>
                <c:pt idx="4131">
                  <c:v>6.8240353930954498</c:v>
                </c:pt>
                <c:pt idx="4132">
                  <c:v>6.8530316217000298</c:v>
                </c:pt>
                <c:pt idx="4133">
                  <c:v>6.8820713664055697</c:v>
                </c:pt>
                <c:pt idx="4134">
                  <c:v>6.9111401218450803</c:v>
                </c:pt>
                <c:pt idx="4135">
                  <c:v>6.94025239338555</c:v>
                </c:pt>
                <c:pt idx="4136">
                  <c:v>6.9693936756599904</c:v>
                </c:pt>
                <c:pt idx="4137">
                  <c:v>6.9985639686684102</c:v>
                </c:pt>
                <c:pt idx="4138">
                  <c:v>7.0277777777777803</c:v>
                </c:pt>
                <c:pt idx="4139">
                  <c:v>7.0570205976211202</c:v>
                </c:pt>
                <c:pt idx="4140">
                  <c:v>7.0862924281984299</c:v>
                </c:pt>
                <c:pt idx="4141">
                  <c:v>7.1159559036843598</c:v>
                </c:pt>
                <c:pt idx="4142">
                  <c:v>7.1457644328401502</c:v>
                </c:pt>
                <c:pt idx="4143">
                  <c:v>7.1756164780968996</c:v>
                </c:pt>
                <c:pt idx="4144">
                  <c:v>7.20549753408761</c:v>
                </c:pt>
                <c:pt idx="4145">
                  <c:v>7.23542210617929</c:v>
                </c:pt>
                <c:pt idx="4146">
                  <c:v>7.2653901943719204</c:v>
                </c:pt>
                <c:pt idx="4147">
                  <c:v>7.2953872932985204</c:v>
                </c:pt>
                <c:pt idx="4148">
                  <c:v>7.3254134029590903</c:v>
                </c:pt>
                <c:pt idx="4149">
                  <c:v>7.3554830287206299</c:v>
                </c:pt>
                <c:pt idx="4150">
                  <c:v>7.3855961705831197</c:v>
                </c:pt>
                <c:pt idx="4151">
                  <c:v>7.4157238178125899</c:v>
                </c:pt>
                <c:pt idx="4152">
                  <c:v>7.4459094865100104</c:v>
                </c:pt>
                <c:pt idx="4153">
                  <c:v>7.4761096605744104</c:v>
                </c:pt>
                <c:pt idx="4154">
                  <c:v>7.5063533507397704</c:v>
                </c:pt>
                <c:pt idx="4155">
                  <c:v>7.5366405570060904</c:v>
                </c:pt>
                <c:pt idx="4156">
                  <c:v>7.5669422686393997</c:v>
                </c:pt>
                <c:pt idx="4157">
                  <c:v>7.5972874963736601</c:v>
                </c:pt>
                <c:pt idx="4158">
                  <c:v>7.6276617348418903</c:v>
                </c:pt>
                <c:pt idx="4159">
                  <c:v>7.6580794894110804</c:v>
                </c:pt>
                <c:pt idx="4160">
                  <c:v>7.6885117493472599</c:v>
                </c:pt>
                <c:pt idx="4161">
                  <c:v>7.7189875253843896</c:v>
                </c:pt>
                <c:pt idx="4162">
                  <c:v>7.7494923121554997</c:v>
                </c:pt>
                <c:pt idx="4163">
                  <c:v>7.7800261096605698</c:v>
                </c:pt>
                <c:pt idx="4164">
                  <c:v>7.8105889178996204</c:v>
                </c:pt>
                <c:pt idx="4165">
                  <c:v>7.8411662315056603</c:v>
                </c:pt>
                <c:pt idx="4166">
                  <c:v>7.8717870612126504</c:v>
                </c:pt>
                <c:pt idx="4167">
                  <c:v>7.9024369016536102</c:v>
                </c:pt>
                <c:pt idx="4168">
                  <c:v>7.9331012474615603</c:v>
                </c:pt>
                <c:pt idx="4169">
                  <c:v>7.9637946040034802</c:v>
                </c:pt>
                <c:pt idx="4170">
                  <c:v>7.9948360893530603</c:v>
                </c:pt>
                <c:pt idx="4171">
                  <c:v>8.0260371337394805</c:v>
                </c:pt>
                <c:pt idx="4172">
                  <c:v>8.0572671888598801</c:v>
                </c:pt>
                <c:pt idx="4173">
                  <c:v>8.0885262547142407</c:v>
                </c:pt>
                <c:pt idx="4174">
                  <c:v>8.1198143313025799</c:v>
                </c:pt>
                <c:pt idx="4175">
                  <c:v>8.1511314186248907</c:v>
                </c:pt>
                <c:pt idx="4176">
                  <c:v>8.1824920220481605</c:v>
                </c:pt>
                <c:pt idx="4177">
                  <c:v>8.2138671308384108</c:v>
                </c:pt>
                <c:pt idx="4178">
                  <c:v>8.2452712503626309</c:v>
                </c:pt>
                <c:pt idx="4179">
                  <c:v>8.2767043806208296</c:v>
                </c:pt>
                <c:pt idx="4180">
                  <c:v>8.3081665216129998</c:v>
                </c:pt>
                <c:pt idx="4181">
                  <c:v>8.3396431679721506</c:v>
                </c:pt>
                <c:pt idx="4182">
                  <c:v>8.3711633304322604</c:v>
                </c:pt>
                <c:pt idx="4183">
                  <c:v>8.4026979982593595</c:v>
                </c:pt>
                <c:pt idx="4184">
                  <c:v>8.4342616768204195</c:v>
                </c:pt>
                <c:pt idx="4185">
                  <c:v>8.4658543661154599</c:v>
                </c:pt>
                <c:pt idx="4186">
                  <c:v>8.4974760661444702</c:v>
                </c:pt>
                <c:pt idx="4187">
                  <c:v>8.5291122715404697</c:v>
                </c:pt>
                <c:pt idx="4188">
                  <c:v>8.5607919930374194</c:v>
                </c:pt>
                <c:pt idx="4189">
                  <c:v>8.5924862199013603</c:v>
                </c:pt>
                <c:pt idx="4190">
                  <c:v>8.6241949521322905</c:v>
                </c:pt>
                <c:pt idx="4191">
                  <c:v>8.6559472004641709</c:v>
                </c:pt>
                <c:pt idx="4192">
                  <c:v>8.6877139541630406</c:v>
                </c:pt>
                <c:pt idx="4193">
                  <c:v>8.7194952132288908</c:v>
                </c:pt>
                <c:pt idx="4194">
                  <c:v>8.7513199883957107</c:v>
                </c:pt>
                <c:pt idx="4195">
                  <c:v>8.7831592689295004</c:v>
                </c:pt>
                <c:pt idx="4196">
                  <c:v>8.8150130548302901</c:v>
                </c:pt>
                <c:pt idx="4197">
                  <c:v>8.8468958514650406</c:v>
                </c:pt>
                <c:pt idx="4198">
                  <c:v>8.8787931534667806</c:v>
                </c:pt>
                <c:pt idx="4199">
                  <c:v>8.9107194662025009</c:v>
                </c:pt>
                <c:pt idx="4200">
                  <c:v>8.9427473165071092</c:v>
                </c:pt>
                <c:pt idx="4201">
                  <c:v>8.9751378009863707</c:v>
                </c:pt>
                <c:pt idx="4202">
                  <c:v>9.0075427908326091</c:v>
                </c:pt>
                <c:pt idx="4203">
                  <c:v>9.0399912967798102</c:v>
                </c:pt>
                <c:pt idx="4204">
                  <c:v>9.0724543080940006</c:v>
                </c:pt>
                <c:pt idx="4205">
                  <c:v>9.10494633014215</c:v>
                </c:pt>
                <c:pt idx="4206">
                  <c:v>9.1374528575572995</c:v>
                </c:pt>
                <c:pt idx="4207">
                  <c:v>9.2219901363504508</c:v>
                </c:pt>
                <c:pt idx="4208">
                  <c:v>9.3248621990136407</c:v>
                </c:pt>
                <c:pt idx="4209">
                  <c:v>9.4252683492892402</c:v>
                </c:pt>
                <c:pt idx="4210">
                  <c:v>9.5229619959385001</c:v>
                </c:pt>
                <c:pt idx="4211">
                  <c:v>9.6177835799245699</c:v>
                </c:pt>
                <c:pt idx="4212">
                  <c:v>9.7098056280823908</c:v>
                </c:pt>
                <c:pt idx="4213">
                  <c:v>9.7991006672468792</c:v>
                </c:pt>
                <c:pt idx="4214">
                  <c:v>9.8857267188859907</c:v>
                </c:pt>
                <c:pt idx="4215">
                  <c:v>9.96975630983464</c:v>
                </c:pt>
                <c:pt idx="4216">
                  <c:v>10.0507107629823</c:v>
                </c:pt>
                <c:pt idx="4217">
                  <c:v>10.1291122715405</c:v>
                </c:pt>
                <c:pt idx="4218">
                  <c:v>10.205178416013901</c:v>
                </c:pt>
                <c:pt idx="4219">
                  <c:v>10.2789672178706</c:v>
                </c:pt>
                <c:pt idx="4220">
                  <c:v>10.3505366985785</c:v>
                </c:pt>
                <c:pt idx="4221">
                  <c:v>10.419959384972399</c:v>
                </c:pt>
                <c:pt idx="4222">
                  <c:v>10.4872932985205</c:v>
                </c:pt>
                <c:pt idx="4223">
                  <c:v>10.5525964606905</c:v>
                </c:pt>
                <c:pt idx="4224">
                  <c:v>10.6159559036844</c:v>
                </c:pt>
                <c:pt idx="4225">
                  <c:v>10.677415143603101</c:v>
                </c:pt>
                <c:pt idx="4226">
                  <c:v>10.737046707281699</c:v>
                </c:pt>
                <c:pt idx="4227">
                  <c:v>10.794908616188</c:v>
                </c:pt>
                <c:pt idx="4228">
                  <c:v>10.851044386423</c:v>
                </c:pt>
                <c:pt idx="4229">
                  <c:v>10.905541050188599</c:v>
                </c:pt>
                <c:pt idx="4230">
                  <c:v>10.9584276182187</c:v>
                </c:pt>
                <c:pt idx="4231">
                  <c:v>11.0097766173484</c:v>
                </c:pt>
                <c:pt idx="4232">
                  <c:v>11.0596315636786</c:v>
                </c:pt>
                <c:pt idx="4233">
                  <c:v>11.1080649840441</c:v>
                </c:pt>
                <c:pt idx="4234">
                  <c:v>11.154975340876099</c:v>
                </c:pt>
                <c:pt idx="4235">
                  <c:v>11.200406150275599</c:v>
                </c:pt>
                <c:pt idx="4236">
                  <c:v>11.2445604873803</c:v>
                </c:pt>
                <c:pt idx="4237">
                  <c:v>11.2874963736583</c:v>
                </c:pt>
                <c:pt idx="4238">
                  <c:v>11.3292428198433</c:v>
                </c:pt>
                <c:pt idx="4239">
                  <c:v>11.369814331302599</c:v>
                </c:pt>
                <c:pt idx="4240">
                  <c:v>11.4092689295039</c:v>
                </c:pt>
                <c:pt idx="4241">
                  <c:v>11.447621119814301</c:v>
                </c:pt>
                <c:pt idx="4242">
                  <c:v>11.4848999129678</c:v>
                </c:pt>
                <c:pt idx="4243">
                  <c:v>11.5211488250653</c:v>
                </c:pt>
                <c:pt idx="4244">
                  <c:v>11.5563968668407</c:v>
                </c:pt>
                <c:pt idx="4245">
                  <c:v>11.5906730490281</c:v>
                </c:pt>
                <c:pt idx="4246">
                  <c:v>11.6240063823615</c:v>
                </c:pt>
                <c:pt idx="4247">
                  <c:v>11.6564258775747</c:v>
                </c:pt>
                <c:pt idx="4248">
                  <c:v>11.687960545401801</c:v>
                </c:pt>
                <c:pt idx="4249">
                  <c:v>11.7186393965767</c:v>
                </c:pt>
                <c:pt idx="4250">
                  <c:v>11.748505947200499</c:v>
                </c:pt>
                <c:pt idx="4251">
                  <c:v>11.777560197273001</c:v>
                </c:pt>
                <c:pt idx="4252">
                  <c:v>11.805831157528299</c:v>
                </c:pt>
                <c:pt idx="4253">
                  <c:v>11.8333478387003</c:v>
                </c:pt>
                <c:pt idx="4254">
                  <c:v>11.860139251523099</c:v>
                </c:pt>
                <c:pt idx="4255">
                  <c:v>11.8862199013635</c:v>
                </c:pt>
                <c:pt idx="4256">
                  <c:v>11.911604293588599</c:v>
                </c:pt>
                <c:pt idx="4257">
                  <c:v>11.936306933565399</c:v>
                </c:pt>
                <c:pt idx="4258">
                  <c:v>11.9603713373948</c:v>
                </c:pt>
                <c:pt idx="4259">
                  <c:v>11.9838120104439</c:v>
                </c:pt>
                <c:pt idx="4260">
                  <c:v>12.0066289527125</c:v>
                </c:pt>
                <c:pt idx="4261">
                  <c:v>11.942399187699399</c:v>
                </c:pt>
                <c:pt idx="4262">
                  <c:v>11.7253408761242</c:v>
                </c:pt>
                <c:pt idx="4263">
                  <c:v>11.4991586887148</c:v>
                </c:pt>
                <c:pt idx="4264">
                  <c:v>11.284696837829999</c:v>
                </c:pt>
                <c:pt idx="4265">
                  <c:v>11.080127647229499</c:v>
                </c:pt>
                <c:pt idx="4266">
                  <c:v>10.883681462141</c:v>
                </c:pt>
                <c:pt idx="4267">
                  <c:v>10.695242239628699</c:v>
                </c:pt>
                <c:pt idx="4268">
                  <c:v>10.514012184508299</c:v>
                </c:pt>
                <c:pt idx="4269">
                  <c:v>10.339266028430499</c:v>
                </c:pt>
                <c:pt idx="4270">
                  <c:v>10.170365535247999</c:v>
                </c:pt>
                <c:pt idx="4271">
                  <c:v>10.0067595010154</c:v>
                </c:pt>
                <c:pt idx="4272">
                  <c:v>9.8472584856396903</c:v>
                </c:pt>
                <c:pt idx="4273">
                  <c:v>9.6921816071946605</c:v>
                </c:pt>
                <c:pt idx="4274">
                  <c:v>9.5413693066434604</c:v>
                </c:pt>
                <c:pt idx="4275">
                  <c:v>9.3945604873803301</c:v>
                </c:pt>
                <c:pt idx="4276">
                  <c:v>9.2515085581665204</c:v>
                </c:pt>
                <c:pt idx="4277">
                  <c:v>9.1120104438642304</c:v>
                </c:pt>
                <c:pt idx="4278">
                  <c:v>8.9757905425007305</c:v>
                </c:pt>
                <c:pt idx="4279">
                  <c:v>8.8421816071946608</c:v>
                </c:pt>
                <c:pt idx="4280">
                  <c:v>8.7113286916159005</c:v>
                </c:pt>
                <c:pt idx="4281">
                  <c:v>8.5833043225993606</c:v>
                </c:pt>
                <c:pt idx="4282">
                  <c:v>8.4580649840440998</c:v>
                </c:pt>
                <c:pt idx="4283">
                  <c:v>8.3354801276472301</c:v>
                </c:pt>
                <c:pt idx="4284">
                  <c:v>8.2153756890049294</c:v>
                </c:pt>
                <c:pt idx="4285">
                  <c:v>8.0977081520162493</c:v>
                </c:pt>
                <c:pt idx="4286">
                  <c:v>7.9823904844792599</c:v>
                </c:pt>
                <c:pt idx="4287">
                  <c:v>7.86882796634755</c:v>
                </c:pt>
                <c:pt idx="4288">
                  <c:v>7.7573832317957603</c:v>
                </c:pt>
                <c:pt idx="4289">
                  <c:v>7.6480562808238997</c:v>
                </c:pt>
                <c:pt idx="4290">
                  <c:v>7.5407745865970401</c:v>
                </c:pt>
                <c:pt idx="4291">
                  <c:v>7.4354656222802404</c:v>
                </c:pt>
                <c:pt idx="4292">
                  <c:v>7.3321293878735103</c:v>
                </c:pt>
                <c:pt idx="4293">
                  <c:v>7.2306788511749396</c:v>
                </c:pt>
                <c:pt idx="4294">
                  <c:v>7.1310704960835496</c:v>
                </c:pt>
                <c:pt idx="4295">
                  <c:v>7.0329852045256702</c:v>
                </c:pt>
                <c:pt idx="4296">
                  <c:v>6.9364955033362303</c:v>
                </c:pt>
                <c:pt idx="4297">
                  <c:v>6.8416884247171499</c:v>
                </c:pt>
                <c:pt idx="4298">
                  <c:v>6.7949666376559303</c:v>
                </c:pt>
                <c:pt idx="4299">
                  <c:v>6.7763272410792004</c:v>
                </c:pt>
                <c:pt idx="4300">
                  <c:v>6.7575572961995896</c:v>
                </c:pt>
                <c:pt idx="4301">
                  <c:v>6.7386858137510899</c:v>
                </c:pt>
                <c:pt idx="4302">
                  <c:v>6.7197418044676498</c:v>
                </c:pt>
                <c:pt idx="4303">
                  <c:v>6.7007397737162799</c:v>
                </c:pt>
                <c:pt idx="4304">
                  <c:v>6.6817087322309296</c:v>
                </c:pt>
                <c:pt idx="4305">
                  <c:v>6.6626776907455803</c:v>
                </c:pt>
                <c:pt idx="4306">
                  <c:v>6.6436321438932397</c:v>
                </c:pt>
                <c:pt idx="4307">
                  <c:v>6.6245865970409099</c:v>
                </c:pt>
                <c:pt idx="4308">
                  <c:v>6.6055555555555596</c:v>
                </c:pt>
                <c:pt idx="4309">
                  <c:v>6.5865390194371898</c:v>
                </c:pt>
                <c:pt idx="4310">
                  <c:v>6.5675514940528004</c:v>
                </c:pt>
                <c:pt idx="4311">
                  <c:v>6.5485929794023798</c:v>
                </c:pt>
                <c:pt idx="4312">
                  <c:v>6.52966347548593</c:v>
                </c:pt>
                <c:pt idx="4313">
                  <c:v>6.5107774876704401</c:v>
                </c:pt>
                <c:pt idx="4314">
                  <c:v>6.4919350159559004</c:v>
                </c:pt>
                <c:pt idx="4315">
                  <c:v>6.4731215549753403</c:v>
                </c:pt>
                <c:pt idx="4316">
                  <c:v>6.4543516100957401</c:v>
                </c:pt>
                <c:pt idx="4317">
                  <c:v>6.4356251813170902</c:v>
                </c:pt>
                <c:pt idx="4318">
                  <c:v>6.4169567740063798</c:v>
                </c:pt>
                <c:pt idx="4319">
                  <c:v>6.3983173774296498</c:v>
                </c:pt>
                <c:pt idx="4320">
                  <c:v>6.3797360023208602</c:v>
                </c:pt>
                <c:pt idx="4321">
                  <c:v>6.1258630693356499</c:v>
                </c:pt>
                <c:pt idx="4322">
                  <c:v>6.2263272410791997</c:v>
                </c:pt>
                <c:pt idx="4323">
                  <c:v>6.3142442703800397</c:v>
                </c:pt>
                <c:pt idx="4324">
                  <c:v>6.4007397737162703</c:v>
                </c:pt>
                <c:pt idx="4325">
                  <c:v>6.4856541920510598</c:v>
                </c:pt>
                <c:pt idx="4326">
                  <c:v>6.5697708152016201</c:v>
                </c:pt>
                <c:pt idx="4327">
                  <c:v>6.6532346968378304</c:v>
                </c:pt>
                <c:pt idx="4328">
                  <c:v>6.7360893530606303</c:v>
                </c:pt>
                <c:pt idx="4329">
                  <c:v>6.8183347838700303</c:v>
                </c:pt>
                <c:pt idx="4330">
                  <c:v>6.8999564838990404</c:v>
                </c:pt>
                <c:pt idx="4331">
                  <c:v>6.9809689585146497</c:v>
                </c:pt>
                <c:pt idx="4332">
                  <c:v>7.0613722077168504</c:v>
                </c:pt>
                <c:pt idx="4333">
                  <c:v>7.1419785320568598</c:v>
                </c:pt>
                <c:pt idx="4334">
                  <c:v>7.2225413402959102</c:v>
                </c:pt>
                <c:pt idx="4335">
                  <c:v>7.3025529445895003</c:v>
                </c:pt>
                <c:pt idx="4336">
                  <c:v>7.3820133449376302</c:v>
                </c:pt>
                <c:pt idx="4337">
                  <c:v>7.4609370467072802</c:v>
                </c:pt>
                <c:pt idx="4338">
                  <c:v>7.5392950391644904</c:v>
                </c:pt>
                <c:pt idx="4339">
                  <c:v>7.6171163330432297</c:v>
                </c:pt>
                <c:pt idx="4340">
                  <c:v>7.6943864229764998</c:v>
                </c:pt>
                <c:pt idx="4341">
                  <c:v>7.7710908035973301</c:v>
                </c:pt>
                <c:pt idx="4342">
                  <c:v>7.8472729910066699</c:v>
                </c:pt>
                <c:pt idx="4343">
                  <c:v>7.9228894691035698</c:v>
                </c:pt>
                <c:pt idx="4344">
                  <c:v>7.9983608935306103</c:v>
                </c:pt>
                <c:pt idx="4345">
                  <c:v>8.0741079199303805</c:v>
                </c:pt>
                <c:pt idx="4346">
                  <c:v>8.1493762692196103</c:v>
                </c:pt>
                <c:pt idx="4347">
                  <c:v>8.2241369306643506</c:v>
                </c:pt>
                <c:pt idx="4348">
                  <c:v>8.2984044096315603</c:v>
                </c:pt>
                <c:pt idx="4349">
                  <c:v>8.3721787061212591</c:v>
                </c:pt>
                <c:pt idx="4350">
                  <c:v>8.4454598201334505</c:v>
                </c:pt>
                <c:pt idx="4351">
                  <c:v>8.5182477516681203</c:v>
                </c:pt>
                <c:pt idx="4352">
                  <c:v>8.5905570060922507</c:v>
                </c:pt>
                <c:pt idx="4353">
                  <c:v>8.6623875834058595</c:v>
                </c:pt>
                <c:pt idx="4354">
                  <c:v>8.7337104728749608</c:v>
                </c:pt>
                <c:pt idx="4355">
                  <c:v>6.3630258195532301</c:v>
                </c:pt>
                <c:pt idx="4356">
                  <c:v>6.1565564258775796</c:v>
                </c:pt>
                <c:pt idx="4357">
                  <c:v>6.1534087612416597</c:v>
                </c:pt>
                <c:pt idx="4358">
                  <c:v>6.1783144763562499</c:v>
                </c:pt>
                <c:pt idx="4359">
                  <c:v>6.2096315636785597</c:v>
                </c:pt>
                <c:pt idx="4360">
                  <c:v>6.2362634174644596</c:v>
                </c:pt>
                <c:pt idx="4361">
                  <c:v>6.2617493472584904</c:v>
                </c:pt>
                <c:pt idx="4362">
                  <c:v>6.2869451697127898</c:v>
                </c:pt>
                <c:pt idx="4363">
                  <c:v>6.3124601102407896</c:v>
                </c:pt>
                <c:pt idx="4364">
                  <c:v>6.3380475776037102</c:v>
                </c:pt>
                <c:pt idx="4365">
                  <c:v>6.3636495503336201</c:v>
                </c:pt>
                <c:pt idx="4366">
                  <c:v>6.3892805337974998</c:v>
                </c:pt>
                <c:pt idx="4367">
                  <c:v>6.4149550333623404</c:v>
                </c:pt>
                <c:pt idx="4368">
                  <c:v>6.4406440382941703</c:v>
                </c:pt>
                <c:pt idx="4369">
                  <c:v>6.4663620539599602</c:v>
                </c:pt>
                <c:pt idx="4370">
                  <c:v>6.4921090803597297</c:v>
                </c:pt>
                <c:pt idx="4371">
                  <c:v>6.51789962286046</c:v>
                </c:pt>
                <c:pt idx="4372">
                  <c:v>6.5437046707281699</c:v>
                </c:pt>
                <c:pt idx="4373">
                  <c:v>6.5695532346968397</c:v>
                </c:pt>
                <c:pt idx="4374">
                  <c:v>6.59541630403249</c:v>
                </c:pt>
                <c:pt idx="4375">
                  <c:v>6.6213083841021199</c:v>
                </c:pt>
                <c:pt idx="4376">
                  <c:v>6.6472439802726999</c:v>
                </c:pt>
                <c:pt idx="4377">
                  <c:v>6.6731940818102702</c:v>
                </c:pt>
                <c:pt idx="4378">
                  <c:v>6.6991731940818102</c:v>
                </c:pt>
                <c:pt idx="4379">
                  <c:v>6.7251958224543102</c:v>
                </c:pt>
                <c:pt idx="4380">
                  <c:v>6.7512329561937898</c:v>
                </c:pt>
                <c:pt idx="4381">
                  <c:v>6.7772991006672498</c:v>
                </c:pt>
                <c:pt idx="4382">
                  <c:v>6.8033942558746698</c:v>
                </c:pt>
                <c:pt idx="4383">
                  <c:v>6.8295184218160703</c:v>
                </c:pt>
                <c:pt idx="4384">
                  <c:v>6.8556715984914396</c:v>
                </c:pt>
                <c:pt idx="4385">
                  <c:v>6.8818392805338</c:v>
                </c:pt>
                <c:pt idx="4386">
                  <c:v>6.9080504786771098</c:v>
                </c:pt>
                <c:pt idx="4387">
                  <c:v>6.9342761821874097</c:v>
                </c:pt>
                <c:pt idx="4388">
                  <c:v>6.9605308964316803</c:v>
                </c:pt>
                <c:pt idx="4389">
                  <c:v>6.9868146214099198</c:v>
                </c:pt>
                <c:pt idx="4390">
                  <c:v>7.0131273571221397</c:v>
                </c:pt>
                <c:pt idx="4391">
                  <c:v>7.0394545982013303</c:v>
                </c:pt>
                <c:pt idx="4392">
                  <c:v>7.0658108500144996</c:v>
                </c:pt>
                <c:pt idx="4393">
                  <c:v>7.0921961125616502</c:v>
                </c:pt>
                <c:pt idx="4394">
                  <c:v>7.1189875253843899</c:v>
                </c:pt>
                <c:pt idx="4395">
                  <c:v>7.1458369596750799</c:v>
                </c:pt>
                <c:pt idx="4396">
                  <c:v>7.1727008993327503</c:v>
                </c:pt>
                <c:pt idx="4397">
                  <c:v>7.1996083550913799</c:v>
                </c:pt>
                <c:pt idx="4398">
                  <c:v>7.2265303162169996</c:v>
                </c:pt>
                <c:pt idx="4399">
                  <c:v>7.2534667827095998</c:v>
                </c:pt>
                <c:pt idx="4400">
                  <c:v>7.2804467653031599</c:v>
                </c:pt>
                <c:pt idx="4401">
                  <c:v>7.3074412532637103</c:v>
                </c:pt>
                <c:pt idx="4402">
                  <c:v>7.33447925732521</c:v>
                </c:pt>
                <c:pt idx="4403">
                  <c:v>7.3615172613867097</c:v>
                </c:pt>
                <c:pt idx="4404">
                  <c:v>7.3885987815491703</c:v>
                </c:pt>
                <c:pt idx="4405">
                  <c:v>7.4156948070786202</c:v>
                </c:pt>
                <c:pt idx="4406">
                  <c:v>7.4428198433420398</c:v>
                </c:pt>
                <c:pt idx="4407">
                  <c:v>7.4699593849724399</c:v>
                </c:pt>
                <c:pt idx="4408">
                  <c:v>7.4971279373368098</c:v>
                </c:pt>
                <c:pt idx="4409">
                  <c:v>7.5243255004351601</c:v>
                </c:pt>
                <c:pt idx="4410">
                  <c:v>7.55153756890049</c:v>
                </c:pt>
                <c:pt idx="4411">
                  <c:v>7.5787786480998003</c:v>
                </c:pt>
                <c:pt idx="4412">
                  <c:v>7.6060342326660901</c:v>
                </c:pt>
                <c:pt idx="4413">
                  <c:v>7.6333188279663498</c:v>
                </c:pt>
                <c:pt idx="4414">
                  <c:v>7.6606179286335996</c:v>
                </c:pt>
                <c:pt idx="4415">
                  <c:v>7.6879460400348103</c:v>
                </c:pt>
                <c:pt idx="4416">
                  <c:v>7.7153031621699997</c:v>
                </c:pt>
                <c:pt idx="4417">
                  <c:v>7.7426747896721801</c:v>
                </c:pt>
                <c:pt idx="4418">
                  <c:v>7.7700609225413402</c:v>
                </c:pt>
                <c:pt idx="4419">
                  <c:v>7.7974615607774904</c:v>
                </c:pt>
                <c:pt idx="4420">
                  <c:v>7.8248912097476104</c:v>
                </c:pt>
                <c:pt idx="4421">
                  <c:v>7.8523498694517002</c:v>
                </c:pt>
                <c:pt idx="4422">
                  <c:v>7.87980852915579</c:v>
                </c:pt>
                <c:pt idx="4423">
                  <c:v>7.9072961995938504</c:v>
                </c:pt>
                <c:pt idx="4424">
                  <c:v>7.9347983753989002</c:v>
                </c:pt>
                <c:pt idx="4425">
                  <c:v>7.9623295619379197</c:v>
                </c:pt>
                <c:pt idx="4426">
                  <c:v>7.9900928343487099</c:v>
                </c:pt>
                <c:pt idx="4427">
                  <c:v>8.0180446765303195</c:v>
                </c:pt>
                <c:pt idx="4428">
                  <c:v>8.0460110240789096</c:v>
                </c:pt>
                <c:pt idx="4429">
                  <c:v>8.0739918769944907</c:v>
                </c:pt>
                <c:pt idx="4430">
                  <c:v>8.1020017406440399</c:v>
                </c:pt>
                <c:pt idx="4431">
                  <c:v>8.1300116042935908</c:v>
                </c:pt>
                <c:pt idx="4432">
                  <c:v>8.1580504786771098</c:v>
                </c:pt>
                <c:pt idx="4433">
                  <c:v>8.1861183637946002</c:v>
                </c:pt>
                <c:pt idx="4434">
                  <c:v>8.2141862489120996</c:v>
                </c:pt>
                <c:pt idx="4435">
                  <c:v>8.2422831447635598</c:v>
                </c:pt>
                <c:pt idx="4436">
                  <c:v>8.2703945459820094</c:v>
                </c:pt>
                <c:pt idx="4437">
                  <c:v>8.2985059472004608</c:v>
                </c:pt>
                <c:pt idx="4438">
                  <c:v>8.3266463591528908</c:v>
                </c:pt>
                <c:pt idx="4439">
                  <c:v>8.3548012764722905</c:v>
                </c:pt>
                <c:pt idx="4440">
                  <c:v>8.3829852045256708</c:v>
                </c:pt>
                <c:pt idx="4441">
                  <c:v>8.4111691325790492</c:v>
                </c:pt>
                <c:pt idx="4442">
                  <c:v>8.4393675659994205</c:v>
                </c:pt>
                <c:pt idx="4443">
                  <c:v>8.4675950101537598</c:v>
                </c:pt>
                <c:pt idx="4444">
                  <c:v>8.4958369596750796</c:v>
                </c:pt>
                <c:pt idx="4445">
                  <c:v>8.5240789091963993</c:v>
                </c:pt>
                <c:pt idx="4446">
                  <c:v>8.5523498694516995</c:v>
                </c:pt>
                <c:pt idx="4447">
                  <c:v>8.5806353350739801</c:v>
                </c:pt>
                <c:pt idx="4448">
                  <c:v>8.6089208006962608</c:v>
                </c:pt>
                <c:pt idx="4449">
                  <c:v>8.6372352770525094</c:v>
                </c:pt>
                <c:pt idx="4450">
                  <c:v>8.6655642587757509</c:v>
                </c:pt>
                <c:pt idx="4451">
                  <c:v>8.6938932404989799</c:v>
                </c:pt>
                <c:pt idx="4452">
                  <c:v>8.7222367275892108</c:v>
                </c:pt>
                <c:pt idx="4453">
                  <c:v>8.7506092254134007</c:v>
                </c:pt>
                <c:pt idx="4454">
                  <c:v>8.7789817232375995</c:v>
                </c:pt>
                <c:pt idx="4455">
                  <c:v>8.8073687264287805</c:v>
                </c:pt>
                <c:pt idx="4456">
                  <c:v>8.8357557296199598</c:v>
                </c:pt>
                <c:pt idx="4457">
                  <c:v>8.8641572381781302</c:v>
                </c:pt>
                <c:pt idx="4458">
                  <c:v>8.9520307513780093</c:v>
                </c:pt>
                <c:pt idx="4459">
                  <c:v>9.0429213809109399</c:v>
                </c:pt>
                <c:pt idx="4460">
                  <c:v>9.1312590658543709</c:v>
                </c:pt>
                <c:pt idx="4461">
                  <c:v>9.2170293008413093</c:v>
                </c:pt>
                <c:pt idx="4462">
                  <c:v>9.3002901073397108</c:v>
                </c:pt>
                <c:pt idx="4463">
                  <c:v>9.38112851755149</c:v>
                </c:pt>
                <c:pt idx="4464">
                  <c:v>9.45960255294459</c:v>
                </c:pt>
                <c:pt idx="4465">
                  <c:v>9.5357412242529698</c:v>
                </c:pt>
                <c:pt idx="4466">
                  <c:v>9.6096460690455494</c:v>
                </c:pt>
                <c:pt idx="4467">
                  <c:v>9.6813460980562809</c:v>
                </c:pt>
                <c:pt idx="4468">
                  <c:v>9.7509283434870895</c:v>
                </c:pt>
                <c:pt idx="4469">
                  <c:v>9.8184653321729005</c:v>
                </c:pt>
                <c:pt idx="4470">
                  <c:v>9.8839860748476909</c:v>
                </c:pt>
                <c:pt idx="4471">
                  <c:v>9.9475630983463894</c:v>
                </c:pt>
                <c:pt idx="4472">
                  <c:v>10.009051348999099</c:v>
                </c:pt>
                <c:pt idx="4473">
                  <c:v>10.068436321438901</c:v>
                </c:pt>
                <c:pt idx="4474">
                  <c:v>10.1260806498404</c:v>
                </c:pt>
                <c:pt idx="4475">
                  <c:v>10.1820423556716</c:v>
                </c:pt>
                <c:pt idx="4476">
                  <c:v>10.2363794604003</c:v>
                </c:pt>
                <c:pt idx="4477">
                  <c:v>10.2891499854946</c:v>
                </c:pt>
                <c:pt idx="4478">
                  <c:v>10.3403974470554</c:v>
                </c:pt>
                <c:pt idx="4479">
                  <c:v>10.3901943719176</c:v>
                </c:pt>
                <c:pt idx="4480">
                  <c:v>10.438569770815199</c:v>
                </c:pt>
                <c:pt idx="4481">
                  <c:v>10.485596170583101</c:v>
                </c:pt>
                <c:pt idx="4482">
                  <c:v>10.5313025819553</c:v>
                </c:pt>
                <c:pt idx="4483">
                  <c:v>10.575761531766799</c:v>
                </c:pt>
                <c:pt idx="4484">
                  <c:v>10.6189875253844</c:v>
                </c:pt>
                <c:pt idx="4485">
                  <c:v>10.6610095735422</c:v>
                </c:pt>
                <c:pt idx="4486">
                  <c:v>10.7018711923412</c:v>
                </c:pt>
                <c:pt idx="4487">
                  <c:v>10.7416013925152</c:v>
                </c:pt>
                <c:pt idx="4488">
                  <c:v>10.780229184798401</c:v>
                </c:pt>
                <c:pt idx="4489">
                  <c:v>10.817798085291599</c:v>
                </c:pt>
                <c:pt idx="4490">
                  <c:v>10.8543371047287</c:v>
                </c:pt>
                <c:pt idx="4491">
                  <c:v>10.889860748476901</c:v>
                </c:pt>
                <c:pt idx="4492">
                  <c:v>10.924427038004101</c:v>
                </c:pt>
                <c:pt idx="4493">
                  <c:v>10.9580504786771</c:v>
                </c:pt>
                <c:pt idx="4494">
                  <c:v>10.9907600812301</c:v>
                </c:pt>
                <c:pt idx="4495">
                  <c:v>11.0225993617639</c:v>
                </c:pt>
                <c:pt idx="4496">
                  <c:v>11.053568320278499</c:v>
                </c:pt>
                <c:pt idx="4497">
                  <c:v>11.083724978242</c:v>
                </c:pt>
                <c:pt idx="4498">
                  <c:v>11.113069335654201</c:v>
                </c:pt>
                <c:pt idx="4499">
                  <c:v>11.1415723817813</c:v>
                </c:pt>
                <c:pt idx="4500">
                  <c:v>11.169219611256199</c:v>
                </c:pt>
                <c:pt idx="4501">
                  <c:v>11.117522483318799</c:v>
                </c:pt>
                <c:pt idx="4502">
                  <c:v>10.925616478096901</c:v>
                </c:pt>
                <c:pt idx="4503">
                  <c:v>10.724601102407901</c:v>
                </c:pt>
                <c:pt idx="4504">
                  <c:v>10.533623440673001</c:v>
                </c:pt>
                <c:pt idx="4505">
                  <c:v>10.3514360313316</c:v>
                </c:pt>
                <c:pt idx="4506">
                  <c:v>10.176892950391601</c:v>
                </c:pt>
                <c:pt idx="4507">
                  <c:v>10.009094865100099</c:v>
                </c:pt>
                <c:pt idx="4508">
                  <c:v>9.8464606904554692</c:v>
                </c:pt>
                <c:pt idx="4509">
                  <c:v>9.6891499854946304</c:v>
                </c:pt>
                <c:pt idx="4510">
                  <c:v>9.5368291267769099</c:v>
                </c:pt>
                <c:pt idx="4511">
                  <c:v>9.3890919640266901</c:v>
                </c:pt>
                <c:pt idx="4512">
                  <c:v>9.2455903684363197</c:v>
                </c:pt>
                <c:pt idx="4513">
                  <c:v>9.1060052219321204</c:v>
                </c:pt>
                <c:pt idx="4514">
                  <c:v>8.9700319118073697</c:v>
                </c:pt>
                <c:pt idx="4515">
                  <c:v>8.8368291267769106</c:v>
                </c:pt>
                <c:pt idx="4516">
                  <c:v>8.7065709312445598</c:v>
                </c:pt>
                <c:pt idx="4517">
                  <c:v>8.5793443574122392</c:v>
                </c:pt>
                <c:pt idx="4518">
                  <c:v>8.4550043516100999</c:v>
                </c:pt>
                <c:pt idx="4519">
                  <c:v>8.3334058601682592</c:v>
                </c:pt>
                <c:pt idx="4520">
                  <c:v>8.2144038294168809</c:v>
                </c:pt>
                <c:pt idx="4521">
                  <c:v>8.0979402378880199</c:v>
                </c:pt>
                <c:pt idx="4522">
                  <c:v>7.9838700319118097</c:v>
                </c:pt>
                <c:pt idx="4523">
                  <c:v>7.8715259646069002</c:v>
                </c:pt>
                <c:pt idx="4524">
                  <c:v>7.7612996808819297</c:v>
                </c:pt>
                <c:pt idx="4525">
                  <c:v>7.6531476646359202</c:v>
                </c:pt>
                <c:pt idx="4526">
                  <c:v>7.5469973890339404</c:v>
                </c:pt>
                <c:pt idx="4527">
                  <c:v>7.4428343487090203</c:v>
                </c:pt>
                <c:pt idx="4528">
                  <c:v>7.3405570060922498</c:v>
                </c:pt>
                <c:pt idx="4529">
                  <c:v>7.2400928343487099</c:v>
                </c:pt>
                <c:pt idx="4530">
                  <c:v>7.1414418334783898</c:v>
                </c:pt>
                <c:pt idx="4531">
                  <c:v>7.0442848854075999</c:v>
                </c:pt>
                <c:pt idx="4532">
                  <c:v>6.94857847403539</c:v>
                </c:pt>
                <c:pt idx="4533">
                  <c:v>6.8545111691325804</c:v>
                </c:pt>
                <c:pt idx="4534">
                  <c:v>6.7620829706991596</c:v>
                </c:pt>
                <c:pt idx="4535">
                  <c:v>6.6712213519001997</c:v>
                </c:pt>
                <c:pt idx="4536">
                  <c:v>6.5818827966347504</c:v>
                </c:pt>
                <c:pt idx="4537">
                  <c:v>6.4940382941688402</c:v>
                </c:pt>
                <c:pt idx="4538">
                  <c:v>6.4404264577893802</c:v>
                </c:pt>
                <c:pt idx="4539">
                  <c:v>6.4171743545111699</c:v>
                </c:pt>
                <c:pt idx="4540">
                  <c:v>6.40094284885408</c:v>
                </c:pt>
                <c:pt idx="4541">
                  <c:v>6.3845953002610996</c:v>
                </c:pt>
                <c:pt idx="4542">
                  <c:v>6.3681317087322302</c:v>
                </c:pt>
                <c:pt idx="4543">
                  <c:v>6.3515810850014498</c:v>
                </c:pt>
                <c:pt idx="4544">
                  <c:v>6.3349724398027298</c:v>
                </c:pt>
                <c:pt idx="4545">
                  <c:v>6.3183202785030499</c:v>
                </c:pt>
                <c:pt idx="4546">
                  <c:v>6.3016391064693904</c:v>
                </c:pt>
                <c:pt idx="4547">
                  <c:v>6.2853640847113397</c:v>
                </c:pt>
                <c:pt idx="4548">
                  <c:v>6.2698143313025803</c:v>
                </c:pt>
                <c:pt idx="4549">
                  <c:v>6.25426457789382</c:v>
                </c:pt>
                <c:pt idx="4550">
                  <c:v>6.2387148244850597</c:v>
                </c:pt>
                <c:pt idx="4551">
                  <c:v>6.2231650710763002</c:v>
                </c:pt>
                <c:pt idx="4552">
                  <c:v>6.2076298230345204</c:v>
                </c:pt>
                <c:pt idx="4553">
                  <c:v>6.1920945749927503</c:v>
                </c:pt>
                <c:pt idx="4554">
                  <c:v>6.1765883376849402</c:v>
                </c:pt>
                <c:pt idx="4555">
                  <c:v>6.1610966057441203</c:v>
                </c:pt>
                <c:pt idx="4556">
                  <c:v>6.1456193791702898</c:v>
                </c:pt>
                <c:pt idx="4557">
                  <c:v>6.1301566579634503</c:v>
                </c:pt>
                <c:pt idx="4558">
                  <c:v>6.11472294749057</c:v>
                </c:pt>
                <c:pt idx="4559">
                  <c:v>6.0993037423846799</c:v>
                </c:pt>
                <c:pt idx="4560">
                  <c:v>6.0839135480127604</c:v>
                </c:pt>
                <c:pt idx="4561">
                  <c:v>5.8868146214099202</c:v>
                </c:pt>
                <c:pt idx="4562">
                  <c:v>5.9803017116332997</c:v>
                </c:pt>
                <c:pt idx="4563">
                  <c:v>6.0673049028140396</c:v>
                </c:pt>
                <c:pt idx="4564">
                  <c:v>6.1523353640847098</c:v>
                </c:pt>
                <c:pt idx="4565">
                  <c:v>6.2358572671888597</c:v>
                </c:pt>
                <c:pt idx="4566">
                  <c:v>6.3190310414853501</c:v>
                </c:pt>
                <c:pt idx="4567">
                  <c:v>6.4024949231215604</c:v>
                </c:pt>
                <c:pt idx="4568">
                  <c:v>6.4853205686103896</c:v>
                </c:pt>
                <c:pt idx="4569">
                  <c:v>6.5675224833188297</c:v>
                </c:pt>
                <c:pt idx="4570">
                  <c:v>6.6491006672468798</c:v>
                </c:pt>
                <c:pt idx="4571">
                  <c:v>6.7300551203945496</c:v>
                </c:pt>
                <c:pt idx="4572">
                  <c:v>6.8104003481288098</c:v>
                </c:pt>
                <c:pt idx="4573">
                  <c:v>6.8901073397157004</c:v>
                </c:pt>
                <c:pt idx="4574">
                  <c:v>6.9692051058891797</c:v>
                </c:pt>
                <c:pt idx="4575">
                  <c:v>7.0476791412822699</c:v>
                </c:pt>
                <c:pt idx="4576">
                  <c:v>7.1260661444734597</c:v>
                </c:pt>
                <c:pt idx="4577">
                  <c:v>7.2046272120684698</c:v>
                </c:pt>
                <c:pt idx="4578">
                  <c:v>7.2826225703510303</c:v>
                </c:pt>
                <c:pt idx="4579">
                  <c:v>7.3600667246881404</c:v>
                </c:pt>
                <c:pt idx="4580">
                  <c:v>7.4369451697127902</c:v>
                </c:pt>
                <c:pt idx="4581">
                  <c:v>7.5132579054250099</c:v>
                </c:pt>
                <c:pt idx="4582">
                  <c:v>7.5890049318247703</c:v>
                </c:pt>
                <c:pt idx="4583">
                  <c:v>7.6642007542790802</c:v>
                </c:pt>
                <c:pt idx="4584">
                  <c:v>7.7388453727879298</c:v>
                </c:pt>
                <c:pt idx="4585">
                  <c:v>7.8129242819843299</c:v>
                </c:pt>
                <c:pt idx="4586">
                  <c:v>7.8864519872352803</c:v>
                </c:pt>
                <c:pt idx="4587">
                  <c:v>7.9594284885407598</c:v>
                </c:pt>
                <c:pt idx="4588">
                  <c:v>8.0327966347548596</c:v>
                </c:pt>
                <c:pt idx="4589">
                  <c:v>8.1058891789962306</c:v>
                </c:pt>
                <c:pt idx="4590">
                  <c:v>8.17848854076008</c:v>
                </c:pt>
                <c:pt idx="4591">
                  <c:v>8.2505947200464202</c:v>
                </c:pt>
                <c:pt idx="4592">
                  <c:v>8.3222222222222193</c:v>
                </c:pt>
                <c:pt idx="4593">
                  <c:v>8.3933420365535305</c:v>
                </c:pt>
                <c:pt idx="4594">
                  <c:v>8.4639831737743005</c:v>
                </c:pt>
                <c:pt idx="4595">
                  <c:v>8.4733681462140993</c:v>
                </c:pt>
                <c:pt idx="4596">
                  <c:v>8.4946475195822408</c:v>
                </c:pt>
                <c:pt idx="4597">
                  <c:v>8.5207861908906306</c:v>
                </c:pt>
                <c:pt idx="4598">
                  <c:v>8.5471859588047607</c:v>
                </c:pt>
                <c:pt idx="4599">
                  <c:v>8.5736582535538197</c:v>
                </c:pt>
                <c:pt idx="4600">
                  <c:v>8.6001450536698592</c:v>
                </c:pt>
                <c:pt idx="4601">
                  <c:v>8.6266318537859004</c:v>
                </c:pt>
                <c:pt idx="4602">
                  <c:v>8.6531186539019398</c:v>
                </c:pt>
                <c:pt idx="4603">
                  <c:v>8.6796054540179899</c:v>
                </c:pt>
                <c:pt idx="4604">
                  <c:v>8.7060922541340293</c:v>
                </c:pt>
                <c:pt idx="4605">
                  <c:v>8.7325790542500705</c:v>
                </c:pt>
                <c:pt idx="4606">
                  <c:v>8.7590803597330993</c:v>
                </c:pt>
                <c:pt idx="4607">
                  <c:v>8.7855816652161298</c:v>
                </c:pt>
                <c:pt idx="4608">
                  <c:v>8.8120829706991604</c:v>
                </c:pt>
                <c:pt idx="4609">
                  <c:v>8.8385842761821891</c:v>
                </c:pt>
                <c:pt idx="4610">
                  <c:v>8.8650855816652196</c:v>
                </c:pt>
                <c:pt idx="4611">
                  <c:v>8.8916013925152306</c:v>
                </c:pt>
                <c:pt idx="4612">
                  <c:v>8.9181172033652505</c:v>
                </c:pt>
                <c:pt idx="4613">
                  <c:v>8.9447635625181299</c:v>
                </c:pt>
                <c:pt idx="4614">
                  <c:v>8.9716855236437496</c:v>
                </c:pt>
                <c:pt idx="4615">
                  <c:v>8.9986074847693605</c:v>
                </c:pt>
                <c:pt idx="4616">
                  <c:v>9.0255439512619695</c:v>
                </c:pt>
                <c:pt idx="4617">
                  <c:v>9.0524949231215608</c:v>
                </c:pt>
                <c:pt idx="4618">
                  <c:v>9.0794458949811396</c:v>
                </c:pt>
                <c:pt idx="4619">
                  <c:v>9.1063968668407291</c:v>
                </c:pt>
                <c:pt idx="4620">
                  <c:v>9.1333623440673009</c:v>
                </c:pt>
                <c:pt idx="4621">
                  <c:v>9.1603423266608708</c:v>
                </c:pt>
                <c:pt idx="4622">
                  <c:v>9.1873078038874407</c:v>
                </c:pt>
                <c:pt idx="4623">
                  <c:v>9.2142732811140107</c:v>
                </c:pt>
                <c:pt idx="4624">
                  <c:v>9.2412532637075699</c:v>
                </c:pt>
                <c:pt idx="4625">
                  <c:v>9.2682187409341505</c:v>
                </c:pt>
                <c:pt idx="4626">
                  <c:v>9.2951987235276992</c:v>
                </c:pt>
                <c:pt idx="4627">
                  <c:v>9.3221642007542798</c:v>
                </c:pt>
                <c:pt idx="4628">
                  <c:v>9.3491441833478408</c:v>
                </c:pt>
                <c:pt idx="4629">
                  <c:v>9.3761241659414001</c:v>
                </c:pt>
                <c:pt idx="4630">
                  <c:v>9.4031041485349594</c:v>
                </c:pt>
                <c:pt idx="4631">
                  <c:v>9.4300841311285204</c:v>
                </c:pt>
                <c:pt idx="4632">
                  <c:v>9.4570641137220797</c:v>
                </c:pt>
                <c:pt idx="4633">
                  <c:v>9.4840440963156407</c:v>
                </c:pt>
                <c:pt idx="4634">
                  <c:v>9.5110385842761804</c:v>
                </c:pt>
                <c:pt idx="4635">
                  <c:v>9.5380330722367308</c:v>
                </c:pt>
                <c:pt idx="4636">
                  <c:v>9.5650275601972705</c:v>
                </c:pt>
                <c:pt idx="4637">
                  <c:v>9.5920220481578191</c:v>
                </c:pt>
                <c:pt idx="4638">
                  <c:v>9.6190165361183606</c:v>
                </c:pt>
                <c:pt idx="4639">
                  <c:v>9.6460110240789092</c:v>
                </c:pt>
                <c:pt idx="4640">
                  <c:v>9.67302001740644</c:v>
                </c:pt>
                <c:pt idx="4641">
                  <c:v>9.7000290107339708</c:v>
                </c:pt>
                <c:pt idx="4642">
                  <c:v>9.7270380040614999</c:v>
                </c:pt>
                <c:pt idx="4643">
                  <c:v>9.7540469973890307</c:v>
                </c:pt>
                <c:pt idx="4644">
                  <c:v>9.7810559907165704</c:v>
                </c:pt>
                <c:pt idx="4645">
                  <c:v>9.8080649840440994</c:v>
                </c:pt>
                <c:pt idx="4646">
                  <c:v>9.8350739773716302</c:v>
                </c:pt>
                <c:pt idx="4647">
                  <c:v>9.8620974760661504</c:v>
                </c:pt>
                <c:pt idx="4648">
                  <c:v>9.8891064693936794</c:v>
                </c:pt>
                <c:pt idx="4649">
                  <c:v>9.9161299680881907</c:v>
                </c:pt>
                <c:pt idx="4650">
                  <c:v>9.9431534667827108</c:v>
                </c:pt>
                <c:pt idx="4651">
                  <c:v>9.9701769654772292</c:v>
                </c:pt>
                <c:pt idx="4652">
                  <c:v>9.9973310124746195</c:v>
                </c:pt>
                <c:pt idx="4653">
                  <c:v>10.0247316507108</c:v>
                </c:pt>
                <c:pt idx="4654">
                  <c:v>10.0521177835799</c:v>
                </c:pt>
                <c:pt idx="4655">
                  <c:v>10.0795184218161</c:v>
                </c:pt>
                <c:pt idx="4656">
                  <c:v>10.106919060052199</c:v>
                </c:pt>
                <c:pt idx="4657">
                  <c:v>10.134319698288399</c:v>
                </c:pt>
                <c:pt idx="4658">
                  <c:v>10.1617348418915</c:v>
                </c:pt>
                <c:pt idx="4659">
                  <c:v>10.1891354801276</c:v>
                </c:pt>
                <c:pt idx="4660">
                  <c:v>10.2165506237308</c:v>
                </c:pt>
                <c:pt idx="4661">
                  <c:v>10.243965767333901</c:v>
                </c:pt>
                <c:pt idx="4662">
                  <c:v>10.271395416303999</c:v>
                </c:pt>
                <c:pt idx="4663">
                  <c:v>10.298810559907199</c:v>
                </c:pt>
                <c:pt idx="4664">
                  <c:v>10.3262402088773</c:v>
                </c:pt>
                <c:pt idx="4665">
                  <c:v>10.3536553524804</c:v>
                </c:pt>
                <c:pt idx="4666">
                  <c:v>10.381085001450501</c:v>
                </c:pt>
                <c:pt idx="4667">
                  <c:v>10.408514650420701</c:v>
                </c:pt>
                <c:pt idx="4668">
                  <c:v>10.435944299390799</c:v>
                </c:pt>
                <c:pt idx="4669">
                  <c:v>10.4633739483609</c:v>
                </c:pt>
                <c:pt idx="4670">
                  <c:v>10.490803597331</c:v>
                </c:pt>
                <c:pt idx="4671">
                  <c:v>10.518233246301101</c:v>
                </c:pt>
                <c:pt idx="4672">
                  <c:v>10.545677400638199</c:v>
                </c:pt>
                <c:pt idx="4673">
                  <c:v>10.573107049608399</c:v>
                </c:pt>
                <c:pt idx="4674">
                  <c:v>10.6005366985785</c:v>
                </c:pt>
                <c:pt idx="4675">
                  <c:v>10.6279663475486</c:v>
                </c:pt>
                <c:pt idx="4676">
                  <c:v>10.655395996518701</c:v>
                </c:pt>
                <c:pt idx="4677">
                  <c:v>10.6828256454888</c:v>
                </c:pt>
                <c:pt idx="4678">
                  <c:v>10.710255294458999</c:v>
                </c:pt>
                <c:pt idx="4679">
                  <c:v>10.7376849434291</c:v>
                </c:pt>
                <c:pt idx="4680">
                  <c:v>10.7651145923992</c:v>
                </c:pt>
                <c:pt idx="4681">
                  <c:v>10.792544241369299</c:v>
                </c:pt>
                <c:pt idx="4682">
                  <c:v>10.8199738903394</c:v>
                </c:pt>
                <c:pt idx="4683">
                  <c:v>10.8473890339426</c:v>
                </c:pt>
                <c:pt idx="4684">
                  <c:v>10.8748186829127</c:v>
                </c:pt>
                <c:pt idx="4685">
                  <c:v>10.902233826515801</c:v>
                </c:pt>
                <c:pt idx="4686">
                  <c:v>10.929648970118899</c:v>
                </c:pt>
                <c:pt idx="4687">
                  <c:v>10.957049608355099</c:v>
                </c:pt>
                <c:pt idx="4688">
                  <c:v>10.9844502465912</c:v>
                </c:pt>
                <c:pt idx="4689">
                  <c:v>11.0118218740934</c:v>
                </c:pt>
                <c:pt idx="4690">
                  <c:v>11.0391789962286</c:v>
                </c:pt>
                <c:pt idx="4691">
                  <c:v>11.0665361183638</c:v>
                </c:pt>
                <c:pt idx="4692">
                  <c:v>11.093864229765</c:v>
                </c:pt>
                <c:pt idx="4693">
                  <c:v>11.1211778357992</c:v>
                </c:pt>
                <c:pt idx="4694">
                  <c:v>11.1487235277053</c:v>
                </c:pt>
                <c:pt idx="4695">
                  <c:v>11.1763562518132</c:v>
                </c:pt>
                <c:pt idx="4696">
                  <c:v>11.260821003771399</c:v>
                </c:pt>
                <c:pt idx="4697">
                  <c:v>11.345503336234399</c:v>
                </c:pt>
                <c:pt idx="4698">
                  <c:v>11.4286335944299</c:v>
                </c:pt>
                <c:pt idx="4699">
                  <c:v>11.509530026109701</c:v>
                </c:pt>
                <c:pt idx="4700">
                  <c:v>11.5882361473745</c:v>
                </c:pt>
                <c:pt idx="4701">
                  <c:v>11.6647954743255</c:v>
                </c:pt>
                <c:pt idx="4702">
                  <c:v>11.739295039164499</c:v>
                </c:pt>
                <c:pt idx="4703">
                  <c:v>11.8117348418915</c:v>
                </c:pt>
                <c:pt idx="4704">
                  <c:v>11.882158398607499</c:v>
                </c:pt>
                <c:pt idx="4705">
                  <c:v>11.9506237307804</c:v>
                </c:pt>
                <c:pt idx="4706">
                  <c:v>12.0171888598782</c:v>
                </c:pt>
                <c:pt idx="4707">
                  <c:v>12.0819263127357</c:v>
                </c:pt>
                <c:pt idx="4708">
                  <c:v>12.144879605453999</c:v>
                </c:pt>
                <c:pt idx="4709">
                  <c:v>12.206150275602001</c:v>
                </c:pt>
                <c:pt idx="4710">
                  <c:v>12.265723817812599</c:v>
                </c:pt>
                <c:pt idx="4711">
                  <c:v>12.3236292428198</c:v>
                </c:pt>
                <c:pt idx="4712">
                  <c:v>12.379866550623699</c:v>
                </c:pt>
                <c:pt idx="4713">
                  <c:v>12.434131128517601</c:v>
                </c:pt>
                <c:pt idx="4714">
                  <c:v>12.486959675079801</c:v>
                </c:pt>
                <c:pt idx="4715">
                  <c:v>12.5383666956774</c:v>
                </c:pt>
                <c:pt idx="4716">
                  <c:v>12.588395706411401</c:v>
                </c:pt>
                <c:pt idx="4717">
                  <c:v>12.6370902233827</c:v>
                </c:pt>
                <c:pt idx="4718">
                  <c:v>12.684508268059201</c:v>
                </c:pt>
                <c:pt idx="4719">
                  <c:v>12.7306933565419</c:v>
                </c:pt>
                <c:pt idx="4720">
                  <c:v>12.775674499564801</c:v>
                </c:pt>
                <c:pt idx="4721">
                  <c:v>12.819480707861899</c:v>
                </c:pt>
                <c:pt idx="4722">
                  <c:v>12.862140992167101</c:v>
                </c:pt>
                <c:pt idx="4723">
                  <c:v>12.903698868581399</c:v>
                </c:pt>
                <c:pt idx="4724">
                  <c:v>12.944168842471701</c:v>
                </c:pt>
                <c:pt idx="4725">
                  <c:v>12.9835944299391</c:v>
                </c:pt>
                <c:pt idx="4726">
                  <c:v>13.0220046417174</c:v>
                </c:pt>
                <c:pt idx="4727">
                  <c:v>13.0594429939077</c:v>
                </c:pt>
                <c:pt idx="4728">
                  <c:v>13.095923991876999</c:v>
                </c:pt>
                <c:pt idx="4729">
                  <c:v>13.131491151726101</c:v>
                </c:pt>
                <c:pt idx="4730">
                  <c:v>13.1661444734552</c:v>
                </c:pt>
                <c:pt idx="4731">
                  <c:v>13.199956483898999</c:v>
                </c:pt>
                <c:pt idx="4732">
                  <c:v>13.2328981723238</c:v>
                </c:pt>
                <c:pt idx="4733">
                  <c:v>13.2650420655643</c:v>
                </c:pt>
                <c:pt idx="4734">
                  <c:v>13.296388163620501</c:v>
                </c:pt>
                <c:pt idx="4735">
                  <c:v>13.326950971859601</c:v>
                </c:pt>
                <c:pt idx="4736">
                  <c:v>13.3567740063824</c:v>
                </c:pt>
                <c:pt idx="4737">
                  <c:v>13.3858572671889</c:v>
                </c:pt>
                <c:pt idx="4738">
                  <c:v>13.414244270379999</c:v>
                </c:pt>
                <c:pt idx="4739">
                  <c:v>13.441935015955901</c:v>
                </c:pt>
                <c:pt idx="4740">
                  <c:v>13.468944009283399</c:v>
                </c:pt>
                <c:pt idx="4741">
                  <c:v>13.3990426457789</c:v>
                </c:pt>
                <c:pt idx="4742">
                  <c:v>13.181520162460099</c:v>
                </c:pt>
                <c:pt idx="4743">
                  <c:v>12.968929503916399</c:v>
                </c:pt>
                <c:pt idx="4744">
                  <c:v>12.7610530896432</c:v>
                </c:pt>
                <c:pt idx="4745">
                  <c:v>12.5577168552364</c:v>
                </c:pt>
                <c:pt idx="4746">
                  <c:v>12.358717725558501</c:v>
                </c:pt>
                <c:pt idx="4747">
                  <c:v>12.1627212068465</c:v>
                </c:pt>
                <c:pt idx="4748">
                  <c:v>11.9712358572672</c:v>
                </c:pt>
                <c:pt idx="4749">
                  <c:v>11.7842906875544</c:v>
                </c:pt>
                <c:pt idx="4750">
                  <c:v>11.6017986655062</c:v>
                </c:pt>
                <c:pt idx="4751">
                  <c:v>11.423600232085899</c:v>
                </c:pt>
                <c:pt idx="4752">
                  <c:v>11.2495213228895</c:v>
                </c:pt>
                <c:pt idx="4753">
                  <c:v>11.0790252393386</c:v>
                </c:pt>
                <c:pt idx="4754">
                  <c:v>10.911517261386701</c:v>
                </c:pt>
                <c:pt idx="4755">
                  <c:v>10.7478096895851</c:v>
                </c:pt>
                <c:pt idx="4756">
                  <c:v>10.587786480998</c:v>
                </c:pt>
                <c:pt idx="4757">
                  <c:v>10.4313751087903</c:v>
                </c:pt>
                <c:pt idx="4758">
                  <c:v>10.278445024659099</c:v>
                </c:pt>
                <c:pt idx="4759">
                  <c:v>10.1288221642008</c:v>
                </c:pt>
                <c:pt idx="4760">
                  <c:v>9.9823324630113106</c:v>
                </c:pt>
                <c:pt idx="4761">
                  <c:v>9.8379460400348098</c:v>
                </c:pt>
                <c:pt idx="4762">
                  <c:v>9.6965187119234102</c:v>
                </c:pt>
                <c:pt idx="4763">
                  <c:v>9.5580069625761492</c:v>
                </c:pt>
                <c:pt idx="4764">
                  <c:v>9.4223672758920802</c:v>
                </c:pt>
                <c:pt idx="4765">
                  <c:v>9.2895271250362601</c:v>
                </c:pt>
                <c:pt idx="4766">
                  <c:v>9.1593414563388507</c:v>
                </c:pt>
                <c:pt idx="4767">
                  <c:v>9.0317377429649</c:v>
                </c:pt>
                <c:pt idx="4768">
                  <c:v>8.9063678561067601</c:v>
                </c:pt>
                <c:pt idx="4769">
                  <c:v>8.7827531186539005</c:v>
                </c:pt>
                <c:pt idx="4770">
                  <c:v>8.6614447345517807</c:v>
                </c:pt>
                <c:pt idx="4771">
                  <c:v>8.5424427038004094</c:v>
                </c:pt>
                <c:pt idx="4772">
                  <c:v>8.4256454888308703</c:v>
                </c:pt>
                <c:pt idx="4773">
                  <c:v>8.3110385842761794</c:v>
                </c:pt>
                <c:pt idx="4774">
                  <c:v>8.1985639686684095</c:v>
                </c:pt>
                <c:pt idx="4775">
                  <c:v>8.0881636205395999</c:v>
                </c:pt>
                <c:pt idx="4776">
                  <c:v>7.9797505076878403</c:v>
                </c:pt>
                <c:pt idx="4777">
                  <c:v>7.8726573832318003</c:v>
                </c:pt>
                <c:pt idx="4778">
                  <c:v>7.7673194081810299</c:v>
                </c:pt>
                <c:pt idx="4779">
                  <c:v>7.6637800986364999</c:v>
                </c:pt>
                <c:pt idx="4780">
                  <c:v>7.5620394545982004</c:v>
                </c:pt>
                <c:pt idx="4781">
                  <c:v>7.4620394545981998</c:v>
                </c:pt>
                <c:pt idx="4782">
                  <c:v>7.3637510879025196</c:v>
                </c:pt>
                <c:pt idx="4783">
                  <c:v>7.2671308384102096</c:v>
                </c:pt>
                <c:pt idx="4784">
                  <c:v>7.1721206846533203</c:v>
                </c:pt>
                <c:pt idx="4785">
                  <c:v>7.0785465622280199</c:v>
                </c:pt>
                <c:pt idx="4786">
                  <c:v>6.9860748476936498</c:v>
                </c:pt>
                <c:pt idx="4787">
                  <c:v>6.8950971859588099</c:v>
                </c:pt>
                <c:pt idx="4788">
                  <c:v>6.8055700609225402</c:v>
                </c:pt>
                <c:pt idx="4789">
                  <c:v>6.7174789672178701</c:v>
                </c:pt>
                <c:pt idx="4790">
                  <c:v>6.6307513780098599</c:v>
                </c:pt>
                <c:pt idx="4791">
                  <c:v>6.5453872932985204</c:v>
                </c:pt>
                <c:pt idx="4792">
                  <c:v>6.4613286916158996</c:v>
                </c:pt>
                <c:pt idx="4793">
                  <c:v>6.3785320568610402</c:v>
                </c:pt>
                <c:pt idx="4794">
                  <c:v>6.2969538729329804</c:v>
                </c:pt>
                <c:pt idx="4795">
                  <c:v>6.2162024949231203</c:v>
                </c:pt>
                <c:pt idx="4796">
                  <c:v>6.1366550623730802</c:v>
                </c:pt>
                <c:pt idx="4797">
                  <c:v>6.0582825645488798</c:v>
                </c:pt>
                <c:pt idx="4798">
                  <c:v>5.9810559907165697</c:v>
                </c:pt>
                <c:pt idx="4799">
                  <c:v>5.9049463301421499</c:v>
                </c:pt>
                <c:pt idx="4800">
                  <c:v>5.8299245720916701</c:v>
                </c:pt>
                <c:pt idx="4801">
                  <c:v>5.4256454888308703</c:v>
                </c:pt>
                <c:pt idx="4802">
                  <c:v>5.5165651290977697</c:v>
                </c:pt>
                <c:pt idx="4803">
                  <c:v>5.60503336234407</c:v>
                </c:pt>
                <c:pt idx="4804">
                  <c:v>5.69228314476356</c:v>
                </c:pt>
                <c:pt idx="4805">
                  <c:v>5.77805337975051</c:v>
                </c:pt>
                <c:pt idx="4806">
                  <c:v>5.8630403249202203</c:v>
                </c:pt>
                <c:pt idx="4807">
                  <c:v>5.9473020017406402</c:v>
                </c:pt>
                <c:pt idx="4808">
                  <c:v>6.03082390484479</c:v>
                </c:pt>
                <c:pt idx="4809">
                  <c:v>6.1136495503336201</c:v>
                </c:pt>
                <c:pt idx="4810">
                  <c:v>6.1957499274731704</c:v>
                </c:pt>
                <c:pt idx="4811">
                  <c:v>6.2771395416304001</c:v>
                </c:pt>
                <c:pt idx="4812">
                  <c:v>6.3589933275311896</c:v>
                </c:pt>
                <c:pt idx="4813">
                  <c:v>6.4404409631563704</c:v>
                </c:pt>
                <c:pt idx="4814">
                  <c:v>6.5212358572671896</c:v>
                </c:pt>
                <c:pt idx="4815">
                  <c:v>6.6013925152306401</c:v>
                </c:pt>
                <c:pt idx="4816">
                  <c:v>6.6808964316797201</c:v>
                </c:pt>
                <c:pt idx="4817">
                  <c:v>6.7597766173484199</c:v>
                </c:pt>
                <c:pt idx="4818">
                  <c:v>6.8380185668697404</c:v>
                </c:pt>
                <c:pt idx="4819">
                  <c:v>6.9156077748767002</c:v>
                </c:pt>
                <c:pt idx="4820">
                  <c:v>6.9925732521032797</c:v>
                </c:pt>
                <c:pt idx="4821">
                  <c:v>7.0689149985494604</c:v>
                </c:pt>
                <c:pt idx="4822">
                  <c:v>7.1454888308674196</c:v>
                </c:pt>
                <c:pt idx="4823">
                  <c:v>7.2218885987815504</c:v>
                </c:pt>
                <c:pt idx="4824">
                  <c:v>7.2977226573832299</c:v>
                </c:pt>
                <c:pt idx="4825">
                  <c:v>7.3729765013054802</c:v>
                </c:pt>
                <c:pt idx="4826">
                  <c:v>7.4476791412822703</c:v>
                </c:pt>
                <c:pt idx="4827">
                  <c:v>7.5218160719466196</c:v>
                </c:pt>
                <c:pt idx="4828">
                  <c:v>7.5953872932985202</c:v>
                </c:pt>
                <c:pt idx="4829">
                  <c:v>7.6684073107049597</c:v>
                </c:pt>
                <c:pt idx="4830">
                  <c:v>7.7408616187989603</c:v>
                </c:pt>
                <c:pt idx="4831">
                  <c:v>7.8127792283144801</c:v>
                </c:pt>
                <c:pt idx="4832">
                  <c:v>7.8841311285175504</c:v>
                </c:pt>
                <c:pt idx="4833">
                  <c:v>7.9549463301421497</c:v>
                </c:pt>
                <c:pt idx="4834">
                  <c:v>8.0260516391064698</c:v>
                </c:pt>
                <c:pt idx="4835">
                  <c:v>5.7296344647519604</c:v>
                </c:pt>
                <c:pt idx="4836">
                  <c:v>5.4376849434290699</c:v>
                </c:pt>
                <c:pt idx="4837">
                  <c:v>5.4388743835218998</c:v>
                </c:pt>
                <c:pt idx="4838">
                  <c:v>5.4568610385842797</c:v>
                </c:pt>
                <c:pt idx="4839">
                  <c:v>5.4759646069045598</c:v>
                </c:pt>
                <c:pt idx="4840">
                  <c:v>5.4953437771975597</c:v>
                </c:pt>
                <c:pt idx="4841">
                  <c:v>5.5148099796924903</c:v>
                </c:pt>
                <c:pt idx="4842">
                  <c:v>5.53430519292138</c:v>
                </c:pt>
                <c:pt idx="4843">
                  <c:v>5.5538149115172599</c:v>
                </c:pt>
                <c:pt idx="4844">
                  <c:v>5.5735567159849104</c:v>
                </c:pt>
                <c:pt idx="4845">
                  <c:v>5.5934435741224204</c:v>
                </c:pt>
                <c:pt idx="4846">
                  <c:v>5.61335944299391</c:v>
                </c:pt>
                <c:pt idx="4847">
                  <c:v>5.63328981723238</c:v>
                </c:pt>
                <c:pt idx="4848">
                  <c:v>5.6532346968378304</c:v>
                </c:pt>
                <c:pt idx="4849">
                  <c:v>5.6732085871772604</c:v>
                </c:pt>
                <c:pt idx="4850">
                  <c:v>5.6931824775166797</c:v>
                </c:pt>
                <c:pt idx="4851">
                  <c:v>5.7131998839570599</c:v>
                </c:pt>
                <c:pt idx="4852">
                  <c:v>5.7332172903974499</c:v>
                </c:pt>
                <c:pt idx="4853">
                  <c:v>5.7532637075717998</c:v>
                </c:pt>
                <c:pt idx="4854">
                  <c:v>5.77332463011314</c:v>
                </c:pt>
                <c:pt idx="4855">
                  <c:v>5.79341456338845</c:v>
                </c:pt>
                <c:pt idx="4856">
                  <c:v>5.8135190020307501</c:v>
                </c:pt>
                <c:pt idx="4857">
                  <c:v>5.8336379460400298</c:v>
                </c:pt>
                <c:pt idx="4858">
                  <c:v>5.85378590078329</c:v>
                </c:pt>
                <c:pt idx="4859">
                  <c:v>5.8739483608935297</c:v>
                </c:pt>
                <c:pt idx="4860">
                  <c:v>5.8941253263707596</c:v>
                </c:pt>
                <c:pt idx="4861">
                  <c:v>5.9143167972149699</c:v>
                </c:pt>
                <c:pt idx="4862">
                  <c:v>5.9345372787931501</c:v>
                </c:pt>
                <c:pt idx="4863">
                  <c:v>5.9547722657383204</c:v>
                </c:pt>
                <c:pt idx="4864">
                  <c:v>5.9750217580504801</c:v>
                </c:pt>
                <c:pt idx="4865">
                  <c:v>5.9953002610966104</c:v>
                </c:pt>
                <c:pt idx="4866">
                  <c:v>6.0155787641427301</c:v>
                </c:pt>
                <c:pt idx="4867">
                  <c:v>6.0358862779228302</c:v>
                </c:pt>
                <c:pt idx="4868">
                  <c:v>6.0562082970699196</c:v>
                </c:pt>
                <c:pt idx="4869">
                  <c:v>6.0765448215839903</c:v>
                </c:pt>
                <c:pt idx="4870">
                  <c:v>6.09691035683203</c:v>
                </c:pt>
                <c:pt idx="4871">
                  <c:v>6.1172758920800696</c:v>
                </c:pt>
                <c:pt idx="4872">
                  <c:v>6.1376704380620799</c:v>
                </c:pt>
                <c:pt idx="4873">
                  <c:v>6.1580794894110804</c:v>
                </c:pt>
                <c:pt idx="4874">
                  <c:v>6.1785030461270702</c:v>
                </c:pt>
                <c:pt idx="4875">
                  <c:v>6.1989411082100396</c:v>
                </c:pt>
                <c:pt idx="4876">
                  <c:v>6.2193936756599904</c:v>
                </c:pt>
                <c:pt idx="4877">
                  <c:v>6.2398752538439197</c:v>
                </c:pt>
                <c:pt idx="4878">
                  <c:v>6.26035683202785</c:v>
                </c:pt>
                <c:pt idx="4879">
                  <c:v>6.28086742094575</c:v>
                </c:pt>
                <c:pt idx="4880">
                  <c:v>6.3015520742674802</c:v>
                </c:pt>
                <c:pt idx="4881">
                  <c:v>6.3224107919930397</c:v>
                </c:pt>
                <c:pt idx="4882">
                  <c:v>6.3432985204525698</c:v>
                </c:pt>
                <c:pt idx="4883">
                  <c:v>6.3642007542790804</c:v>
                </c:pt>
                <c:pt idx="4884">
                  <c:v>6.3851174934725803</c:v>
                </c:pt>
                <c:pt idx="4885">
                  <c:v>6.4060632434000597</c:v>
                </c:pt>
                <c:pt idx="4886">
                  <c:v>6.4270089933275303</c:v>
                </c:pt>
                <c:pt idx="4887">
                  <c:v>6.4479837539889804</c:v>
                </c:pt>
                <c:pt idx="4888">
                  <c:v>6.46897302001741</c:v>
                </c:pt>
                <c:pt idx="4889">
                  <c:v>6.4899622860458397</c:v>
                </c:pt>
                <c:pt idx="4890">
                  <c:v>6.51098056280824</c:v>
                </c:pt>
                <c:pt idx="4891">
                  <c:v>6.5320133449376296</c:v>
                </c:pt>
                <c:pt idx="4892">
                  <c:v>6.5530751378009899</c:v>
                </c:pt>
                <c:pt idx="4893">
                  <c:v>6.5741369306643502</c:v>
                </c:pt>
                <c:pt idx="4894">
                  <c:v>6.5952132288946901</c:v>
                </c:pt>
                <c:pt idx="4895">
                  <c:v>6.6163040324920201</c:v>
                </c:pt>
                <c:pt idx="4896">
                  <c:v>6.6374093414563404</c:v>
                </c:pt>
                <c:pt idx="4897">
                  <c:v>6.6585291557876403</c:v>
                </c:pt>
                <c:pt idx="4898">
                  <c:v>6.6796779808529196</c:v>
                </c:pt>
                <c:pt idx="4899">
                  <c:v>6.7008268059181901</c:v>
                </c:pt>
                <c:pt idx="4900">
                  <c:v>6.72199013635045</c:v>
                </c:pt>
                <c:pt idx="4901">
                  <c:v>6.7431679721497</c:v>
                </c:pt>
                <c:pt idx="4902">
                  <c:v>6.7643603133159296</c:v>
                </c:pt>
                <c:pt idx="4903">
                  <c:v>6.7855671598491396</c:v>
                </c:pt>
                <c:pt idx="4904">
                  <c:v>6.8067740063823603</c:v>
                </c:pt>
                <c:pt idx="4905">
                  <c:v>6.8280098636495499</c:v>
                </c:pt>
                <c:pt idx="4906">
                  <c:v>6.8492457209167403</c:v>
                </c:pt>
                <c:pt idx="4907">
                  <c:v>6.8704960835509103</c:v>
                </c:pt>
                <c:pt idx="4908">
                  <c:v>6.8917609515520803</c:v>
                </c:pt>
                <c:pt idx="4909">
                  <c:v>6.9130403249202201</c:v>
                </c:pt>
                <c:pt idx="4910">
                  <c:v>6.9343196982883697</c:v>
                </c:pt>
                <c:pt idx="4911">
                  <c:v>6.9556280823904801</c:v>
                </c:pt>
                <c:pt idx="4912">
                  <c:v>6.9769364664926004</c:v>
                </c:pt>
                <c:pt idx="4913">
                  <c:v>6.9982593559617099</c:v>
                </c:pt>
                <c:pt idx="4914">
                  <c:v>7.0195967507977901</c:v>
                </c:pt>
                <c:pt idx="4915">
                  <c:v>7.0409341456338801</c:v>
                </c:pt>
                <c:pt idx="4916">
                  <c:v>7.0623005512039496</c:v>
                </c:pt>
                <c:pt idx="4917">
                  <c:v>7.0836669567740103</c:v>
                </c:pt>
                <c:pt idx="4918">
                  <c:v>7.1052219321148797</c:v>
                </c:pt>
                <c:pt idx="4919">
                  <c:v>7.1269219611256203</c:v>
                </c:pt>
                <c:pt idx="4920">
                  <c:v>7.1486510008703199</c:v>
                </c:pt>
                <c:pt idx="4921">
                  <c:v>7.1703945459820098</c:v>
                </c:pt>
                <c:pt idx="4922">
                  <c:v>7.1921380910936996</c:v>
                </c:pt>
                <c:pt idx="4923">
                  <c:v>7.2138961415723797</c:v>
                </c:pt>
                <c:pt idx="4924">
                  <c:v>7.2356832027850304</c:v>
                </c:pt>
                <c:pt idx="4925">
                  <c:v>7.25745575863069</c:v>
                </c:pt>
                <c:pt idx="4926">
                  <c:v>7.2792573252103301</c:v>
                </c:pt>
                <c:pt idx="4927">
                  <c:v>7.3010588917899604</c:v>
                </c:pt>
                <c:pt idx="4928">
                  <c:v>7.32287496373658</c:v>
                </c:pt>
                <c:pt idx="4929">
                  <c:v>7.3446910356831996</c:v>
                </c:pt>
                <c:pt idx="4930">
                  <c:v>7.3665216129968103</c:v>
                </c:pt>
                <c:pt idx="4931">
                  <c:v>7.3883666956773997</c:v>
                </c:pt>
                <c:pt idx="4932">
                  <c:v>7.4102117783579899</c:v>
                </c:pt>
                <c:pt idx="4933">
                  <c:v>7.4320713664055704</c:v>
                </c:pt>
                <c:pt idx="4934">
                  <c:v>7.45393095445315</c:v>
                </c:pt>
                <c:pt idx="4935">
                  <c:v>7.4758050478677101</c:v>
                </c:pt>
                <c:pt idx="4936">
                  <c:v>7.4976791412822701</c:v>
                </c:pt>
                <c:pt idx="4937">
                  <c:v>7.5195677400638203</c:v>
                </c:pt>
                <c:pt idx="4938">
                  <c:v>7.5414708442123599</c:v>
                </c:pt>
                <c:pt idx="4939">
                  <c:v>7.5633739483608897</c:v>
                </c:pt>
                <c:pt idx="4940">
                  <c:v>7.5852915578764097</c:v>
                </c:pt>
                <c:pt idx="4941">
                  <c:v>7.60722367275892</c:v>
                </c:pt>
                <c:pt idx="4942">
                  <c:v>7.6291557876414302</c:v>
                </c:pt>
                <c:pt idx="4943">
                  <c:v>7.6510879025239298</c:v>
                </c:pt>
                <c:pt idx="4944">
                  <c:v>7.6730490281404098</c:v>
                </c:pt>
                <c:pt idx="4945">
                  <c:v>7.6949956483898996</c:v>
                </c:pt>
                <c:pt idx="4946">
                  <c:v>7.7169712793733698</c:v>
                </c:pt>
                <c:pt idx="4947">
                  <c:v>7.7389469103568302</c:v>
                </c:pt>
                <c:pt idx="4948">
                  <c:v>7.7609225413402996</c:v>
                </c:pt>
                <c:pt idx="4949">
                  <c:v>7.7829126776907502</c:v>
                </c:pt>
                <c:pt idx="4950">
                  <c:v>7.8049028140412</c:v>
                </c:pt>
                <c:pt idx="4951">
                  <c:v>7.8269074557586302</c:v>
                </c:pt>
                <c:pt idx="4952">
                  <c:v>7.8489266028430498</c:v>
                </c:pt>
                <c:pt idx="4953">
                  <c:v>7.8709457499274702</c:v>
                </c:pt>
                <c:pt idx="4954">
                  <c:v>7.89297940237888</c:v>
                </c:pt>
                <c:pt idx="4955">
                  <c:v>7.9150130548302897</c:v>
                </c:pt>
                <c:pt idx="4956">
                  <c:v>7.9370467072816897</c:v>
                </c:pt>
                <c:pt idx="4957">
                  <c:v>7.9590948651000897</c:v>
                </c:pt>
                <c:pt idx="4958">
                  <c:v>7.9812590658543696</c:v>
                </c:pt>
                <c:pt idx="4959">
                  <c:v>8.0036263417464504</c:v>
                </c:pt>
                <c:pt idx="4960">
                  <c:v>8.0259936176385303</c:v>
                </c:pt>
                <c:pt idx="4961">
                  <c:v>8.0483753988975906</c:v>
                </c:pt>
                <c:pt idx="4962">
                  <c:v>8.0707716855236402</c:v>
                </c:pt>
                <c:pt idx="4963">
                  <c:v>8.0931824775166792</c:v>
                </c:pt>
                <c:pt idx="4964">
                  <c:v>8.1155932695097199</c:v>
                </c:pt>
                <c:pt idx="4965">
                  <c:v>8.14496663765593</c:v>
                </c:pt>
                <c:pt idx="4966">
                  <c:v>8.2167101827676206</c:v>
                </c:pt>
                <c:pt idx="4967">
                  <c:v>8.2884102117783591</c:v>
                </c:pt>
                <c:pt idx="4968">
                  <c:v>8.3580649840441001</c:v>
                </c:pt>
                <c:pt idx="4969">
                  <c:v>8.4257180156657991</c:v>
                </c:pt>
                <c:pt idx="4970">
                  <c:v>8.4914128227444206</c:v>
                </c:pt>
                <c:pt idx="4971">
                  <c:v>8.5552074267479004</c:v>
                </c:pt>
                <c:pt idx="4972">
                  <c:v>8.6171308384102101</c:v>
                </c:pt>
                <c:pt idx="4973">
                  <c:v>8.6772410791993</c:v>
                </c:pt>
                <c:pt idx="4974">
                  <c:v>8.7356106759501007</c:v>
                </c:pt>
                <c:pt idx="4975">
                  <c:v>8.7922686393965801</c:v>
                </c:pt>
                <c:pt idx="4976">
                  <c:v>8.8472874963736601</c:v>
                </c:pt>
                <c:pt idx="4977">
                  <c:v>8.9007252683492908</c:v>
                </c:pt>
                <c:pt idx="4978">
                  <c:v>8.95248041775457</c:v>
                </c:pt>
                <c:pt idx="4979">
                  <c:v>9.0024804177545708</c:v>
                </c:pt>
                <c:pt idx="4980">
                  <c:v>9.0510588917899604</c:v>
                </c:pt>
                <c:pt idx="4981">
                  <c:v>9.0080504786771094</c:v>
                </c:pt>
                <c:pt idx="4982">
                  <c:v>8.8889178996228608</c:v>
                </c:pt>
                <c:pt idx="4983">
                  <c:v>8.7720626631853804</c:v>
                </c:pt>
                <c:pt idx="4984">
                  <c:v>8.6577748767043801</c:v>
                </c:pt>
                <c:pt idx="4985">
                  <c:v>8.5458949811430198</c:v>
                </c:pt>
                <c:pt idx="4986">
                  <c:v>8.4362489120974793</c:v>
                </c:pt>
                <c:pt idx="4987">
                  <c:v>8.3286916158978794</c:v>
                </c:pt>
                <c:pt idx="4988">
                  <c:v>8.2231070496083607</c:v>
                </c:pt>
                <c:pt idx="4989">
                  <c:v>8.1193936756599907</c:v>
                </c:pt>
                <c:pt idx="4990">
                  <c:v>8.0174354511169099</c:v>
                </c:pt>
                <c:pt idx="4991">
                  <c:v>7.9167391935016003</c:v>
                </c:pt>
                <c:pt idx="4992">
                  <c:v>7.8173484189150004</c:v>
                </c:pt>
                <c:pt idx="4993">
                  <c:v>7.7194662024949201</c:v>
                </c:pt>
                <c:pt idx="4994">
                  <c:v>7.6230780388743797</c:v>
                </c:pt>
                <c:pt idx="4995">
                  <c:v>7.5281549173194104</c:v>
                </c:pt>
                <c:pt idx="4996">
                  <c:v>7.4346388163620496</c:v>
                </c:pt>
                <c:pt idx="4997">
                  <c:v>7.3425007252683496</c:v>
                </c:pt>
                <c:pt idx="4998">
                  <c:v>7.2516971279373399</c:v>
                </c:pt>
                <c:pt idx="4999">
                  <c:v>7.16219901363504</c:v>
                </c:pt>
                <c:pt idx="5000">
                  <c:v>7.0738613286916197</c:v>
                </c:pt>
                <c:pt idx="5001">
                  <c:v>6.9863214389324</c:v>
                </c:pt>
                <c:pt idx="5002">
                  <c:v>6.9000145053669897</c:v>
                </c:pt>
                <c:pt idx="5003">
                  <c:v>6.8148970118944003</c:v>
                </c:pt>
                <c:pt idx="5004">
                  <c:v>6.7309544531476604</c:v>
                </c:pt>
                <c:pt idx="5005">
                  <c:v>6.6481723237597903</c:v>
                </c:pt>
                <c:pt idx="5006">
                  <c:v>6.5664490861618798</c:v>
                </c:pt>
                <c:pt idx="5007">
                  <c:v>6.4858137510878997</c:v>
                </c:pt>
                <c:pt idx="5008">
                  <c:v>6.4062373078038899</c:v>
                </c:pt>
                <c:pt idx="5009">
                  <c:v>6.3277052509428504</c:v>
                </c:pt>
                <c:pt idx="5010">
                  <c:v>6.24995648389904</c:v>
                </c:pt>
                <c:pt idx="5011">
                  <c:v>6.17302001740644</c:v>
                </c:pt>
                <c:pt idx="5012">
                  <c:v>6.0971134319698299</c:v>
                </c:pt>
                <c:pt idx="5013">
                  <c:v>6.0221932114882497</c:v>
                </c:pt>
                <c:pt idx="5014">
                  <c:v>5.9482593559617101</c:v>
                </c:pt>
                <c:pt idx="5015">
                  <c:v>5.8752538439222501</c:v>
                </c:pt>
                <c:pt idx="5016">
                  <c:v>5.8031911807368699</c:v>
                </c:pt>
                <c:pt idx="5017">
                  <c:v>5.73205686103858</c:v>
                </c:pt>
                <c:pt idx="5018">
                  <c:v>5.6618073687264303</c:v>
                </c:pt>
                <c:pt idx="5019">
                  <c:v>5.6226863939657701</c:v>
                </c:pt>
                <c:pt idx="5020">
                  <c:v>5.6066144473455202</c:v>
                </c:pt>
                <c:pt idx="5021">
                  <c:v>5.5957789382071397</c:v>
                </c:pt>
                <c:pt idx="5022">
                  <c:v>5.5847983753988997</c:v>
                </c:pt>
                <c:pt idx="5023">
                  <c:v>5.5736872642877904</c:v>
                </c:pt>
                <c:pt idx="5024">
                  <c:v>5.5624601102407896</c:v>
                </c:pt>
                <c:pt idx="5025">
                  <c:v>5.5519582245430801</c:v>
                </c:pt>
                <c:pt idx="5026">
                  <c:v>5.5414418334783901</c:v>
                </c:pt>
                <c:pt idx="5027">
                  <c:v>5.53086742094575</c:v>
                </c:pt>
                <c:pt idx="5028">
                  <c:v>5.5202349869451703</c:v>
                </c:pt>
                <c:pt idx="5029">
                  <c:v>5.5095445314766502</c:v>
                </c:pt>
                <c:pt idx="5030">
                  <c:v>5.4988250652741497</c:v>
                </c:pt>
                <c:pt idx="5031">
                  <c:v>5.4880475776037096</c:v>
                </c:pt>
                <c:pt idx="5032">
                  <c:v>5.47725558456629</c:v>
                </c:pt>
                <c:pt idx="5033">
                  <c:v>5.4664200754279104</c:v>
                </c:pt>
                <c:pt idx="5034">
                  <c:v>5.4555700609225397</c:v>
                </c:pt>
                <c:pt idx="5035">
                  <c:v>5.4446910356832001</c:v>
                </c:pt>
                <c:pt idx="5036">
                  <c:v>5.4337975050768801</c:v>
                </c:pt>
                <c:pt idx="5037">
                  <c:v>5.4228894691035698</c:v>
                </c:pt>
                <c:pt idx="5038">
                  <c:v>5.4119669277632703</c:v>
                </c:pt>
                <c:pt idx="5039">
                  <c:v>5.4010298810559902</c:v>
                </c:pt>
                <c:pt idx="5040">
                  <c:v>5.3901073397157004</c:v>
                </c:pt>
                <c:pt idx="5041">
                  <c:v>5.2858862779228302</c:v>
                </c:pt>
                <c:pt idx="5042">
                  <c:v>5.3768784450246603</c:v>
                </c:pt>
                <c:pt idx="5043">
                  <c:v>5.4649550333623402</c:v>
                </c:pt>
                <c:pt idx="5044">
                  <c:v>5.5510008703220199</c:v>
                </c:pt>
                <c:pt idx="5045">
                  <c:v>5.6368146214099202</c:v>
                </c:pt>
                <c:pt idx="5046">
                  <c:v>5.7220046417174402</c:v>
                </c:pt>
                <c:pt idx="5047">
                  <c:v>5.80646939367566</c:v>
                </c:pt>
                <c:pt idx="5048">
                  <c:v>5.8901943719176098</c:v>
                </c:pt>
                <c:pt idx="5049">
                  <c:v>5.97319408181027</c:v>
                </c:pt>
                <c:pt idx="5050">
                  <c:v>6.0554685233536398</c:v>
                </c:pt>
                <c:pt idx="5051">
                  <c:v>6.1370176965477201</c:v>
                </c:pt>
                <c:pt idx="5052">
                  <c:v>6.2178416013925197</c:v>
                </c:pt>
                <c:pt idx="5053">
                  <c:v>6.2980707861908902</c:v>
                </c:pt>
                <c:pt idx="5054">
                  <c:v>6.3788511749347299</c:v>
                </c:pt>
                <c:pt idx="5055">
                  <c:v>6.4589788221641999</c:v>
                </c:pt>
                <c:pt idx="5056">
                  <c:v>6.53845372787932</c:v>
                </c:pt>
                <c:pt idx="5057">
                  <c:v>6.6172758920800696</c:v>
                </c:pt>
                <c:pt idx="5058">
                  <c:v>6.6954453147664603</c:v>
                </c:pt>
                <c:pt idx="5059">
                  <c:v>6.7729619959385001</c:v>
                </c:pt>
                <c:pt idx="5060">
                  <c:v>6.8498549463301401</c:v>
                </c:pt>
                <c:pt idx="5061">
                  <c:v>6.9260951552074301</c:v>
                </c:pt>
                <c:pt idx="5062">
                  <c:v>7.0016971279373399</c:v>
                </c:pt>
                <c:pt idx="5063">
                  <c:v>7.0766753698868596</c:v>
                </c:pt>
                <c:pt idx="5064">
                  <c:v>7.1519727299100699</c:v>
                </c:pt>
                <c:pt idx="5065">
                  <c:v>7.2269799825935603</c:v>
                </c:pt>
                <c:pt idx="5066">
                  <c:v>7.30142152596461</c:v>
                </c:pt>
                <c:pt idx="5067">
                  <c:v>7.3752828546562199</c:v>
                </c:pt>
                <c:pt idx="5068">
                  <c:v>7.44857847403539</c:v>
                </c:pt>
                <c:pt idx="5069">
                  <c:v>7.5213083841021202</c:v>
                </c:pt>
                <c:pt idx="5070">
                  <c:v>7.5934725848564</c:v>
                </c:pt>
                <c:pt idx="5071">
                  <c:v>7.6650710762982301</c:v>
                </c:pt>
                <c:pt idx="5072">
                  <c:v>7.7361038584276196</c:v>
                </c:pt>
                <c:pt idx="5073">
                  <c:v>7.8065854366115497</c:v>
                </c:pt>
                <c:pt idx="5074">
                  <c:v>7.8765013054830302</c:v>
                </c:pt>
                <c:pt idx="5075">
                  <c:v>5.6578474035393098</c:v>
                </c:pt>
                <c:pt idx="5076">
                  <c:v>5.3228314476356298</c:v>
                </c:pt>
                <c:pt idx="5077">
                  <c:v>5.3189149985494604</c:v>
                </c:pt>
                <c:pt idx="5078">
                  <c:v>5.3477951842181604</c:v>
                </c:pt>
                <c:pt idx="5079">
                  <c:v>5.3790542500725298</c:v>
                </c:pt>
                <c:pt idx="5080">
                  <c:v>5.4003046127066998</c:v>
                </c:pt>
                <c:pt idx="5081">
                  <c:v>5.41904554685234</c:v>
                </c:pt>
                <c:pt idx="5082">
                  <c:v>5.4371772555845697</c:v>
                </c:pt>
                <c:pt idx="5083">
                  <c:v>5.4551639106469398</c:v>
                </c:pt>
                <c:pt idx="5084">
                  <c:v>5.4731215549753403</c:v>
                </c:pt>
                <c:pt idx="5085">
                  <c:v>5.4910791993037398</c:v>
                </c:pt>
                <c:pt idx="5086">
                  <c:v>5.5090513489991304</c:v>
                </c:pt>
                <c:pt idx="5087">
                  <c:v>5.5270380040614997</c:v>
                </c:pt>
                <c:pt idx="5088">
                  <c:v>5.5450246591238797</c:v>
                </c:pt>
                <c:pt idx="5089">
                  <c:v>5.5630693356541903</c:v>
                </c:pt>
                <c:pt idx="5090">
                  <c:v>5.5814041195242199</c:v>
                </c:pt>
                <c:pt idx="5091">
                  <c:v>5.5997534087612397</c:v>
                </c:pt>
                <c:pt idx="5092">
                  <c:v>5.6181172033652498</c:v>
                </c:pt>
                <c:pt idx="5093">
                  <c:v>5.6364955033362296</c:v>
                </c:pt>
                <c:pt idx="5094">
                  <c:v>5.6549028140411997</c:v>
                </c:pt>
                <c:pt idx="5095">
                  <c:v>5.6733101247461599</c:v>
                </c:pt>
                <c:pt idx="5096">
                  <c:v>5.69174644618509</c:v>
                </c:pt>
                <c:pt idx="5097">
                  <c:v>5.71018276762402</c:v>
                </c:pt>
                <c:pt idx="5098">
                  <c:v>5.7286480997969296</c:v>
                </c:pt>
                <c:pt idx="5099">
                  <c:v>5.7471279373368098</c:v>
                </c:pt>
                <c:pt idx="5100">
                  <c:v>5.7656222802436901</c:v>
                </c:pt>
                <c:pt idx="5101">
                  <c:v>5.7841311285175498</c:v>
                </c:pt>
                <c:pt idx="5102">
                  <c:v>5.8026544821583999</c:v>
                </c:pt>
                <c:pt idx="5103">
                  <c:v>5.8211923411662303</c:v>
                </c:pt>
                <c:pt idx="5104">
                  <c:v>5.8397447055410501</c:v>
                </c:pt>
                <c:pt idx="5105">
                  <c:v>5.8583115752828503</c:v>
                </c:pt>
                <c:pt idx="5106">
                  <c:v>5.8768929503916496</c:v>
                </c:pt>
                <c:pt idx="5107">
                  <c:v>5.8955033362344098</c:v>
                </c:pt>
                <c:pt idx="5108">
                  <c:v>5.91411372207717</c:v>
                </c:pt>
                <c:pt idx="5109">
                  <c:v>5.9327386132869204</c:v>
                </c:pt>
                <c:pt idx="5110">
                  <c:v>5.9513780098636504</c:v>
                </c:pt>
                <c:pt idx="5111">
                  <c:v>5.9700319118073697</c:v>
                </c:pt>
                <c:pt idx="5112">
                  <c:v>5.9887003191180703</c:v>
                </c:pt>
                <c:pt idx="5113">
                  <c:v>6.0073832317957603</c:v>
                </c:pt>
                <c:pt idx="5114">
                  <c:v>6.0260806498404396</c:v>
                </c:pt>
                <c:pt idx="5115">
                  <c:v>6.0447925732521002</c:v>
                </c:pt>
                <c:pt idx="5116">
                  <c:v>6.0635190020307501</c:v>
                </c:pt>
                <c:pt idx="5117">
                  <c:v>6.0822599361763796</c:v>
                </c:pt>
                <c:pt idx="5118">
                  <c:v>6.1010008703220198</c:v>
                </c:pt>
                <c:pt idx="5119">
                  <c:v>6.1197708152016199</c:v>
                </c:pt>
                <c:pt idx="5120">
                  <c:v>6.1385407600812298</c:v>
                </c:pt>
                <c:pt idx="5121">
                  <c:v>6.1573397156948104</c:v>
                </c:pt>
                <c:pt idx="5122">
                  <c:v>6.1761386713083803</c:v>
                </c:pt>
                <c:pt idx="5123">
                  <c:v>6.1949521322889503</c:v>
                </c:pt>
                <c:pt idx="5124">
                  <c:v>6.2137800986364997</c:v>
                </c:pt>
                <c:pt idx="5125">
                  <c:v>6.2326080649840403</c:v>
                </c:pt>
                <c:pt idx="5126">
                  <c:v>6.2514650420655604</c:v>
                </c:pt>
                <c:pt idx="5127">
                  <c:v>6.2703220191470797</c:v>
                </c:pt>
                <c:pt idx="5128">
                  <c:v>6.28919350159559</c:v>
                </c:pt>
                <c:pt idx="5129">
                  <c:v>6.3083550913838096</c:v>
                </c:pt>
                <c:pt idx="5130">
                  <c:v>6.3275456919060096</c:v>
                </c:pt>
                <c:pt idx="5131">
                  <c:v>6.3467653031621696</c:v>
                </c:pt>
                <c:pt idx="5132">
                  <c:v>6.3659849144183296</c:v>
                </c:pt>
                <c:pt idx="5133">
                  <c:v>6.38523353640847</c:v>
                </c:pt>
                <c:pt idx="5134">
                  <c:v>6.4044821583986096</c:v>
                </c:pt>
                <c:pt idx="5135">
                  <c:v>6.4237452857557296</c:v>
                </c:pt>
                <c:pt idx="5136">
                  <c:v>6.4430229184798398</c:v>
                </c:pt>
                <c:pt idx="5137">
                  <c:v>6.4623150565709304</c:v>
                </c:pt>
                <c:pt idx="5138">
                  <c:v>6.4816217000290104</c:v>
                </c:pt>
                <c:pt idx="5139">
                  <c:v>6.5009428488540797</c:v>
                </c:pt>
                <c:pt idx="5140">
                  <c:v>6.5202639976791401</c:v>
                </c:pt>
                <c:pt idx="5141">
                  <c:v>6.5396141572381801</c:v>
                </c:pt>
                <c:pt idx="5142">
                  <c:v>6.5589498114302298</c:v>
                </c:pt>
                <c:pt idx="5143">
                  <c:v>6.5783144763562502</c:v>
                </c:pt>
                <c:pt idx="5144">
                  <c:v>6.5976791412822804</c:v>
                </c:pt>
                <c:pt idx="5145">
                  <c:v>6.6170583115752803</c:v>
                </c:pt>
                <c:pt idx="5146">
                  <c:v>6.6364519872352803</c:v>
                </c:pt>
                <c:pt idx="5147">
                  <c:v>6.6558456628952696</c:v>
                </c:pt>
                <c:pt idx="5148">
                  <c:v>6.67525384392225</c:v>
                </c:pt>
                <c:pt idx="5149">
                  <c:v>6.6946765303162197</c:v>
                </c:pt>
                <c:pt idx="5150">
                  <c:v>6.7140992167101796</c:v>
                </c:pt>
                <c:pt idx="5151">
                  <c:v>6.7335364084711298</c:v>
                </c:pt>
                <c:pt idx="5152">
                  <c:v>6.7529881055990701</c:v>
                </c:pt>
                <c:pt idx="5153">
                  <c:v>6.7724398027270096</c:v>
                </c:pt>
                <c:pt idx="5154">
                  <c:v>6.7919205105889198</c:v>
                </c:pt>
                <c:pt idx="5155">
                  <c:v>6.8113867130838397</c:v>
                </c:pt>
                <c:pt idx="5156">
                  <c:v>6.83088192631274</c:v>
                </c:pt>
                <c:pt idx="5157">
                  <c:v>6.8503771395416297</c:v>
                </c:pt>
                <c:pt idx="5158">
                  <c:v>6.8698868581375097</c:v>
                </c:pt>
                <c:pt idx="5159">
                  <c:v>6.8893965767333896</c:v>
                </c:pt>
                <c:pt idx="5160">
                  <c:v>6.9089208006962597</c:v>
                </c:pt>
                <c:pt idx="5161">
                  <c:v>6.9284595300261103</c:v>
                </c:pt>
                <c:pt idx="5162">
                  <c:v>6.9479982593559599</c:v>
                </c:pt>
                <c:pt idx="5163">
                  <c:v>6.9675514940527998</c:v>
                </c:pt>
                <c:pt idx="5164">
                  <c:v>6.9871192341166202</c:v>
                </c:pt>
                <c:pt idx="5165">
                  <c:v>7.0066869741804503</c:v>
                </c:pt>
                <c:pt idx="5166">
                  <c:v>7.0262547142442697</c:v>
                </c:pt>
                <c:pt idx="5167">
                  <c:v>7.0458514650420696</c:v>
                </c:pt>
                <c:pt idx="5168">
                  <c:v>7.0654482158398597</c:v>
                </c:pt>
                <c:pt idx="5169">
                  <c:v>7.0850449666376596</c:v>
                </c:pt>
                <c:pt idx="5170">
                  <c:v>7.1048302872062701</c:v>
                </c:pt>
                <c:pt idx="5171">
                  <c:v>7.1247461560777499</c:v>
                </c:pt>
                <c:pt idx="5172">
                  <c:v>7.1446620249492296</c:v>
                </c:pt>
                <c:pt idx="5173">
                  <c:v>7.1646069045546898</c:v>
                </c:pt>
                <c:pt idx="5174">
                  <c:v>7.1845517841601403</c:v>
                </c:pt>
                <c:pt idx="5175">
                  <c:v>7.2044966637655898</c:v>
                </c:pt>
                <c:pt idx="5176">
                  <c:v>7.2244705541050198</c:v>
                </c:pt>
                <c:pt idx="5177">
                  <c:v>7.24444444444444</c:v>
                </c:pt>
                <c:pt idx="5178">
                  <c:v>7.26441833478387</c:v>
                </c:pt>
                <c:pt idx="5179">
                  <c:v>7.2844212358572697</c:v>
                </c:pt>
                <c:pt idx="5180">
                  <c:v>7.3044241369306597</c:v>
                </c:pt>
                <c:pt idx="5181">
                  <c:v>7.3244415433710497</c:v>
                </c:pt>
                <c:pt idx="5182">
                  <c:v>7.3444589498114299</c:v>
                </c:pt>
                <c:pt idx="5183">
                  <c:v>7.3644908616188003</c:v>
                </c:pt>
                <c:pt idx="5184">
                  <c:v>7.3845372787931503</c:v>
                </c:pt>
                <c:pt idx="5185">
                  <c:v>7.40458369596751</c:v>
                </c:pt>
                <c:pt idx="5186">
                  <c:v>7.4246446185088502</c:v>
                </c:pt>
                <c:pt idx="5187">
                  <c:v>7.4447200464171699</c:v>
                </c:pt>
                <c:pt idx="5188">
                  <c:v>7.4647954743255003</c:v>
                </c:pt>
                <c:pt idx="5189">
                  <c:v>7.4848709022338298</c:v>
                </c:pt>
                <c:pt idx="5190">
                  <c:v>7.5049753408761202</c:v>
                </c:pt>
                <c:pt idx="5191">
                  <c:v>7.5250797795184203</c:v>
                </c:pt>
                <c:pt idx="5192">
                  <c:v>7.5451842181607196</c:v>
                </c:pt>
                <c:pt idx="5193">
                  <c:v>7.5653031621700002</c:v>
                </c:pt>
                <c:pt idx="5194">
                  <c:v>7.5854221061792897</c:v>
                </c:pt>
                <c:pt idx="5195">
                  <c:v>7.6055410501885703</c:v>
                </c:pt>
                <c:pt idx="5196">
                  <c:v>7.6256744995648402</c:v>
                </c:pt>
                <c:pt idx="5197">
                  <c:v>7.6458224543080897</c:v>
                </c:pt>
                <c:pt idx="5198">
                  <c:v>7.6659559036843596</c:v>
                </c:pt>
                <c:pt idx="5199">
                  <c:v>7.6861038584276198</c:v>
                </c:pt>
                <c:pt idx="5200">
                  <c:v>7.7062663185378604</c:v>
                </c:pt>
                <c:pt idx="5201">
                  <c:v>7.7264287786481001</c:v>
                </c:pt>
                <c:pt idx="5202">
                  <c:v>7.7465912387583398</c:v>
                </c:pt>
                <c:pt idx="5203">
                  <c:v>7.7667536988685804</c:v>
                </c:pt>
                <c:pt idx="5204">
                  <c:v>7.7869161589788201</c:v>
                </c:pt>
                <c:pt idx="5205">
                  <c:v>7.80709312445605</c:v>
                </c:pt>
                <c:pt idx="5206">
                  <c:v>7.8272700899332701</c:v>
                </c:pt>
                <c:pt idx="5207">
                  <c:v>7.8474470554105</c:v>
                </c:pt>
                <c:pt idx="5208">
                  <c:v>7.8676240208877299</c:v>
                </c:pt>
                <c:pt idx="5209">
                  <c:v>7.8878009863649599</c:v>
                </c:pt>
                <c:pt idx="5210">
                  <c:v>7.9079924572091702</c:v>
                </c:pt>
                <c:pt idx="5211">
                  <c:v>7.9281839280533797</c:v>
                </c:pt>
                <c:pt idx="5212">
                  <c:v>7.9483899042645803</c:v>
                </c:pt>
                <c:pt idx="5213">
                  <c:v>7.9685813751087897</c:v>
                </c:pt>
                <c:pt idx="5214">
                  <c:v>7.9893385552654497</c:v>
                </c:pt>
                <c:pt idx="5215">
                  <c:v>8.0572091673919406</c:v>
                </c:pt>
                <c:pt idx="5216">
                  <c:v>8.1224978241949497</c:v>
                </c:pt>
                <c:pt idx="5217">
                  <c:v>8.1863214389323993</c:v>
                </c:pt>
                <c:pt idx="5218">
                  <c:v>8.2482883666956806</c:v>
                </c:pt>
                <c:pt idx="5219">
                  <c:v>8.3084276182187402</c:v>
                </c:pt>
                <c:pt idx="5220">
                  <c:v>8.3668262257035106</c:v>
                </c:pt>
                <c:pt idx="5221">
                  <c:v>8.3375834058601708</c:v>
                </c:pt>
                <c:pt idx="5222">
                  <c:v>8.2440527995358295</c:v>
                </c:pt>
                <c:pt idx="5223">
                  <c:v>8.1521467943139001</c:v>
                </c:pt>
                <c:pt idx="5224">
                  <c:v>8.0614302291848006</c:v>
                </c:pt>
                <c:pt idx="5225">
                  <c:v>7.9718015665796296</c:v>
                </c:pt>
                <c:pt idx="5226">
                  <c:v>7.8824485059471998</c:v>
                </c:pt>
                <c:pt idx="5227">
                  <c:v>7.7941108210037697</c:v>
                </c:pt>
                <c:pt idx="5228">
                  <c:v>7.7067304902813998</c:v>
                </c:pt>
                <c:pt idx="5229">
                  <c:v>7.6202930084131104</c:v>
                </c:pt>
                <c:pt idx="5230">
                  <c:v>7.5347548592979399</c:v>
                </c:pt>
                <c:pt idx="5231">
                  <c:v>7.4501160429358899</c:v>
                </c:pt>
                <c:pt idx="5232">
                  <c:v>7.3663620539599703</c:v>
                </c:pt>
                <c:pt idx="5233">
                  <c:v>7.2834638816362096</c:v>
                </c:pt>
                <c:pt idx="5234">
                  <c:v>7.2014215259646104</c:v>
                </c:pt>
                <c:pt idx="5235">
                  <c:v>7.1202204815781798</c:v>
                </c:pt>
                <c:pt idx="5236">
                  <c:v>7.0394545982013303</c:v>
                </c:pt>
                <c:pt idx="5237">
                  <c:v>6.95935596170583</c:v>
                </c:pt>
                <c:pt idx="5238">
                  <c:v>6.8800551203945499</c:v>
                </c:pt>
                <c:pt idx="5239">
                  <c:v>6.8015520742674802</c:v>
                </c:pt>
                <c:pt idx="5240">
                  <c:v>6.7238468233246298</c:v>
                </c:pt>
                <c:pt idx="5241">
                  <c:v>6.6469103568320298</c:v>
                </c:pt>
                <c:pt idx="5242">
                  <c:v>6.5707426747896696</c:v>
                </c:pt>
                <c:pt idx="5243">
                  <c:v>6.4953292718305802</c:v>
                </c:pt>
                <c:pt idx="5244">
                  <c:v>6.4206701479547403</c:v>
                </c:pt>
                <c:pt idx="5245">
                  <c:v>6.3467653031621696</c:v>
                </c:pt>
                <c:pt idx="5246">
                  <c:v>6.2735131998839604</c:v>
                </c:pt>
                <c:pt idx="5247">
                  <c:v>6.2006817522483297</c:v>
                </c:pt>
                <c:pt idx="5248">
                  <c:v>6.1286190890629504</c:v>
                </c:pt>
                <c:pt idx="5249">
                  <c:v>6.0573107049608401</c:v>
                </c:pt>
                <c:pt idx="5250">
                  <c:v>5.9867711053089696</c:v>
                </c:pt>
                <c:pt idx="5251">
                  <c:v>5.91697127937337</c:v>
                </c:pt>
                <c:pt idx="5252">
                  <c:v>5.8478822164200803</c:v>
                </c:pt>
                <c:pt idx="5253">
                  <c:v>5.7795184218160696</c:v>
                </c:pt>
                <c:pt idx="5254">
                  <c:v>5.7118508848273901</c:v>
                </c:pt>
                <c:pt idx="5255">
                  <c:v>5.6448941108210002</c:v>
                </c:pt>
                <c:pt idx="5256">
                  <c:v>5.5786335944299399</c:v>
                </c:pt>
                <c:pt idx="5257">
                  <c:v>5.5128082390484501</c:v>
                </c:pt>
                <c:pt idx="5258">
                  <c:v>5.4703220191470798</c:v>
                </c:pt>
                <c:pt idx="5259">
                  <c:v>5.4582100377139504</c:v>
                </c:pt>
                <c:pt idx="5260">
                  <c:v>5.4494487960545399</c:v>
                </c:pt>
                <c:pt idx="5261">
                  <c:v>5.4405425007252699</c:v>
                </c:pt>
                <c:pt idx="5262">
                  <c:v>5.4315201624601102</c:v>
                </c:pt>
                <c:pt idx="5263">
                  <c:v>5.42239628662605</c:v>
                </c:pt>
                <c:pt idx="5264">
                  <c:v>5.4131998839570601</c:v>
                </c:pt>
                <c:pt idx="5265">
                  <c:v>5.4038874383521902</c:v>
                </c:pt>
                <c:pt idx="5266">
                  <c:v>5.3945024659123897</c:v>
                </c:pt>
                <c:pt idx="5267">
                  <c:v>5.3850159559036896</c:v>
                </c:pt>
                <c:pt idx="5268">
                  <c:v>5.3754714244270403</c:v>
                </c:pt>
                <c:pt idx="5269">
                  <c:v>5.3658688714824496</c:v>
                </c:pt>
                <c:pt idx="5270">
                  <c:v>5.3562082970699203</c:v>
                </c:pt>
                <c:pt idx="5271">
                  <c:v>5.3465042065564301</c:v>
                </c:pt>
                <c:pt idx="5272">
                  <c:v>5.3367420945749897</c:v>
                </c:pt>
                <c:pt idx="5273">
                  <c:v>5.3269509718595902</c:v>
                </c:pt>
                <c:pt idx="5274">
                  <c:v>5.3171018276762396</c:v>
                </c:pt>
                <c:pt idx="5275">
                  <c:v>5.3072381781259104</c:v>
                </c:pt>
                <c:pt idx="5276">
                  <c:v>5.2973310124746202</c:v>
                </c:pt>
                <c:pt idx="5277">
                  <c:v>5.2874093414563399</c:v>
                </c:pt>
                <c:pt idx="5278">
                  <c:v>5.2774586597040898</c:v>
                </c:pt>
                <c:pt idx="5279">
                  <c:v>5.2674789672178699</c:v>
                </c:pt>
                <c:pt idx="5280">
                  <c:v>5.2574847693646696</c:v>
                </c:pt>
                <c:pt idx="5281">
                  <c:v>5.1507832898172303</c:v>
                </c:pt>
                <c:pt idx="5282">
                  <c:v>5.2446040034812897</c:v>
                </c:pt>
                <c:pt idx="5283">
                  <c:v>5.3334928923701801</c:v>
                </c:pt>
                <c:pt idx="5284">
                  <c:v>5.4203075137800996</c:v>
                </c:pt>
                <c:pt idx="5285">
                  <c:v>5.5054395126196702</c:v>
                </c:pt>
                <c:pt idx="5286">
                  <c:v>5.59010733971569</c:v>
                </c:pt>
                <c:pt idx="5287">
                  <c:v>5.6749927473165096</c:v>
                </c:pt>
                <c:pt idx="5288">
                  <c:v>5.7591383812010397</c:v>
                </c:pt>
                <c:pt idx="5289">
                  <c:v>5.8425297360023203</c:v>
                </c:pt>
                <c:pt idx="5290">
                  <c:v>5.9251668117203398</c:v>
                </c:pt>
                <c:pt idx="5291">
                  <c:v>6.0070786190890599</c:v>
                </c:pt>
                <c:pt idx="5292">
                  <c:v>6.0882361473745297</c:v>
                </c:pt>
                <c:pt idx="5293">
                  <c:v>6.1686684073107099</c:v>
                </c:pt>
                <c:pt idx="5294">
                  <c:v>6.2483753988975899</c:v>
                </c:pt>
                <c:pt idx="5295">
                  <c:v>6.3279663475485899</c:v>
                </c:pt>
                <c:pt idx="5296">
                  <c:v>6.4076153176675401</c:v>
                </c:pt>
                <c:pt idx="5297">
                  <c:v>6.4865970409051403</c:v>
                </c:pt>
                <c:pt idx="5298">
                  <c:v>6.5649115172613897</c:v>
                </c:pt>
                <c:pt idx="5299">
                  <c:v>6.6425732521032801</c:v>
                </c:pt>
                <c:pt idx="5300">
                  <c:v>6.7195822454308098</c:v>
                </c:pt>
                <c:pt idx="5301">
                  <c:v>6.79590948651001</c:v>
                </c:pt>
                <c:pt idx="5302">
                  <c:v>6.87159849144183</c:v>
                </c:pt>
                <c:pt idx="5303">
                  <c:v>6.9466202494923097</c:v>
                </c:pt>
                <c:pt idx="5304">
                  <c:v>7.0210037713954199</c:v>
                </c:pt>
                <c:pt idx="5305">
                  <c:v>7.0947490571511498</c:v>
                </c:pt>
                <c:pt idx="5306">
                  <c:v>7.1690745575863097</c:v>
                </c:pt>
                <c:pt idx="5307">
                  <c:v>7.2428198433420397</c:v>
                </c:pt>
                <c:pt idx="5308">
                  <c:v>7.3159704090513502</c:v>
                </c:pt>
                <c:pt idx="5309">
                  <c:v>7.3885552654482201</c:v>
                </c:pt>
                <c:pt idx="5310">
                  <c:v>7.4605599071656501</c:v>
                </c:pt>
                <c:pt idx="5311">
                  <c:v>7.5319988395706403</c:v>
                </c:pt>
                <c:pt idx="5312">
                  <c:v>7.6028575572961996</c:v>
                </c:pt>
                <c:pt idx="5313">
                  <c:v>7.6731505657093102</c:v>
                </c:pt>
                <c:pt idx="5314">
                  <c:v>7.7428778648099801</c:v>
                </c:pt>
                <c:pt idx="5315">
                  <c:v>7.7743980272700899</c:v>
                </c:pt>
                <c:pt idx="5316">
                  <c:v>7.7970409051349003</c:v>
                </c:pt>
                <c:pt idx="5317">
                  <c:v>7.8165216129968096</c:v>
                </c:pt>
                <c:pt idx="5318">
                  <c:v>7.8357122135189998</c:v>
                </c:pt>
                <c:pt idx="5319">
                  <c:v>7.8548012764723003</c:v>
                </c:pt>
                <c:pt idx="5320">
                  <c:v>7.8738613286916204</c:v>
                </c:pt>
                <c:pt idx="5321">
                  <c:v>7.8928923701769698</c:v>
                </c:pt>
                <c:pt idx="5322">
                  <c:v>7.91192341166232</c:v>
                </c:pt>
                <c:pt idx="5323">
                  <c:v>7.9309254424136899</c:v>
                </c:pt>
                <c:pt idx="5324">
                  <c:v>7.9499274731650704</c:v>
                </c:pt>
                <c:pt idx="5325">
                  <c:v>7.9689004931824803</c:v>
                </c:pt>
                <c:pt idx="5326">
                  <c:v>7.9881055990716598</c:v>
                </c:pt>
                <c:pt idx="5327">
                  <c:v>8.0073687264287798</c:v>
                </c:pt>
                <c:pt idx="5328">
                  <c:v>8.0266318537859007</c:v>
                </c:pt>
                <c:pt idx="5329">
                  <c:v>8.0458804757760394</c:v>
                </c:pt>
                <c:pt idx="5330">
                  <c:v>8.0651290977661692</c:v>
                </c:pt>
                <c:pt idx="5331">
                  <c:v>8.0843632143893203</c:v>
                </c:pt>
                <c:pt idx="5332">
                  <c:v>8.1036118363794607</c:v>
                </c:pt>
                <c:pt idx="5333">
                  <c:v>8.12284595300261</c:v>
                </c:pt>
                <c:pt idx="5334">
                  <c:v>8.1420800696257594</c:v>
                </c:pt>
                <c:pt idx="5335">
                  <c:v>8.1613141862489105</c:v>
                </c:pt>
                <c:pt idx="5336">
                  <c:v>8.1805337975050794</c:v>
                </c:pt>
                <c:pt idx="5337">
                  <c:v>8.1997679141282305</c:v>
                </c:pt>
                <c:pt idx="5338">
                  <c:v>8.2189875253843905</c:v>
                </c:pt>
                <c:pt idx="5339">
                  <c:v>8.2382071366405594</c:v>
                </c:pt>
                <c:pt idx="5340">
                  <c:v>8.2574412532637105</c:v>
                </c:pt>
                <c:pt idx="5341">
                  <c:v>8.2766608645198705</c:v>
                </c:pt>
                <c:pt idx="5342">
                  <c:v>8.2958804757760394</c:v>
                </c:pt>
                <c:pt idx="5343">
                  <c:v>8.3150855816652207</c:v>
                </c:pt>
                <c:pt idx="5344">
                  <c:v>8.3343051929213807</c:v>
                </c:pt>
                <c:pt idx="5345">
                  <c:v>8.3535248041775496</c:v>
                </c:pt>
                <c:pt idx="5346">
                  <c:v>8.3727444154337096</c:v>
                </c:pt>
                <c:pt idx="5347">
                  <c:v>8.3919495213228892</c:v>
                </c:pt>
                <c:pt idx="5348">
                  <c:v>8.4111691325790492</c:v>
                </c:pt>
                <c:pt idx="5349">
                  <c:v>8.4303742384682305</c:v>
                </c:pt>
                <c:pt idx="5350">
                  <c:v>8.4495938497243994</c:v>
                </c:pt>
                <c:pt idx="5351">
                  <c:v>8.4687989556135808</c:v>
                </c:pt>
                <c:pt idx="5352">
                  <c:v>8.4880040615027603</c:v>
                </c:pt>
                <c:pt idx="5353">
                  <c:v>8.5072236727589203</c:v>
                </c:pt>
                <c:pt idx="5354">
                  <c:v>8.5264287786480999</c:v>
                </c:pt>
                <c:pt idx="5355">
                  <c:v>8.5456338845372795</c:v>
                </c:pt>
                <c:pt idx="5356">
                  <c:v>8.5648389904264608</c:v>
                </c:pt>
                <c:pt idx="5357">
                  <c:v>8.5840440963156404</c:v>
                </c:pt>
                <c:pt idx="5358">
                  <c:v>8.6032346968378306</c:v>
                </c:pt>
                <c:pt idx="5359">
                  <c:v>8.6224398027270102</c:v>
                </c:pt>
                <c:pt idx="5360">
                  <c:v>8.6416449086161897</c:v>
                </c:pt>
                <c:pt idx="5361">
                  <c:v>8.66083550913838</c:v>
                </c:pt>
                <c:pt idx="5362">
                  <c:v>8.6800406150275595</c:v>
                </c:pt>
                <c:pt idx="5363">
                  <c:v>8.6992312155497498</c:v>
                </c:pt>
                <c:pt idx="5364">
                  <c:v>8.7184218160719507</c:v>
                </c:pt>
                <c:pt idx="5365">
                  <c:v>8.7376124165941391</c:v>
                </c:pt>
                <c:pt idx="5366">
                  <c:v>8.7568030171163294</c:v>
                </c:pt>
                <c:pt idx="5367">
                  <c:v>8.7759936176385303</c:v>
                </c:pt>
                <c:pt idx="5368">
                  <c:v>8.7951842181607205</c:v>
                </c:pt>
                <c:pt idx="5369">
                  <c:v>8.8143603133159303</c:v>
                </c:pt>
                <c:pt idx="5370">
                  <c:v>8.8335364084711294</c:v>
                </c:pt>
                <c:pt idx="5371">
                  <c:v>8.8527270089933303</c:v>
                </c:pt>
                <c:pt idx="5372">
                  <c:v>8.8718885987815508</c:v>
                </c:pt>
                <c:pt idx="5373">
                  <c:v>8.8910501885697695</c:v>
                </c:pt>
                <c:pt idx="5374">
                  <c:v>8.9101972729910095</c:v>
                </c:pt>
                <c:pt idx="5375">
                  <c:v>8.9293443574122406</c:v>
                </c:pt>
                <c:pt idx="5376">
                  <c:v>8.9486364955033402</c:v>
                </c:pt>
                <c:pt idx="5377">
                  <c:v>8.9680156657963508</c:v>
                </c:pt>
                <c:pt idx="5378">
                  <c:v>8.9873948360893507</c:v>
                </c:pt>
                <c:pt idx="5379">
                  <c:v>9.0067595010153791</c:v>
                </c:pt>
                <c:pt idx="5380">
                  <c:v>9.0261096605744093</c:v>
                </c:pt>
                <c:pt idx="5381">
                  <c:v>9.0454453147664609</c:v>
                </c:pt>
                <c:pt idx="5382">
                  <c:v>9.0647809689585106</c:v>
                </c:pt>
                <c:pt idx="5383">
                  <c:v>9.0841021177835799</c:v>
                </c:pt>
                <c:pt idx="5384">
                  <c:v>9.1034087612416599</c:v>
                </c:pt>
                <c:pt idx="5385">
                  <c:v>9.1227008993327505</c:v>
                </c:pt>
                <c:pt idx="5386">
                  <c:v>9.1419785320568607</c:v>
                </c:pt>
                <c:pt idx="5387">
                  <c:v>9.1612416594139798</c:v>
                </c:pt>
                <c:pt idx="5388">
                  <c:v>9.1804902814041203</c:v>
                </c:pt>
                <c:pt idx="5389">
                  <c:v>9.1997243980272696</c:v>
                </c:pt>
                <c:pt idx="5390">
                  <c:v>9.2189440092834296</c:v>
                </c:pt>
                <c:pt idx="5391">
                  <c:v>9.2381491151726092</c:v>
                </c:pt>
                <c:pt idx="5392">
                  <c:v>9.2573252103278207</c:v>
                </c:pt>
                <c:pt idx="5393">
                  <c:v>9.2764868001160394</c:v>
                </c:pt>
                <c:pt idx="5394">
                  <c:v>9.2956338845372795</c:v>
                </c:pt>
                <c:pt idx="5395">
                  <c:v>9.3147664635915302</c:v>
                </c:pt>
                <c:pt idx="5396">
                  <c:v>9.3338845372787898</c:v>
                </c:pt>
                <c:pt idx="5397">
                  <c:v>9.3529881055990707</c:v>
                </c:pt>
                <c:pt idx="5398">
                  <c:v>9.3720771685523605</c:v>
                </c:pt>
                <c:pt idx="5399">
                  <c:v>9.3911662315056592</c:v>
                </c:pt>
                <c:pt idx="5400">
                  <c:v>9.4102262837249793</c:v>
                </c:pt>
                <c:pt idx="5401">
                  <c:v>9.4292863359442993</c:v>
                </c:pt>
                <c:pt idx="5402">
                  <c:v>9.4483318827966407</c:v>
                </c:pt>
                <c:pt idx="5403">
                  <c:v>9.4673629242819803</c:v>
                </c:pt>
                <c:pt idx="5404">
                  <c:v>9.4863939657673306</c:v>
                </c:pt>
                <c:pt idx="5405">
                  <c:v>9.5054105018857005</c:v>
                </c:pt>
                <c:pt idx="5406">
                  <c:v>9.5244270380040597</c:v>
                </c:pt>
                <c:pt idx="5407">
                  <c:v>9.5434145633884508</c:v>
                </c:pt>
                <c:pt idx="5408">
                  <c:v>9.5624020887728491</c:v>
                </c:pt>
                <c:pt idx="5409">
                  <c:v>9.5813606034232706</c:v>
                </c:pt>
                <c:pt idx="5410">
                  <c:v>9.6003046127067009</c:v>
                </c:pt>
                <c:pt idx="5411">
                  <c:v>9.6192486219901401</c:v>
                </c:pt>
                <c:pt idx="5412">
                  <c:v>9.6381636205396006</c:v>
                </c:pt>
                <c:pt idx="5413">
                  <c:v>9.6570786190890594</c:v>
                </c:pt>
                <c:pt idx="5414">
                  <c:v>9.6759646069045608</c:v>
                </c:pt>
                <c:pt idx="5415">
                  <c:v>9.6948505947200498</c:v>
                </c:pt>
                <c:pt idx="5416">
                  <c:v>9.7137075718015709</c:v>
                </c:pt>
                <c:pt idx="5417">
                  <c:v>9.7325500435161008</c:v>
                </c:pt>
                <c:pt idx="5418">
                  <c:v>9.7513780098636502</c:v>
                </c:pt>
                <c:pt idx="5419">
                  <c:v>9.7701914708442104</c:v>
                </c:pt>
                <c:pt idx="5420">
                  <c:v>9.7889904264577901</c:v>
                </c:pt>
                <c:pt idx="5421">
                  <c:v>9.8077748767043804</c:v>
                </c:pt>
                <c:pt idx="5422">
                  <c:v>9.8265448215839903</c:v>
                </c:pt>
                <c:pt idx="5423">
                  <c:v>9.8453002610966092</c:v>
                </c:pt>
                <c:pt idx="5424">
                  <c:v>9.8640411952422404</c:v>
                </c:pt>
                <c:pt idx="5425">
                  <c:v>9.8827676240208895</c:v>
                </c:pt>
                <c:pt idx="5426">
                  <c:v>9.9014795474325492</c:v>
                </c:pt>
                <c:pt idx="5427">
                  <c:v>9.9201769654772303</c:v>
                </c:pt>
                <c:pt idx="5428">
                  <c:v>9.9388453727879291</c:v>
                </c:pt>
                <c:pt idx="5429">
                  <c:v>9.9574992747316493</c:v>
                </c:pt>
                <c:pt idx="5430">
                  <c:v>9.9761241659413997</c:v>
                </c:pt>
                <c:pt idx="5431">
                  <c:v>9.9948360893530594</c:v>
                </c:pt>
                <c:pt idx="5432">
                  <c:v>10.0136640557006</c:v>
                </c:pt>
                <c:pt idx="5433">
                  <c:v>10.032463011314199</c:v>
                </c:pt>
                <c:pt idx="5434">
                  <c:v>10.0512474615608</c:v>
                </c:pt>
                <c:pt idx="5435">
                  <c:v>10.0700029010734</c:v>
                </c:pt>
                <c:pt idx="5436">
                  <c:v>10.088743835219001</c:v>
                </c:pt>
                <c:pt idx="5437">
                  <c:v>10.107470263997699</c:v>
                </c:pt>
                <c:pt idx="5438">
                  <c:v>10.1261676820424</c:v>
                </c:pt>
                <c:pt idx="5439">
                  <c:v>10.144865100086999</c:v>
                </c:pt>
                <c:pt idx="5440">
                  <c:v>10.1635335073977</c:v>
                </c:pt>
                <c:pt idx="5441">
                  <c:v>10.1821729039745</c:v>
                </c:pt>
                <c:pt idx="5442">
                  <c:v>10.200812300551201</c:v>
                </c:pt>
                <c:pt idx="5443">
                  <c:v>10.219408181026999</c:v>
                </c:pt>
                <c:pt idx="5444">
                  <c:v>10.238004061502799</c:v>
                </c:pt>
                <c:pt idx="5445">
                  <c:v>10.2565709312446</c:v>
                </c:pt>
                <c:pt idx="5446">
                  <c:v>10.2751087902524</c:v>
                </c:pt>
                <c:pt idx="5447">
                  <c:v>10.2936321438932</c:v>
                </c:pt>
                <c:pt idx="5448">
                  <c:v>10.3121409921671</c:v>
                </c:pt>
                <c:pt idx="5449">
                  <c:v>10.330620829707</c:v>
                </c:pt>
                <c:pt idx="5450">
                  <c:v>10.349086161879899</c:v>
                </c:pt>
                <c:pt idx="5451">
                  <c:v>10.367522483318799</c:v>
                </c:pt>
                <c:pt idx="5452">
                  <c:v>10.3859297940238</c:v>
                </c:pt>
                <c:pt idx="5453">
                  <c:v>10.4043225993618</c:v>
                </c:pt>
                <c:pt idx="5454">
                  <c:v>10.422686393965799</c:v>
                </c:pt>
                <c:pt idx="5455">
                  <c:v>10.4466927763272</c:v>
                </c:pt>
                <c:pt idx="5456">
                  <c:v>10.502422396286599</c:v>
                </c:pt>
                <c:pt idx="5457">
                  <c:v>10.559399477806799</c:v>
                </c:pt>
                <c:pt idx="5458">
                  <c:v>10.6154192051059</c:v>
                </c:pt>
                <c:pt idx="5459">
                  <c:v>10.669872352770501</c:v>
                </c:pt>
                <c:pt idx="5460">
                  <c:v>10.7228024369017</c:v>
                </c:pt>
                <c:pt idx="5461">
                  <c:v>10.6934870902234</c:v>
                </c:pt>
                <c:pt idx="5462">
                  <c:v>10.544923121555</c:v>
                </c:pt>
                <c:pt idx="5463">
                  <c:v>10.4030316217</c:v>
                </c:pt>
                <c:pt idx="5464">
                  <c:v>10.2667972149695</c:v>
                </c:pt>
                <c:pt idx="5465">
                  <c:v>10.1353930954453</c:v>
                </c:pt>
                <c:pt idx="5466">
                  <c:v>10.0081085001451</c:v>
                </c:pt>
                <c:pt idx="5467">
                  <c:v>9.8833043225993595</c:v>
                </c:pt>
                <c:pt idx="5468">
                  <c:v>9.76156077748767</c:v>
                </c:pt>
                <c:pt idx="5469">
                  <c:v>9.6427908326080605</c:v>
                </c:pt>
                <c:pt idx="5470">
                  <c:v>9.5267624020887691</c:v>
                </c:pt>
                <c:pt idx="5471">
                  <c:v>9.4132724107919898</c:v>
                </c:pt>
                <c:pt idx="5472">
                  <c:v>9.3021032782129396</c:v>
                </c:pt>
                <c:pt idx="5473">
                  <c:v>9.1930374238468193</c:v>
                </c:pt>
                <c:pt idx="5474">
                  <c:v>9.08588627792283</c:v>
                </c:pt>
                <c:pt idx="5475">
                  <c:v>8.9804612706701494</c:v>
                </c:pt>
                <c:pt idx="5476">
                  <c:v>8.8760951552074303</c:v>
                </c:pt>
                <c:pt idx="5477">
                  <c:v>8.7728749637365802</c:v>
                </c:pt>
                <c:pt idx="5478">
                  <c:v>8.6708152016246007</c:v>
                </c:pt>
                <c:pt idx="5479">
                  <c:v>8.5697418044676503</c:v>
                </c:pt>
                <c:pt idx="5480">
                  <c:v>8.4696112561647805</c:v>
                </c:pt>
                <c:pt idx="5481">
                  <c:v>8.3704380620829699</c:v>
                </c:pt>
                <c:pt idx="5482">
                  <c:v>8.2721932114882506</c:v>
                </c:pt>
                <c:pt idx="5483">
                  <c:v>8.1748912097476101</c:v>
                </c:pt>
                <c:pt idx="5484">
                  <c:v>8.0785320568610395</c:v>
                </c:pt>
                <c:pt idx="5485">
                  <c:v>7.9830867420945797</c:v>
                </c:pt>
                <c:pt idx="5486">
                  <c:v>7.8878880185668701</c:v>
                </c:pt>
                <c:pt idx="5487">
                  <c:v>7.7935451116913299</c:v>
                </c:pt>
                <c:pt idx="5488">
                  <c:v>7.7001740644038303</c:v>
                </c:pt>
                <c:pt idx="5489">
                  <c:v>7.6077603713373998</c:v>
                </c:pt>
                <c:pt idx="5490">
                  <c:v>7.5164200754279102</c:v>
                </c:pt>
                <c:pt idx="5491">
                  <c:v>7.4262257035103003</c:v>
                </c:pt>
                <c:pt idx="5492">
                  <c:v>7.3371917609515496</c:v>
                </c:pt>
                <c:pt idx="5493">
                  <c:v>7.2493472584856402</c:v>
                </c:pt>
                <c:pt idx="5494">
                  <c:v>7.1626776907455803</c:v>
                </c:pt>
                <c:pt idx="5495">
                  <c:v>7.0770380040615004</c:v>
                </c:pt>
                <c:pt idx="5496">
                  <c:v>6.9920510588917901</c:v>
                </c:pt>
                <c:pt idx="5497">
                  <c:v>6.9081955323469701</c:v>
                </c:pt>
                <c:pt idx="5498">
                  <c:v>6.8254569190600503</c:v>
                </c:pt>
                <c:pt idx="5499">
                  <c:v>6.7437917029300802</c:v>
                </c:pt>
                <c:pt idx="5500">
                  <c:v>6.6632143893240503</c:v>
                </c:pt>
                <c:pt idx="5501">
                  <c:v>6.5836814621409898</c:v>
                </c:pt>
                <c:pt idx="5502">
                  <c:v>6.5051494052799503</c:v>
                </c:pt>
                <c:pt idx="5503">
                  <c:v>6.4276182187409301</c:v>
                </c:pt>
                <c:pt idx="5504">
                  <c:v>6.35101537568901</c:v>
                </c:pt>
                <c:pt idx="5505">
                  <c:v>6.2752538439222496</c:v>
                </c:pt>
                <c:pt idx="5506">
                  <c:v>6.2000290107339699</c:v>
                </c:pt>
                <c:pt idx="5507">
                  <c:v>6.1257760371337397</c:v>
                </c:pt>
                <c:pt idx="5508">
                  <c:v>6.0524804177545697</c:v>
                </c:pt>
                <c:pt idx="5509">
                  <c:v>5.98011314186249</c:v>
                </c:pt>
                <c:pt idx="5510">
                  <c:v>5.9086597040905096</c:v>
                </c:pt>
                <c:pt idx="5511">
                  <c:v>5.83807658833768</c:v>
                </c:pt>
                <c:pt idx="5512">
                  <c:v>5.7683347838700296</c:v>
                </c:pt>
                <c:pt idx="5513">
                  <c:v>5.6994197853205701</c:v>
                </c:pt>
                <c:pt idx="5514">
                  <c:v>5.6313170873223104</c:v>
                </c:pt>
                <c:pt idx="5515">
                  <c:v>5.5639976791412797</c:v>
                </c:pt>
                <c:pt idx="5516">
                  <c:v>5.4970989266028401</c:v>
                </c:pt>
                <c:pt idx="5517">
                  <c:v>5.4309979692486197</c:v>
                </c:pt>
                <c:pt idx="5518">
                  <c:v>5.3657093124455999</c:v>
                </c:pt>
                <c:pt idx="5519">
                  <c:v>5.3012474615607799</c:v>
                </c:pt>
                <c:pt idx="5520">
                  <c:v>5.23756890049318</c:v>
                </c:pt>
                <c:pt idx="5521">
                  <c:v>4.9035828256454899</c:v>
                </c:pt>
                <c:pt idx="5522">
                  <c:v>4.9978241949521296</c:v>
                </c:pt>
                <c:pt idx="5523">
                  <c:v>5.0884102117783598</c:v>
                </c:pt>
                <c:pt idx="5524">
                  <c:v>5.1767043806208299</c:v>
                </c:pt>
                <c:pt idx="5525">
                  <c:v>5.2634754859297903</c:v>
                </c:pt>
                <c:pt idx="5526">
                  <c:v>5.3493617638526301</c:v>
                </c:pt>
                <c:pt idx="5527">
                  <c:v>5.4343777197563101</c:v>
                </c:pt>
                <c:pt idx="5528">
                  <c:v>5.5185523643748198</c:v>
                </c:pt>
                <c:pt idx="5529">
                  <c:v>5.6025964606904601</c:v>
                </c:pt>
                <c:pt idx="5530">
                  <c:v>5.6866405570060898</c:v>
                </c:pt>
                <c:pt idx="5531">
                  <c:v>5.7699013635045002</c:v>
                </c:pt>
                <c:pt idx="5532">
                  <c:v>5.8524078909196398</c:v>
                </c:pt>
                <c:pt idx="5533">
                  <c:v>5.93416013925152</c:v>
                </c:pt>
                <c:pt idx="5534">
                  <c:v>6.0151436031331604</c:v>
                </c:pt>
                <c:pt idx="5535">
                  <c:v>6.09537278793153</c:v>
                </c:pt>
                <c:pt idx="5536">
                  <c:v>6.1748476936466501</c:v>
                </c:pt>
                <c:pt idx="5537">
                  <c:v>6.2535683202785002</c:v>
                </c:pt>
                <c:pt idx="5538">
                  <c:v>6.3322599361763796</c:v>
                </c:pt>
                <c:pt idx="5539">
                  <c:v>6.4108790252393399</c:v>
                </c:pt>
                <c:pt idx="5540">
                  <c:v>6.4888308674209503</c:v>
                </c:pt>
                <c:pt idx="5541">
                  <c:v>6.5661154627212097</c:v>
                </c:pt>
                <c:pt idx="5542">
                  <c:v>6.64273281114012</c:v>
                </c:pt>
                <c:pt idx="5543">
                  <c:v>6.7186829126776901</c:v>
                </c:pt>
                <c:pt idx="5544">
                  <c:v>6.7939657673339102</c:v>
                </c:pt>
                <c:pt idx="5545">
                  <c:v>6.8685958804757803</c:v>
                </c:pt>
                <c:pt idx="5546">
                  <c:v>6.9425587467362897</c:v>
                </c:pt>
                <c:pt idx="5547">
                  <c:v>7.01586887148245</c:v>
                </c:pt>
                <c:pt idx="5548">
                  <c:v>7.0885117493472602</c:v>
                </c:pt>
                <c:pt idx="5549">
                  <c:v>7.1616187989556099</c:v>
                </c:pt>
                <c:pt idx="5550">
                  <c:v>7.2342036553524798</c:v>
                </c:pt>
                <c:pt idx="5551">
                  <c:v>7.3061937917029303</c:v>
                </c:pt>
                <c:pt idx="5552">
                  <c:v>7.3775747026399801</c:v>
                </c:pt>
                <c:pt idx="5553">
                  <c:v>7.4483463881636203</c:v>
                </c:pt>
                <c:pt idx="5554">
                  <c:v>7.5185088482738598</c:v>
                </c:pt>
                <c:pt idx="5555">
                  <c:v>5.3064838990426502</c:v>
                </c:pt>
                <c:pt idx="5556">
                  <c:v>4.9082390484479301</c:v>
                </c:pt>
                <c:pt idx="5557">
                  <c:v>4.9066869741804497</c:v>
                </c:pt>
                <c:pt idx="5558">
                  <c:v>4.9270089933275303</c:v>
                </c:pt>
                <c:pt idx="5559">
                  <c:v>4.9502901073397201</c:v>
                </c:pt>
                <c:pt idx="5560">
                  <c:v>4.9673339135480097</c:v>
                </c:pt>
                <c:pt idx="5561">
                  <c:v>4.9828111401218402</c:v>
                </c:pt>
                <c:pt idx="5562">
                  <c:v>4.9978967217870602</c:v>
                </c:pt>
                <c:pt idx="5563">
                  <c:v>5.0129097766173496</c:v>
                </c:pt>
                <c:pt idx="5564">
                  <c:v>5.0278938207136603</c:v>
                </c:pt>
                <c:pt idx="5565">
                  <c:v>5.0428923701769603</c:v>
                </c:pt>
                <c:pt idx="5566">
                  <c:v>5.0578909196402702</c:v>
                </c:pt>
                <c:pt idx="5567">
                  <c:v>5.0729039744705497</c:v>
                </c:pt>
                <c:pt idx="5568">
                  <c:v>5.0879315346678302</c:v>
                </c:pt>
                <c:pt idx="5569">
                  <c:v>5.1029590948651</c:v>
                </c:pt>
                <c:pt idx="5570">
                  <c:v>5.11800116042936</c:v>
                </c:pt>
                <c:pt idx="5571">
                  <c:v>5.1330577313605996</c:v>
                </c:pt>
                <c:pt idx="5572">
                  <c:v>5.1481288076588303</c:v>
                </c:pt>
                <c:pt idx="5573">
                  <c:v>5.1631998839570601</c:v>
                </c:pt>
                <c:pt idx="5574">
                  <c:v>5.1782999709892703</c:v>
                </c:pt>
                <c:pt idx="5575">
                  <c:v>5.1934000580214699</c:v>
                </c:pt>
                <c:pt idx="5576">
                  <c:v>5.2085001450536703</c:v>
                </c:pt>
                <c:pt idx="5577">
                  <c:v>5.2236292428198396</c:v>
                </c:pt>
                <c:pt idx="5578">
                  <c:v>5.2387583405860196</c:v>
                </c:pt>
                <c:pt idx="5579">
                  <c:v>5.2539019437191801</c:v>
                </c:pt>
                <c:pt idx="5580">
                  <c:v>5.2690600522193201</c:v>
                </c:pt>
                <c:pt idx="5581">
                  <c:v>5.2842181607194698</c:v>
                </c:pt>
                <c:pt idx="5582">
                  <c:v>5.2993907745866</c:v>
                </c:pt>
                <c:pt idx="5583">
                  <c:v>5.3145778938207098</c:v>
                </c:pt>
                <c:pt idx="5584">
                  <c:v>5.3297795184218204</c:v>
                </c:pt>
                <c:pt idx="5585">
                  <c:v>5.3449811430229204</c:v>
                </c:pt>
                <c:pt idx="5586">
                  <c:v>5.3602117783579901</c:v>
                </c:pt>
                <c:pt idx="5587">
                  <c:v>5.3754424136930696</c:v>
                </c:pt>
                <c:pt idx="5588">
                  <c:v>5.3906730490281403</c:v>
                </c:pt>
                <c:pt idx="5589">
                  <c:v>5.4059326950971904</c:v>
                </c:pt>
                <c:pt idx="5590">
                  <c:v>5.4211923411662299</c:v>
                </c:pt>
                <c:pt idx="5591">
                  <c:v>5.4364519872352801</c:v>
                </c:pt>
                <c:pt idx="5592">
                  <c:v>5.4517406440382903</c:v>
                </c:pt>
                <c:pt idx="5593">
                  <c:v>5.4670293008413102</c:v>
                </c:pt>
                <c:pt idx="5594">
                  <c:v>5.4823324630113097</c:v>
                </c:pt>
                <c:pt idx="5595">
                  <c:v>5.4976356251813199</c:v>
                </c:pt>
                <c:pt idx="5596">
                  <c:v>5.51296779808529</c:v>
                </c:pt>
                <c:pt idx="5597">
                  <c:v>5.52829997098927</c:v>
                </c:pt>
                <c:pt idx="5598">
                  <c:v>5.5436321438932401</c:v>
                </c:pt>
                <c:pt idx="5599">
                  <c:v>5.5589933275311898</c:v>
                </c:pt>
                <c:pt idx="5600">
                  <c:v>5.5745720916739199</c:v>
                </c:pt>
                <c:pt idx="5601">
                  <c:v>5.5901943719176099</c:v>
                </c:pt>
                <c:pt idx="5602">
                  <c:v>5.6058456628952698</c:v>
                </c:pt>
                <c:pt idx="5603">
                  <c:v>5.6214969538729296</c:v>
                </c:pt>
                <c:pt idx="5604">
                  <c:v>5.6371627502175796</c:v>
                </c:pt>
                <c:pt idx="5605">
                  <c:v>5.6528430519292101</c:v>
                </c:pt>
                <c:pt idx="5606">
                  <c:v>5.6685233536408504</c:v>
                </c:pt>
                <c:pt idx="5607">
                  <c:v>5.6842181607194702</c:v>
                </c:pt>
                <c:pt idx="5608">
                  <c:v>5.6999274731650704</c:v>
                </c:pt>
                <c:pt idx="5609">
                  <c:v>5.7156367856106796</c:v>
                </c:pt>
                <c:pt idx="5610">
                  <c:v>5.7313751087902496</c:v>
                </c:pt>
                <c:pt idx="5611">
                  <c:v>5.7471134319698303</c:v>
                </c:pt>
                <c:pt idx="5612">
                  <c:v>5.7628517551494003</c:v>
                </c:pt>
                <c:pt idx="5613">
                  <c:v>5.7786190890629499</c:v>
                </c:pt>
                <c:pt idx="5614">
                  <c:v>5.7943864229765003</c:v>
                </c:pt>
                <c:pt idx="5615">
                  <c:v>5.8101682622570401</c:v>
                </c:pt>
                <c:pt idx="5616">
                  <c:v>5.8259501015375701</c:v>
                </c:pt>
                <c:pt idx="5617">
                  <c:v>5.8417464461850903</c:v>
                </c:pt>
                <c:pt idx="5618">
                  <c:v>5.8575572961995901</c:v>
                </c:pt>
                <c:pt idx="5619">
                  <c:v>5.8733826515810801</c:v>
                </c:pt>
                <c:pt idx="5620">
                  <c:v>5.8892080069625798</c:v>
                </c:pt>
                <c:pt idx="5621">
                  <c:v>5.9050478677110503</c:v>
                </c:pt>
                <c:pt idx="5622">
                  <c:v>5.9209022338265198</c:v>
                </c:pt>
                <c:pt idx="5623">
                  <c:v>5.9367565999419796</c:v>
                </c:pt>
                <c:pt idx="5624">
                  <c:v>5.9526254714244304</c:v>
                </c:pt>
                <c:pt idx="5625">
                  <c:v>5.9684943429068804</c:v>
                </c:pt>
                <c:pt idx="5626">
                  <c:v>5.9843777197563099</c:v>
                </c:pt>
                <c:pt idx="5627">
                  <c:v>6.0002756019727297</c:v>
                </c:pt>
                <c:pt idx="5628">
                  <c:v>6.0161734841891503</c:v>
                </c:pt>
                <c:pt idx="5629">
                  <c:v>6.0320713664055701</c:v>
                </c:pt>
                <c:pt idx="5630">
                  <c:v>6.04798375398898</c:v>
                </c:pt>
                <c:pt idx="5631">
                  <c:v>6.0638961415723802</c:v>
                </c:pt>
                <c:pt idx="5632">
                  <c:v>6.0798230345227697</c:v>
                </c:pt>
                <c:pt idx="5633">
                  <c:v>6.0957499274731601</c:v>
                </c:pt>
                <c:pt idx="5634">
                  <c:v>6.1116913257905399</c:v>
                </c:pt>
                <c:pt idx="5635">
                  <c:v>6.1276327241079196</c:v>
                </c:pt>
                <c:pt idx="5636">
                  <c:v>6.1435741224253002</c:v>
                </c:pt>
                <c:pt idx="5637">
                  <c:v>6.1595300261096604</c:v>
                </c:pt>
                <c:pt idx="5638">
                  <c:v>6.1754859297940197</c:v>
                </c:pt>
                <c:pt idx="5639">
                  <c:v>6.1914418334783896</c:v>
                </c:pt>
                <c:pt idx="5640">
                  <c:v>6.2073977371627498</c:v>
                </c:pt>
                <c:pt idx="5641">
                  <c:v>6.2233681462141002</c:v>
                </c:pt>
                <c:pt idx="5642">
                  <c:v>6.2393385552654497</c:v>
                </c:pt>
                <c:pt idx="5643">
                  <c:v>6.2553089643168001</c:v>
                </c:pt>
                <c:pt idx="5644">
                  <c:v>6.27129387873513</c:v>
                </c:pt>
                <c:pt idx="5645">
                  <c:v>6.2872642877864804</c:v>
                </c:pt>
                <c:pt idx="5646">
                  <c:v>6.30345227734262</c:v>
                </c:pt>
                <c:pt idx="5647">
                  <c:v>6.3196982883667001</c:v>
                </c:pt>
                <c:pt idx="5648">
                  <c:v>6.3359588047577597</c:v>
                </c:pt>
                <c:pt idx="5649">
                  <c:v>6.3522193211488203</c:v>
                </c:pt>
                <c:pt idx="5650">
                  <c:v>6.3684798375398897</c:v>
                </c:pt>
                <c:pt idx="5651">
                  <c:v>6.3847548592979404</c:v>
                </c:pt>
                <c:pt idx="5652">
                  <c:v>6.4010443864229796</c:v>
                </c:pt>
                <c:pt idx="5653">
                  <c:v>6.4173339135480099</c:v>
                </c:pt>
                <c:pt idx="5654">
                  <c:v>6.4336234406730499</c:v>
                </c:pt>
                <c:pt idx="5655">
                  <c:v>6.4499419785320597</c:v>
                </c:pt>
                <c:pt idx="5656">
                  <c:v>6.4662460110240803</c:v>
                </c:pt>
                <c:pt idx="5657">
                  <c:v>6.4825645488830901</c:v>
                </c:pt>
                <c:pt idx="5658">
                  <c:v>6.4988975921090804</c:v>
                </c:pt>
                <c:pt idx="5659">
                  <c:v>6.5152161299680902</c:v>
                </c:pt>
                <c:pt idx="5660">
                  <c:v>6.5315636785610698</c:v>
                </c:pt>
                <c:pt idx="5661">
                  <c:v>6.5479112271540503</c:v>
                </c:pt>
                <c:pt idx="5662">
                  <c:v>6.5642587757470299</c:v>
                </c:pt>
                <c:pt idx="5663">
                  <c:v>6.5806208297069899</c:v>
                </c:pt>
                <c:pt idx="5664">
                  <c:v>6.5969973890339402</c:v>
                </c:pt>
                <c:pt idx="5665">
                  <c:v>6.61335944299391</c:v>
                </c:pt>
                <c:pt idx="5666">
                  <c:v>6.6297505076878398</c:v>
                </c:pt>
                <c:pt idx="5667">
                  <c:v>6.6461270670147998</c:v>
                </c:pt>
                <c:pt idx="5668">
                  <c:v>6.6625181317087296</c:v>
                </c:pt>
                <c:pt idx="5669">
                  <c:v>6.6789237017696603</c:v>
                </c:pt>
                <c:pt idx="5670">
                  <c:v>6.6953292718305804</c:v>
                </c:pt>
                <c:pt idx="5671">
                  <c:v>6.7117493472584897</c:v>
                </c:pt>
                <c:pt idx="5672">
                  <c:v>6.7281549173194097</c:v>
                </c:pt>
                <c:pt idx="5673">
                  <c:v>6.7445894981143004</c:v>
                </c:pt>
                <c:pt idx="5674">
                  <c:v>6.7610240789092</c:v>
                </c:pt>
                <c:pt idx="5675">
                  <c:v>6.7774586597040898</c:v>
                </c:pt>
                <c:pt idx="5676">
                  <c:v>6.7938932404989796</c:v>
                </c:pt>
                <c:pt idx="5677">
                  <c:v>6.8103423266608596</c:v>
                </c:pt>
                <c:pt idx="5678">
                  <c:v>6.8268059181897298</c:v>
                </c:pt>
                <c:pt idx="5679">
                  <c:v>6.8432550043516098</c:v>
                </c:pt>
                <c:pt idx="5680">
                  <c:v>6.8597185958804801</c:v>
                </c:pt>
                <c:pt idx="5681">
                  <c:v>6.8761966927763298</c:v>
                </c:pt>
                <c:pt idx="5682">
                  <c:v>6.8926747896721796</c:v>
                </c:pt>
                <c:pt idx="5683">
                  <c:v>6.9091528865680303</c:v>
                </c:pt>
                <c:pt idx="5684">
                  <c:v>6.9256454888308703</c:v>
                </c:pt>
                <c:pt idx="5685">
                  <c:v>6.9421380910936996</c:v>
                </c:pt>
                <c:pt idx="5686">
                  <c:v>6.9586306933565396</c:v>
                </c:pt>
                <c:pt idx="5687">
                  <c:v>6.97513780098636</c:v>
                </c:pt>
                <c:pt idx="5688">
                  <c:v>6.9916449086161903</c:v>
                </c:pt>
                <c:pt idx="5689">
                  <c:v>7.0081520162460098</c:v>
                </c:pt>
                <c:pt idx="5690">
                  <c:v>7.0246736292428196</c:v>
                </c:pt>
                <c:pt idx="5691">
                  <c:v>7.0411952422396302</c:v>
                </c:pt>
                <c:pt idx="5692">
                  <c:v>7.05771685523644</c:v>
                </c:pt>
                <c:pt idx="5693">
                  <c:v>7.0742529736002302</c:v>
                </c:pt>
                <c:pt idx="5694">
                  <c:v>7.0907890919640302</c:v>
                </c:pt>
                <c:pt idx="5695">
                  <c:v>7.1075282854656203</c:v>
                </c:pt>
                <c:pt idx="5696">
                  <c:v>7.1243109950681696</c:v>
                </c:pt>
                <c:pt idx="5697">
                  <c:v>7.1411082100377099</c:v>
                </c:pt>
                <c:pt idx="5698">
                  <c:v>7.1579054250072502</c:v>
                </c:pt>
                <c:pt idx="5699">
                  <c:v>7.1747171453437799</c:v>
                </c:pt>
                <c:pt idx="5700">
                  <c:v>7.1915288656802998</c:v>
                </c:pt>
                <c:pt idx="5701">
                  <c:v>7.1599216710182798</c:v>
                </c:pt>
                <c:pt idx="5702">
                  <c:v>7.0789382071366402</c:v>
                </c:pt>
                <c:pt idx="5703">
                  <c:v>7.0002320858717697</c:v>
                </c:pt>
                <c:pt idx="5704">
                  <c:v>6.9227154046997397</c:v>
                </c:pt>
                <c:pt idx="5705">
                  <c:v>6.8463591528865697</c:v>
                </c:pt>
                <c:pt idx="5706">
                  <c:v>6.7710472874963701</c:v>
                </c:pt>
                <c:pt idx="5707">
                  <c:v>6.6967072816942297</c:v>
                </c:pt>
                <c:pt idx="5708">
                  <c:v>6.6232521032782099</c:v>
                </c:pt>
                <c:pt idx="5709">
                  <c:v>6.5506237307803898</c:v>
                </c:pt>
                <c:pt idx="5710">
                  <c:v>6.4787931534667802</c:v>
                </c:pt>
                <c:pt idx="5711">
                  <c:v>6.4078038874383498</c:v>
                </c:pt>
                <c:pt idx="5712">
                  <c:v>6.3376414273281103</c:v>
                </c:pt>
                <c:pt idx="5713">
                  <c:v>6.2686248912097504</c:v>
                </c:pt>
                <c:pt idx="5714">
                  <c:v>6.2011459239918798</c:v>
                </c:pt>
                <c:pt idx="5715">
                  <c:v>6.1344937626922</c:v>
                </c:pt>
                <c:pt idx="5716">
                  <c:v>6.0686393965767298</c:v>
                </c:pt>
                <c:pt idx="5717">
                  <c:v>6.0035538149115197</c:v>
                </c:pt>
                <c:pt idx="5718">
                  <c:v>5.9391644908616197</c:v>
                </c:pt>
                <c:pt idx="5719">
                  <c:v>5.8755004351610101</c:v>
                </c:pt>
                <c:pt idx="5720">
                  <c:v>5.81247461560777</c:v>
                </c:pt>
                <c:pt idx="5721">
                  <c:v>5.7500290107339698</c:v>
                </c:pt>
                <c:pt idx="5722">
                  <c:v>5.6881491151726102</c:v>
                </c:pt>
                <c:pt idx="5723">
                  <c:v>5.6269074557586301</c:v>
                </c:pt>
                <c:pt idx="5724">
                  <c:v>5.5663185378590097</c:v>
                </c:pt>
                <c:pt idx="5725">
                  <c:v>5.5071801566579603</c:v>
                </c:pt>
                <c:pt idx="5726">
                  <c:v>5.4488395706411401</c:v>
                </c:pt>
                <c:pt idx="5727">
                  <c:v>5.3911082100377099</c:v>
                </c:pt>
                <c:pt idx="5728">
                  <c:v>5.3340440963156404</c:v>
                </c:pt>
                <c:pt idx="5729">
                  <c:v>5.2776327241079199</c:v>
                </c:pt>
                <c:pt idx="5730">
                  <c:v>5.2218740934145602</c:v>
                </c:pt>
                <c:pt idx="5731">
                  <c:v>5.1667246881346101</c:v>
                </c:pt>
                <c:pt idx="5732">
                  <c:v>5.1121409921670997</c:v>
                </c:pt>
                <c:pt idx="5733">
                  <c:v>5.0580069625761501</c:v>
                </c:pt>
                <c:pt idx="5734">
                  <c:v>5.0269364664926002</c:v>
                </c:pt>
                <c:pt idx="5735">
                  <c:v>5.0234406730490297</c:v>
                </c:pt>
                <c:pt idx="5736">
                  <c:v>5.0200029010733997</c:v>
                </c:pt>
                <c:pt idx="5737">
                  <c:v>5.0162895271250401</c:v>
                </c:pt>
                <c:pt idx="5738">
                  <c:v>5.0123005512039498</c:v>
                </c:pt>
                <c:pt idx="5739">
                  <c:v>5.0080794894110801</c:v>
                </c:pt>
                <c:pt idx="5740">
                  <c:v>5.0036118363794602</c:v>
                </c:pt>
                <c:pt idx="5741">
                  <c:v>4.9989411082100403</c:v>
                </c:pt>
                <c:pt idx="5742">
                  <c:v>4.9940527995358304</c:v>
                </c:pt>
                <c:pt idx="5743">
                  <c:v>4.9889614157238196</c:v>
                </c:pt>
                <c:pt idx="5744">
                  <c:v>4.9837249782419502</c:v>
                </c:pt>
                <c:pt idx="5745">
                  <c:v>4.9782854656222799</c:v>
                </c:pt>
                <c:pt idx="5746">
                  <c:v>4.9726718885987804</c:v>
                </c:pt>
                <c:pt idx="5747">
                  <c:v>4.9668842471714498</c:v>
                </c:pt>
                <c:pt idx="5748">
                  <c:v>4.9609515520742704</c:v>
                </c:pt>
                <c:pt idx="5749">
                  <c:v>4.9548592979402404</c:v>
                </c:pt>
                <c:pt idx="5750">
                  <c:v>4.94862199013635</c:v>
                </c:pt>
                <c:pt idx="5751">
                  <c:v>4.9422396286626098</c:v>
                </c:pt>
                <c:pt idx="5752">
                  <c:v>4.9357412242529701</c:v>
                </c:pt>
                <c:pt idx="5753">
                  <c:v>4.92911227154047</c:v>
                </c:pt>
                <c:pt idx="5754">
                  <c:v>4.92235277052509</c:v>
                </c:pt>
                <c:pt idx="5755">
                  <c:v>4.9154917319408202</c:v>
                </c:pt>
                <c:pt idx="5756">
                  <c:v>4.9085146504206598</c:v>
                </c:pt>
                <c:pt idx="5757">
                  <c:v>4.9014505366985803</c:v>
                </c:pt>
                <c:pt idx="5758">
                  <c:v>4.8947635625181301</c:v>
                </c:pt>
                <c:pt idx="5759">
                  <c:v>4.88809109370467</c:v>
                </c:pt>
                <c:pt idx="5760">
                  <c:v>4.8813460980562802</c:v>
                </c:pt>
                <c:pt idx="5761">
                  <c:v>4.8750652741514404</c:v>
                </c:pt>
                <c:pt idx="5762">
                  <c:v>4.8893675659994198</c:v>
                </c:pt>
                <c:pt idx="5763">
                  <c:v>4.9818247751668103</c:v>
                </c:pt>
                <c:pt idx="5764">
                  <c:v>5.0718450826805901</c:v>
                </c:pt>
                <c:pt idx="5765">
                  <c:v>5.1598636495503296</c:v>
                </c:pt>
                <c:pt idx="5766">
                  <c:v>5.2466347548592998</c:v>
                </c:pt>
                <c:pt idx="5767">
                  <c:v>5.3325210327821297</c:v>
                </c:pt>
                <c:pt idx="5768">
                  <c:v>5.4175369886858098</c:v>
                </c:pt>
                <c:pt idx="5769">
                  <c:v>5.5016826225703497</c:v>
                </c:pt>
                <c:pt idx="5770">
                  <c:v>5.5854076008123004</c:v>
                </c:pt>
                <c:pt idx="5771">
                  <c:v>5.6693936756600003</c:v>
                </c:pt>
                <c:pt idx="5772">
                  <c:v>5.7525819553234703</c:v>
                </c:pt>
                <c:pt idx="5773">
                  <c:v>5.8350014505366996</c:v>
                </c:pt>
                <c:pt idx="5774">
                  <c:v>5.9166231505657096</c:v>
                </c:pt>
                <c:pt idx="5775">
                  <c:v>5.9974905715114604</c:v>
                </c:pt>
                <c:pt idx="5776">
                  <c:v>6.0775747026399802</c:v>
                </c:pt>
                <c:pt idx="5777">
                  <c:v>6.1568900493182497</c:v>
                </c:pt>
                <c:pt idx="5778">
                  <c:v>6.2354366115462696</c:v>
                </c:pt>
                <c:pt idx="5779">
                  <c:v>6.3136060342326701</c:v>
                </c:pt>
                <c:pt idx="5780">
                  <c:v>6.3919785320568598</c:v>
                </c:pt>
                <c:pt idx="5781">
                  <c:v>6.4696547722657396</c:v>
                </c:pt>
                <c:pt idx="5782">
                  <c:v>6.5466202494923103</c:v>
                </c:pt>
                <c:pt idx="5783">
                  <c:v>6.62288946910357</c:v>
                </c:pt>
                <c:pt idx="5784">
                  <c:v>6.69846243109951</c:v>
                </c:pt>
                <c:pt idx="5785">
                  <c:v>6.7733391354801302</c:v>
                </c:pt>
                <c:pt idx="5786">
                  <c:v>6.84753408761242</c:v>
                </c:pt>
                <c:pt idx="5787">
                  <c:v>6.92103278212939</c:v>
                </c:pt>
                <c:pt idx="5788">
                  <c:v>6.99386422976501</c:v>
                </c:pt>
                <c:pt idx="5789">
                  <c:v>7.0660139251523102</c:v>
                </c:pt>
                <c:pt idx="5790">
                  <c:v>7.1382361473745304</c:v>
                </c:pt>
                <c:pt idx="5791">
                  <c:v>7.2102843051929204</c:v>
                </c:pt>
                <c:pt idx="5792">
                  <c:v>7.2817232375979097</c:v>
                </c:pt>
                <c:pt idx="5793">
                  <c:v>7.3525529445895002</c:v>
                </c:pt>
                <c:pt idx="5794">
                  <c:v>7.4227734261676801</c:v>
                </c:pt>
                <c:pt idx="5795">
                  <c:v>5.2045401798665498</c:v>
                </c:pt>
                <c:pt idx="5796">
                  <c:v>4.85577313606034</c:v>
                </c:pt>
                <c:pt idx="5797">
                  <c:v>4.85436611546272</c:v>
                </c:pt>
                <c:pt idx="5798">
                  <c:v>4.85644038294169</c:v>
                </c:pt>
                <c:pt idx="5799">
                  <c:v>4.8697272991006697</c:v>
                </c:pt>
                <c:pt idx="5800">
                  <c:v>4.8834348709022297</c:v>
                </c:pt>
                <c:pt idx="5801">
                  <c:v>4.8972294749057204</c:v>
                </c:pt>
                <c:pt idx="5802">
                  <c:v>4.9112706701479496</c:v>
                </c:pt>
                <c:pt idx="5803">
                  <c:v>4.9253843922251201</c:v>
                </c:pt>
                <c:pt idx="5804">
                  <c:v>4.93951261966928</c:v>
                </c:pt>
                <c:pt idx="5805">
                  <c:v>4.9536408471134301</c:v>
                </c:pt>
                <c:pt idx="5806">
                  <c:v>4.9677835799245704</c:v>
                </c:pt>
                <c:pt idx="5807">
                  <c:v>4.9819408181027001</c:v>
                </c:pt>
                <c:pt idx="5808">
                  <c:v>4.9960980562808199</c:v>
                </c:pt>
                <c:pt idx="5809">
                  <c:v>5.0102697998259398</c:v>
                </c:pt>
                <c:pt idx="5810">
                  <c:v>5.0244560487380303</c:v>
                </c:pt>
                <c:pt idx="5811">
                  <c:v>5.0386422976501297</c:v>
                </c:pt>
                <c:pt idx="5812">
                  <c:v>5.0528430519292096</c:v>
                </c:pt>
                <c:pt idx="5813">
                  <c:v>5.0670583115752796</c:v>
                </c:pt>
                <c:pt idx="5814">
                  <c:v>5.0812735712213497</c:v>
                </c:pt>
                <c:pt idx="5815">
                  <c:v>5.09550333623441</c:v>
                </c:pt>
                <c:pt idx="5816">
                  <c:v>5.1097476066144498</c:v>
                </c:pt>
                <c:pt idx="5817">
                  <c:v>5.1239918769944897</c:v>
                </c:pt>
                <c:pt idx="5818">
                  <c:v>5.1382651581085002</c:v>
                </c:pt>
                <c:pt idx="5819">
                  <c:v>5.1525239338555302</c:v>
                </c:pt>
                <c:pt idx="5820">
                  <c:v>5.1668117203365203</c:v>
                </c:pt>
                <c:pt idx="5821">
                  <c:v>5.1810995068175201</c:v>
                </c:pt>
                <c:pt idx="5822">
                  <c:v>5.1954017986655101</c:v>
                </c:pt>
                <c:pt idx="5823">
                  <c:v>5.2097185958804797</c:v>
                </c:pt>
                <c:pt idx="5824">
                  <c:v>5.2240353930954502</c:v>
                </c:pt>
                <c:pt idx="5825">
                  <c:v>5.2383666956774002</c:v>
                </c:pt>
                <c:pt idx="5826">
                  <c:v>5.2527125036263396</c:v>
                </c:pt>
                <c:pt idx="5827">
                  <c:v>5.2670583115752798</c:v>
                </c:pt>
                <c:pt idx="5828">
                  <c:v>5.2814186248912103</c:v>
                </c:pt>
                <c:pt idx="5829">
                  <c:v>5.2957934435741203</c:v>
                </c:pt>
                <c:pt idx="5830">
                  <c:v>5.3101827676240196</c:v>
                </c:pt>
                <c:pt idx="5831">
                  <c:v>5.3245720916739199</c:v>
                </c:pt>
                <c:pt idx="5832">
                  <c:v>5.3389614157238201</c:v>
                </c:pt>
                <c:pt idx="5833">
                  <c:v>5.3533797505076901</c:v>
                </c:pt>
                <c:pt idx="5834">
                  <c:v>5.3677980852915601</c:v>
                </c:pt>
                <c:pt idx="5835">
                  <c:v>5.3822309254424097</c:v>
                </c:pt>
                <c:pt idx="5836">
                  <c:v>5.3966637655932699</c:v>
                </c:pt>
                <c:pt idx="5837">
                  <c:v>5.4111111111111097</c:v>
                </c:pt>
                <c:pt idx="5838">
                  <c:v>5.4255729619959396</c:v>
                </c:pt>
                <c:pt idx="5839">
                  <c:v>5.4400348128807696</c:v>
                </c:pt>
                <c:pt idx="5840">
                  <c:v>5.4545111691325801</c:v>
                </c:pt>
                <c:pt idx="5841">
                  <c:v>5.4689875253843896</c:v>
                </c:pt>
                <c:pt idx="5842">
                  <c:v>5.4834783870031902</c:v>
                </c:pt>
                <c:pt idx="5843">
                  <c:v>5.4979837539889802</c:v>
                </c:pt>
                <c:pt idx="5844">
                  <c:v>5.5124891209747604</c:v>
                </c:pt>
                <c:pt idx="5845">
                  <c:v>5.5270089933275299</c:v>
                </c:pt>
                <c:pt idx="5846">
                  <c:v>5.5415288656803003</c:v>
                </c:pt>
                <c:pt idx="5847">
                  <c:v>5.5560632434000601</c:v>
                </c:pt>
                <c:pt idx="5848">
                  <c:v>5.5707571801566598</c:v>
                </c:pt>
                <c:pt idx="5849">
                  <c:v>5.5855671598491403</c:v>
                </c:pt>
                <c:pt idx="5850">
                  <c:v>5.6003626341746404</c:v>
                </c:pt>
                <c:pt idx="5851">
                  <c:v>5.6151871192341201</c:v>
                </c:pt>
                <c:pt idx="5852">
                  <c:v>5.6300116042935899</c:v>
                </c:pt>
                <c:pt idx="5853">
                  <c:v>5.64485059472005</c:v>
                </c:pt>
                <c:pt idx="5854">
                  <c:v>5.6596895851465003</c:v>
                </c:pt>
                <c:pt idx="5855">
                  <c:v>5.6745430809399497</c:v>
                </c:pt>
                <c:pt idx="5856">
                  <c:v>5.6893965767333903</c:v>
                </c:pt>
                <c:pt idx="5857">
                  <c:v>5.7042645778938201</c:v>
                </c:pt>
                <c:pt idx="5858">
                  <c:v>5.7191470844212402</c:v>
                </c:pt>
                <c:pt idx="5859">
                  <c:v>5.7340295909486496</c:v>
                </c:pt>
                <c:pt idx="5860">
                  <c:v>5.7489120974760697</c:v>
                </c:pt>
                <c:pt idx="5861">
                  <c:v>5.7638091093704702</c:v>
                </c:pt>
                <c:pt idx="5862">
                  <c:v>5.7787206266318503</c:v>
                </c:pt>
                <c:pt idx="5863">
                  <c:v>5.7936176385262499</c:v>
                </c:pt>
                <c:pt idx="5864">
                  <c:v>5.8085436611546299</c:v>
                </c:pt>
                <c:pt idx="5865">
                  <c:v>5.8234696837830002</c:v>
                </c:pt>
                <c:pt idx="5866">
                  <c:v>5.8383957064113696</c:v>
                </c:pt>
                <c:pt idx="5867">
                  <c:v>5.8533362344067301</c:v>
                </c:pt>
                <c:pt idx="5868">
                  <c:v>5.8682767624020897</c:v>
                </c:pt>
                <c:pt idx="5869">
                  <c:v>5.8832317957644298</c:v>
                </c:pt>
                <c:pt idx="5870">
                  <c:v>5.8981868291267796</c:v>
                </c:pt>
                <c:pt idx="5871">
                  <c:v>5.9131563678561099</c:v>
                </c:pt>
                <c:pt idx="5872">
                  <c:v>5.9281259065854401</c:v>
                </c:pt>
                <c:pt idx="5873">
                  <c:v>5.94310995068175</c:v>
                </c:pt>
                <c:pt idx="5874">
                  <c:v>5.9580939947780696</c:v>
                </c:pt>
                <c:pt idx="5875">
                  <c:v>5.9730925442413696</c:v>
                </c:pt>
                <c:pt idx="5876">
                  <c:v>5.9880910937046696</c:v>
                </c:pt>
                <c:pt idx="5877">
                  <c:v>6.0031041485349599</c:v>
                </c:pt>
                <c:pt idx="5878">
                  <c:v>6.0181172033652501</c:v>
                </c:pt>
                <c:pt idx="5879">
                  <c:v>6.0331447635625199</c:v>
                </c:pt>
                <c:pt idx="5880">
                  <c:v>6.0481723237597897</c:v>
                </c:pt>
                <c:pt idx="5881">
                  <c:v>6.0632143893240498</c:v>
                </c:pt>
                <c:pt idx="5882">
                  <c:v>6.0782564548883098</c:v>
                </c:pt>
                <c:pt idx="5883">
                  <c:v>6.0933130258195503</c:v>
                </c:pt>
                <c:pt idx="5884">
                  <c:v>6.1083695967507996</c:v>
                </c:pt>
                <c:pt idx="5885">
                  <c:v>6.1234406730490303</c:v>
                </c:pt>
                <c:pt idx="5886">
                  <c:v>6.1385117493472601</c:v>
                </c:pt>
                <c:pt idx="5887">
                  <c:v>6.1535828256454899</c:v>
                </c:pt>
                <c:pt idx="5888">
                  <c:v>6.1686684073107099</c:v>
                </c:pt>
                <c:pt idx="5889">
                  <c:v>6.1837539889759201</c:v>
                </c:pt>
                <c:pt idx="5890">
                  <c:v>6.1988540760081197</c:v>
                </c:pt>
                <c:pt idx="5891">
                  <c:v>6.2139541630403201</c:v>
                </c:pt>
                <c:pt idx="5892">
                  <c:v>6.2290687554395099</c:v>
                </c:pt>
                <c:pt idx="5893">
                  <c:v>6.2441833478386997</c:v>
                </c:pt>
                <c:pt idx="5894">
                  <c:v>6.2593124456048699</c:v>
                </c:pt>
                <c:pt idx="5895">
                  <c:v>6.2744415433710499</c:v>
                </c:pt>
                <c:pt idx="5896">
                  <c:v>6.2895706411372201</c:v>
                </c:pt>
                <c:pt idx="5897">
                  <c:v>6.3049318247751698</c:v>
                </c:pt>
                <c:pt idx="5898">
                  <c:v>6.3203220191470804</c:v>
                </c:pt>
                <c:pt idx="5899">
                  <c:v>6.3357122135189998</c:v>
                </c:pt>
                <c:pt idx="5900">
                  <c:v>6.3511169132579104</c:v>
                </c:pt>
                <c:pt idx="5901">
                  <c:v>6.3665216129968103</c:v>
                </c:pt>
                <c:pt idx="5902">
                  <c:v>6.3819408181027004</c:v>
                </c:pt>
                <c:pt idx="5903">
                  <c:v>6.3973600232085897</c:v>
                </c:pt>
                <c:pt idx="5904">
                  <c:v>6.4127937336814602</c:v>
                </c:pt>
                <c:pt idx="5905">
                  <c:v>6.4282274441543397</c:v>
                </c:pt>
                <c:pt idx="5906">
                  <c:v>6.4436756599942004</c:v>
                </c:pt>
                <c:pt idx="5907">
                  <c:v>6.4591238758340603</c:v>
                </c:pt>
                <c:pt idx="5908">
                  <c:v>6.4745720916739202</c:v>
                </c:pt>
                <c:pt idx="5909">
                  <c:v>6.4900348128807703</c:v>
                </c:pt>
                <c:pt idx="5910">
                  <c:v>6.5054830287206302</c:v>
                </c:pt>
                <c:pt idx="5911">
                  <c:v>6.5209312445604901</c:v>
                </c:pt>
                <c:pt idx="5912">
                  <c:v>6.5363939657673296</c:v>
                </c:pt>
                <c:pt idx="5913">
                  <c:v>6.5518421816071903</c:v>
                </c:pt>
                <c:pt idx="5914">
                  <c:v>6.56729039744706</c:v>
                </c:pt>
                <c:pt idx="5915">
                  <c:v>6.5827386132869199</c:v>
                </c:pt>
                <c:pt idx="5916">
                  <c:v>6.5981868291267798</c:v>
                </c:pt>
                <c:pt idx="5917">
                  <c:v>6.6136350449666397</c:v>
                </c:pt>
                <c:pt idx="5918">
                  <c:v>6.6290832608064996</c:v>
                </c:pt>
                <c:pt idx="5919">
                  <c:v>6.6445314766463603</c:v>
                </c:pt>
                <c:pt idx="5920">
                  <c:v>6.6599796924862202</c:v>
                </c:pt>
                <c:pt idx="5921">
                  <c:v>6.6754279083260801</c:v>
                </c:pt>
                <c:pt idx="5922">
                  <c:v>6.69087612416594</c:v>
                </c:pt>
                <c:pt idx="5923">
                  <c:v>6.7063243400057999</c:v>
                </c:pt>
                <c:pt idx="5924">
                  <c:v>6.7217725558456598</c:v>
                </c:pt>
                <c:pt idx="5925">
                  <c:v>6.7372207716855197</c:v>
                </c:pt>
                <c:pt idx="5926">
                  <c:v>6.7526834928923698</c:v>
                </c:pt>
                <c:pt idx="5927">
                  <c:v>6.7681317087322297</c:v>
                </c:pt>
                <c:pt idx="5928">
                  <c:v>6.78356541920511</c:v>
                </c:pt>
                <c:pt idx="5929">
                  <c:v>6.7990136350449699</c:v>
                </c:pt>
                <c:pt idx="5930">
                  <c:v>6.8144618508848298</c:v>
                </c:pt>
                <c:pt idx="5931">
                  <c:v>6.8299100667246897</c:v>
                </c:pt>
                <c:pt idx="5932">
                  <c:v>6.8453437771975603</c:v>
                </c:pt>
                <c:pt idx="5933">
                  <c:v>6.8607774876704397</c:v>
                </c:pt>
                <c:pt idx="5934">
                  <c:v>6.8762257035102996</c:v>
                </c:pt>
                <c:pt idx="5935">
                  <c:v>6.8916594139831702</c:v>
                </c:pt>
                <c:pt idx="5936">
                  <c:v>6.9070931244560496</c:v>
                </c:pt>
                <c:pt idx="5937">
                  <c:v>6.9225268349289202</c:v>
                </c:pt>
                <c:pt idx="5938">
                  <c:v>6.9379605454017996</c:v>
                </c:pt>
                <c:pt idx="5939">
                  <c:v>6.9533797505076897</c:v>
                </c:pt>
                <c:pt idx="5940">
                  <c:v>6.9688134609805603</c:v>
                </c:pt>
                <c:pt idx="5941">
                  <c:v>6.9383521903104102</c:v>
                </c:pt>
                <c:pt idx="5942">
                  <c:v>6.8607919930374202</c:v>
                </c:pt>
                <c:pt idx="5943">
                  <c:v>6.7844502465912404</c:v>
                </c:pt>
                <c:pt idx="5944">
                  <c:v>6.7092254134029599</c:v>
                </c:pt>
                <c:pt idx="5945">
                  <c:v>6.6350304612706701</c:v>
                </c:pt>
                <c:pt idx="5946">
                  <c:v>6.5617203365245098</c:v>
                </c:pt>
                <c:pt idx="5947">
                  <c:v>6.4892950391644897</c:v>
                </c:pt>
                <c:pt idx="5948">
                  <c:v>6.4176965477226604</c:v>
                </c:pt>
                <c:pt idx="5949">
                  <c:v>6.34691035683203</c:v>
                </c:pt>
                <c:pt idx="5950">
                  <c:v>6.2772120684653299</c:v>
                </c:pt>
                <c:pt idx="5951">
                  <c:v>6.2091964026689901</c:v>
                </c:pt>
                <c:pt idx="5952">
                  <c:v>6.1420510588917896</c:v>
                </c:pt>
                <c:pt idx="5953">
                  <c:v>6.0757325210327799</c:v>
                </c:pt>
                <c:pt idx="5954">
                  <c:v>6.0102262837249798</c:v>
                </c:pt>
                <c:pt idx="5955">
                  <c:v>5.9454888308674203</c:v>
                </c:pt>
                <c:pt idx="5956">
                  <c:v>5.8815201624601103</c:v>
                </c:pt>
                <c:pt idx="5957">
                  <c:v>5.8182477516681201</c:v>
                </c:pt>
                <c:pt idx="5958">
                  <c:v>5.7555410501885698</c:v>
                </c:pt>
                <c:pt idx="5959">
                  <c:v>5.6934580794894103</c:v>
                </c:pt>
                <c:pt idx="5960">
                  <c:v>5.63195532346968</c:v>
                </c:pt>
                <c:pt idx="5961">
                  <c:v>5.5710182767624001</c:v>
                </c:pt>
                <c:pt idx="5962">
                  <c:v>5.5114882506527403</c:v>
                </c:pt>
                <c:pt idx="5963">
                  <c:v>5.4528285465622304</c:v>
                </c:pt>
                <c:pt idx="5964">
                  <c:v>5.3948941108210002</c:v>
                </c:pt>
                <c:pt idx="5965">
                  <c:v>5.3376414273281103</c:v>
                </c:pt>
                <c:pt idx="5966">
                  <c:v>5.28102697998259</c:v>
                </c:pt>
                <c:pt idx="5967">
                  <c:v>5.2250652741514401</c:v>
                </c:pt>
                <c:pt idx="5968">
                  <c:v>5.16974180446765</c:v>
                </c:pt>
                <c:pt idx="5969">
                  <c:v>5.1149985494632997</c:v>
                </c:pt>
                <c:pt idx="5970">
                  <c:v>5.0607629823034497</c:v>
                </c:pt>
                <c:pt idx="5971">
                  <c:v>5.00696257615318</c:v>
                </c:pt>
                <c:pt idx="5972">
                  <c:v>4.9585146504206596</c:v>
                </c:pt>
                <c:pt idx="5973">
                  <c:v>4.9509138381201003</c:v>
                </c:pt>
                <c:pt idx="5974">
                  <c:v>4.9440382941688403</c:v>
                </c:pt>
                <c:pt idx="5975">
                  <c:v>4.9371047287496399</c:v>
                </c:pt>
                <c:pt idx="5976">
                  <c:v>4.9301566579634502</c:v>
                </c:pt>
                <c:pt idx="5977">
                  <c:v>4.92317957644328</c:v>
                </c:pt>
                <c:pt idx="5978">
                  <c:v>4.91618798955614</c:v>
                </c:pt>
                <c:pt idx="5979">
                  <c:v>4.9091673919350196</c:v>
                </c:pt>
                <c:pt idx="5980">
                  <c:v>4.9021467943139001</c:v>
                </c:pt>
                <c:pt idx="5981">
                  <c:v>4.89554685233536</c:v>
                </c:pt>
                <c:pt idx="5982">
                  <c:v>4.8890484479257301</c:v>
                </c:pt>
                <c:pt idx="5983">
                  <c:v>4.88257905425007</c:v>
                </c:pt>
                <c:pt idx="5984">
                  <c:v>4.8807513780098599</c:v>
                </c:pt>
                <c:pt idx="5985">
                  <c:v>4.8775601972729898</c:v>
                </c:pt>
                <c:pt idx="5986">
                  <c:v>4.8741804467653003</c:v>
                </c:pt>
                <c:pt idx="5987">
                  <c:v>4.8705976211198099</c:v>
                </c:pt>
                <c:pt idx="5988">
                  <c:v>4.8668262257035098</c:v>
                </c:pt>
                <c:pt idx="5989">
                  <c:v>4.8628952712503599</c:v>
                </c:pt>
                <c:pt idx="5990">
                  <c:v>4.8587902523933897</c:v>
                </c:pt>
                <c:pt idx="5991">
                  <c:v>4.85452567449956</c:v>
                </c:pt>
                <c:pt idx="5992">
                  <c:v>4.8501160429358903</c:v>
                </c:pt>
                <c:pt idx="5993">
                  <c:v>4.8455758630693397</c:v>
                </c:pt>
                <c:pt idx="5994">
                  <c:v>4.8408761241659404</c:v>
                </c:pt>
                <c:pt idx="5995">
                  <c:v>4.8360458369596699</c:v>
                </c:pt>
                <c:pt idx="5996">
                  <c:v>4.83108500145054</c:v>
                </c:pt>
                <c:pt idx="5997">
                  <c:v>4.8259936176385301</c:v>
                </c:pt>
                <c:pt idx="5998">
                  <c:v>4.8207716855236402</c:v>
                </c:pt>
                <c:pt idx="5999">
                  <c:v>4.8154482158398597</c:v>
                </c:pt>
                <c:pt idx="6000">
                  <c:v>4.8100087032201904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9C-4EA2-AB91-14817170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20088"/>
        <c:axId val="2783194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PL7_psi!$B$1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PL7_psi!$A$2:$A$6002</c15:sqref>
                        </c15:formulaRef>
                      </c:ext>
                    </c:extLst>
                    <c:numCache>
                      <c:formatCode>General</c:formatCode>
                      <c:ptCount val="6001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  <c:pt idx="7">
                        <c:v>3.5</c:v>
                      </c:pt>
                      <c:pt idx="8">
                        <c:v>4</c:v>
                      </c:pt>
                      <c:pt idx="9">
                        <c:v>4.5</c:v>
                      </c:pt>
                      <c:pt idx="10">
                        <c:v>5</c:v>
                      </c:pt>
                      <c:pt idx="11">
                        <c:v>5.5</c:v>
                      </c:pt>
                      <c:pt idx="12">
                        <c:v>6</c:v>
                      </c:pt>
                      <c:pt idx="13">
                        <c:v>6.5</c:v>
                      </c:pt>
                      <c:pt idx="14">
                        <c:v>7</c:v>
                      </c:pt>
                      <c:pt idx="15">
                        <c:v>7.5</c:v>
                      </c:pt>
                      <c:pt idx="16">
                        <c:v>8</c:v>
                      </c:pt>
                      <c:pt idx="17">
                        <c:v>8.5</c:v>
                      </c:pt>
                      <c:pt idx="18">
                        <c:v>9</c:v>
                      </c:pt>
                      <c:pt idx="19">
                        <c:v>9.5</c:v>
                      </c:pt>
                      <c:pt idx="20">
                        <c:v>10</c:v>
                      </c:pt>
                      <c:pt idx="21">
                        <c:v>10.5</c:v>
                      </c:pt>
                      <c:pt idx="22">
                        <c:v>11</c:v>
                      </c:pt>
                      <c:pt idx="23">
                        <c:v>11.5</c:v>
                      </c:pt>
                      <c:pt idx="24">
                        <c:v>12</c:v>
                      </c:pt>
                      <c:pt idx="25">
                        <c:v>12.5</c:v>
                      </c:pt>
                      <c:pt idx="26">
                        <c:v>13</c:v>
                      </c:pt>
                      <c:pt idx="27">
                        <c:v>13.5</c:v>
                      </c:pt>
                      <c:pt idx="28">
                        <c:v>14</c:v>
                      </c:pt>
                      <c:pt idx="29">
                        <c:v>14.5</c:v>
                      </c:pt>
                      <c:pt idx="30">
                        <c:v>15</c:v>
                      </c:pt>
                      <c:pt idx="31">
                        <c:v>15.5</c:v>
                      </c:pt>
                      <c:pt idx="32">
                        <c:v>16</c:v>
                      </c:pt>
                      <c:pt idx="33">
                        <c:v>16.5</c:v>
                      </c:pt>
                      <c:pt idx="34">
                        <c:v>17</c:v>
                      </c:pt>
                      <c:pt idx="35">
                        <c:v>17.5</c:v>
                      </c:pt>
                      <c:pt idx="36">
                        <c:v>18</c:v>
                      </c:pt>
                      <c:pt idx="37">
                        <c:v>18.5</c:v>
                      </c:pt>
                      <c:pt idx="38">
                        <c:v>19</c:v>
                      </c:pt>
                      <c:pt idx="39">
                        <c:v>19.5</c:v>
                      </c:pt>
                      <c:pt idx="40">
                        <c:v>20</c:v>
                      </c:pt>
                      <c:pt idx="41">
                        <c:v>20.5</c:v>
                      </c:pt>
                      <c:pt idx="42">
                        <c:v>21</c:v>
                      </c:pt>
                      <c:pt idx="43">
                        <c:v>21.5</c:v>
                      </c:pt>
                      <c:pt idx="44">
                        <c:v>22</c:v>
                      </c:pt>
                      <c:pt idx="45">
                        <c:v>22.5</c:v>
                      </c:pt>
                      <c:pt idx="46">
                        <c:v>23</c:v>
                      </c:pt>
                      <c:pt idx="47">
                        <c:v>23.5</c:v>
                      </c:pt>
                      <c:pt idx="48">
                        <c:v>24</c:v>
                      </c:pt>
                      <c:pt idx="49">
                        <c:v>24.5</c:v>
                      </c:pt>
                      <c:pt idx="50">
                        <c:v>25</c:v>
                      </c:pt>
                      <c:pt idx="51">
                        <c:v>25.5</c:v>
                      </c:pt>
                      <c:pt idx="52">
                        <c:v>26</c:v>
                      </c:pt>
                      <c:pt idx="53">
                        <c:v>26.5</c:v>
                      </c:pt>
                      <c:pt idx="54">
                        <c:v>27</c:v>
                      </c:pt>
                      <c:pt idx="55">
                        <c:v>27.5</c:v>
                      </c:pt>
                      <c:pt idx="56">
                        <c:v>28</c:v>
                      </c:pt>
                      <c:pt idx="57">
                        <c:v>28.5</c:v>
                      </c:pt>
                      <c:pt idx="58">
                        <c:v>29</c:v>
                      </c:pt>
                      <c:pt idx="59">
                        <c:v>29.5</c:v>
                      </c:pt>
                      <c:pt idx="60">
                        <c:v>30</c:v>
                      </c:pt>
                      <c:pt idx="61">
                        <c:v>30.5</c:v>
                      </c:pt>
                      <c:pt idx="62">
                        <c:v>31</c:v>
                      </c:pt>
                      <c:pt idx="63">
                        <c:v>31.5</c:v>
                      </c:pt>
                      <c:pt idx="64">
                        <c:v>32</c:v>
                      </c:pt>
                      <c:pt idx="65">
                        <c:v>32.5</c:v>
                      </c:pt>
                      <c:pt idx="66">
                        <c:v>33</c:v>
                      </c:pt>
                      <c:pt idx="67">
                        <c:v>33.5</c:v>
                      </c:pt>
                      <c:pt idx="68">
                        <c:v>34</c:v>
                      </c:pt>
                      <c:pt idx="69">
                        <c:v>34.5</c:v>
                      </c:pt>
                      <c:pt idx="70">
                        <c:v>35</c:v>
                      </c:pt>
                      <c:pt idx="71">
                        <c:v>35.5</c:v>
                      </c:pt>
                      <c:pt idx="72">
                        <c:v>36</c:v>
                      </c:pt>
                      <c:pt idx="73">
                        <c:v>36.5</c:v>
                      </c:pt>
                      <c:pt idx="74">
                        <c:v>37</c:v>
                      </c:pt>
                      <c:pt idx="75">
                        <c:v>37.5</c:v>
                      </c:pt>
                      <c:pt idx="76">
                        <c:v>38</c:v>
                      </c:pt>
                      <c:pt idx="77">
                        <c:v>38.5</c:v>
                      </c:pt>
                      <c:pt idx="78">
                        <c:v>39</c:v>
                      </c:pt>
                      <c:pt idx="79">
                        <c:v>39.5</c:v>
                      </c:pt>
                      <c:pt idx="80">
                        <c:v>40</c:v>
                      </c:pt>
                      <c:pt idx="81">
                        <c:v>40.5</c:v>
                      </c:pt>
                      <c:pt idx="82">
                        <c:v>41</c:v>
                      </c:pt>
                      <c:pt idx="83">
                        <c:v>41.5</c:v>
                      </c:pt>
                      <c:pt idx="84">
                        <c:v>42</c:v>
                      </c:pt>
                      <c:pt idx="85">
                        <c:v>42.5</c:v>
                      </c:pt>
                      <c:pt idx="86">
                        <c:v>43</c:v>
                      </c:pt>
                      <c:pt idx="87">
                        <c:v>43.5</c:v>
                      </c:pt>
                      <c:pt idx="88">
                        <c:v>44</c:v>
                      </c:pt>
                      <c:pt idx="89">
                        <c:v>44.5</c:v>
                      </c:pt>
                      <c:pt idx="90">
                        <c:v>45</c:v>
                      </c:pt>
                      <c:pt idx="91">
                        <c:v>45.5</c:v>
                      </c:pt>
                      <c:pt idx="92">
                        <c:v>46</c:v>
                      </c:pt>
                      <c:pt idx="93">
                        <c:v>46.5</c:v>
                      </c:pt>
                      <c:pt idx="94">
                        <c:v>47</c:v>
                      </c:pt>
                      <c:pt idx="95">
                        <c:v>47.5</c:v>
                      </c:pt>
                      <c:pt idx="96">
                        <c:v>48</c:v>
                      </c:pt>
                      <c:pt idx="97">
                        <c:v>48.5</c:v>
                      </c:pt>
                      <c:pt idx="98">
                        <c:v>49</c:v>
                      </c:pt>
                      <c:pt idx="99">
                        <c:v>49.5</c:v>
                      </c:pt>
                      <c:pt idx="100">
                        <c:v>50</c:v>
                      </c:pt>
                      <c:pt idx="101">
                        <c:v>50.5</c:v>
                      </c:pt>
                      <c:pt idx="102">
                        <c:v>51</c:v>
                      </c:pt>
                      <c:pt idx="103">
                        <c:v>51.5</c:v>
                      </c:pt>
                      <c:pt idx="104">
                        <c:v>52</c:v>
                      </c:pt>
                      <c:pt idx="105">
                        <c:v>52.5</c:v>
                      </c:pt>
                      <c:pt idx="106">
                        <c:v>53</c:v>
                      </c:pt>
                      <c:pt idx="107">
                        <c:v>53.5</c:v>
                      </c:pt>
                      <c:pt idx="108">
                        <c:v>54</c:v>
                      </c:pt>
                      <c:pt idx="109">
                        <c:v>54.5</c:v>
                      </c:pt>
                      <c:pt idx="110">
                        <c:v>55</c:v>
                      </c:pt>
                      <c:pt idx="111">
                        <c:v>55.5</c:v>
                      </c:pt>
                      <c:pt idx="112">
                        <c:v>56</c:v>
                      </c:pt>
                      <c:pt idx="113">
                        <c:v>56.5</c:v>
                      </c:pt>
                      <c:pt idx="114">
                        <c:v>57</c:v>
                      </c:pt>
                      <c:pt idx="115">
                        <c:v>57.5</c:v>
                      </c:pt>
                      <c:pt idx="116">
                        <c:v>58</c:v>
                      </c:pt>
                      <c:pt idx="117">
                        <c:v>58.5</c:v>
                      </c:pt>
                      <c:pt idx="118">
                        <c:v>59</c:v>
                      </c:pt>
                      <c:pt idx="119">
                        <c:v>59.5</c:v>
                      </c:pt>
                      <c:pt idx="120">
                        <c:v>60</c:v>
                      </c:pt>
                      <c:pt idx="121">
                        <c:v>60.5</c:v>
                      </c:pt>
                      <c:pt idx="122">
                        <c:v>61</c:v>
                      </c:pt>
                      <c:pt idx="123">
                        <c:v>61.499999999999901</c:v>
                      </c:pt>
                      <c:pt idx="124">
                        <c:v>61.999999999999901</c:v>
                      </c:pt>
                      <c:pt idx="125">
                        <c:v>62.499999999999901</c:v>
                      </c:pt>
                      <c:pt idx="126">
                        <c:v>62.999999999999901</c:v>
                      </c:pt>
                      <c:pt idx="127">
                        <c:v>63.5</c:v>
                      </c:pt>
                      <c:pt idx="128">
                        <c:v>64</c:v>
                      </c:pt>
                      <c:pt idx="129">
                        <c:v>64.499999999999901</c:v>
                      </c:pt>
                      <c:pt idx="130">
                        <c:v>64.999999999999901</c:v>
                      </c:pt>
                      <c:pt idx="131">
                        <c:v>65.499999999999901</c:v>
                      </c:pt>
                      <c:pt idx="132">
                        <c:v>65.999999999999901</c:v>
                      </c:pt>
                      <c:pt idx="133">
                        <c:v>66.499999999999901</c:v>
                      </c:pt>
                      <c:pt idx="134">
                        <c:v>66.999999999999901</c:v>
                      </c:pt>
                      <c:pt idx="135">
                        <c:v>67.499999999999901</c:v>
                      </c:pt>
                      <c:pt idx="136">
                        <c:v>67.999999999999901</c:v>
                      </c:pt>
                      <c:pt idx="137">
                        <c:v>68.499999999999901</c:v>
                      </c:pt>
                      <c:pt idx="138">
                        <c:v>68.999999999999901</c:v>
                      </c:pt>
                      <c:pt idx="139">
                        <c:v>69.499999999999901</c:v>
                      </c:pt>
                      <c:pt idx="140">
                        <c:v>69.999999999999901</c:v>
                      </c:pt>
                      <c:pt idx="141">
                        <c:v>70.499999999999901</c:v>
                      </c:pt>
                      <c:pt idx="142">
                        <c:v>70.999999999999901</c:v>
                      </c:pt>
                      <c:pt idx="143">
                        <c:v>71.499999999999901</c:v>
                      </c:pt>
                      <c:pt idx="144">
                        <c:v>71.999999999999901</c:v>
                      </c:pt>
                      <c:pt idx="145">
                        <c:v>72.499999999999901</c:v>
                      </c:pt>
                      <c:pt idx="146">
                        <c:v>72.999999999999901</c:v>
                      </c:pt>
                      <c:pt idx="147">
                        <c:v>73.499999999999901</c:v>
                      </c:pt>
                      <c:pt idx="148">
                        <c:v>73.999999999999901</c:v>
                      </c:pt>
                      <c:pt idx="149">
                        <c:v>74.499999999999901</c:v>
                      </c:pt>
                      <c:pt idx="150">
                        <c:v>74.999999999999901</c:v>
                      </c:pt>
                      <c:pt idx="151">
                        <c:v>75.499999999999901</c:v>
                      </c:pt>
                      <c:pt idx="152">
                        <c:v>75.999999999999901</c:v>
                      </c:pt>
                      <c:pt idx="153">
                        <c:v>76.499999999999901</c:v>
                      </c:pt>
                      <c:pt idx="154">
                        <c:v>76.999999999999901</c:v>
                      </c:pt>
                      <c:pt idx="155">
                        <c:v>77.499999999999901</c:v>
                      </c:pt>
                      <c:pt idx="156">
                        <c:v>77.999999999999901</c:v>
                      </c:pt>
                      <c:pt idx="157">
                        <c:v>78.499999999999901</c:v>
                      </c:pt>
                      <c:pt idx="158">
                        <c:v>78.999999999999901</c:v>
                      </c:pt>
                      <c:pt idx="159">
                        <c:v>79.499999999999901</c:v>
                      </c:pt>
                      <c:pt idx="160">
                        <c:v>79.999999999999901</c:v>
                      </c:pt>
                      <c:pt idx="161">
                        <c:v>80.499999999999901</c:v>
                      </c:pt>
                      <c:pt idx="162">
                        <c:v>80.999999999999901</c:v>
                      </c:pt>
                      <c:pt idx="163">
                        <c:v>81.499999999999901</c:v>
                      </c:pt>
                      <c:pt idx="164">
                        <c:v>81.999999999999901</c:v>
                      </c:pt>
                      <c:pt idx="165">
                        <c:v>82.499999999999901</c:v>
                      </c:pt>
                      <c:pt idx="166">
                        <c:v>82.999999999999901</c:v>
                      </c:pt>
                      <c:pt idx="167">
                        <c:v>83.499999999999901</c:v>
                      </c:pt>
                      <c:pt idx="168">
                        <c:v>83.999999999999901</c:v>
                      </c:pt>
                      <c:pt idx="169">
                        <c:v>84.499999999999901</c:v>
                      </c:pt>
                      <c:pt idx="170">
                        <c:v>84.999999999999901</c:v>
                      </c:pt>
                      <c:pt idx="171">
                        <c:v>85.499999999999901</c:v>
                      </c:pt>
                      <c:pt idx="172">
                        <c:v>85.999999999999901</c:v>
                      </c:pt>
                      <c:pt idx="173">
                        <c:v>86.499999999999801</c:v>
                      </c:pt>
                      <c:pt idx="174">
                        <c:v>86.999999999999801</c:v>
                      </c:pt>
                      <c:pt idx="175">
                        <c:v>87.499999999999801</c:v>
                      </c:pt>
                      <c:pt idx="176">
                        <c:v>87.999999999999801</c:v>
                      </c:pt>
                      <c:pt idx="177">
                        <c:v>88.499999999999801</c:v>
                      </c:pt>
                      <c:pt idx="178">
                        <c:v>88.999999999999801</c:v>
                      </c:pt>
                      <c:pt idx="179">
                        <c:v>89.499999999999801</c:v>
                      </c:pt>
                      <c:pt idx="180">
                        <c:v>89.999999999999801</c:v>
                      </c:pt>
                      <c:pt idx="181">
                        <c:v>90.499999999999801</c:v>
                      </c:pt>
                      <c:pt idx="182">
                        <c:v>90.999999999999801</c:v>
                      </c:pt>
                      <c:pt idx="183">
                        <c:v>91.499999999999801</c:v>
                      </c:pt>
                      <c:pt idx="184">
                        <c:v>91.999999999999801</c:v>
                      </c:pt>
                      <c:pt idx="185">
                        <c:v>92.499999999999801</c:v>
                      </c:pt>
                      <c:pt idx="186">
                        <c:v>92.999999999999801</c:v>
                      </c:pt>
                      <c:pt idx="187">
                        <c:v>93.499999999999801</c:v>
                      </c:pt>
                      <c:pt idx="188">
                        <c:v>93.999999999999801</c:v>
                      </c:pt>
                      <c:pt idx="189">
                        <c:v>94.499999999999801</c:v>
                      </c:pt>
                      <c:pt idx="190">
                        <c:v>94.999999999999801</c:v>
                      </c:pt>
                      <c:pt idx="191">
                        <c:v>95.499999999999801</c:v>
                      </c:pt>
                      <c:pt idx="192">
                        <c:v>95.999999999999801</c:v>
                      </c:pt>
                      <c:pt idx="193">
                        <c:v>96.499999999999801</c:v>
                      </c:pt>
                      <c:pt idx="194">
                        <c:v>96.999999999999801</c:v>
                      </c:pt>
                      <c:pt idx="195">
                        <c:v>97.499999999999901</c:v>
                      </c:pt>
                      <c:pt idx="196">
                        <c:v>97.999999999999901</c:v>
                      </c:pt>
                      <c:pt idx="197">
                        <c:v>98.499999999999901</c:v>
                      </c:pt>
                      <c:pt idx="198">
                        <c:v>98.999999999999901</c:v>
                      </c:pt>
                      <c:pt idx="199">
                        <c:v>99.499999999999901</c:v>
                      </c:pt>
                      <c:pt idx="200">
                        <c:v>99.999999999999901</c:v>
                      </c:pt>
                      <c:pt idx="201">
                        <c:v>100.5</c:v>
                      </c:pt>
                      <c:pt idx="202">
                        <c:v>101</c:v>
                      </c:pt>
                      <c:pt idx="203">
                        <c:v>101.5</c:v>
                      </c:pt>
                      <c:pt idx="204">
                        <c:v>102</c:v>
                      </c:pt>
                      <c:pt idx="205">
                        <c:v>102.5</c:v>
                      </c:pt>
                      <c:pt idx="206">
                        <c:v>103</c:v>
                      </c:pt>
                      <c:pt idx="207">
                        <c:v>103.5</c:v>
                      </c:pt>
                      <c:pt idx="208">
                        <c:v>104</c:v>
                      </c:pt>
                      <c:pt idx="209">
                        <c:v>104.5</c:v>
                      </c:pt>
                      <c:pt idx="210">
                        <c:v>105</c:v>
                      </c:pt>
                      <c:pt idx="211">
                        <c:v>105.5</c:v>
                      </c:pt>
                      <c:pt idx="212">
                        <c:v>106</c:v>
                      </c:pt>
                      <c:pt idx="213">
                        <c:v>106.5</c:v>
                      </c:pt>
                      <c:pt idx="214">
                        <c:v>107</c:v>
                      </c:pt>
                      <c:pt idx="215">
                        <c:v>107.5</c:v>
                      </c:pt>
                      <c:pt idx="216">
                        <c:v>108</c:v>
                      </c:pt>
                      <c:pt idx="217">
                        <c:v>108.5</c:v>
                      </c:pt>
                      <c:pt idx="218">
                        <c:v>109</c:v>
                      </c:pt>
                      <c:pt idx="219">
                        <c:v>109.5</c:v>
                      </c:pt>
                      <c:pt idx="220">
                        <c:v>110</c:v>
                      </c:pt>
                      <c:pt idx="221">
                        <c:v>110.5</c:v>
                      </c:pt>
                      <c:pt idx="222">
                        <c:v>111</c:v>
                      </c:pt>
                      <c:pt idx="223">
                        <c:v>111.5</c:v>
                      </c:pt>
                      <c:pt idx="224">
                        <c:v>112</c:v>
                      </c:pt>
                      <c:pt idx="225">
                        <c:v>112.5</c:v>
                      </c:pt>
                      <c:pt idx="226">
                        <c:v>113</c:v>
                      </c:pt>
                      <c:pt idx="227">
                        <c:v>113.5</c:v>
                      </c:pt>
                      <c:pt idx="228">
                        <c:v>114</c:v>
                      </c:pt>
                      <c:pt idx="229">
                        <c:v>114.5</c:v>
                      </c:pt>
                      <c:pt idx="230">
                        <c:v>115</c:v>
                      </c:pt>
                      <c:pt idx="231">
                        <c:v>115.5</c:v>
                      </c:pt>
                      <c:pt idx="232">
                        <c:v>116</c:v>
                      </c:pt>
                      <c:pt idx="233">
                        <c:v>116.5</c:v>
                      </c:pt>
                      <c:pt idx="234">
                        <c:v>117</c:v>
                      </c:pt>
                      <c:pt idx="235">
                        <c:v>117.5</c:v>
                      </c:pt>
                      <c:pt idx="236">
                        <c:v>118</c:v>
                      </c:pt>
                      <c:pt idx="237">
                        <c:v>118.5</c:v>
                      </c:pt>
                      <c:pt idx="238">
                        <c:v>119</c:v>
                      </c:pt>
                      <c:pt idx="239">
                        <c:v>119.5</c:v>
                      </c:pt>
                      <c:pt idx="240">
                        <c:v>120</c:v>
                      </c:pt>
                      <c:pt idx="241">
                        <c:v>120.5</c:v>
                      </c:pt>
                      <c:pt idx="242">
                        <c:v>121</c:v>
                      </c:pt>
                      <c:pt idx="243">
                        <c:v>121.5</c:v>
                      </c:pt>
                      <c:pt idx="244">
                        <c:v>122</c:v>
                      </c:pt>
                      <c:pt idx="245">
                        <c:v>122.5</c:v>
                      </c:pt>
                      <c:pt idx="246">
                        <c:v>123</c:v>
                      </c:pt>
                      <c:pt idx="247">
                        <c:v>123.5</c:v>
                      </c:pt>
                      <c:pt idx="248">
                        <c:v>124</c:v>
                      </c:pt>
                      <c:pt idx="249">
                        <c:v>124.5</c:v>
                      </c:pt>
                      <c:pt idx="250">
                        <c:v>125</c:v>
                      </c:pt>
                      <c:pt idx="251">
                        <c:v>125.5</c:v>
                      </c:pt>
                      <c:pt idx="252">
                        <c:v>126</c:v>
                      </c:pt>
                      <c:pt idx="253">
                        <c:v>126.5</c:v>
                      </c:pt>
                      <c:pt idx="254">
                        <c:v>127</c:v>
                      </c:pt>
                      <c:pt idx="255">
                        <c:v>127.5</c:v>
                      </c:pt>
                      <c:pt idx="256">
                        <c:v>128</c:v>
                      </c:pt>
                      <c:pt idx="257">
                        <c:v>128.5</c:v>
                      </c:pt>
                      <c:pt idx="258">
                        <c:v>129</c:v>
                      </c:pt>
                      <c:pt idx="259">
                        <c:v>129.5</c:v>
                      </c:pt>
                      <c:pt idx="260">
                        <c:v>130</c:v>
                      </c:pt>
                      <c:pt idx="261">
                        <c:v>130.5</c:v>
                      </c:pt>
                      <c:pt idx="262">
                        <c:v>131</c:v>
                      </c:pt>
                      <c:pt idx="263">
                        <c:v>131.5</c:v>
                      </c:pt>
                      <c:pt idx="264">
                        <c:v>132</c:v>
                      </c:pt>
                      <c:pt idx="265">
                        <c:v>132.5</c:v>
                      </c:pt>
                      <c:pt idx="266">
                        <c:v>133</c:v>
                      </c:pt>
                      <c:pt idx="267">
                        <c:v>133.5</c:v>
                      </c:pt>
                      <c:pt idx="268">
                        <c:v>134</c:v>
                      </c:pt>
                      <c:pt idx="269">
                        <c:v>134.5</c:v>
                      </c:pt>
                      <c:pt idx="270">
                        <c:v>135</c:v>
                      </c:pt>
                      <c:pt idx="271">
                        <c:v>135.5</c:v>
                      </c:pt>
                      <c:pt idx="272">
                        <c:v>136</c:v>
                      </c:pt>
                      <c:pt idx="273">
                        <c:v>136.5</c:v>
                      </c:pt>
                      <c:pt idx="274">
                        <c:v>137</c:v>
                      </c:pt>
                      <c:pt idx="275">
                        <c:v>137.5</c:v>
                      </c:pt>
                      <c:pt idx="276">
                        <c:v>138</c:v>
                      </c:pt>
                      <c:pt idx="277">
                        <c:v>138.5</c:v>
                      </c:pt>
                      <c:pt idx="278">
                        <c:v>139</c:v>
                      </c:pt>
                      <c:pt idx="279">
                        <c:v>139.5</c:v>
                      </c:pt>
                      <c:pt idx="280">
                        <c:v>140</c:v>
                      </c:pt>
                      <c:pt idx="281">
                        <c:v>140.5</c:v>
                      </c:pt>
                      <c:pt idx="282">
                        <c:v>141</c:v>
                      </c:pt>
                      <c:pt idx="283">
                        <c:v>141.5</c:v>
                      </c:pt>
                      <c:pt idx="284">
                        <c:v>142</c:v>
                      </c:pt>
                      <c:pt idx="285">
                        <c:v>142.5</c:v>
                      </c:pt>
                      <c:pt idx="286">
                        <c:v>143</c:v>
                      </c:pt>
                      <c:pt idx="287">
                        <c:v>143.5</c:v>
                      </c:pt>
                      <c:pt idx="288">
                        <c:v>144</c:v>
                      </c:pt>
                      <c:pt idx="289">
                        <c:v>144.5</c:v>
                      </c:pt>
                      <c:pt idx="290">
                        <c:v>145</c:v>
                      </c:pt>
                      <c:pt idx="291">
                        <c:v>145.5</c:v>
                      </c:pt>
                      <c:pt idx="292">
                        <c:v>146</c:v>
                      </c:pt>
                      <c:pt idx="293">
                        <c:v>146.5</c:v>
                      </c:pt>
                      <c:pt idx="294">
                        <c:v>147</c:v>
                      </c:pt>
                      <c:pt idx="295">
                        <c:v>147.5</c:v>
                      </c:pt>
                      <c:pt idx="296">
                        <c:v>148</c:v>
                      </c:pt>
                      <c:pt idx="297">
                        <c:v>148.5</c:v>
                      </c:pt>
                      <c:pt idx="298">
                        <c:v>149</c:v>
                      </c:pt>
                      <c:pt idx="299">
                        <c:v>149.5</c:v>
                      </c:pt>
                      <c:pt idx="300">
                        <c:v>150</c:v>
                      </c:pt>
                      <c:pt idx="301">
                        <c:v>150.5</c:v>
                      </c:pt>
                      <c:pt idx="302">
                        <c:v>151</c:v>
                      </c:pt>
                      <c:pt idx="303">
                        <c:v>151.5</c:v>
                      </c:pt>
                      <c:pt idx="304">
                        <c:v>152</c:v>
                      </c:pt>
                      <c:pt idx="305">
                        <c:v>152.5</c:v>
                      </c:pt>
                      <c:pt idx="306">
                        <c:v>153</c:v>
                      </c:pt>
                      <c:pt idx="307">
                        <c:v>153.5</c:v>
                      </c:pt>
                      <c:pt idx="308">
                        <c:v>154</c:v>
                      </c:pt>
                      <c:pt idx="309">
                        <c:v>154.5</c:v>
                      </c:pt>
                      <c:pt idx="310">
                        <c:v>155</c:v>
                      </c:pt>
                      <c:pt idx="311">
                        <c:v>155.5</c:v>
                      </c:pt>
                      <c:pt idx="312">
                        <c:v>156</c:v>
                      </c:pt>
                      <c:pt idx="313">
                        <c:v>156.5</c:v>
                      </c:pt>
                      <c:pt idx="314">
                        <c:v>157</c:v>
                      </c:pt>
                      <c:pt idx="315">
                        <c:v>157.5</c:v>
                      </c:pt>
                      <c:pt idx="316">
                        <c:v>158</c:v>
                      </c:pt>
                      <c:pt idx="317">
                        <c:v>158.5</c:v>
                      </c:pt>
                      <c:pt idx="318">
                        <c:v>159</c:v>
                      </c:pt>
                      <c:pt idx="319">
                        <c:v>159.5</c:v>
                      </c:pt>
                      <c:pt idx="320">
                        <c:v>160</c:v>
                      </c:pt>
                      <c:pt idx="321">
                        <c:v>160.5</c:v>
                      </c:pt>
                      <c:pt idx="322">
                        <c:v>161</c:v>
                      </c:pt>
                      <c:pt idx="323">
                        <c:v>161.5</c:v>
                      </c:pt>
                      <c:pt idx="324">
                        <c:v>162</c:v>
                      </c:pt>
                      <c:pt idx="325">
                        <c:v>162.5</c:v>
                      </c:pt>
                      <c:pt idx="326">
                        <c:v>163</c:v>
                      </c:pt>
                      <c:pt idx="327">
                        <c:v>163.5</c:v>
                      </c:pt>
                      <c:pt idx="328">
                        <c:v>164</c:v>
                      </c:pt>
                      <c:pt idx="329">
                        <c:v>164.5</c:v>
                      </c:pt>
                      <c:pt idx="330">
                        <c:v>165</c:v>
                      </c:pt>
                      <c:pt idx="331">
                        <c:v>165.5</c:v>
                      </c:pt>
                      <c:pt idx="332">
                        <c:v>166</c:v>
                      </c:pt>
                      <c:pt idx="333">
                        <c:v>166.5</c:v>
                      </c:pt>
                      <c:pt idx="334">
                        <c:v>167</c:v>
                      </c:pt>
                      <c:pt idx="335">
                        <c:v>167.5</c:v>
                      </c:pt>
                      <c:pt idx="336">
                        <c:v>168</c:v>
                      </c:pt>
                      <c:pt idx="337">
                        <c:v>168.5</c:v>
                      </c:pt>
                      <c:pt idx="338">
                        <c:v>169</c:v>
                      </c:pt>
                      <c:pt idx="339">
                        <c:v>169.5</c:v>
                      </c:pt>
                      <c:pt idx="340">
                        <c:v>170</c:v>
                      </c:pt>
                      <c:pt idx="341">
                        <c:v>170.5</c:v>
                      </c:pt>
                      <c:pt idx="342">
                        <c:v>171</c:v>
                      </c:pt>
                      <c:pt idx="343">
                        <c:v>171.5</c:v>
                      </c:pt>
                      <c:pt idx="344">
                        <c:v>172</c:v>
                      </c:pt>
                      <c:pt idx="345">
                        <c:v>172.5</c:v>
                      </c:pt>
                      <c:pt idx="346">
                        <c:v>173</c:v>
                      </c:pt>
                      <c:pt idx="347">
                        <c:v>173.5</c:v>
                      </c:pt>
                      <c:pt idx="348">
                        <c:v>174</c:v>
                      </c:pt>
                      <c:pt idx="349">
                        <c:v>174.5</c:v>
                      </c:pt>
                      <c:pt idx="350">
                        <c:v>175</c:v>
                      </c:pt>
                      <c:pt idx="351">
                        <c:v>175.5</c:v>
                      </c:pt>
                      <c:pt idx="352">
                        <c:v>176</c:v>
                      </c:pt>
                      <c:pt idx="353">
                        <c:v>176.5</c:v>
                      </c:pt>
                      <c:pt idx="354">
                        <c:v>177</c:v>
                      </c:pt>
                      <c:pt idx="355">
                        <c:v>177.5</c:v>
                      </c:pt>
                      <c:pt idx="356">
                        <c:v>178</c:v>
                      </c:pt>
                      <c:pt idx="357">
                        <c:v>178.5</c:v>
                      </c:pt>
                      <c:pt idx="358">
                        <c:v>179</c:v>
                      </c:pt>
                      <c:pt idx="359">
                        <c:v>179.5</c:v>
                      </c:pt>
                      <c:pt idx="360">
                        <c:v>180</c:v>
                      </c:pt>
                      <c:pt idx="361">
                        <c:v>180.5</c:v>
                      </c:pt>
                      <c:pt idx="362">
                        <c:v>181</c:v>
                      </c:pt>
                      <c:pt idx="363">
                        <c:v>181.5</c:v>
                      </c:pt>
                      <c:pt idx="364">
                        <c:v>182</c:v>
                      </c:pt>
                      <c:pt idx="365">
                        <c:v>182.5</c:v>
                      </c:pt>
                      <c:pt idx="366">
                        <c:v>183</c:v>
                      </c:pt>
                      <c:pt idx="367">
                        <c:v>183.5</c:v>
                      </c:pt>
                      <c:pt idx="368">
                        <c:v>184</c:v>
                      </c:pt>
                      <c:pt idx="369">
                        <c:v>184.5</c:v>
                      </c:pt>
                      <c:pt idx="370">
                        <c:v>185</c:v>
                      </c:pt>
                      <c:pt idx="371">
                        <c:v>185.5</c:v>
                      </c:pt>
                      <c:pt idx="372">
                        <c:v>186</c:v>
                      </c:pt>
                      <c:pt idx="373">
                        <c:v>186.5</c:v>
                      </c:pt>
                      <c:pt idx="374">
                        <c:v>187</c:v>
                      </c:pt>
                      <c:pt idx="375">
                        <c:v>187.5</c:v>
                      </c:pt>
                      <c:pt idx="376">
                        <c:v>188</c:v>
                      </c:pt>
                      <c:pt idx="377">
                        <c:v>188.5</c:v>
                      </c:pt>
                      <c:pt idx="378">
                        <c:v>189</c:v>
                      </c:pt>
                      <c:pt idx="379">
                        <c:v>189.5</c:v>
                      </c:pt>
                      <c:pt idx="380">
                        <c:v>190</c:v>
                      </c:pt>
                      <c:pt idx="381">
                        <c:v>190.5</c:v>
                      </c:pt>
                      <c:pt idx="382">
                        <c:v>191</c:v>
                      </c:pt>
                      <c:pt idx="383">
                        <c:v>191.5</c:v>
                      </c:pt>
                      <c:pt idx="384">
                        <c:v>192</c:v>
                      </c:pt>
                      <c:pt idx="385">
                        <c:v>192.5</c:v>
                      </c:pt>
                      <c:pt idx="386">
                        <c:v>193</c:v>
                      </c:pt>
                      <c:pt idx="387">
                        <c:v>193.5</c:v>
                      </c:pt>
                      <c:pt idx="388">
                        <c:v>194</c:v>
                      </c:pt>
                      <c:pt idx="389">
                        <c:v>194.5</c:v>
                      </c:pt>
                      <c:pt idx="390">
                        <c:v>195</c:v>
                      </c:pt>
                      <c:pt idx="391">
                        <c:v>195.5</c:v>
                      </c:pt>
                      <c:pt idx="392">
                        <c:v>196</c:v>
                      </c:pt>
                      <c:pt idx="393">
                        <c:v>196.5</c:v>
                      </c:pt>
                      <c:pt idx="394">
                        <c:v>197</c:v>
                      </c:pt>
                      <c:pt idx="395">
                        <c:v>197.5</c:v>
                      </c:pt>
                      <c:pt idx="396">
                        <c:v>198</c:v>
                      </c:pt>
                      <c:pt idx="397">
                        <c:v>198.5</c:v>
                      </c:pt>
                      <c:pt idx="398">
                        <c:v>199</c:v>
                      </c:pt>
                      <c:pt idx="399">
                        <c:v>199.5</c:v>
                      </c:pt>
                      <c:pt idx="400">
                        <c:v>200</c:v>
                      </c:pt>
                      <c:pt idx="401">
                        <c:v>200.5</c:v>
                      </c:pt>
                      <c:pt idx="402">
                        <c:v>201</c:v>
                      </c:pt>
                      <c:pt idx="403">
                        <c:v>201.5</c:v>
                      </c:pt>
                      <c:pt idx="404">
                        <c:v>202</c:v>
                      </c:pt>
                      <c:pt idx="405">
                        <c:v>202.5</c:v>
                      </c:pt>
                      <c:pt idx="406">
                        <c:v>203</c:v>
                      </c:pt>
                      <c:pt idx="407">
                        <c:v>203.5</c:v>
                      </c:pt>
                      <c:pt idx="408">
                        <c:v>204</c:v>
                      </c:pt>
                      <c:pt idx="409">
                        <c:v>204.5</c:v>
                      </c:pt>
                      <c:pt idx="410">
                        <c:v>205</c:v>
                      </c:pt>
                      <c:pt idx="411">
                        <c:v>205.5</c:v>
                      </c:pt>
                      <c:pt idx="412">
                        <c:v>206</c:v>
                      </c:pt>
                      <c:pt idx="413">
                        <c:v>206.5</c:v>
                      </c:pt>
                      <c:pt idx="414">
                        <c:v>207</c:v>
                      </c:pt>
                      <c:pt idx="415">
                        <c:v>207.5</c:v>
                      </c:pt>
                      <c:pt idx="416">
                        <c:v>208</c:v>
                      </c:pt>
                      <c:pt idx="417">
                        <c:v>208.5</c:v>
                      </c:pt>
                      <c:pt idx="418">
                        <c:v>209</c:v>
                      </c:pt>
                      <c:pt idx="419">
                        <c:v>209.5</c:v>
                      </c:pt>
                      <c:pt idx="420">
                        <c:v>210</c:v>
                      </c:pt>
                      <c:pt idx="421">
                        <c:v>210.5</c:v>
                      </c:pt>
                      <c:pt idx="422">
                        <c:v>211</c:v>
                      </c:pt>
                      <c:pt idx="423">
                        <c:v>211.5</c:v>
                      </c:pt>
                      <c:pt idx="424">
                        <c:v>212</c:v>
                      </c:pt>
                      <c:pt idx="425">
                        <c:v>212.5</c:v>
                      </c:pt>
                      <c:pt idx="426">
                        <c:v>213</c:v>
                      </c:pt>
                      <c:pt idx="427">
                        <c:v>213.5</c:v>
                      </c:pt>
                      <c:pt idx="428">
                        <c:v>214</c:v>
                      </c:pt>
                      <c:pt idx="429">
                        <c:v>214.5</c:v>
                      </c:pt>
                      <c:pt idx="430">
                        <c:v>215</c:v>
                      </c:pt>
                      <c:pt idx="431">
                        <c:v>215.5</c:v>
                      </c:pt>
                      <c:pt idx="432">
                        <c:v>216</c:v>
                      </c:pt>
                      <c:pt idx="433">
                        <c:v>216.5</c:v>
                      </c:pt>
                      <c:pt idx="434">
                        <c:v>217</c:v>
                      </c:pt>
                      <c:pt idx="435">
                        <c:v>217.5</c:v>
                      </c:pt>
                      <c:pt idx="436">
                        <c:v>218</c:v>
                      </c:pt>
                      <c:pt idx="437">
                        <c:v>218.5</c:v>
                      </c:pt>
                      <c:pt idx="438">
                        <c:v>219</c:v>
                      </c:pt>
                      <c:pt idx="439">
                        <c:v>219.5</c:v>
                      </c:pt>
                      <c:pt idx="440">
                        <c:v>220</c:v>
                      </c:pt>
                      <c:pt idx="441">
                        <c:v>220.5</c:v>
                      </c:pt>
                      <c:pt idx="442">
                        <c:v>221</c:v>
                      </c:pt>
                      <c:pt idx="443">
                        <c:v>221.5</c:v>
                      </c:pt>
                      <c:pt idx="444">
                        <c:v>222</c:v>
                      </c:pt>
                      <c:pt idx="445">
                        <c:v>222.5</c:v>
                      </c:pt>
                      <c:pt idx="446">
                        <c:v>223</c:v>
                      </c:pt>
                      <c:pt idx="447">
                        <c:v>223.5</c:v>
                      </c:pt>
                      <c:pt idx="448">
                        <c:v>224</c:v>
                      </c:pt>
                      <c:pt idx="449">
                        <c:v>224.5</c:v>
                      </c:pt>
                      <c:pt idx="450">
                        <c:v>225</c:v>
                      </c:pt>
                      <c:pt idx="451">
                        <c:v>225.5</c:v>
                      </c:pt>
                      <c:pt idx="452">
                        <c:v>226</c:v>
                      </c:pt>
                      <c:pt idx="453">
                        <c:v>226.5</c:v>
                      </c:pt>
                      <c:pt idx="454">
                        <c:v>227</c:v>
                      </c:pt>
                      <c:pt idx="455">
                        <c:v>227.5</c:v>
                      </c:pt>
                      <c:pt idx="456">
                        <c:v>228</c:v>
                      </c:pt>
                      <c:pt idx="457">
                        <c:v>228.5</c:v>
                      </c:pt>
                      <c:pt idx="458">
                        <c:v>229</c:v>
                      </c:pt>
                      <c:pt idx="459">
                        <c:v>229.5</c:v>
                      </c:pt>
                      <c:pt idx="460">
                        <c:v>230</c:v>
                      </c:pt>
                      <c:pt idx="461">
                        <c:v>230.5</c:v>
                      </c:pt>
                      <c:pt idx="462">
                        <c:v>231</c:v>
                      </c:pt>
                      <c:pt idx="463">
                        <c:v>231.5</c:v>
                      </c:pt>
                      <c:pt idx="464">
                        <c:v>232</c:v>
                      </c:pt>
                      <c:pt idx="465">
                        <c:v>232.5</c:v>
                      </c:pt>
                      <c:pt idx="466">
                        <c:v>233</c:v>
                      </c:pt>
                      <c:pt idx="467">
                        <c:v>233.5</c:v>
                      </c:pt>
                      <c:pt idx="468">
                        <c:v>234</c:v>
                      </c:pt>
                      <c:pt idx="469">
                        <c:v>234.5</c:v>
                      </c:pt>
                      <c:pt idx="470">
                        <c:v>235</c:v>
                      </c:pt>
                      <c:pt idx="471">
                        <c:v>235.5</c:v>
                      </c:pt>
                      <c:pt idx="472">
                        <c:v>236</c:v>
                      </c:pt>
                      <c:pt idx="473">
                        <c:v>236.5</c:v>
                      </c:pt>
                      <c:pt idx="474">
                        <c:v>237</c:v>
                      </c:pt>
                      <c:pt idx="475">
                        <c:v>237.5</c:v>
                      </c:pt>
                      <c:pt idx="476">
                        <c:v>238</c:v>
                      </c:pt>
                      <c:pt idx="477">
                        <c:v>238.5</c:v>
                      </c:pt>
                      <c:pt idx="478">
                        <c:v>239</c:v>
                      </c:pt>
                      <c:pt idx="479">
                        <c:v>239.5</c:v>
                      </c:pt>
                      <c:pt idx="480">
                        <c:v>240</c:v>
                      </c:pt>
                      <c:pt idx="481">
                        <c:v>240.5</c:v>
                      </c:pt>
                      <c:pt idx="482">
                        <c:v>241</c:v>
                      </c:pt>
                      <c:pt idx="483">
                        <c:v>241.5</c:v>
                      </c:pt>
                      <c:pt idx="484">
                        <c:v>242</c:v>
                      </c:pt>
                      <c:pt idx="485">
                        <c:v>242.5</c:v>
                      </c:pt>
                      <c:pt idx="486">
                        <c:v>243</c:v>
                      </c:pt>
                      <c:pt idx="487">
                        <c:v>243.5</c:v>
                      </c:pt>
                      <c:pt idx="488">
                        <c:v>244</c:v>
                      </c:pt>
                      <c:pt idx="489">
                        <c:v>244.5</c:v>
                      </c:pt>
                      <c:pt idx="490">
                        <c:v>245</c:v>
                      </c:pt>
                      <c:pt idx="491">
                        <c:v>245.5</c:v>
                      </c:pt>
                      <c:pt idx="492">
                        <c:v>246</c:v>
                      </c:pt>
                      <c:pt idx="493">
                        <c:v>246.5</c:v>
                      </c:pt>
                      <c:pt idx="494">
                        <c:v>247</c:v>
                      </c:pt>
                      <c:pt idx="495">
                        <c:v>247.5</c:v>
                      </c:pt>
                      <c:pt idx="496">
                        <c:v>248</c:v>
                      </c:pt>
                      <c:pt idx="497">
                        <c:v>248.5</c:v>
                      </c:pt>
                      <c:pt idx="498">
                        <c:v>249</c:v>
                      </c:pt>
                      <c:pt idx="499">
                        <c:v>249.5</c:v>
                      </c:pt>
                      <c:pt idx="500">
                        <c:v>250</c:v>
                      </c:pt>
                      <c:pt idx="501">
                        <c:v>250.5</c:v>
                      </c:pt>
                      <c:pt idx="502">
                        <c:v>251</c:v>
                      </c:pt>
                      <c:pt idx="503">
                        <c:v>251.5</c:v>
                      </c:pt>
                      <c:pt idx="504">
                        <c:v>252</c:v>
                      </c:pt>
                      <c:pt idx="505">
                        <c:v>252.5</c:v>
                      </c:pt>
                      <c:pt idx="506">
                        <c:v>253</c:v>
                      </c:pt>
                      <c:pt idx="507">
                        <c:v>253.5</c:v>
                      </c:pt>
                      <c:pt idx="508">
                        <c:v>254</c:v>
                      </c:pt>
                      <c:pt idx="509">
                        <c:v>254.5</c:v>
                      </c:pt>
                      <c:pt idx="510">
                        <c:v>255</c:v>
                      </c:pt>
                      <c:pt idx="511">
                        <c:v>255.5</c:v>
                      </c:pt>
                      <c:pt idx="512">
                        <c:v>256</c:v>
                      </c:pt>
                      <c:pt idx="513">
                        <c:v>256.5</c:v>
                      </c:pt>
                      <c:pt idx="514">
                        <c:v>257</c:v>
                      </c:pt>
                      <c:pt idx="515">
                        <c:v>257.5</c:v>
                      </c:pt>
                      <c:pt idx="516">
                        <c:v>258</c:v>
                      </c:pt>
                      <c:pt idx="517">
                        <c:v>258.5</c:v>
                      </c:pt>
                      <c:pt idx="518">
                        <c:v>259</c:v>
                      </c:pt>
                      <c:pt idx="519">
                        <c:v>259.5</c:v>
                      </c:pt>
                      <c:pt idx="520">
                        <c:v>260</c:v>
                      </c:pt>
                      <c:pt idx="521">
                        <c:v>260.5</c:v>
                      </c:pt>
                      <c:pt idx="522">
                        <c:v>261</c:v>
                      </c:pt>
                      <c:pt idx="523">
                        <c:v>261.5</c:v>
                      </c:pt>
                      <c:pt idx="524">
                        <c:v>262</c:v>
                      </c:pt>
                      <c:pt idx="525">
                        <c:v>262.5</c:v>
                      </c:pt>
                      <c:pt idx="526">
                        <c:v>263</c:v>
                      </c:pt>
                      <c:pt idx="527">
                        <c:v>263.5</c:v>
                      </c:pt>
                      <c:pt idx="528">
                        <c:v>264</c:v>
                      </c:pt>
                      <c:pt idx="529">
                        <c:v>264.5</c:v>
                      </c:pt>
                      <c:pt idx="530">
                        <c:v>265</c:v>
                      </c:pt>
                      <c:pt idx="531">
                        <c:v>265.5</c:v>
                      </c:pt>
                      <c:pt idx="532">
                        <c:v>266</c:v>
                      </c:pt>
                      <c:pt idx="533">
                        <c:v>266.5</c:v>
                      </c:pt>
                      <c:pt idx="534">
                        <c:v>267</c:v>
                      </c:pt>
                      <c:pt idx="535">
                        <c:v>267.5</c:v>
                      </c:pt>
                      <c:pt idx="536">
                        <c:v>268</c:v>
                      </c:pt>
                      <c:pt idx="537">
                        <c:v>268.5</c:v>
                      </c:pt>
                      <c:pt idx="538">
                        <c:v>269</c:v>
                      </c:pt>
                      <c:pt idx="539">
                        <c:v>269.5</c:v>
                      </c:pt>
                      <c:pt idx="540">
                        <c:v>270</c:v>
                      </c:pt>
                      <c:pt idx="541">
                        <c:v>270.5</c:v>
                      </c:pt>
                      <c:pt idx="542">
                        <c:v>271</c:v>
                      </c:pt>
                      <c:pt idx="543">
                        <c:v>271.5</c:v>
                      </c:pt>
                      <c:pt idx="544">
                        <c:v>272</c:v>
                      </c:pt>
                      <c:pt idx="545">
                        <c:v>272.5</c:v>
                      </c:pt>
                      <c:pt idx="546">
                        <c:v>273</c:v>
                      </c:pt>
                      <c:pt idx="547">
                        <c:v>273.5</c:v>
                      </c:pt>
                      <c:pt idx="548">
                        <c:v>274</c:v>
                      </c:pt>
                      <c:pt idx="549">
                        <c:v>274.5</c:v>
                      </c:pt>
                      <c:pt idx="550">
                        <c:v>275</c:v>
                      </c:pt>
                      <c:pt idx="551">
                        <c:v>275.5</c:v>
                      </c:pt>
                      <c:pt idx="552">
                        <c:v>276</c:v>
                      </c:pt>
                      <c:pt idx="553">
                        <c:v>276.5</c:v>
                      </c:pt>
                      <c:pt idx="554">
                        <c:v>277</c:v>
                      </c:pt>
                      <c:pt idx="555">
                        <c:v>277.5</c:v>
                      </c:pt>
                      <c:pt idx="556">
                        <c:v>278</c:v>
                      </c:pt>
                      <c:pt idx="557">
                        <c:v>278.5</c:v>
                      </c:pt>
                      <c:pt idx="558">
                        <c:v>279</c:v>
                      </c:pt>
                      <c:pt idx="559">
                        <c:v>279.5</c:v>
                      </c:pt>
                      <c:pt idx="560">
                        <c:v>280</c:v>
                      </c:pt>
                      <c:pt idx="561">
                        <c:v>280.5</c:v>
                      </c:pt>
                      <c:pt idx="562">
                        <c:v>281</c:v>
                      </c:pt>
                      <c:pt idx="563">
                        <c:v>281.5</c:v>
                      </c:pt>
                      <c:pt idx="564">
                        <c:v>282</c:v>
                      </c:pt>
                      <c:pt idx="565">
                        <c:v>282.5</c:v>
                      </c:pt>
                      <c:pt idx="566">
                        <c:v>283</c:v>
                      </c:pt>
                      <c:pt idx="567">
                        <c:v>283.5</c:v>
                      </c:pt>
                      <c:pt idx="568">
                        <c:v>284</c:v>
                      </c:pt>
                      <c:pt idx="569">
                        <c:v>284.5</c:v>
                      </c:pt>
                      <c:pt idx="570">
                        <c:v>285</c:v>
                      </c:pt>
                      <c:pt idx="571">
                        <c:v>285.5</c:v>
                      </c:pt>
                      <c:pt idx="572">
                        <c:v>286</c:v>
                      </c:pt>
                      <c:pt idx="573">
                        <c:v>286.5</c:v>
                      </c:pt>
                      <c:pt idx="574">
                        <c:v>287</c:v>
                      </c:pt>
                      <c:pt idx="575">
                        <c:v>287.5</c:v>
                      </c:pt>
                      <c:pt idx="576">
                        <c:v>288</c:v>
                      </c:pt>
                      <c:pt idx="577">
                        <c:v>288.5</c:v>
                      </c:pt>
                      <c:pt idx="578">
                        <c:v>289</c:v>
                      </c:pt>
                      <c:pt idx="579">
                        <c:v>289.5</c:v>
                      </c:pt>
                      <c:pt idx="580">
                        <c:v>290</c:v>
                      </c:pt>
                      <c:pt idx="581">
                        <c:v>290.5</c:v>
                      </c:pt>
                      <c:pt idx="582">
                        <c:v>291</c:v>
                      </c:pt>
                      <c:pt idx="583">
                        <c:v>291.5</c:v>
                      </c:pt>
                      <c:pt idx="584">
                        <c:v>292</c:v>
                      </c:pt>
                      <c:pt idx="585">
                        <c:v>292.5</c:v>
                      </c:pt>
                      <c:pt idx="586">
                        <c:v>293</c:v>
                      </c:pt>
                      <c:pt idx="587">
                        <c:v>293.5</c:v>
                      </c:pt>
                      <c:pt idx="588">
                        <c:v>294</c:v>
                      </c:pt>
                      <c:pt idx="589">
                        <c:v>294.5</c:v>
                      </c:pt>
                      <c:pt idx="590">
                        <c:v>295</c:v>
                      </c:pt>
                      <c:pt idx="591">
                        <c:v>295.5</c:v>
                      </c:pt>
                      <c:pt idx="592">
                        <c:v>296</c:v>
                      </c:pt>
                      <c:pt idx="593">
                        <c:v>296.5</c:v>
                      </c:pt>
                      <c:pt idx="594">
                        <c:v>297</c:v>
                      </c:pt>
                      <c:pt idx="595">
                        <c:v>297.5</c:v>
                      </c:pt>
                      <c:pt idx="596">
                        <c:v>298</c:v>
                      </c:pt>
                      <c:pt idx="597">
                        <c:v>298.5</c:v>
                      </c:pt>
                      <c:pt idx="598">
                        <c:v>299</c:v>
                      </c:pt>
                      <c:pt idx="599">
                        <c:v>299.5</c:v>
                      </c:pt>
                      <c:pt idx="600">
                        <c:v>300</c:v>
                      </c:pt>
                      <c:pt idx="601">
                        <c:v>300.5</c:v>
                      </c:pt>
                      <c:pt idx="602">
                        <c:v>301</c:v>
                      </c:pt>
                      <c:pt idx="603">
                        <c:v>301.5</c:v>
                      </c:pt>
                      <c:pt idx="604">
                        <c:v>302</c:v>
                      </c:pt>
                      <c:pt idx="605">
                        <c:v>302.5</c:v>
                      </c:pt>
                      <c:pt idx="606">
                        <c:v>303</c:v>
                      </c:pt>
                      <c:pt idx="607">
                        <c:v>303.5</c:v>
                      </c:pt>
                      <c:pt idx="608">
                        <c:v>304</c:v>
                      </c:pt>
                      <c:pt idx="609">
                        <c:v>304.5</c:v>
                      </c:pt>
                      <c:pt idx="610">
                        <c:v>305</c:v>
                      </c:pt>
                      <c:pt idx="611">
                        <c:v>305.5</c:v>
                      </c:pt>
                      <c:pt idx="612">
                        <c:v>306</c:v>
                      </c:pt>
                      <c:pt idx="613">
                        <c:v>306.5</c:v>
                      </c:pt>
                      <c:pt idx="614">
                        <c:v>307</c:v>
                      </c:pt>
                      <c:pt idx="615">
                        <c:v>307.5</c:v>
                      </c:pt>
                      <c:pt idx="616">
                        <c:v>308</c:v>
                      </c:pt>
                      <c:pt idx="617">
                        <c:v>308.5</c:v>
                      </c:pt>
                      <c:pt idx="618">
                        <c:v>309</c:v>
                      </c:pt>
                      <c:pt idx="619">
                        <c:v>309.5</c:v>
                      </c:pt>
                      <c:pt idx="620">
                        <c:v>310</c:v>
                      </c:pt>
                      <c:pt idx="621">
                        <c:v>310.5</c:v>
                      </c:pt>
                      <c:pt idx="622">
                        <c:v>311</c:v>
                      </c:pt>
                      <c:pt idx="623">
                        <c:v>311.5</c:v>
                      </c:pt>
                      <c:pt idx="624">
                        <c:v>312</c:v>
                      </c:pt>
                      <c:pt idx="625">
                        <c:v>312.5</c:v>
                      </c:pt>
                      <c:pt idx="626">
                        <c:v>313</c:v>
                      </c:pt>
                      <c:pt idx="627">
                        <c:v>313.5</c:v>
                      </c:pt>
                      <c:pt idx="628">
                        <c:v>314</c:v>
                      </c:pt>
                      <c:pt idx="629">
                        <c:v>314.5</c:v>
                      </c:pt>
                      <c:pt idx="630">
                        <c:v>315</c:v>
                      </c:pt>
                      <c:pt idx="631">
                        <c:v>315.5</c:v>
                      </c:pt>
                      <c:pt idx="632">
                        <c:v>316</c:v>
                      </c:pt>
                      <c:pt idx="633">
                        <c:v>316.5</c:v>
                      </c:pt>
                      <c:pt idx="634">
                        <c:v>317</c:v>
                      </c:pt>
                      <c:pt idx="635">
                        <c:v>317.5</c:v>
                      </c:pt>
                      <c:pt idx="636">
                        <c:v>318</c:v>
                      </c:pt>
                      <c:pt idx="637">
                        <c:v>318.5</c:v>
                      </c:pt>
                      <c:pt idx="638">
                        <c:v>319</c:v>
                      </c:pt>
                      <c:pt idx="639">
                        <c:v>319.5</c:v>
                      </c:pt>
                      <c:pt idx="640">
                        <c:v>320</c:v>
                      </c:pt>
                      <c:pt idx="641">
                        <c:v>320.5</c:v>
                      </c:pt>
                      <c:pt idx="642">
                        <c:v>321</c:v>
                      </c:pt>
                      <c:pt idx="643">
                        <c:v>321.5</c:v>
                      </c:pt>
                      <c:pt idx="644">
                        <c:v>322</c:v>
                      </c:pt>
                      <c:pt idx="645">
                        <c:v>322.5</c:v>
                      </c:pt>
                      <c:pt idx="646">
                        <c:v>323</c:v>
                      </c:pt>
                      <c:pt idx="647">
                        <c:v>323.5</c:v>
                      </c:pt>
                      <c:pt idx="648">
                        <c:v>324</c:v>
                      </c:pt>
                      <c:pt idx="649">
                        <c:v>324.5</c:v>
                      </c:pt>
                      <c:pt idx="650">
                        <c:v>325</c:v>
                      </c:pt>
                      <c:pt idx="651">
                        <c:v>325.5</c:v>
                      </c:pt>
                      <c:pt idx="652">
                        <c:v>326</c:v>
                      </c:pt>
                      <c:pt idx="653">
                        <c:v>326.5</c:v>
                      </c:pt>
                      <c:pt idx="654">
                        <c:v>327</c:v>
                      </c:pt>
                      <c:pt idx="655">
                        <c:v>327.5</c:v>
                      </c:pt>
                      <c:pt idx="656">
                        <c:v>328</c:v>
                      </c:pt>
                      <c:pt idx="657">
                        <c:v>328.5</c:v>
                      </c:pt>
                      <c:pt idx="658">
                        <c:v>329</c:v>
                      </c:pt>
                      <c:pt idx="659">
                        <c:v>329.5</c:v>
                      </c:pt>
                      <c:pt idx="660">
                        <c:v>330</c:v>
                      </c:pt>
                      <c:pt idx="661">
                        <c:v>330.5</c:v>
                      </c:pt>
                      <c:pt idx="662">
                        <c:v>331</c:v>
                      </c:pt>
                      <c:pt idx="663">
                        <c:v>331.50000000000102</c:v>
                      </c:pt>
                      <c:pt idx="664">
                        <c:v>332.00000000000102</c:v>
                      </c:pt>
                      <c:pt idx="665">
                        <c:v>332.50000000000102</c:v>
                      </c:pt>
                      <c:pt idx="666">
                        <c:v>333.00000000000102</c:v>
                      </c:pt>
                      <c:pt idx="667">
                        <c:v>333.50000000000102</c:v>
                      </c:pt>
                      <c:pt idx="668">
                        <c:v>334.00000000000102</c:v>
                      </c:pt>
                      <c:pt idx="669">
                        <c:v>334.50000000000102</c:v>
                      </c:pt>
                      <c:pt idx="670">
                        <c:v>335.00000000000102</c:v>
                      </c:pt>
                      <c:pt idx="671">
                        <c:v>335.50000000000102</c:v>
                      </c:pt>
                      <c:pt idx="672">
                        <c:v>336</c:v>
                      </c:pt>
                      <c:pt idx="673">
                        <c:v>336.50000000000102</c:v>
                      </c:pt>
                      <c:pt idx="674">
                        <c:v>337.00000000000102</c:v>
                      </c:pt>
                      <c:pt idx="675">
                        <c:v>337.50000000000102</c:v>
                      </c:pt>
                      <c:pt idx="676">
                        <c:v>338</c:v>
                      </c:pt>
                      <c:pt idx="677">
                        <c:v>338.5</c:v>
                      </c:pt>
                      <c:pt idx="678">
                        <c:v>339</c:v>
                      </c:pt>
                      <c:pt idx="679">
                        <c:v>339.5</c:v>
                      </c:pt>
                      <c:pt idx="680">
                        <c:v>340</c:v>
                      </c:pt>
                      <c:pt idx="681">
                        <c:v>340.5</c:v>
                      </c:pt>
                      <c:pt idx="682">
                        <c:v>341</c:v>
                      </c:pt>
                      <c:pt idx="683">
                        <c:v>341.5</c:v>
                      </c:pt>
                      <c:pt idx="684">
                        <c:v>342</c:v>
                      </c:pt>
                      <c:pt idx="685">
                        <c:v>342.5</c:v>
                      </c:pt>
                      <c:pt idx="686">
                        <c:v>343.00000000000102</c:v>
                      </c:pt>
                      <c:pt idx="687">
                        <c:v>343.50000000000102</c:v>
                      </c:pt>
                      <c:pt idx="688">
                        <c:v>344.00000000000102</c:v>
                      </c:pt>
                      <c:pt idx="689">
                        <c:v>344.5</c:v>
                      </c:pt>
                      <c:pt idx="690">
                        <c:v>345</c:v>
                      </c:pt>
                      <c:pt idx="691">
                        <c:v>345.5</c:v>
                      </c:pt>
                      <c:pt idx="692">
                        <c:v>346</c:v>
                      </c:pt>
                      <c:pt idx="693">
                        <c:v>346.5</c:v>
                      </c:pt>
                      <c:pt idx="694">
                        <c:v>347</c:v>
                      </c:pt>
                      <c:pt idx="695">
                        <c:v>347.5</c:v>
                      </c:pt>
                      <c:pt idx="696">
                        <c:v>348</c:v>
                      </c:pt>
                      <c:pt idx="697">
                        <c:v>348.5</c:v>
                      </c:pt>
                      <c:pt idx="698">
                        <c:v>349</c:v>
                      </c:pt>
                      <c:pt idx="699">
                        <c:v>349.5</c:v>
                      </c:pt>
                      <c:pt idx="700">
                        <c:v>350</c:v>
                      </c:pt>
                      <c:pt idx="701">
                        <c:v>350.5</c:v>
                      </c:pt>
                      <c:pt idx="702">
                        <c:v>351</c:v>
                      </c:pt>
                      <c:pt idx="703">
                        <c:v>351.5</c:v>
                      </c:pt>
                      <c:pt idx="704">
                        <c:v>352</c:v>
                      </c:pt>
                      <c:pt idx="705">
                        <c:v>352.5</c:v>
                      </c:pt>
                      <c:pt idx="706">
                        <c:v>353</c:v>
                      </c:pt>
                      <c:pt idx="707">
                        <c:v>353.5</c:v>
                      </c:pt>
                      <c:pt idx="708">
                        <c:v>354</c:v>
                      </c:pt>
                      <c:pt idx="709">
                        <c:v>354.5</c:v>
                      </c:pt>
                      <c:pt idx="710">
                        <c:v>355</c:v>
                      </c:pt>
                      <c:pt idx="711">
                        <c:v>355.5</c:v>
                      </c:pt>
                      <c:pt idx="712">
                        <c:v>356</c:v>
                      </c:pt>
                      <c:pt idx="713">
                        <c:v>356.5</c:v>
                      </c:pt>
                      <c:pt idx="714">
                        <c:v>357</c:v>
                      </c:pt>
                      <c:pt idx="715">
                        <c:v>357.5</c:v>
                      </c:pt>
                      <c:pt idx="716">
                        <c:v>358</c:v>
                      </c:pt>
                      <c:pt idx="717">
                        <c:v>358.5</c:v>
                      </c:pt>
                      <c:pt idx="718">
                        <c:v>359</c:v>
                      </c:pt>
                      <c:pt idx="719">
                        <c:v>359.50000000000102</c:v>
                      </c:pt>
                      <c:pt idx="720">
                        <c:v>360.00000000000102</c:v>
                      </c:pt>
                      <c:pt idx="721">
                        <c:v>360.5</c:v>
                      </c:pt>
                      <c:pt idx="722">
                        <c:v>361</c:v>
                      </c:pt>
                      <c:pt idx="723">
                        <c:v>361.5</c:v>
                      </c:pt>
                      <c:pt idx="724">
                        <c:v>362</c:v>
                      </c:pt>
                      <c:pt idx="725">
                        <c:v>362.5</c:v>
                      </c:pt>
                      <c:pt idx="726">
                        <c:v>363</c:v>
                      </c:pt>
                      <c:pt idx="727">
                        <c:v>363.5</c:v>
                      </c:pt>
                      <c:pt idx="728">
                        <c:v>364</c:v>
                      </c:pt>
                      <c:pt idx="729">
                        <c:v>364.5</c:v>
                      </c:pt>
                      <c:pt idx="730">
                        <c:v>365</c:v>
                      </c:pt>
                      <c:pt idx="731">
                        <c:v>365.5</c:v>
                      </c:pt>
                      <c:pt idx="732">
                        <c:v>366</c:v>
                      </c:pt>
                      <c:pt idx="733">
                        <c:v>366.5</c:v>
                      </c:pt>
                      <c:pt idx="734">
                        <c:v>367</c:v>
                      </c:pt>
                      <c:pt idx="735">
                        <c:v>367.5</c:v>
                      </c:pt>
                      <c:pt idx="736">
                        <c:v>368</c:v>
                      </c:pt>
                      <c:pt idx="737">
                        <c:v>368.50000000000102</c:v>
                      </c:pt>
                      <c:pt idx="738">
                        <c:v>369.00000000000102</c:v>
                      </c:pt>
                      <c:pt idx="739">
                        <c:v>369.50000000000102</c:v>
                      </c:pt>
                      <c:pt idx="740">
                        <c:v>370</c:v>
                      </c:pt>
                      <c:pt idx="741">
                        <c:v>370.50000000000102</c:v>
                      </c:pt>
                      <c:pt idx="742">
                        <c:v>371.00000000000102</c:v>
                      </c:pt>
                      <c:pt idx="743">
                        <c:v>371.50000000000102</c:v>
                      </c:pt>
                      <c:pt idx="744">
                        <c:v>372.00000000000102</c:v>
                      </c:pt>
                      <c:pt idx="745">
                        <c:v>372.50000000000102</c:v>
                      </c:pt>
                      <c:pt idx="746">
                        <c:v>373</c:v>
                      </c:pt>
                      <c:pt idx="747">
                        <c:v>373.5</c:v>
                      </c:pt>
                      <c:pt idx="748">
                        <c:v>374</c:v>
                      </c:pt>
                      <c:pt idx="749">
                        <c:v>374.5</c:v>
                      </c:pt>
                      <c:pt idx="750">
                        <c:v>375</c:v>
                      </c:pt>
                      <c:pt idx="751">
                        <c:v>375.5</c:v>
                      </c:pt>
                      <c:pt idx="752">
                        <c:v>376</c:v>
                      </c:pt>
                      <c:pt idx="753">
                        <c:v>376.5</c:v>
                      </c:pt>
                      <c:pt idx="754">
                        <c:v>377</c:v>
                      </c:pt>
                      <c:pt idx="755">
                        <c:v>377.5</c:v>
                      </c:pt>
                      <c:pt idx="756">
                        <c:v>378</c:v>
                      </c:pt>
                      <c:pt idx="757">
                        <c:v>378.5</c:v>
                      </c:pt>
                      <c:pt idx="758">
                        <c:v>379</c:v>
                      </c:pt>
                      <c:pt idx="759">
                        <c:v>379.5</c:v>
                      </c:pt>
                      <c:pt idx="760">
                        <c:v>380</c:v>
                      </c:pt>
                      <c:pt idx="761">
                        <c:v>380.5</c:v>
                      </c:pt>
                      <c:pt idx="762">
                        <c:v>381</c:v>
                      </c:pt>
                      <c:pt idx="763">
                        <c:v>381.5</c:v>
                      </c:pt>
                      <c:pt idx="764">
                        <c:v>382</c:v>
                      </c:pt>
                      <c:pt idx="765">
                        <c:v>382.5</c:v>
                      </c:pt>
                      <c:pt idx="766">
                        <c:v>383</c:v>
                      </c:pt>
                      <c:pt idx="767">
                        <c:v>383.5</c:v>
                      </c:pt>
                      <c:pt idx="768">
                        <c:v>384</c:v>
                      </c:pt>
                      <c:pt idx="769">
                        <c:v>384.5</c:v>
                      </c:pt>
                      <c:pt idx="770">
                        <c:v>385</c:v>
                      </c:pt>
                      <c:pt idx="771">
                        <c:v>385.5</c:v>
                      </c:pt>
                      <c:pt idx="772">
                        <c:v>386</c:v>
                      </c:pt>
                      <c:pt idx="773">
                        <c:v>386.5</c:v>
                      </c:pt>
                      <c:pt idx="774">
                        <c:v>387</c:v>
                      </c:pt>
                      <c:pt idx="775">
                        <c:v>387.5</c:v>
                      </c:pt>
                      <c:pt idx="776">
                        <c:v>388</c:v>
                      </c:pt>
                      <c:pt idx="777">
                        <c:v>388.5</c:v>
                      </c:pt>
                      <c:pt idx="778">
                        <c:v>389</c:v>
                      </c:pt>
                      <c:pt idx="779">
                        <c:v>389.5</c:v>
                      </c:pt>
                      <c:pt idx="780">
                        <c:v>390</c:v>
                      </c:pt>
                      <c:pt idx="781">
                        <c:v>390.5</c:v>
                      </c:pt>
                      <c:pt idx="782">
                        <c:v>391</c:v>
                      </c:pt>
                      <c:pt idx="783">
                        <c:v>391.5</c:v>
                      </c:pt>
                      <c:pt idx="784">
                        <c:v>392</c:v>
                      </c:pt>
                      <c:pt idx="785">
                        <c:v>392.5</c:v>
                      </c:pt>
                      <c:pt idx="786">
                        <c:v>393</c:v>
                      </c:pt>
                      <c:pt idx="787">
                        <c:v>393.5</c:v>
                      </c:pt>
                      <c:pt idx="788">
                        <c:v>394</c:v>
                      </c:pt>
                      <c:pt idx="789">
                        <c:v>394.5</c:v>
                      </c:pt>
                      <c:pt idx="790">
                        <c:v>395</c:v>
                      </c:pt>
                      <c:pt idx="791">
                        <c:v>395.5</c:v>
                      </c:pt>
                      <c:pt idx="792">
                        <c:v>396</c:v>
                      </c:pt>
                      <c:pt idx="793">
                        <c:v>396.5</c:v>
                      </c:pt>
                      <c:pt idx="794">
                        <c:v>397</c:v>
                      </c:pt>
                      <c:pt idx="795">
                        <c:v>397.5</c:v>
                      </c:pt>
                      <c:pt idx="796">
                        <c:v>398</c:v>
                      </c:pt>
                      <c:pt idx="797">
                        <c:v>398.5</c:v>
                      </c:pt>
                      <c:pt idx="798">
                        <c:v>399</c:v>
                      </c:pt>
                      <c:pt idx="799">
                        <c:v>399.5</c:v>
                      </c:pt>
                      <c:pt idx="800">
                        <c:v>400</c:v>
                      </c:pt>
                      <c:pt idx="801">
                        <c:v>400.5</c:v>
                      </c:pt>
                      <c:pt idx="802">
                        <c:v>401</c:v>
                      </c:pt>
                      <c:pt idx="803">
                        <c:v>401.5</c:v>
                      </c:pt>
                      <c:pt idx="804">
                        <c:v>402</c:v>
                      </c:pt>
                      <c:pt idx="805">
                        <c:v>402.5</c:v>
                      </c:pt>
                      <c:pt idx="806">
                        <c:v>403</c:v>
                      </c:pt>
                      <c:pt idx="807">
                        <c:v>403.5</c:v>
                      </c:pt>
                      <c:pt idx="808">
                        <c:v>404</c:v>
                      </c:pt>
                      <c:pt idx="809">
                        <c:v>404.5</c:v>
                      </c:pt>
                      <c:pt idx="810">
                        <c:v>405</c:v>
                      </c:pt>
                      <c:pt idx="811">
                        <c:v>405.5</c:v>
                      </c:pt>
                      <c:pt idx="812">
                        <c:v>406</c:v>
                      </c:pt>
                      <c:pt idx="813">
                        <c:v>406.5</c:v>
                      </c:pt>
                      <c:pt idx="814">
                        <c:v>407</c:v>
                      </c:pt>
                      <c:pt idx="815">
                        <c:v>407.5</c:v>
                      </c:pt>
                      <c:pt idx="816">
                        <c:v>408</c:v>
                      </c:pt>
                      <c:pt idx="817">
                        <c:v>408.5</c:v>
                      </c:pt>
                      <c:pt idx="818">
                        <c:v>409</c:v>
                      </c:pt>
                      <c:pt idx="819">
                        <c:v>409.5</c:v>
                      </c:pt>
                      <c:pt idx="820">
                        <c:v>410</c:v>
                      </c:pt>
                      <c:pt idx="821">
                        <c:v>410.5</c:v>
                      </c:pt>
                      <c:pt idx="822">
                        <c:v>411</c:v>
                      </c:pt>
                      <c:pt idx="823">
                        <c:v>411.5</c:v>
                      </c:pt>
                      <c:pt idx="824">
                        <c:v>412</c:v>
                      </c:pt>
                      <c:pt idx="825">
                        <c:v>412.5</c:v>
                      </c:pt>
                      <c:pt idx="826">
                        <c:v>413</c:v>
                      </c:pt>
                      <c:pt idx="827">
                        <c:v>413.5</c:v>
                      </c:pt>
                      <c:pt idx="828">
                        <c:v>414</c:v>
                      </c:pt>
                      <c:pt idx="829">
                        <c:v>414.5</c:v>
                      </c:pt>
                      <c:pt idx="830">
                        <c:v>415</c:v>
                      </c:pt>
                      <c:pt idx="831">
                        <c:v>415.5</c:v>
                      </c:pt>
                      <c:pt idx="832">
                        <c:v>416</c:v>
                      </c:pt>
                      <c:pt idx="833">
                        <c:v>416.5</c:v>
                      </c:pt>
                      <c:pt idx="834">
                        <c:v>417</c:v>
                      </c:pt>
                      <c:pt idx="835">
                        <c:v>417.5</c:v>
                      </c:pt>
                      <c:pt idx="836">
                        <c:v>418</c:v>
                      </c:pt>
                      <c:pt idx="837">
                        <c:v>418.5</c:v>
                      </c:pt>
                      <c:pt idx="838">
                        <c:v>419</c:v>
                      </c:pt>
                      <c:pt idx="839">
                        <c:v>419.5</c:v>
                      </c:pt>
                      <c:pt idx="840">
                        <c:v>420</c:v>
                      </c:pt>
                      <c:pt idx="841">
                        <c:v>420.5</c:v>
                      </c:pt>
                      <c:pt idx="842">
                        <c:v>421</c:v>
                      </c:pt>
                      <c:pt idx="843">
                        <c:v>421.5</c:v>
                      </c:pt>
                      <c:pt idx="844">
                        <c:v>422</c:v>
                      </c:pt>
                      <c:pt idx="845">
                        <c:v>422.5</c:v>
                      </c:pt>
                      <c:pt idx="846">
                        <c:v>423</c:v>
                      </c:pt>
                      <c:pt idx="847">
                        <c:v>423.5</c:v>
                      </c:pt>
                      <c:pt idx="848">
                        <c:v>424</c:v>
                      </c:pt>
                      <c:pt idx="849">
                        <c:v>424.5</c:v>
                      </c:pt>
                      <c:pt idx="850">
                        <c:v>425</c:v>
                      </c:pt>
                      <c:pt idx="851">
                        <c:v>425.5</c:v>
                      </c:pt>
                      <c:pt idx="852">
                        <c:v>426</c:v>
                      </c:pt>
                      <c:pt idx="853">
                        <c:v>426.5</c:v>
                      </c:pt>
                      <c:pt idx="854">
                        <c:v>427</c:v>
                      </c:pt>
                      <c:pt idx="855">
                        <c:v>427.5</c:v>
                      </c:pt>
                      <c:pt idx="856">
                        <c:v>428</c:v>
                      </c:pt>
                      <c:pt idx="857">
                        <c:v>428.5</c:v>
                      </c:pt>
                      <c:pt idx="858">
                        <c:v>429</c:v>
                      </c:pt>
                      <c:pt idx="859">
                        <c:v>429.5</c:v>
                      </c:pt>
                      <c:pt idx="860">
                        <c:v>430</c:v>
                      </c:pt>
                      <c:pt idx="861">
                        <c:v>430.5</c:v>
                      </c:pt>
                      <c:pt idx="862">
                        <c:v>431</c:v>
                      </c:pt>
                      <c:pt idx="863">
                        <c:v>431.5</c:v>
                      </c:pt>
                      <c:pt idx="864">
                        <c:v>432</c:v>
                      </c:pt>
                      <c:pt idx="865">
                        <c:v>432.5</c:v>
                      </c:pt>
                      <c:pt idx="866">
                        <c:v>433</c:v>
                      </c:pt>
                      <c:pt idx="867">
                        <c:v>433.5</c:v>
                      </c:pt>
                      <c:pt idx="868">
                        <c:v>434</c:v>
                      </c:pt>
                      <c:pt idx="869">
                        <c:v>434.5</c:v>
                      </c:pt>
                      <c:pt idx="870">
                        <c:v>435</c:v>
                      </c:pt>
                      <c:pt idx="871">
                        <c:v>435.5</c:v>
                      </c:pt>
                      <c:pt idx="872">
                        <c:v>436</c:v>
                      </c:pt>
                      <c:pt idx="873">
                        <c:v>436.5</c:v>
                      </c:pt>
                      <c:pt idx="874">
                        <c:v>437</c:v>
                      </c:pt>
                      <c:pt idx="875">
                        <c:v>437.5</c:v>
                      </c:pt>
                      <c:pt idx="876">
                        <c:v>438</c:v>
                      </c:pt>
                      <c:pt idx="877">
                        <c:v>438.5</c:v>
                      </c:pt>
                      <c:pt idx="878">
                        <c:v>439</c:v>
                      </c:pt>
                      <c:pt idx="879">
                        <c:v>439.5</c:v>
                      </c:pt>
                      <c:pt idx="880">
                        <c:v>440</c:v>
                      </c:pt>
                      <c:pt idx="881">
                        <c:v>440.5</c:v>
                      </c:pt>
                      <c:pt idx="882">
                        <c:v>441</c:v>
                      </c:pt>
                      <c:pt idx="883">
                        <c:v>441.5</c:v>
                      </c:pt>
                      <c:pt idx="884">
                        <c:v>442</c:v>
                      </c:pt>
                      <c:pt idx="885">
                        <c:v>442.5</c:v>
                      </c:pt>
                      <c:pt idx="886">
                        <c:v>443</c:v>
                      </c:pt>
                      <c:pt idx="887">
                        <c:v>443.5</c:v>
                      </c:pt>
                      <c:pt idx="888">
                        <c:v>444</c:v>
                      </c:pt>
                      <c:pt idx="889">
                        <c:v>444.5</c:v>
                      </c:pt>
                      <c:pt idx="890">
                        <c:v>445</c:v>
                      </c:pt>
                      <c:pt idx="891">
                        <c:v>445.5</c:v>
                      </c:pt>
                      <c:pt idx="892">
                        <c:v>446</c:v>
                      </c:pt>
                      <c:pt idx="893">
                        <c:v>446.5</c:v>
                      </c:pt>
                      <c:pt idx="894">
                        <c:v>447</c:v>
                      </c:pt>
                      <c:pt idx="895">
                        <c:v>447.5</c:v>
                      </c:pt>
                      <c:pt idx="896">
                        <c:v>448</c:v>
                      </c:pt>
                      <c:pt idx="897">
                        <c:v>448.5</c:v>
                      </c:pt>
                      <c:pt idx="898">
                        <c:v>449</c:v>
                      </c:pt>
                      <c:pt idx="899">
                        <c:v>449.5</c:v>
                      </c:pt>
                      <c:pt idx="900">
                        <c:v>450</c:v>
                      </c:pt>
                      <c:pt idx="901">
                        <c:v>450.5</c:v>
                      </c:pt>
                      <c:pt idx="902">
                        <c:v>451</c:v>
                      </c:pt>
                      <c:pt idx="903">
                        <c:v>451.5</c:v>
                      </c:pt>
                      <c:pt idx="904">
                        <c:v>452</c:v>
                      </c:pt>
                      <c:pt idx="905">
                        <c:v>452.5</c:v>
                      </c:pt>
                      <c:pt idx="906">
                        <c:v>453</c:v>
                      </c:pt>
                      <c:pt idx="907">
                        <c:v>453.5</c:v>
                      </c:pt>
                      <c:pt idx="908">
                        <c:v>454</c:v>
                      </c:pt>
                      <c:pt idx="909">
                        <c:v>454.5</c:v>
                      </c:pt>
                      <c:pt idx="910">
                        <c:v>455</c:v>
                      </c:pt>
                      <c:pt idx="911">
                        <c:v>455.5</c:v>
                      </c:pt>
                      <c:pt idx="912">
                        <c:v>456</c:v>
                      </c:pt>
                      <c:pt idx="913">
                        <c:v>456.5</c:v>
                      </c:pt>
                      <c:pt idx="914">
                        <c:v>457</c:v>
                      </c:pt>
                      <c:pt idx="915">
                        <c:v>457.5</c:v>
                      </c:pt>
                      <c:pt idx="916">
                        <c:v>458</c:v>
                      </c:pt>
                      <c:pt idx="917">
                        <c:v>458.5</c:v>
                      </c:pt>
                      <c:pt idx="918">
                        <c:v>459</c:v>
                      </c:pt>
                      <c:pt idx="919">
                        <c:v>459.5</c:v>
                      </c:pt>
                      <c:pt idx="920">
                        <c:v>460</c:v>
                      </c:pt>
                      <c:pt idx="921">
                        <c:v>460.5</c:v>
                      </c:pt>
                      <c:pt idx="922">
                        <c:v>461</c:v>
                      </c:pt>
                      <c:pt idx="923">
                        <c:v>461.5</c:v>
                      </c:pt>
                      <c:pt idx="924">
                        <c:v>462</c:v>
                      </c:pt>
                      <c:pt idx="925">
                        <c:v>462.5</c:v>
                      </c:pt>
                      <c:pt idx="926">
                        <c:v>463</c:v>
                      </c:pt>
                      <c:pt idx="927">
                        <c:v>463.5</c:v>
                      </c:pt>
                      <c:pt idx="928">
                        <c:v>464</c:v>
                      </c:pt>
                      <c:pt idx="929">
                        <c:v>464.5</c:v>
                      </c:pt>
                      <c:pt idx="930">
                        <c:v>465</c:v>
                      </c:pt>
                      <c:pt idx="931">
                        <c:v>465.5</c:v>
                      </c:pt>
                      <c:pt idx="932">
                        <c:v>466</c:v>
                      </c:pt>
                      <c:pt idx="933">
                        <c:v>466.5</c:v>
                      </c:pt>
                      <c:pt idx="934">
                        <c:v>467</c:v>
                      </c:pt>
                      <c:pt idx="935">
                        <c:v>467.5</c:v>
                      </c:pt>
                      <c:pt idx="936">
                        <c:v>468</c:v>
                      </c:pt>
                      <c:pt idx="937">
                        <c:v>468.5</c:v>
                      </c:pt>
                      <c:pt idx="938">
                        <c:v>469</c:v>
                      </c:pt>
                      <c:pt idx="939">
                        <c:v>469.5</c:v>
                      </c:pt>
                      <c:pt idx="940">
                        <c:v>470</c:v>
                      </c:pt>
                      <c:pt idx="941">
                        <c:v>470.5</c:v>
                      </c:pt>
                      <c:pt idx="942">
                        <c:v>471</c:v>
                      </c:pt>
                      <c:pt idx="943">
                        <c:v>471.5</c:v>
                      </c:pt>
                      <c:pt idx="944">
                        <c:v>472</c:v>
                      </c:pt>
                      <c:pt idx="945">
                        <c:v>472.5</c:v>
                      </c:pt>
                      <c:pt idx="946">
                        <c:v>473</c:v>
                      </c:pt>
                      <c:pt idx="947">
                        <c:v>473.5</c:v>
                      </c:pt>
                      <c:pt idx="948">
                        <c:v>474</c:v>
                      </c:pt>
                      <c:pt idx="949">
                        <c:v>474.5</c:v>
                      </c:pt>
                      <c:pt idx="950">
                        <c:v>475</c:v>
                      </c:pt>
                      <c:pt idx="951">
                        <c:v>475.5</c:v>
                      </c:pt>
                      <c:pt idx="952">
                        <c:v>476</c:v>
                      </c:pt>
                      <c:pt idx="953">
                        <c:v>476.5</c:v>
                      </c:pt>
                      <c:pt idx="954">
                        <c:v>477</c:v>
                      </c:pt>
                      <c:pt idx="955">
                        <c:v>477.5</c:v>
                      </c:pt>
                      <c:pt idx="956">
                        <c:v>478</c:v>
                      </c:pt>
                      <c:pt idx="957">
                        <c:v>478.49999999999898</c:v>
                      </c:pt>
                      <c:pt idx="958">
                        <c:v>478.99999999999898</c:v>
                      </c:pt>
                      <c:pt idx="959">
                        <c:v>479.49999999999898</c:v>
                      </c:pt>
                      <c:pt idx="960">
                        <c:v>479.99999999999898</c:v>
                      </c:pt>
                      <c:pt idx="961">
                        <c:v>480.49999999999898</c:v>
                      </c:pt>
                      <c:pt idx="962">
                        <c:v>480.99999999999898</c:v>
                      </c:pt>
                      <c:pt idx="963">
                        <c:v>481.5</c:v>
                      </c:pt>
                      <c:pt idx="964">
                        <c:v>482</c:v>
                      </c:pt>
                      <c:pt idx="965">
                        <c:v>482.5</c:v>
                      </c:pt>
                      <c:pt idx="966">
                        <c:v>483</c:v>
                      </c:pt>
                      <c:pt idx="967">
                        <c:v>483.5</c:v>
                      </c:pt>
                      <c:pt idx="968">
                        <c:v>484</c:v>
                      </c:pt>
                      <c:pt idx="969">
                        <c:v>484.5</c:v>
                      </c:pt>
                      <c:pt idx="970">
                        <c:v>485</c:v>
                      </c:pt>
                      <c:pt idx="971">
                        <c:v>485.5</c:v>
                      </c:pt>
                      <c:pt idx="972">
                        <c:v>486</c:v>
                      </c:pt>
                      <c:pt idx="973">
                        <c:v>486.5</c:v>
                      </c:pt>
                      <c:pt idx="974">
                        <c:v>487</c:v>
                      </c:pt>
                      <c:pt idx="975">
                        <c:v>487.5</c:v>
                      </c:pt>
                      <c:pt idx="976">
                        <c:v>488</c:v>
                      </c:pt>
                      <c:pt idx="977">
                        <c:v>488.5</c:v>
                      </c:pt>
                      <c:pt idx="978">
                        <c:v>489</c:v>
                      </c:pt>
                      <c:pt idx="979">
                        <c:v>489.5</c:v>
                      </c:pt>
                      <c:pt idx="980">
                        <c:v>490</c:v>
                      </c:pt>
                      <c:pt idx="981">
                        <c:v>490.5</c:v>
                      </c:pt>
                      <c:pt idx="982">
                        <c:v>491</c:v>
                      </c:pt>
                      <c:pt idx="983">
                        <c:v>491.5</c:v>
                      </c:pt>
                      <c:pt idx="984">
                        <c:v>492</c:v>
                      </c:pt>
                      <c:pt idx="985">
                        <c:v>492.5</c:v>
                      </c:pt>
                      <c:pt idx="986">
                        <c:v>493</c:v>
                      </c:pt>
                      <c:pt idx="987">
                        <c:v>493.5</c:v>
                      </c:pt>
                      <c:pt idx="988">
                        <c:v>494</c:v>
                      </c:pt>
                      <c:pt idx="989">
                        <c:v>494.5</c:v>
                      </c:pt>
                      <c:pt idx="990">
                        <c:v>495</c:v>
                      </c:pt>
                      <c:pt idx="991">
                        <c:v>495.5</c:v>
                      </c:pt>
                      <c:pt idx="992">
                        <c:v>496</c:v>
                      </c:pt>
                      <c:pt idx="993">
                        <c:v>496.5</c:v>
                      </c:pt>
                      <c:pt idx="994">
                        <c:v>497</c:v>
                      </c:pt>
                      <c:pt idx="995">
                        <c:v>497.5</c:v>
                      </c:pt>
                      <c:pt idx="996">
                        <c:v>498</c:v>
                      </c:pt>
                      <c:pt idx="997">
                        <c:v>498.5</c:v>
                      </c:pt>
                      <c:pt idx="998">
                        <c:v>499</c:v>
                      </c:pt>
                      <c:pt idx="999">
                        <c:v>499.5</c:v>
                      </c:pt>
                      <c:pt idx="1000">
                        <c:v>500</c:v>
                      </c:pt>
                      <c:pt idx="1001">
                        <c:v>500.5</c:v>
                      </c:pt>
                      <c:pt idx="1002">
                        <c:v>501</c:v>
                      </c:pt>
                      <c:pt idx="1003">
                        <c:v>501.49999999999898</c:v>
                      </c:pt>
                      <c:pt idx="1004">
                        <c:v>502</c:v>
                      </c:pt>
                      <c:pt idx="1005">
                        <c:v>502.5</c:v>
                      </c:pt>
                      <c:pt idx="1006">
                        <c:v>503</c:v>
                      </c:pt>
                      <c:pt idx="1007">
                        <c:v>503.5</c:v>
                      </c:pt>
                      <c:pt idx="1008">
                        <c:v>504</c:v>
                      </c:pt>
                      <c:pt idx="1009">
                        <c:v>504.49999999999898</c:v>
                      </c:pt>
                      <c:pt idx="1010">
                        <c:v>504.99999999999898</c:v>
                      </c:pt>
                      <c:pt idx="1011">
                        <c:v>505.49999999999898</c:v>
                      </c:pt>
                      <c:pt idx="1012">
                        <c:v>505.99999999999898</c:v>
                      </c:pt>
                      <c:pt idx="1013">
                        <c:v>506.49999999999898</c:v>
                      </c:pt>
                      <c:pt idx="1014">
                        <c:v>506.99999999999898</c:v>
                      </c:pt>
                      <c:pt idx="1015">
                        <c:v>507.49999999999898</c:v>
                      </c:pt>
                      <c:pt idx="1016">
                        <c:v>507.99999999999898</c:v>
                      </c:pt>
                      <c:pt idx="1017">
                        <c:v>508.49999999999898</c:v>
                      </c:pt>
                      <c:pt idx="1018">
                        <c:v>508.99999999999898</c:v>
                      </c:pt>
                      <c:pt idx="1019">
                        <c:v>509.49999999999898</c:v>
                      </c:pt>
                      <c:pt idx="1020">
                        <c:v>509.99999999999898</c:v>
                      </c:pt>
                      <c:pt idx="1021">
                        <c:v>510.49999999999898</c:v>
                      </c:pt>
                      <c:pt idx="1022">
                        <c:v>510.99999999999898</c:v>
                      </c:pt>
                      <c:pt idx="1023">
                        <c:v>511.49999999999898</c:v>
                      </c:pt>
                      <c:pt idx="1024">
                        <c:v>511.99999999999898</c:v>
                      </c:pt>
                      <c:pt idx="1025">
                        <c:v>512.49999999999898</c:v>
                      </c:pt>
                      <c:pt idx="1026">
                        <c:v>512.99999999999898</c:v>
                      </c:pt>
                      <c:pt idx="1027">
                        <c:v>513.49999999999898</c:v>
                      </c:pt>
                      <c:pt idx="1028">
                        <c:v>513.99999999999898</c:v>
                      </c:pt>
                      <c:pt idx="1029">
                        <c:v>514.49999999999898</c:v>
                      </c:pt>
                      <c:pt idx="1030">
                        <c:v>514.99999999999898</c:v>
                      </c:pt>
                      <c:pt idx="1031">
                        <c:v>515.49999999999898</c:v>
                      </c:pt>
                      <c:pt idx="1032">
                        <c:v>515.99999999999898</c:v>
                      </c:pt>
                      <c:pt idx="1033">
                        <c:v>516.49999999999898</c:v>
                      </c:pt>
                      <c:pt idx="1034">
                        <c:v>516.99999999999898</c:v>
                      </c:pt>
                      <c:pt idx="1035">
                        <c:v>517.49999999999898</c:v>
                      </c:pt>
                      <c:pt idx="1036">
                        <c:v>517.99999999999898</c:v>
                      </c:pt>
                      <c:pt idx="1037">
                        <c:v>518.49999999999898</c:v>
                      </c:pt>
                      <c:pt idx="1038">
                        <c:v>518.99999999999898</c:v>
                      </c:pt>
                      <c:pt idx="1039">
                        <c:v>519.49999999999898</c:v>
                      </c:pt>
                      <c:pt idx="1040">
                        <c:v>519.99999999999898</c:v>
                      </c:pt>
                      <c:pt idx="1041">
                        <c:v>520.49999999999898</c:v>
                      </c:pt>
                      <c:pt idx="1042">
                        <c:v>520.99999999999898</c:v>
                      </c:pt>
                      <c:pt idx="1043">
                        <c:v>521.49999999999898</c:v>
                      </c:pt>
                      <c:pt idx="1044">
                        <c:v>521.99999999999898</c:v>
                      </c:pt>
                      <c:pt idx="1045">
                        <c:v>522.49999999999898</c:v>
                      </c:pt>
                      <c:pt idx="1046">
                        <c:v>522.99999999999898</c:v>
                      </c:pt>
                      <c:pt idx="1047">
                        <c:v>523.49999999999898</c:v>
                      </c:pt>
                      <c:pt idx="1048">
                        <c:v>523.99999999999898</c:v>
                      </c:pt>
                      <c:pt idx="1049">
                        <c:v>524.49999999999898</c:v>
                      </c:pt>
                      <c:pt idx="1050">
                        <c:v>524.99999999999898</c:v>
                      </c:pt>
                      <c:pt idx="1051">
                        <c:v>525.49999999999898</c:v>
                      </c:pt>
                      <c:pt idx="1052">
                        <c:v>525.99999999999898</c:v>
                      </c:pt>
                      <c:pt idx="1053">
                        <c:v>526.49999999999898</c:v>
                      </c:pt>
                      <c:pt idx="1054">
                        <c:v>527</c:v>
                      </c:pt>
                      <c:pt idx="1055">
                        <c:v>527.5</c:v>
                      </c:pt>
                      <c:pt idx="1056">
                        <c:v>528</c:v>
                      </c:pt>
                      <c:pt idx="1057">
                        <c:v>528.5</c:v>
                      </c:pt>
                      <c:pt idx="1058">
                        <c:v>529</c:v>
                      </c:pt>
                      <c:pt idx="1059">
                        <c:v>529.5</c:v>
                      </c:pt>
                      <c:pt idx="1060">
                        <c:v>529.99999999999898</c:v>
                      </c:pt>
                      <c:pt idx="1061">
                        <c:v>530.49999999999898</c:v>
                      </c:pt>
                      <c:pt idx="1062">
                        <c:v>530.99999999999898</c:v>
                      </c:pt>
                      <c:pt idx="1063">
                        <c:v>531.49999999999898</c:v>
                      </c:pt>
                      <c:pt idx="1064">
                        <c:v>531.99999999999898</c:v>
                      </c:pt>
                      <c:pt idx="1065">
                        <c:v>532.49999999999898</c:v>
                      </c:pt>
                      <c:pt idx="1066">
                        <c:v>532.99999999999898</c:v>
                      </c:pt>
                      <c:pt idx="1067">
                        <c:v>533.49999999999898</c:v>
                      </c:pt>
                      <c:pt idx="1068">
                        <c:v>533.99999999999898</c:v>
                      </c:pt>
                      <c:pt idx="1069">
                        <c:v>534.49999999999898</c:v>
                      </c:pt>
                      <c:pt idx="1070">
                        <c:v>534.99999999999898</c:v>
                      </c:pt>
                      <c:pt idx="1071">
                        <c:v>535.49999999999898</c:v>
                      </c:pt>
                      <c:pt idx="1072">
                        <c:v>535.99999999999898</c:v>
                      </c:pt>
                      <c:pt idx="1073">
                        <c:v>536.49999999999898</c:v>
                      </c:pt>
                      <c:pt idx="1074">
                        <c:v>536.99999999999898</c:v>
                      </c:pt>
                      <c:pt idx="1075">
                        <c:v>537.49999999999898</c:v>
                      </c:pt>
                      <c:pt idx="1076">
                        <c:v>537.99999999999898</c:v>
                      </c:pt>
                      <c:pt idx="1077">
                        <c:v>538.49999999999898</c:v>
                      </c:pt>
                      <c:pt idx="1078">
                        <c:v>538.99999999999898</c:v>
                      </c:pt>
                      <c:pt idx="1079">
                        <c:v>539.49999999999898</c:v>
                      </c:pt>
                      <c:pt idx="1080">
                        <c:v>539.99999999999898</c:v>
                      </c:pt>
                      <c:pt idx="1081">
                        <c:v>540.49999999999898</c:v>
                      </c:pt>
                      <c:pt idx="1082">
                        <c:v>540.99999999999898</c:v>
                      </c:pt>
                      <c:pt idx="1083">
                        <c:v>541.49999999999898</c:v>
                      </c:pt>
                      <c:pt idx="1084">
                        <c:v>541.99999999999898</c:v>
                      </c:pt>
                      <c:pt idx="1085">
                        <c:v>542.49999999999898</c:v>
                      </c:pt>
                      <c:pt idx="1086">
                        <c:v>542.99999999999898</c:v>
                      </c:pt>
                      <c:pt idx="1087">
                        <c:v>543.49999999999898</c:v>
                      </c:pt>
                      <c:pt idx="1088">
                        <c:v>543.99999999999898</c:v>
                      </c:pt>
                      <c:pt idx="1089">
                        <c:v>544.49999999999898</c:v>
                      </c:pt>
                      <c:pt idx="1090">
                        <c:v>544.99999999999898</c:v>
                      </c:pt>
                      <c:pt idx="1091">
                        <c:v>545.49999999999898</c:v>
                      </c:pt>
                      <c:pt idx="1092">
                        <c:v>545.99999999999898</c:v>
                      </c:pt>
                      <c:pt idx="1093">
                        <c:v>546.49999999999898</c:v>
                      </c:pt>
                      <c:pt idx="1094">
                        <c:v>546.99999999999898</c:v>
                      </c:pt>
                      <c:pt idx="1095">
                        <c:v>547.49999999999898</c:v>
                      </c:pt>
                      <c:pt idx="1096">
                        <c:v>547.99999999999898</c:v>
                      </c:pt>
                      <c:pt idx="1097">
                        <c:v>548.49999999999898</c:v>
                      </c:pt>
                      <c:pt idx="1098">
                        <c:v>548.99999999999898</c:v>
                      </c:pt>
                      <c:pt idx="1099">
                        <c:v>549.49999999999898</c:v>
                      </c:pt>
                      <c:pt idx="1100">
                        <c:v>549.99999999999898</c:v>
                      </c:pt>
                      <c:pt idx="1101">
                        <c:v>550.49999999999898</c:v>
                      </c:pt>
                      <c:pt idx="1102">
                        <c:v>550.99999999999898</c:v>
                      </c:pt>
                      <c:pt idx="1103">
                        <c:v>551.49999999999898</c:v>
                      </c:pt>
                      <c:pt idx="1104">
                        <c:v>551.99999999999898</c:v>
                      </c:pt>
                      <c:pt idx="1105">
                        <c:v>552.49999999999898</c:v>
                      </c:pt>
                      <c:pt idx="1106">
                        <c:v>552.99999999999898</c:v>
                      </c:pt>
                      <c:pt idx="1107">
                        <c:v>553.49999999999898</c:v>
                      </c:pt>
                      <c:pt idx="1108">
                        <c:v>553.99999999999898</c:v>
                      </c:pt>
                      <c:pt idx="1109">
                        <c:v>554.49999999999898</c:v>
                      </c:pt>
                      <c:pt idx="1110">
                        <c:v>554.99999999999898</c:v>
                      </c:pt>
                      <c:pt idx="1111">
                        <c:v>555.49999999999898</c:v>
                      </c:pt>
                      <c:pt idx="1112">
                        <c:v>555.99999999999898</c:v>
                      </c:pt>
                      <c:pt idx="1113">
                        <c:v>556.49999999999898</c:v>
                      </c:pt>
                      <c:pt idx="1114">
                        <c:v>556.99999999999898</c:v>
                      </c:pt>
                      <c:pt idx="1115">
                        <c:v>557.49999999999898</c:v>
                      </c:pt>
                      <c:pt idx="1116">
                        <c:v>557.99999999999898</c:v>
                      </c:pt>
                      <c:pt idx="1117">
                        <c:v>558.49999999999898</c:v>
                      </c:pt>
                      <c:pt idx="1118">
                        <c:v>558.99999999999795</c:v>
                      </c:pt>
                      <c:pt idx="1119">
                        <c:v>559.49999999999795</c:v>
                      </c:pt>
                      <c:pt idx="1120">
                        <c:v>559.99999999999795</c:v>
                      </c:pt>
                      <c:pt idx="1121">
                        <c:v>560.49999999999795</c:v>
                      </c:pt>
                      <c:pt idx="1122">
                        <c:v>560.99999999999795</c:v>
                      </c:pt>
                      <c:pt idx="1123">
                        <c:v>561.49999999999795</c:v>
                      </c:pt>
                      <c:pt idx="1124">
                        <c:v>561.99999999999795</c:v>
                      </c:pt>
                      <c:pt idx="1125">
                        <c:v>562.49999999999795</c:v>
                      </c:pt>
                      <c:pt idx="1126">
                        <c:v>562.99999999999795</c:v>
                      </c:pt>
                      <c:pt idx="1127">
                        <c:v>563.49999999999795</c:v>
                      </c:pt>
                      <c:pt idx="1128">
                        <c:v>563.99999999999795</c:v>
                      </c:pt>
                      <c:pt idx="1129">
                        <c:v>564.49999999999795</c:v>
                      </c:pt>
                      <c:pt idx="1130">
                        <c:v>564.99999999999795</c:v>
                      </c:pt>
                      <c:pt idx="1131">
                        <c:v>565.49999999999795</c:v>
                      </c:pt>
                      <c:pt idx="1132">
                        <c:v>565.99999999999795</c:v>
                      </c:pt>
                      <c:pt idx="1133">
                        <c:v>566.49999999999795</c:v>
                      </c:pt>
                      <c:pt idx="1134">
                        <c:v>566.99999999999795</c:v>
                      </c:pt>
                      <c:pt idx="1135">
                        <c:v>567.49999999999795</c:v>
                      </c:pt>
                      <c:pt idx="1136">
                        <c:v>567.99999999999898</c:v>
                      </c:pt>
                      <c:pt idx="1137">
                        <c:v>568.49999999999898</c:v>
                      </c:pt>
                      <c:pt idx="1138">
                        <c:v>568.99999999999795</c:v>
                      </c:pt>
                      <c:pt idx="1139">
                        <c:v>569.49999999999795</c:v>
                      </c:pt>
                      <c:pt idx="1140">
                        <c:v>569.99999999999898</c:v>
                      </c:pt>
                      <c:pt idx="1141">
                        <c:v>570.49999999999898</c:v>
                      </c:pt>
                      <c:pt idx="1142">
                        <c:v>570.99999999999898</c:v>
                      </c:pt>
                      <c:pt idx="1143">
                        <c:v>571.49999999999898</c:v>
                      </c:pt>
                      <c:pt idx="1144">
                        <c:v>571.99999999999898</c:v>
                      </c:pt>
                      <c:pt idx="1145">
                        <c:v>572.49999999999898</c:v>
                      </c:pt>
                      <c:pt idx="1146">
                        <c:v>572.99999999999898</c:v>
                      </c:pt>
                      <c:pt idx="1147">
                        <c:v>573.49999999999898</c:v>
                      </c:pt>
                      <c:pt idx="1148">
                        <c:v>573.99999999999898</c:v>
                      </c:pt>
                      <c:pt idx="1149">
                        <c:v>574.49999999999898</c:v>
                      </c:pt>
                      <c:pt idx="1150">
                        <c:v>574.99999999999898</c:v>
                      </c:pt>
                      <c:pt idx="1151">
                        <c:v>575.49999999999898</c:v>
                      </c:pt>
                      <c:pt idx="1152">
                        <c:v>575.99999999999898</c:v>
                      </c:pt>
                      <c:pt idx="1153">
                        <c:v>576.49999999999898</c:v>
                      </c:pt>
                      <c:pt idx="1154">
                        <c:v>576.99999999999898</c:v>
                      </c:pt>
                      <c:pt idx="1155">
                        <c:v>577.49999999999898</c:v>
                      </c:pt>
                      <c:pt idx="1156">
                        <c:v>577.99999999999898</c:v>
                      </c:pt>
                      <c:pt idx="1157">
                        <c:v>578.49999999999898</c:v>
                      </c:pt>
                      <c:pt idx="1158">
                        <c:v>578.99999999999898</c:v>
                      </c:pt>
                      <c:pt idx="1159">
                        <c:v>579.49999999999898</c:v>
                      </c:pt>
                      <c:pt idx="1160">
                        <c:v>579.99999999999898</c:v>
                      </c:pt>
                      <c:pt idx="1161">
                        <c:v>580.49999999999898</c:v>
                      </c:pt>
                      <c:pt idx="1162">
                        <c:v>580.99999999999898</c:v>
                      </c:pt>
                      <c:pt idx="1163">
                        <c:v>581.49999999999898</c:v>
                      </c:pt>
                      <c:pt idx="1164">
                        <c:v>581.99999999999898</c:v>
                      </c:pt>
                      <c:pt idx="1165">
                        <c:v>582.49999999999898</c:v>
                      </c:pt>
                      <c:pt idx="1166">
                        <c:v>582.99999999999898</c:v>
                      </c:pt>
                      <c:pt idx="1167">
                        <c:v>583.49999999999898</c:v>
                      </c:pt>
                      <c:pt idx="1168">
                        <c:v>583.99999999999898</c:v>
                      </c:pt>
                      <c:pt idx="1169">
                        <c:v>584.49999999999898</c:v>
                      </c:pt>
                      <c:pt idx="1170">
                        <c:v>584.99999999999898</c:v>
                      </c:pt>
                      <c:pt idx="1171">
                        <c:v>585.49999999999898</c:v>
                      </c:pt>
                      <c:pt idx="1172">
                        <c:v>585.99999999999898</c:v>
                      </c:pt>
                      <c:pt idx="1173">
                        <c:v>586.49999999999898</c:v>
                      </c:pt>
                      <c:pt idx="1174">
                        <c:v>586.99999999999898</c:v>
                      </c:pt>
                      <c:pt idx="1175">
                        <c:v>587.49999999999898</c:v>
                      </c:pt>
                      <c:pt idx="1176">
                        <c:v>587.99999999999898</c:v>
                      </c:pt>
                      <c:pt idx="1177">
                        <c:v>588.49999999999898</c:v>
                      </c:pt>
                      <c:pt idx="1178">
                        <c:v>588.99999999999898</c:v>
                      </c:pt>
                      <c:pt idx="1179">
                        <c:v>589.49999999999898</c:v>
                      </c:pt>
                      <c:pt idx="1180">
                        <c:v>589.99999999999898</c:v>
                      </c:pt>
                      <c:pt idx="1181">
                        <c:v>590.49999999999898</c:v>
                      </c:pt>
                      <c:pt idx="1182">
                        <c:v>590.99999999999898</c:v>
                      </c:pt>
                      <c:pt idx="1183">
                        <c:v>591.49999999999898</c:v>
                      </c:pt>
                      <c:pt idx="1184">
                        <c:v>591.99999999999898</c:v>
                      </c:pt>
                      <c:pt idx="1185">
                        <c:v>592.49999999999898</c:v>
                      </c:pt>
                      <c:pt idx="1186">
                        <c:v>592.99999999999898</c:v>
                      </c:pt>
                      <c:pt idx="1187">
                        <c:v>593.49999999999898</c:v>
                      </c:pt>
                      <c:pt idx="1188">
                        <c:v>593.99999999999898</c:v>
                      </c:pt>
                      <c:pt idx="1189">
                        <c:v>594.49999999999898</c:v>
                      </c:pt>
                      <c:pt idx="1190">
                        <c:v>594.99999999999898</c:v>
                      </c:pt>
                      <c:pt idx="1191">
                        <c:v>595.49999999999898</c:v>
                      </c:pt>
                      <c:pt idx="1192">
                        <c:v>595.99999999999898</c:v>
                      </c:pt>
                      <c:pt idx="1193">
                        <c:v>596.49999999999795</c:v>
                      </c:pt>
                      <c:pt idx="1194">
                        <c:v>596.99999999999795</c:v>
                      </c:pt>
                      <c:pt idx="1195">
                        <c:v>597.49999999999795</c:v>
                      </c:pt>
                      <c:pt idx="1196">
                        <c:v>597.99999999999795</c:v>
                      </c:pt>
                      <c:pt idx="1197">
                        <c:v>598.49999999999898</c:v>
                      </c:pt>
                      <c:pt idx="1198">
                        <c:v>598.99999999999898</c:v>
                      </c:pt>
                      <c:pt idx="1199">
                        <c:v>599.49999999999795</c:v>
                      </c:pt>
                      <c:pt idx="1200">
                        <c:v>599.99999999999795</c:v>
                      </c:pt>
                      <c:pt idx="1201">
                        <c:v>600.49999999999795</c:v>
                      </c:pt>
                      <c:pt idx="1202">
                        <c:v>600.99999999999795</c:v>
                      </c:pt>
                      <c:pt idx="1203">
                        <c:v>601.49999999999795</c:v>
                      </c:pt>
                      <c:pt idx="1204">
                        <c:v>601.99999999999795</c:v>
                      </c:pt>
                      <c:pt idx="1205">
                        <c:v>602.49999999999795</c:v>
                      </c:pt>
                      <c:pt idx="1206">
                        <c:v>602.99999999999795</c:v>
                      </c:pt>
                      <c:pt idx="1207">
                        <c:v>603.49999999999795</c:v>
                      </c:pt>
                      <c:pt idx="1208">
                        <c:v>603.99999999999795</c:v>
                      </c:pt>
                      <c:pt idx="1209">
                        <c:v>604.49999999999795</c:v>
                      </c:pt>
                      <c:pt idx="1210">
                        <c:v>604.99999999999795</c:v>
                      </c:pt>
                      <c:pt idx="1211">
                        <c:v>605.49999999999795</c:v>
                      </c:pt>
                      <c:pt idx="1212">
                        <c:v>605.99999999999795</c:v>
                      </c:pt>
                      <c:pt idx="1213">
                        <c:v>606.49999999999795</c:v>
                      </c:pt>
                      <c:pt idx="1214">
                        <c:v>606.99999999999795</c:v>
                      </c:pt>
                      <c:pt idx="1215">
                        <c:v>607.49999999999795</c:v>
                      </c:pt>
                      <c:pt idx="1216">
                        <c:v>607.99999999999795</c:v>
                      </c:pt>
                      <c:pt idx="1217">
                        <c:v>608.49999999999795</c:v>
                      </c:pt>
                      <c:pt idx="1218">
                        <c:v>608.99999999999795</c:v>
                      </c:pt>
                      <c:pt idx="1219">
                        <c:v>609.49999999999795</c:v>
                      </c:pt>
                      <c:pt idx="1220">
                        <c:v>609.99999999999795</c:v>
                      </c:pt>
                      <c:pt idx="1221">
                        <c:v>610.49999999999795</c:v>
                      </c:pt>
                      <c:pt idx="1222">
                        <c:v>610.99999999999795</c:v>
                      </c:pt>
                      <c:pt idx="1223">
                        <c:v>611.49999999999795</c:v>
                      </c:pt>
                      <c:pt idx="1224">
                        <c:v>611.99999999999795</c:v>
                      </c:pt>
                      <c:pt idx="1225">
                        <c:v>612.49999999999795</c:v>
                      </c:pt>
                      <c:pt idx="1226">
                        <c:v>612.99999999999795</c:v>
                      </c:pt>
                      <c:pt idx="1227">
                        <c:v>613.49999999999795</c:v>
                      </c:pt>
                      <c:pt idx="1228">
                        <c:v>613.99999999999795</c:v>
                      </c:pt>
                      <c:pt idx="1229">
                        <c:v>614.49999999999795</c:v>
                      </c:pt>
                      <c:pt idx="1230">
                        <c:v>614.99999999999795</c:v>
                      </c:pt>
                      <c:pt idx="1231">
                        <c:v>615.49999999999795</c:v>
                      </c:pt>
                      <c:pt idx="1232">
                        <c:v>615.99999999999795</c:v>
                      </c:pt>
                      <c:pt idx="1233">
                        <c:v>616.49999999999795</c:v>
                      </c:pt>
                      <c:pt idx="1234">
                        <c:v>616.99999999999795</c:v>
                      </c:pt>
                      <c:pt idx="1235">
                        <c:v>617.49999999999795</c:v>
                      </c:pt>
                      <c:pt idx="1236">
                        <c:v>617.99999999999704</c:v>
                      </c:pt>
                      <c:pt idx="1237">
                        <c:v>618.49999999999704</c:v>
                      </c:pt>
                      <c:pt idx="1238">
                        <c:v>618.99999999999704</c:v>
                      </c:pt>
                      <c:pt idx="1239">
                        <c:v>619.49999999999704</c:v>
                      </c:pt>
                      <c:pt idx="1240">
                        <c:v>619.99999999999704</c:v>
                      </c:pt>
                      <c:pt idx="1241">
                        <c:v>620.49999999999704</c:v>
                      </c:pt>
                      <c:pt idx="1242">
                        <c:v>620.99999999999704</c:v>
                      </c:pt>
                      <c:pt idx="1243">
                        <c:v>621.49999999999704</c:v>
                      </c:pt>
                      <c:pt idx="1244">
                        <c:v>621.99999999999704</c:v>
                      </c:pt>
                      <c:pt idx="1245">
                        <c:v>622.49999999999704</c:v>
                      </c:pt>
                      <c:pt idx="1246">
                        <c:v>622.99999999999704</c:v>
                      </c:pt>
                      <c:pt idx="1247">
                        <c:v>623.49999999999704</c:v>
                      </c:pt>
                      <c:pt idx="1248">
                        <c:v>623.99999999999704</c:v>
                      </c:pt>
                      <c:pt idx="1249">
                        <c:v>624.49999999999704</c:v>
                      </c:pt>
                      <c:pt idx="1250">
                        <c:v>624.99999999999704</c:v>
                      </c:pt>
                      <c:pt idx="1251">
                        <c:v>625.49999999999704</c:v>
                      </c:pt>
                      <c:pt idx="1252">
                        <c:v>625.99999999999704</c:v>
                      </c:pt>
                      <c:pt idx="1253">
                        <c:v>626.49999999999704</c:v>
                      </c:pt>
                      <c:pt idx="1254">
                        <c:v>626.99999999999704</c:v>
                      </c:pt>
                      <c:pt idx="1255">
                        <c:v>627.49999999999704</c:v>
                      </c:pt>
                      <c:pt idx="1256">
                        <c:v>627.99999999999704</c:v>
                      </c:pt>
                      <c:pt idx="1257">
                        <c:v>628.49999999999704</c:v>
                      </c:pt>
                      <c:pt idx="1258">
                        <c:v>628.99999999999704</c:v>
                      </c:pt>
                      <c:pt idx="1259">
                        <c:v>629.49999999999704</c:v>
                      </c:pt>
                      <c:pt idx="1260">
                        <c:v>629.99999999999704</c:v>
                      </c:pt>
                      <c:pt idx="1261">
                        <c:v>630.49999999999704</c:v>
                      </c:pt>
                      <c:pt idx="1262">
                        <c:v>630.99999999999704</c:v>
                      </c:pt>
                      <c:pt idx="1263">
                        <c:v>631.49999999999704</c:v>
                      </c:pt>
                      <c:pt idx="1264">
                        <c:v>631.99999999999704</c:v>
                      </c:pt>
                      <c:pt idx="1265">
                        <c:v>632.49999999999704</c:v>
                      </c:pt>
                      <c:pt idx="1266">
                        <c:v>632.99999999999704</c:v>
                      </c:pt>
                      <c:pt idx="1267">
                        <c:v>633.49999999999704</c:v>
                      </c:pt>
                      <c:pt idx="1268">
                        <c:v>633.99999999999704</c:v>
                      </c:pt>
                      <c:pt idx="1269">
                        <c:v>634.49999999999704</c:v>
                      </c:pt>
                      <c:pt idx="1270">
                        <c:v>634.99999999999704</c:v>
                      </c:pt>
                      <c:pt idx="1271">
                        <c:v>635.49999999999704</c:v>
                      </c:pt>
                      <c:pt idx="1272">
                        <c:v>635.99999999999704</c:v>
                      </c:pt>
                      <c:pt idx="1273">
                        <c:v>636.49999999999704</c:v>
                      </c:pt>
                      <c:pt idx="1274">
                        <c:v>636.99999999999704</c:v>
                      </c:pt>
                      <c:pt idx="1275">
                        <c:v>637.49999999999704</c:v>
                      </c:pt>
                      <c:pt idx="1276">
                        <c:v>637.99999999999704</c:v>
                      </c:pt>
                      <c:pt idx="1277">
                        <c:v>638.49999999999704</c:v>
                      </c:pt>
                      <c:pt idx="1278">
                        <c:v>638.99999999999704</c:v>
                      </c:pt>
                      <c:pt idx="1279">
                        <c:v>639.49999999999704</c:v>
                      </c:pt>
                      <c:pt idx="1280">
                        <c:v>639.99999999999704</c:v>
                      </c:pt>
                      <c:pt idx="1281">
                        <c:v>640.49999999999704</c:v>
                      </c:pt>
                      <c:pt idx="1282">
                        <c:v>640.99999999999704</c:v>
                      </c:pt>
                      <c:pt idx="1283">
                        <c:v>641.49999999999704</c:v>
                      </c:pt>
                      <c:pt idx="1284">
                        <c:v>641.99999999999704</c:v>
                      </c:pt>
                      <c:pt idx="1285">
                        <c:v>642.49999999999704</c:v>
                      </c:pt>
                      <c:pt idx="1286">
                        <c:v>642.99999999999704</c:v>
                      </c:pt>
                      <c:pt idx="1287">
                        <c:v>643.49999999999704</c:v>
                      </c:pt>
                      <c:pt idx="1288">
                        <c:v>643.99999999999704</c:v>
                      </c:pt>
                      <c:pt idx="1289">
                        <c:v>644.49999999999704</c:v>
                      </c:pt>
                      <c:pt idx="1290">
                        <c:v>644.99999999999704</c:v>
                      </c:pt>
                      <c:pt idx="1291">
                        <c:v>645.49999999999704</c:v>
                      </c:pt>
                      <c:pt idx="1292">
                        <c:v>645.99999999999704</c:v>
                      </c:pt>
                      <c:pt idx="1293">
                        <c:v>646.49999999999704</c:v>
                      </c:pt>
                      <c:pt idx="1294">
                        <c:v>646.99999999999704</c:v>
                      </c:pt>
                      <c:pt idx="1295">
                        <c:v>647.49999999999704</c:v>
                      </c:pt>
                      <c:pt idx="1296">
                        <c:v>647.99999999999704</c:v>
                      </c:pt>
                      <c:pt idx="1297">
                        <c:v>648.49999999999704</c:v>
                      </c:pt>
                      <c:pt idx="1298">
                        <c:v>648.99999999999704</c:v>
                      </c:pt>
                      <c:pt idx="1299">
                        <c:v>649.49999999999704</c:v>
                      </c:pt>
                      <c:pt idx="1300">
                        <c:v>649.99999999999704</c:v>
                      </c:pt>
                      <c:pt idx="1301">
                        <c:v>650.49999999999704</c:v>
                      </c:pt>
                      <c:pt idx="1302">
                        <c:v>650.99999999999704</c:v>
                      </c:pt>
                      <c:pt idx="1303">
                        <c:v>651.49999999999704</c:v>
                      </c:pt>
                      <c:pt idx="1304">
                        <c:v>651.99999999999704</c:v>
                      </c:pt>
                      <c:pt idx="1305">
                        <c:v>652.49999999999704</c:v>
                      </c:pt>
                      <c:pt idx="1306">
                        <c:v>652.99999999999704</c:v>
                      </c:pt>
                      <c:pt idx="1307">
                        <c:v>653.49999999999704</c:v>
                      </c:pt>
                      <c:pt idx="1308">
                        <c:v>653.99999999999704</c:v>
                      </c:pt>
                      <c:pt idx="1309">
                        <c:v>654.49999999999704</c:v>
                      </c:pt>
                      <c:pt idx="1310">
                        <c:v>654.99999999999704</c:v>
                      </c:pt>
                      <c:pt idx="1311">
                        <c:v>655.49999999999704</c:v>
                      </c:pt>
                      <c:pt idx="1312">
                        <c:v>655.99999999999704</c:v>
                      </c:pt>
                      <c:pt idx="1313">
                        <c:v>656.49999999999704</c:v>
                      </c:pt>
                      <c:pt idx="1314">
                        <c:v>656.99999999999704</c:v>
                      </c:pt>
                      <c:pt idx="1315">
                        <c:v>657.49999999999704</c:v>
                      </c:pt>
                      <c:pt idx="1316">
                        <c:v>657.99999999999602</c:v>
                      </c:pt>
                      <c:pt idx="1317">
                        <c:v>658.49999999999704</c:v>
                      </c:pt>
                      <c:pt idx="1318">
                        <c:v>658.99999999999704</c:v>
                      </c:pt>
                      <c:pt idx="1319">
                        <c:v>659.49999999999704</c:v>
                      </c:pt>
                      <c:pt idx="1320">
                        <c:v>659.99999999999704</c:v>
                      </c:pt>
                      <c:pt idx="1321">
                        <c:v>660.49999999999704</c:v>
                      </c:pt>
                      <c:pt idx="1322">
                        <c:v>660.99999999999704</c:v>
                      </c:pt>
                      <c:pt idx="1323">
                        <c:v>661.49999999999704</c:v>
                      </c:pt>
                      <c:pt idx="1324">
                        <c:v>661.99999999999704</c:v>
                      </c:pt>
                      <c:pt idx="1325">
                        <c:v>662.49999999999704</c:v>
                      </c:pt>
                      <c:pt idx="1326">
                        <c:v>662.99999999999704</c:v>
                      </c:pt>
                      <c:pt idx="1327">
                        <c:v>663.49999999999704</c:v>
                      </c:pt>
                      <c:pt idx="1328">
                        <c:v>663.99999999999704</c:v>
                      </c:pt>
                      <c:pt idx="1329">
                        <c:v>664.49999999999704</c:v>
                      </c:pt>
                      <c:pt idx="1330">
                        <c:v>664.99999999999704</c:v>
                      </c:pt>
                      <c:pt idx="1331">
                        <c:v>665.49999999999704</c:v>
                      </c:pt>
                      <c:pt idx="1332">
                        <c:v>665.99999999999704</c:v>
                      </c:pt>
                      <c:pt idx="1333">
                        <c:v>666.49999999999704</c:v>
                      </c:pt>
                      <c:pt idx="1334">
                        <c:v>666.99999999999704</c:v>
                      </c:pt>
                      <c:pt idx="1335">
                        <c:v>667.49999999999704</c:v>
                      </c:pt>
                      <c:pt idx="1336">
                        <c:v>667.99999999999704</c:v>
                      </c:pt>
                      <c:pt idx="1337">
                        <c:v>668.49999999999704</c:v>
                      </c:pt>
                      <c:pt idx="1338">
                        <c:v>668.99999999999704</c:v>
                      </c:pt>
                      <c:pt idx="1339">
                        <c:v>669.49999999999704</c:v>
                      </c:pt>
                      <c:pt idx="1340">
                        <c:v>669.99999999999704</c:v>
                      </c:pt>
                      <c:pt idx="1341">
                        <c:v>670.49999999999704</c:v>
                      </c:pt>
                      <c:pt idx="1342">
                        <c:v>670.99999999999704</c:v>
                      </c:pt>
                      <c:pt idx="1343">
                        <c:v>671.49999999999704</c:v>
                      </c:pt>
                      <c:pt idx="1344">
                        <c:v>671.99999999999704</c:v>
                      </c:pt>
                      <c:pt idx="1345">
                        <c:v>672.49999999999704</c:v>
                      </c:pt>
                      <c:pt idx="1346">
                        <c:v>672.99999999999704</c:v>
                      </c:pt>
                      <c:pt idx="1347">
                        <c:v>673.49999999999704</c:v>
                      </c:pt>
                      <c:pt idx="1348">
                        <c:v>673.99999999999704</c:v>
                      </c:pt>
                      <c:pt idx="1349">
                        <c:v>674.49999999999704</c:v>
                      </c:pt>
                      <c:pt idx="1350">
                        <c:v>674.99999999999704</c:v>
                      </c:pt>
                      <c:pt idx="1351">
                        <c:v>675.49999999999704</c:v>
                      </c:pt>
                      <c:pt idx="1352">
                        <c:v>675.99999999999704</c:v>
                      </c:pt>
                      <c:pt idx="1353">
                        <c:v>676.49999999999704</c:v>
                      </c:pt>
                      <c:pt idx="1354">
                        <c:v>676.99999999999704</c:v>
                      </c:pt>
                      <c:pt idx="1355">
                        <c:v>677.49999999999704</c:v>
                      </c:pt>
                      <c:pt idx="1356">
                        <c:v>677.99999999999704</c:v>
                      </c:pt>
                      <c:pt idx="1357">
                        <c:v>678.49999999999704</c:v>
                      </c:pt>
                      <c:pt idx="1358">
                        <c:v>678.99999999999704</c:v>
                      </c:pt>
                      <c:pt idx="1359">
                        <c:v>679.49999999999704</c:v>
                      </c:pt>
                      <c:pt idx="1360">
                        <c:v>679.99999999999704</c:v>
                      </c:pt>
                      <c:pt idx="1361">
                        <c:v>680.49999999999704</c:v>
                      </c:pt>
                      <c:pt idx="1362">
                        <c:v>680.99999999999704</c:v>
                      </c:pt>
                      <c:pt idx="1363">
                        <c:v>681.49999999999704</c:v>
                      </c:pt>
                      <c:pt idx="1364">
                        <c:v>681.99999999999704</c:v>
                      </c:pt>
                      <c:pt idx="1365">
                        <c:v>682.49999999999704</c:v>
                      </c:pt>
                      <c:pt idx="1366">
                        <c:v>682.99999999999704</c:v>
                      </c:pt>
                      <c:pt idx="1367">
                        <c:v>683.49999999999704</c:v>
                      </c:pt>
                      <c:pt idx="1368">
                        <c:v>683.99999999999704</c:v>
                      </c:pt>
                      <c:pt idx="1369">
                        <c:v>684.49999999999704</c:v>
                      </c:pt>
                      <c:pt idx="1370">
                        <c:v>684.99999999999704</c:v>
                      </c:pt>
                      <c:pt idx="1371">
                        <c:v>685.49999999999704</c:v>
                      </c:pt>
                      <c:pt idx="1372">
                        <c:v>685.99999999999704</c:v>
                      </c:pt>
                      <c:pt idx="1373">
                        <c:v>686.49999999999704</c:v>
                      </c:pt>
                      <c:pt idx="1374">
                        <c:v>686.99999999999704</c:v>
                      </c:pt>
                      <c:pt idx="1375">
                        <c:v>687.49999999999704</c:v>
                      </c:pt>
                      <c:pt idx="1376">
                        <c:v>687.99999999999704</c:v>
                      </c:pt>
                      <c:pt idx="1377">
                        <c:v>688.49999999999704</c:v>
                      </c:pt>
                      <c:pt idx="1378">
                        <c:v>688.99999999999704</c:v>
                      </c:pt>
                      <c:pt idx="1379">
                        <c:v>689.49999999999704</c:v>
                      </c:pt>
                      <c:pt idx="1380">
                        <c:v>689.99999999999704</c:v>
                      </c:pt>
                      <c:pt idx="1381">
                        <c:v>690.49999999999704</c:v>
                      </c:pt>
                      <c:pt idx="1382">
                        <c:v>690.99999999999704</c:v>
                      </c:pt>
                      <c:pt idx="1383">
                        <c:v>691.49999999999704</c:v>
                      </c:pt>
                      <c:pt idx="1384">
                        <c:v>691.99999999999704</c:v>
                      </c:pt>
                      <c:pt idx="1385">
                        <c:v>692.49999999999704</c:v>
                      </c:pt>
                      <c:pt idx="1386">
                        <c:v>692.99999999999704</c:v>
                      </c:pt>
                      <c:pt idx="1387">
                        <c:v>693.49999999999704</c:v>
                      </c:pt>
                      <c:pt idx="1388">
                        <c:v>693.99999999999704</c:v>
                      </c:pt>
                      <c:pt idx="1389">
                        <c:v>694.49999999999704</c:v>
                      </c:pt>
                      <c:pt idx="1390">
                        <c:v>694.99999999999704</c:v>
                      </c:pt>
                      <c:pt idx="1391">
                        <c:v>695.49999999999704</c:v>
                      </c:pt>
                      <c:pt idx="1392">
                        <c:v>695.99999999999704</c:v>
                      </c:pt>
                      <c:pt idx="1393">
                        <c:v>696.49999999999704</c:v>
                      </c:pt>
                      <c:pt idx="1394">
                        <c:v>696.99999999999704</c:v>
                      </c:pt>
                      <c:pt idx="1395">
                        <c:v>697.49999999999704</c:v>
                      </c:pt>
                      <c:pt idx="1396">
                        <c:v>697.99999999999704</c:v>
                      </c:pt>
                      <c:pt idx="1397">
                        <c:v>698.49999999999704</c:v>
                      </c:pt>
                      <c:pt idx="1398">
                        <c:v>698.99999999999704</c:v>
                      </c:pt>
                      <c:pt idx="1399">
                        <c:v>699.49999999999704</c:v>
                      </c:pt>
                      <c:pt idx="1400">
                        <c:v>699.99999999999704</c:v>
                      </c:pt>
                      <c:pt idx="1401">
                        <c:v>700.49999999999704</c:v>
                      </c:pt>
                      <c:pt idx="1402">
                        <c:v>700.99999999999704</c:v>
                      </c:pt>
                      <c:pt idx="1403">
                        <c:v>701.49999999999704</c:v>
                      </c:pt>
                      <c:pt idx="1404">
                        <c:v>701.99999999999704</c:v>
                      </c:pt>
                      <c:pt idx="1405">
                        <c:v>702.49999999999704</c:v>
                      </c:pt>
                      <c:pt idx="1406">
                        <c:v>702.99999999999704</c:v>
                      </c:pt>
                      <c:pt idx="1407">
                        <c:v>703.49999999999704</c:v>
                      </c:pt>
                      <c:pt idx="1408">
                        <c:v>703.99999999999704</c:v>
                      </c:pt>
                      <c:pt idx="1409">
                        <c:v>704.49999999999704</c:v>
                      </c:pt>
                      <c:pt idx="1410">
                        <c:v>704.99999999999704</c:v>
                      </c:pt>
                      <c:pt idx="1411">
                        <c:v>705.49999999999704</c:v>
                      </c:pt>
                      <c:pt idx="1412">
                        <c:v>705.99999999999704</c:v>
                      </c:pt>
                      <c:pt idx="1413">
                        <c:v>706.49999999999704</c:v>
                      </c:pt>
                      <c:pt idx="1414">
                        <c:v>706.99999999999704</c:v>
                      </c:pt>
                      <c:pt idx="1415">
                        <c:v>707.49999999999704</c:v>
                      </c:pt>
                      <c:pt idx="1416">
                        <c:v>707.99999999999704</c:v>
                      </c:pt>
                      <c:pt idx="1417">
                        <c:v>708.49999999999795</c:v>
                      </c:pt>
                      <c:pt idx="1418">
                        <c:v>708.99999999999704</c:v>
                      </c:pt>
                      <c:pt idx="1419">
                        <c:v>709.49999999999704</c:v>
                      </c:pt>
                      <c:pt idx="1420">
                        <c:v>709.99999999999704</c:v>
                      </c:pt>
                      <c:pt idx="1421">
                        <c:v>710.49999999999704</c:v>
                      </c:pt>
                      <c:pt idx="1422">
                        <c:v>710.99999999999795</c:v>
                      </c:pt>
                      <c:pt idx="1423">
                        <c:v>711.49999999999704</c:v>
                      </c:pt>
                      <c:pt idx="1424">
                        <c:v>711.99999999999704</c:v>
                      </c:pt>
                      <c:pt idx="1425">
                        <c:v>712.49999999999704</c:v>
                      </c:pt>
                      <c:pt idx="1426">
                        <c:v>712.99999999999704</c:v>
                      </c:pt>
                      <c:pt idx="1427">
                        <c:v>713.49999999999704</c:v>
                      </c:pt>
                      <c:pt idx="1428">
                        <c:v>713.99999999999704</c:v>
                      </c:pt>
                      <c:pt idx="1429">
                        <c:v>714.49999999999795</c:v>
                      </c:pt>
                      <c:pt idx="1430">
                        <c:v>714.99999999999795</c:v>
                      </c:pt>
                      <c:pt idx="1431">
                        <c:v>715.49999999999795</c:v>
                      </c:pt>
                      <c:pt idx="1432">
                        <c:v>715.99999999999795</c:v>
                      </c:pt>
                      <c:pt idx="1433">
                        <c:v>716.49999999999795</c:v>
                      </c:pt>
                      <c:pt idx="1434">
                        <c:v>716.99999999999795</c:v>
                      </c:pt>
                      <c:pt idx="1435">
                        <c:v>717.49999999999795</c:v>
                      </c:pt>
                      <c:pt idx="1436">
                        <c:v>717.99999999999704</c:v>
                      </c:pt>
                      <c:pt idx="1437">
                        <c:v>718.49999999999704</c:v>
                      </c:pt>
                      <c:pt idx="1438">
                        <c:v>718.99999999999795</c:v>
                      </c:pt>
                      <c:pt idx="1439">
                        <c:v>719.49999999999704</c:v>
                      </c:pt>
                      <c:pt idx="1440">
                        <c:v>719.99999999999704</c:v>
                      </c:pt>
                      <c:pt idx="1441">
                        <c:v>720.49999999999704</c:v>
                      </c:pt>
                      <c:pt idx="1442">
                        <c:v>720.99999999999795</c:v>
                      </c:pt>
                      <c:pt idx="1443">
                        <c:v>721.49999999999704</c:v>
                      </c:pt>
                      <c:pt idx="1444">
                        <c:v>721.99999999999704</c:v>
                      </c:pt>
                      <c:pt idx="1445">
                        <c:v>722.49999999999704</c:v>
                      </c:pt>
                      <c:pt idx="1446">
                        <c:v>722.99999999999704</c:v>
                      </c:pt>
                      <c:pt idx="1447">
                        <c:v>723.49999999999704</c:v>
                      </c:pt>
                      <c:pt idx="1448">
                        <c:v>723.99999999999704</c:v>
                      </c:pt>
                      <c:pt idx="1449">
                        <c:v>724.49999999999704</c:v>
                      </c:pt>
                      <c:pt idx="1450">
                        <c:v>724.99999999999704</c:v>
                      </c:pt>
                      <c:pt idx="1451">
                        <c:v>725.49999999999704</c:v>
                      </c:pt>
                      <c:pt idx="1452">
                        <c:v>725.99999999999704</c:v>
                      </c:pt>
                      <c:pt idx="1453">
                        <c:v>726.49999999999704</c:v>
                      </c:pt>
                      <c:pt idx="1454">
                        <c:v>726.99999999999704</c:v>
                      </c:pt>
                      <c:pt idx="1455">
                        <c:v>727.49999999999704</c:v>
                      </c:pt>
                      <c:pt idx="1456">
                        <c:v>727.99999999999704</c:v>
                      </c:pt>
                      <c:pt idx="1457">
                        <c:v>728.49999999999704</c:v>
                      </c:pt>
                      <c:pt idx="1458">
                        <c:v>728.99999999999704</c:v>
                      </c:pt>
                      <c:pt idx="1459">
                        <c:v>729.49999999999704</c:v>
                      </c:pt>
                      <c:pt idx="1460">
                        <c:v>729.99999999999704</c:v>
                      </c:pt>
                      <c:pt idx="1461">
                        <c:v>730.49999999999704</c:v>
                      </c:pt>
                      <c:pt idx="1462">
                        <c:v>730.99999999999704</c:v>
                      </c:pt>
                      <c:pt idx="1463">
                        <c:v>731.49999999999704</c:v>
                      </c:pt>
                      <c:pt idx="1464">
                        <c:v>731.99999999999704</c:v>
                      </c:pt>
                      <c:pt idx="1465">
                        <c:v>732.49999999999704</c:v>
                      </c:pt>
                      <c:pt idx="1466">
                        <c:v>732.99999999999704</c:v>
                      </c:pt>
                      <c:pt idx="1467">
                        <c:v>733.49999999999704</c:v>
                      </c:pt>
                      <c:pt idx="1468">
                        <c:v>733.99999999999704</c:v>
                      </c:pt>
                      <c:pt idx="1469">
                        <c:v>734.49999999999704</c:v>
                      </c:pt>
                      <c:pt idx="1470">
                        <c:v>734.99999999999704</c:v>
                      </c:pt>
                      <c:pt idx="1471">
                        <c:v>735.49999999999704</c:v>
                      </c:pt>
                      <c:pt idx="1472">
                        <c:v>735.99999999999704</c:v>
                      </c:pt>
                      <c:pt idx="1473">
                        <c:v>736.49999999999704</c:v>
                      </c:pt>
                      <c:pt idx="1474">
                        <c:v>736.99999999999704</c:v>
                      </c:pt>
                      <c:pt idx="1475">
                        <c:v>737.49999999999704</c:v>
                      </c:pt>
                      <c:pt idx="1476">
                        <c:v>737.99999999999704</c:v>
                      </c:pt>
                      <c:pt idx="1477">
                        <c:v>738.49999999999704</c:v>
                      </c:pt>
                      <c:pt idx="1478">
                        <c:v>738.99999999999704</c:v>
                      </c:pt>
                      <c:pt idx="1479">
                        <c:v>739.49999999999704</c:v>
                      </c:pt>
                      <c:pt idx="1480">
                        <c:v>739.99999999999704</c:v>
                      </c:pt>
                      <c:pt idx="1481">
                        <c:v>740.49999999999704</c:v>
                      </c:pt>
                      <c:pt idx="1482">
                        <c:v>740.99999999999704</c:v>
                      </c:pt>
                      <c:pt idx="1483">
                        <c:v>741.49999999999704</c:v>
                      </c:pt>
                      <c:pt idx="1484">
                        <c:v>741.99999999999704</c:v>
                      </c:pt>
                      <c:pt idx="1485">
                        <c:v>742.49999999999704</c:v>
                      </c:pt>
                      <c:pt idx="1486">
                        <c:v>742.99999999999704</c:v>
                      </c:pt>
                      <c:pt idx="1487">
                        <c:v>743.49999999999704</c:v>
                      </c:pt>
                      <c:pt idx="1488">
                        <c:v>743.99999999999704</c:v>
                      </c:pt>
                      <c:pt idx="1489">
                        <c:v>744.49999999999704</c:v>
                      </c:pt>
                      <c:pt idx="1490">
                        <c:v>744.99999999999704</c:v>
                      </c:pt>
                      <c:pt idx="1491">
                        <c:v>745.49999999999704</c:v>
                      </c:pt>
                      <c:pt idx="1492">
                        <c:v>745.99999999999704</c:v>
                      </c:pt>
                      <c:pt idx="1493">
                        <c:v>746.49999999999704</c:v>
                      </c:pt>
                      <c:pt idx="1494">
                        <c:v>746.99999999999704</c:v>
                      </c:pt>
                      <c:pt idx="1495">
                        <c:v>747.49999999999704</c:v>
                      </c:pt>
                      <c:pt idx="1496">
                        <c:v>747.99999999999704</c:v>
                      </c:pt>
                      <c:pt idx="1497">
                        <c:v>748.49999999999704</c:v>
                      </c:pt>
                      <c:pt idx="1498">
                        <c:v>748.99999999999704</c:v>
                      </c:pt>
                      <c:pt idx="1499">
                        <c:v>749.49999999999704</c:v>
                      </c:pt>
                      <c:pt idx="1500">
                        <c:v>749.99999999999704</c:v>
                      </c:pt>
                      <c:pt idx="1501">
                        <c:v>750.49999999999704</c:v>
                      </c:pt>
                      <c:pt idx="1502">
                        <c:v>750.99999999999602</c:v>
                      </c:pt>
                      <c:pt idx="1503">
                        <c:v>751.49999999999602</c:v>
                      </c:pt>
                      <c:pt idx="1504">
                        <c:v>751.99999999999602</c:v>
                      </c:pt>
                      <c:pt idx="1505">
                        <c:v>752.49999999999602</c:v>
                      </c:pt>
                      <c:pt idx="1506">
                        <c:v>752.99999999999602</c:v>
                      </c:pt>
                      <c:pt idx="1507">
                        <c:v>753.49999999999704</c:v>
                      </c:pt>
                      <c:pt idx="1508">
                        <c:v>753.99999999999704</c:v>
                      </c:pt>
                      <c:pt idx="1509">
                        <c:v>754.49999999999704</c:v>
                      </c:pt>
                      <c:pt idx="1510">
                        <c:v>754.99999999999602</c:v>
                      </c:pt>
                      <c:pt idx="1511">
                        <c:v>755.49999999999602</c:v>
                      </c:pt>
                      <c:pt idx="1512">
                        <c:v>755.99999999999602</c:v>
                      </c:pt>
                      <c:pt idx="1513">
                        <c:v>756.49999999999602</c:v>
                      </c:pt>
                      <c:pt idx="1514">
                        <c:v>756.99999999999602</c:v>
                      </c:pt>
                      <c:pt idx="1515">
                        <c:v>757.49999999999602</c:v>
                      </c:pt>
                      <c:pt idx="1516">
                        <c:v>757.99999999999602</c:v>
                      </c:pt>
                      <c:pt idx="1517">
                        <c:v>758.49999999999602</c:v>
                      </c:pt>
                      <c:pt idx="1518">
                        <c:v>758.99999999999602</c:v>
                      </c:pt>
                      <c:pt idx="1519">
                        <c:v>759.49999999999602</c:v>
                      </c:pt>
                      <c:pt idx="1520">
                        <c:v>759.99999999999602</c:v>
                      </c:pt>
                      <c:pt idx="1521">
                        <c:v>760.49999999999602</c:v>
                      </c:pt>
                      <c:pt idx="1522">
                        <c:v>760.99999999999602</c:v>
                      </c:pt>
                      <c:pt idx="1523">
                        <c:v>761.49999999999602</c:v>
                      </c:pt>
                      <c:pt idx="1524">
                        <c:v>761.99999999999602</c:v>
                      </c:pt>
                      <c:pt idx="1525">
                        <c:v>762.49999999999602</c:v>
                      </c:pt>
                      <c:pt idx="1526">
                        <c:v>762.99999999999602</c:v>
                      </c:pt>
                      <c:pt idx="1527">
                        <c:v>763.49999999999602</c:v>
                      </c:pt>
                      <c:pt idx="1528">
                        <c:v>763.99999999999602</c:v>
                      </c:pt>
                      <c:pt idx="1529">
                        <c:v>764.49999999999602</c:v>
                      </c:pt>
                      <c:pt idx="1530">
                        <c:v>764.99999999999602</c:v>
                      </c:pt>
                      <c:pt idx="1531">
                        <c:v>765.49999999999602</c:v>
                      </c:pt>
                      <c:pt idx="1532">
                        <c:v>765.99999999999602</c:v>
                      </c:pt>
                      <c:pt idx="1533">
                        <c:v>766.49999999999602</c:v>
                      </c:pt>
                      <c:pt idx="1534">
                        <c:v>766.99999999999602</c:v>
                      </c:pt>
                      <c:pt idx="1535">
                        <c:v>767.49999999999602</c:v>
                      </c:pt>
                      <c:pt idx="1536">
                        <c:v>767.99999999999602</c:v>
                      </c:pt>
                      <c:pt idx="1537">
                        <c:v>768.49999999999602</c:v>
                      </c:pt>
                      <c:pt idx="1538">
                        <c:v>768.99999999999602</c:v>
                      </c:pt>
                      <c:pt idx="1539">
                        <c:v>769.49999999999602</c:v>
                      </c:pt>
                      <c:pt idx="1540">
                        <c:v>769.99999999999602</c:v>
                      </c:pt>
                      <c:pt idx="1541">
                        <c:v>770.49999999999602</c:v>
                      </c:pt>
                      <c:pt idx="1542">
                        <c:v>770.99999999999602</c:v>
                      </c:pt>
                      <c:pt idx="1543">
                        <c:v>771.49999999999602</c:v>
                      </c:pt>
                      <c:pt idx="1544">
                        <c:v>771.99999999999602</c:v>
                      </c:pt>
                      <c:pt idx="1545">
                        <c:v>772.49999999999602</c:v>
                      </c:pt>
                      <c:pt idx="1546">
                        <c:v>772.99999999999704</c:v>
                      </c:pt>
                      <c:pt idx="1547">
                        <c:v>773.49999999999602</c:v>
                      </c:pt>
                      <c:pt idx="1548">
                        <c:v>773.99999999999602</c:v>
                      </c:pt>
                      <c:pt idx="1549">
                        <c:v>774.49999999999602</c:v>
                      </c:pt>
                      <c:pt idx="1550">
                        <c:v>774.99999999999704</c:v>
                      </c:pt>
                      <c:pt idx="1551">
                        <c:v>775.49999999999602</c:v>
                      </c:pt>
                      <c:pt idx="1552">
                        <c:v>775.99999999999602</c:v>
                      </c:pt>
                      <c:pt idx="1553">
                        <c:v>776.49999999999704</c:v>
                      </c:pt>
                      <c:pt idx="1554">
                        <c:v>776.99999999999602</c:v>
                      </c:pt>
                      <c:pt idx="1555">
                        <c:v>777.49999999999704</c:v>
                      </c:pt>
                      <c:pt idx="1556">
                        <c:v>777.99999999999704</c:v>
                      </c:pt>
                      <c:pt idx="1557">
                        <c:v>778.49999999999704</c:v>
                      </c:pt>
                      <c:pt idx="1558">
                        <c:v>778.99999999999704</c:v>
                      </c:pt>
                      <c:pt idx="1559">
                        <c:v>779.49999999999704</c:v>
                      </c:pt>
                      <c:pt idx="1560">
                        <c:v>779.99999999999704</c:v>
                      </c:pt>
                      <c:pt idx="1561">
                        <c:v>780.49999999999704</c:v>
                      </c:pt>
                      <c:pt idx="1562">
                        <c:v>780.99999999999704</c:v>
                      </c:pt>
                      <c:pt idx="1563">
                        <c:v>781.49999999999704</c:v>
                      </c:pt>
                      <c:pt idx="1564">
                        <c:v>781.99999999999704</c:v>
                      </c:pt>
                      <c:pt idx="1565">
                        <c:v>782.49999999999704</c:v>
                      </c:pt>
                      <c:pt idx="1566">
                        <c:v>782.99999999999602</c:v>
                      </c:pt>
                      <c:pt idx="1567">
                        <c:v>783.49999999999602</c:v>
                      </c:pt>
                      <c:pt idx="1568">
                        <c:v>783.99999999999704</c:v>
                      </c:pt>
                      <c:pt idx="1569">
                        <c:v>784.49999999999704</c:v>
                      </c:pt>
                      <c:pt idx="1570">
                        <c:v>784.99999999999704</c:v>
                      </c:pt>
                      <c:pt idx="1571">
                        <c:v>785.49999999999704</c:v>
                      </c:pt>
                      <c:pt idx="1572">
                        <c:v>785.99999999999704</c:v>
                      </c:pt>
                      <c:pt idx="1573">
                        <c:v>786.49999999999704</c:v>
                      </c:pt>
                      <c:pt idx="1574">
                        <c:v>786.99999999999704</c:v>
                      </c:pt>
                      <c:pt idx="1575">
                        <c:v>787.49999999999704</c:v>
                      </c:pt>
                      <c:pt idx="1576">
                        <c:v>787.99999999999704</c:v>
                      </c:pt>
                      <c:pt idx="1577">
                        <c:v>788.49999999999704</c:v>
                      </c:pt>
                      <c:pt idx="1578">
                        <c:v>788.99999999999704</c:v>
                      </c:pt>
                      <c:pt idx="1579">
                        <c:v>789.49999999999704</c:v>
                      </c:pt>
                      <c:pt idx="1580">
                        <c:v>789.99999999999704</c:v>
                      </c:pt>
                      <c:pt idx="1581">
                        <c:v>790.49999999999704</c:v>
                      </c:pt>
                      <c:pt idx="1582">
                        <c:v>790.99999999999704</c:v>
                      </c:pt>
                      <c:pt idx="1583">
                        <c:v>791.49999999999704</c:v>
                      </c:pt>
                      <c:pt idx="1584">
                        <c:v>791.99999999999704</c:v>
                      </c:pt>
                      <c:pt idx="1585">
                        <c:v>792.49999999999704</c:v>
                      </c:pt>
                      <c:pt idx="1586">
                        <c:v>792.99999999999704</c:v>
                      </c:pt>
                      <c:pt idx="1587">
                        <c:v>793.49999999999704</c:v>
                      </c:pt>
                      <c:pt idx="1588">
                        <c:v>793.99999999999704</c:v>
                      </c:pt>
                      <c:pt idx="1589">
                        <c:v>794.49999999999704</c:v>
                      </c:pt>
                      <c:pt idx="1590">
                        <c:v>794.99999999999704</c:v>
                      </c:pt>
                      <c:pt idx="1591">
                        <c:v>795.49999999999704</c:v>
                      </c:pt>
                      <c:pt idx="1592">
                        <c:v>795.99999999999704</c:v>
                      </c:pt>
                      <c:pt idx="1593">
                        <c:v>796.49999999999704</c:v>
                      </c:pt>
                      <c:pt idx="1594">
                        <c:v>796.99999999999704</c:v>
                      </c:pt>
                      <c:pt idx="1595">
                        <c:v>797.49999999999704</c:v>
                      </c:pt>
                      <c:pt idx="1596">
                        <c:v>797.99999999999704</c:v>
                      </c:pt>
                      <c:pt idx="1597">
                        <c:v>798.49999999999704</c:v>
                      </c:pt>
                      <c:pt idx="1598">
                        <c:v>798.99999999999704</c:v>
                      </c:pt>
                      <c:pt idx="1599">
                        <c:v>799.49999999999704</c:v>
                      </c:pt>
                      <c:pt idx="1600">
                        <c:v>799.99999999999704</c:v>
                      </c:pt>
                      <c:pt idx="1601">
                        <c:v>800.49999999999704</c:v>
                      </c:pt>
                      <c:pt idx="1602">
                        <c:v>800.99999999999704</c:v>
                      </c:pt>
                      <c:pt idx="1603">
                        <c:v>801.49999999999704</c:v>
                      </c:pt>
                      <c:pt idx="1604">
                        <c:v>801.99999999999704</c:v>
                      </c:pt>
                      <c:pt idx="1605">
                        <c:v>802.49999999999704</c:v>
                      </c:pt>
                      <c:pt idx="1606">
                        <c:v>802.99999999999704</c:v>
                      </c:pt>
                      <c:pt idx="1607">
                        <c:v>803.49999999999704</c:v>
                      </c:pt>
                      <c:pt idx="1608">
                        <c:v>803.99999999999704</c:v>
                      </c:pt>
                      <c:pt idx="1609">
                        <c:v>804.49999999999704</c:v>
                      </c:pt>
                      <c:pt idx="1610">
                        <c:v>804.99999999999704</c:v>
                      </c:pt>
                      <c:pt idx="1611">
                        <c:v>805.49999999999704</c:v>
                      </c:pt>
                      <c:pt idx="1612">
                        <c:v>805.99999999999704</c:v>
                      </c:pt>
                      <c:pt idx="1613">
                        <c:v>806.49999999999704</c:v>
                      </c:pt>
                      <c:pt idx="1614">
                        <c:v>806.99999999999704</c:v>
                      </c:pt>
                      <c:pt idx="1615">
                        <c:v>807.49999999999704</c:v>
                      </c:pt>
                      <c:pt idx="1616">
                        <c:v>807.99999999999704</c:v>
                      </c:pt>
                      <c:pt idx="1617">
                        <c:v>808.49999999999704</c:v>
                      </c:pt>
                      <c:pt idx="1618">
                        <c:v>808.99999999999704</c:v>
                      </c:pt>
                      <c:pt idx="1619">
                        <c:v>809.49999999999704</c:v>
                      </c:pt>
                      <c:pt idx="1620">
                        <c:v>809.99999999999704</c:v>
                      </c:pt>
                      <c:pt idx="1621">
                        <c:v>810.49999999999704</c:v>
                      </c:pt>
                      <c:pt idx="1622">
                        <c:v>810.99999999999704</c:v>
                      </c:pt>
                      <c:pt idx="1623">
                        <c:v>811.49999999999704</c:v>
                      </c:pt>
                      <c:pt idx="1624">
                        <c:v>811.99999999999704</c:v>
                      </c:pt>
                      <c:pt idx="1625">
                        <c:v>812.49999999999704</c:v>
                      </c:pt>
                      <c:pt idx="1626">
                        <c:v>812.99999999999704</c:v>
                      </c:pt>
                      <c:pt idx="1627">
                        <c:v>813.49999999999704</c:v>
                      </c:pt>
                      <c:pt idx="1628">
                        <c:v>813.99999999999704</c:v>
                      </c:pt>
                      <c:pt idx="1629">
                        <c:v>814.49999999999704</c:v>
                      </c:pt>
                      <c:pt idx="1630">
                        <c:v>814.99999999999704</c:v>
                      </c:pt>
                      <c:pt idx="1631">
                        <c:v>815.49999999999704</c:v>
                      </c:pt>
                      <c:pt idx="1632">
                        <c:v>815.99999999999704</c:v>
                      </c:pt>
                      <c:pt idx="1633">
                        <c:v>816.49999999999704</c:v>
                      </c:pt>
                      <c:pt idx="1634">
                        <c:v>816.99999999999704</c:v>
                      </c:pt>
                      <c:pt idx="1635">
                        <c:v>817.49999999999704</c:v>
                      </c:pt>
                      <c:pt idx="1636">
                        <c:v>817.99999999999704</c:v>
                      </c:pt>
                      <c:pt idx="1637">
                        <c:v>818.49999999999704</c:v>
                      </c:pt>
                      <c:pt idx="1638">
                        <c:v>818.99999999999704</c:v>
                      </c:pt>
                      <c:pt idx="1639">
                        <c:v>819.49999999999704</c:v>
                      </c:pt>
                      <c:pt idx="1640">
                        <c:v>819.99999999999704</c:v>
                      </c:pt>
                      <c:pt idx="1641">
                        <c:v>820.49999999999704</c:v>
                      </c:pt>
                      <c:pt idx="1642">
                        <c:v>820.99999999999704</c:v>
                      </c:pt>
                      <c:pt idx="1643">
                        <c:v>821.49999999999704</c:v>
                      </c:pt>
                      <c:pt idx="1644">
                        <c:v>821.99999999999704</c:v>
                      </c:pt>
                      <c:pt idx="1645">
                        <c:v>822.49999999999704</c:v>
                      </c:pt>
                      <c:pt idx="1646">
                        <c:v>822.99999999999704</c:v>
                      </c:pt>
                      <c:pt idx="1647">
                        <c:v>823.49999999999704</c:v>
                      </c:pt>
                      <c:pt idx="1648">
                        <c:v>823.99999999999704</c:v>
                      </c:pt>
                      <c:pt idx="1649">
                        <c:v>824.49999999999704</c:v>
                      </c:pt>
                      <c:pt idx="1650">
                        <c:v>824.99999999999704</c:v>
                      </c:pt>
                      <c:pt idx="1651">
                        <c:v>825.49999999999704</c:v>
                      </c:pt>
                      <c:pt idx="1652">
                        <c:v>825.99999999999704</c:v>
                      </c:pt>
                      <c:pt idx="1653">
                        <c:v>826.49999999999704</c:v>
                      </c:pt>
                      <c:pt idx="1654">
                        <c:v>826.99999999999704</c:v>
                      </c:pt>
                      <c:pt idx="1655">
                        <c:v>827.49999999999704</c:v>
                      </c:pt>
                      <c:pt idx="1656">
                        <c:v>827.99999999999704</c:v>
                      </c:pt>
                      <c:pt idx="1657">
                        <c:v>828.49999999999704</c:v>
                      </c:pt>
                      <c:pt idx="1658">
                        <c:v>828.99999999999704</c:v>
                      </c:pt>
                      <c:pt idx="1659">
                        <c:v>829.49999999999704</c:v>
                      </c:pt>
                      <c:pt idx="1660">
                        <c:v>829.99999999999704</c:v>
                      </c:pt>
                      <c:pt idx="1661">
                        <c:v>830.49999999999704</c:v>
                      </c:pt>
                      <c:pt idx="1662">
                        <c:v>830.99999999999704</c:v>
                      </c:pt>
                      <c:pt idx="1663">
                        <c:v>831.49999999999704</c:v>
                      </c:pt>
                      <c:pt idx="1664">
                        <c:v>831.99999999999704</c:v>
                      </c:pt>
                      <c:pt idx="1665">
                        <c:v>832.49999999999704</c:v>
                      </c:pt>
                      <c:pt idx="1666">
                        <c:v>832.99999999999704</c:v>
                      </c:pt>
                      <c:pt idx="1667">
                        <c:v>833.49999999999704</c:v>
                      </c:pt>
                      <c:pt idx="1668">
                        <c:v>833.99999999999704</c:v>
                      </c:pt>
                      <c:pt idx="1669">
                        <c:v>834.49999999999704</c:v>
                      </c:pt>
                      <c:pt idx="1670">
                        <c:v>834.99999999999704</c:v>
                      </c:pt>
                      <c:pt idx="1671">
                        <c:v>835.49999999999704</c:v>
                      </c:pt>
                      <c:pt idx="1672">
                        <c:v>835.99999999999704</c:v>
                      </c:pt>
                      <c:pt idx="1673">
                        <c:v>836.49999999999704</c:v>
                      </c:pt>
                      <c:pt idx="1674">
                        <c:v>836.99999999999704</c:v>
                      </c:pt>
                      <c:pt idx="1675">
                        <c:v>837.49999999999704</c:v>
                      </c:pt>
                      <c:pt idx="1676">
                        <c:v>837.99999999999704</c:v>
                      </c:pt>
                      <c:pt idx="1677">
                        <c:v>838.49999999999704</c:v>
                      </c:pt>
                      <c:pt idx="1678">
                        <c:v>838.99999999999704</c:v>
                      </c:pt>
                      <c:pt idx="1679">
                        <c:v>839.49999999999704</c:v>
                      </c:pt>
                      <c:pt idx="1680">
                        <c:v>839.99999999999704</c:v>
                      </c:pt>
                      <c:pt idx="1681">
                        <c:v>840.49999999999704</c:v>
                      </c:pt>
                      <c:pt idx="1682">
                        <c:v>840.99999999999704</c:v>
                      </c:pt>
                      <c:pt idx="1683">
                        <c:v>841.49999999999704</c:v>
                      </c:pt>
                      <c:pt idx="1684">
                        <c:v>841.99999999999704</c:v>
                      </c:pt>
                      <c:pt idx="1685">
                        <c:v>842.49999999999704</c:v>
                      </c:pt>
                      <c:pt idx="1686">
                        <c:v>842.99999999999704</c:v>
                      </c:pt>
                      <c:pt idx="1687">
                        <c:v>843.49999999999704</c:v>
                      </c:pt>
                      <c:pt idx="1688">
                        <c:v>843.99999999999704</c:v>
                      </c:pt>
                      <c:pt idx="1689">
                        <c:v>844.49999999999704</c:v>
                      </c:pt>
                      <c:pt idx="1690">
                        <c:v>844.99999999999704</c:v>
                      </c:pt>
                      <c:pt idx="1691">
                        <c:v>845.49999999999704</c:v>
                      </c:pt>
                      <c:pt idx="1692">
                        <c:v>845.99999999999704</c:v>
                      </c:pt>
                      <c:pt idx="1693">
                        <c:v>846.49999999999704</c:v>
                      </c:pt>
                      <c:pt idx="1694">
                        <c:v>846.99999999999704</c:v>
                      </c:pt>
                      <c:pt idx="1695">
                        <c:v>847.49999999999704</c:v>
                      </c:pt>
                      <c:pt idx="1696">
                        <c:v>847.99999999999704</c:v>
                      </c:pt>
                      <c:pt idx="1697">
                        <c:v>848.49999999999704</c:v>
                      </c:pt>
                      <c:pt idx="1698">
                        <c:v>848.99999999999704</c:v>
                      </c:pt>
                      <c:pt idx="1699">
                        <c:v>849.49999999999704</c:v>
                      </c:pt>
                      <c:pt idx="1700">
                        <c:v>849.99999999999704</c:v>
                      </c:pt>
                      <c:pt idx="1701">
                        <c:v>850.49999999999704</c:v>
                      </c:pt>
                      <c:pt idx="1702">
                        <c:v>850.99999999999704</c:v>
                      </c:pt>
                      <c:pt idx="1703">
                        <c:v>851.49999999999704</c:v>
                      </c:pt>
                      <c:pt idx="1704">
                        <c:v>851.99999999999704</c:v>
                      </c:pt>
                      <c:pt idx="1705">
                        <c:v>852.49999999999704</c:v>
                      </c:pt>
                      <c:pt idx="1706">
                        <c:v>852.99999999999704</c:v>
                      </c:pt>
                      <c:pt idx="1707">
                        <c:v>853.49999999999704</c:v>
                      </c:pt>
                      <c:pt idx="1708">
                        <c:v>853.99999999999704</c:v>
                      </c:pt>
                      <c:pt idx="1709">
                        <c:v>854.49999999999704</c:v>
                      </c:pt>
                      <c:pt idx="1710">
                        <c:v>854.99999999999704</c:v>
                      </c:pt>
                      <c:pt idx="1711">
                        <c:v>855.49999999999704</c:v>
                      </c:pt>
                      <c:pt idx="1712">
                        <c:v>855.99999999999704</c:v>
                      </c:pt>
                      <c:pt idx="1713">
                        <c:v>856.49999999999704</c:v>
                      </c:pt>
                      <c:pt idx="1714">
                        <c:v>856.99999999999704</c:v>
                      </c:pt>
                      <c:pt idx="1715">
                        <c:v>857.49999999999704</c:v>
                      </c:pt>
                      <c:pt idx="1716">
                        <c:v>857.99999999999704</c:v>
                      </c:pt>
                      <c:pt idx="1717">
                        <c:v>858.49999999999704</c:v>
                      </c:pt>
                      <c:pt idx="1718">
                        <c:v>858.99999999999704</c:v>
                      </c:pt>
                      <c:pt idx="1719">
                        <c:v>859.49999999999704</c:v>
                      </c:pt>
                      <c:pt idx="1720">
                        <c:v>859.99999999999704</c:v>
                      </c:pt>
                      <c:pt idx="1721">
                        <c:v>860.49999999999704</c:v>
                      </c:pt>
                      <c:pt idx="1722">
                        <c:v>860.99999999999704</c:v>
                      </c:pt>
                      <c:pt idx="1723">
                        <c:v>861.49999999999704</c:v>
                      </c:pt>
                      <c:pt idx="1724">
                        <c:v>861.99999999999704</c:v>
                      </c:pt>
                      <c:pt idx="1725">
                        <c:v>862.49999999999704</c:v>
                      </c:pt>
                      <c:pt idx="1726">
                        <c:v>862.99999999999704</c:v>
                      </c:pt>
                      <c:pt idx="1727">
                        <c:v>863.49999999999704</c:v>
                      </c:pt>
                      <c:pt idx="1728">
                        <c:v>863.99999999999704</c:v>
                      </c:pt>
                      <c:pt idx="1729">
                        <c:v>864.49999999999704</c:v>
                      </c:pt>
                      <c:pt idx="1730">
                        <c:v>864.99999999999704</c:v>
                      </c:pt>
                      <c:pt idx="1731">
                        <c:v>865.49999999999704</c:v>
                      </c:pt>
                      <c:pt idx="1732">
                        <c:v>865.99999999999704</c:v>
                      </c:pt>
                      <c:pt idx="1733">
                        <c:v>866.49999999999704</c:v>
                      </c:pt>
                      <c:pt idx="1734">
                        <c:v>866.99999999999704</c:v>
                      </c:pt>
                      <c:pt idx="1735">
                        <c:v>867.49999999999704</c:v>
                      </c:pt>
                      <c:pt idx="1736">
                        <c:v>867.99999999999704</c:v>
                      </c:pt>
                      <c:pt idx="1737">
                        <c:v>868.49999999999704</c:v>
                      </c:pt>
                      <c:pt idx="1738">
                        <c:v>868.99999999999704</c:v>
                      </c:pt>
                      <c:pt idx="1739">
                        <c:v>869.49999999999704</c:v>
                      </c:pt>
                      <c:pt idx="1740">
                        <c:v>869.99999999999704</c:v>
                      </c:pt>
                      <c:pt idx="1741">
                        <c:v>870.49999999999704</c:v>
                      </c:pt>
                      <c:pt idx="1742">
                        <c:v>870.99999999999704</c:v>
                      </c:pt>
                      <c:pt idx="1743">
                        <c:v>871.49999999999704</c:v>
                      </c:pt>
                      <c:pt idx="1744">
                        <c:v>871.99999999999704</c:v>
                      </c:pt>
                      <c:pt idx="1745">
                        <c:v>872.49999999999704</c:v>
                      </c:pt>
                      <c:pt idx="1746">
                        <c:v>872.99999999999704</c:v>
                      </c:pt>
                      <c:pt idx="1747">
                        <c:v>873.49999999999704</c:v>
                      </c:pt>
                      <c:pt idx="1748">
                        <c:v>873.99999999999704</c:v>
                      </c:pt>
                      <c:pt idx="1749">
                        <c:v>874.49999999999704</c:v>
                      </c:pt>
                      <c:pt idx="1750">
                        <c:v>874.99999999999704</c:v>
                      </c:pt>
                      <c:pt idx="1751">
                        <c:v>875.49999999999704</c:v>
                      </c:pt>
                      <c:pt idx="1752">
                        <c:v>875.99999999999704</c:v>
                      </c:pt>
                      <c:pt idx="1753">
                        <c:v>876.49999999999704</c:v>
                      </c:pt>
                      <c:pt idx="1754">
                        <c:v>876.99999999999704</c:v>
                      </c:pt>
                      <c:pt idx="1755">
                        <c:v>877.49999999999704</c:v>
                      </c:pt>
                      <c:pt idx="1756">
                        <c:v>877.99999999999704</c:v>
                      </c:pt>
                      <c:pt idx="1757">
                        <c:v>878.49999999999704</c:v>
                      </c:pt>
                      <c:pt idx="1758">
                        <c:v>878.99999999999704</c:v>
                      </c:pt>
                      <c:pt idx="1759">
                        <c:v>879.49999999999704</c:v>
                      </c:pt>
                      <c:pt idx="1760">
                        <c:v>879.99999999999704</c:v>
                      </c:pt>
                      <c:pt idx="1761">
                        <c:v>880.49999999999704</c:v>
                      </c:pt>
                      <c:pt idx="1762">
                        <c:v>880.99999999999704</c:v>
                      </c:pt>
                      <c:pt idx="1763">
                        <c:v>881.49999999999704</c:v>
                      </c:pt>
                      <c:pt idx="1764">
                        <c:v>881.99999999999704</c:v>
                      </c:pt>
                      <c:pt idx="1765">
                        <c:v>882.49999999999704</c:v>
                      </c:pt>
                      <c:pt idx="1766">
                        <c:v>882.99999999999704</c:v>
                      </c:pt>
                      <c:pt idx="1767">
                        <c:v>883.49999999999704</c:v>
                      </c:pt>
                      <c:pt idx="1768">
                        <c:v>883.99999999999704</c:v>
                      </c:pt>
                      <c:pt idx="1769">
                        <c:v>884.49999999999704</c:v>
                      </c:pt>
                      <c:pt idx="1770">
                        <c:v>884.99999999999704</c:v>
                      </c:pt>
                      <c:pt idx="1771">
                        <c:v>885.49999999999704</c:v>
                      </c:pt>
                      <c:pt idx="1772">
                        <c:v>885.99999999999704</c:v>
                      </c:pt>
                      <c:pt idx="1773">
                        <c:v>886.49999999999704</c:v>
                      </c:pt>
                      <c:pt idx="1774">
                        <c:v>886.99999999999704</c:v>
                      </c:pt>
                      <c:pt idx="1775">
                        <c:v>887.49999999999704</c:v>
                      </c:pt>
                      <c:pt idx="1776">
                        <c:v>887.99999999999704</c:v>
                      </c:pt>
                      <c:pt idx="1777">
                        <c:v>888.49999999999704</c:v>
                      </c:pt>
                      <c:pt idx="1778">
                        <c:v>888.99999999999704</c:v>
                      </c:pt>
                      <c:pt idx="1779">
                        <c:v>889.49999999999704</c:v>
                      </c:pt>
                      <c:pt idx="1780">
                        <c:v>889.99999999999704</c:v>
                      </c:pt>
                      <c:pt idx="1781">
                        <c:v>890.49999999999704</c:v>
                      </c:pt>
                      <c:pt idx="1782">
                        <c:v>890.99999999999704</c:v>
                      </c:pt>
                      <c:pt idx="1783">
                        <c:v>891.49999999999704</c:v>
                      </c:pt>
                      <c:pt idx="1784">
                        <c:v>891.99999999999704</c:v>
                      </c:pt>
                      <c:pt idx="1785">
                        <c:v>892.49999999999704</c:v>
                      </c:pt>
                      <c:pt idx="1786">
                        <c:v>892.99999999999704</c:v>
                      </c:pt>
                      <c:pt idx="1787">
                        <c:v>893.49999999999704</c:v>
                      </c:pt>
                      <c:pt idx="1788">
                        <c:v>893.99999999999704</c:v>
                      </c:pt>
                      <c:pt idx="1789">
                        <c:v>894.49999999999704</c:v>
                      </c:pt>
                      <c:pt idx="1790">
                        <c:v>894.99999999999704</c:v>
                      </c:pt>
                      <c:pt idx="1791">
                        <c:v>895.49999999999704</c:v>
                      </c:pt>
                      <c:pt idx="1792">
                        <c:v>895.99999999999704</c:v>
                      </c:pt>
                      <c:pt idx="1793">
                        <c:v>896.49999999999704</c:v>
                      </c:pt>
                      <c:pt idx="1794">
                        <c:v>896.99999999999704</c:v>
                      </c:pt>
                      <c:pt idx="1795">
                        <c:v>897.49999999999704</c:v>
                      </c:pt>
                      <c:pt idx="1796">
                        <c:v>897.99999999999704</c:v>
                      </c:pt>
                      <c:pt idx="1797">
                        <c:v>898.49999999999704</c:v>
                      </c:pt>
                      <c:pt idx="1798">
                        <c:v>898.99999999999704</c:v>
                      </c:pt>
                      <c:pt idx="1799">
                        <c:v>899.49999999999704</c:v>
                      </c:pt>
                      <c:pt idx="1800">
                        <c:v>899.99999999999704</c:v>
                      </c:pt>
                      <c:pt idx="1801">
                        <c:v>900.49999999999704</c:v>
                      </c:pt>
                      <c:pt idx="1802">
                        <c:v>900.99999999999704</c:v>
                      </c:pt>
                      <c:pt idx="1803">
                        <c:v>901.49999999999704</c:v>
                      </c:pt>
                      <c:pt idx="1804">
                        <c:v>901.99999999999704</c:v>
                      </c:pt>
                      <c:pt idx="1805">
                        <c:v>902.49999999999704</c:v>
                      </c:pt>
                      <c:pt idx="1806">
                        <c:v>902.99999999999704</c:v>
                      </c:pt>
                      <c:pt idx="1807">
                        <c:v>903.49999999999704</c:v>
                      </c:pt>
                      <c:pt idx="1808">
                        <c:v>903.99999999999704</c:v>
                      </c:pt>
                      <c:pt idx="1809">
                        <c:v>904.49999999999704</c:v>
                      </c:pt>
                      <c:pt idx="1810">
                        <c:v>904.99999999999704</c:v>
                      </c:pt>
                      <c:pt idx="1811">
                        <c:v>905.49999999999704</c:v>
                      </c:pt>
                      <c:pt idx="1812">
                        <c:v>905.99999999999704</c:v>
                      </c:pt>
                      <c:pt idx="1813">
                        <c:v>906.49999999999704</c:v>
                      </c:pt>
                      <c:pt idx="1814">
                        <c:v>906.99999999999704</c:v>
                      </c:pt>
                      <c:pt idx="1815">
                        <c:v>907.49999999999704</c:v>
                      </c:pt>
                      <c:pt idx="1816">
                        <c:v>907.99999999999704</c:v>
                      </c:pt>
                      <c:pt idx="1817">
                        <c:v>908.49999999999704</c:v>
                      </c:pt>
                      <c:pt idx="1818">
                        <c:v>908.99999999999704</c:v>
                      </c:pt>
                      <c:pt idx="1819">
                        <c:v>909.49999999999704</c:v>
                      </c:pt>
                      <c:pt idx="1820">
                        <c:v>909.99999999999704</c:v>
                      </c:pt>
                      <c:pt idx="1821">
                        <c:v>910.49999999999704</c:v>
                      </c:pt>
                      <c:pt idx="1822">
                        <c:v>910.99999999999704</c:v>
                      </c:pt>
                      <c:pt idx="1823">
                        <c:v>911.49999999999704</c:v>
                      </c:pt>
                      <c:pt idx="1824">
                        <c:v>911.99999999999704</c:v>
                      </c:pt>
                      <c:pt idx="1825">
                        <c:v>912.49999999999704</c:v>
                      </c:pt>
                      <c:pt idx="1826">
                        <c:v>912.99999999999704</c:v>
                      </c:pt>
                      <c:pt idx="1827">
                        <c:v>913.49999999999704</c:v>
                      </c:pt>
                      <c:pt idx="1828">
                        <c:v>913.99999999999704</c:v>
                      </c:pt>
                      <c:pt idx="1829">
                        <c:v>914.49999999999704</c:v>
                      </c:pt>
                      <c:pt idx="1830">
                        <c:v>914.99999999999704</c:v>
                      </c:pt>
                      <c:pt idx="1831">
                        <c:v>915.49999999999704</c:v>
                      </c:pt>
                      <c:pt idx="1832">
                        <c:v>915.99999999999704</c:v>
                      </c:pt>
                      <c:pt idx="1833">
                        <c:v>916.49999999999704</c:v>
                      </c:pt>
                      <c:pt idx="1834">
                        <c:v>916.99999999999704</c:v>
                      </c:pt>
                      <c:pt idx="1835">
                        <c:v>917.49999999999704</c:v>
                      </c:pt>
                      <c:pt idx="1836">
                        <c:v>917.99999999999704</c:v>
                      </c:pt>
                      <c:pt idx="1837">
                        <c:v>918.49999999999704</c:v>
                      </c:pt>
                      <c:pt idx="1838">
                        <c:v>918.99999999999704</c:v>
                      </c:pt>
                      <c:pt idx="1839">
                        <c:v>919.49999999999704</c:v>
                      </c:pt>
                      <c:pt idx="1840">
                        <c:v>919.99999999999704</c:v>
                      </c:pt>
                      <c:pt idx="1841">
                        <c:v>920.49999999999704</c:v>
                      </c:pt>
                      <c:pt idx="1842">
                        <c:v>920.99999999999704</c:v>
                      </c:pt>
                      <c:pt idx="1843">
                        <c:v>921.49999999999704</c:v>
                      </c:pt>
                      <c:pt idx="1844">
                        <c:v>921.99999999999704</c:v>
                      </c:pt>
                      <c:pt idx="1845">
                        <c:v>922.49999999999704</c:v>
                      </c:pt>
                      <c:pt idx="1846">
                        <c:v>922.99999999999704</c:v>
                      </c:pt>
                      <c:pt idx="1847">
                        <c:v>923.49999999999704</c:v>
                      </c:pt>
                      <c:pt idx="1848">
                        <c:v>923.99999999999704</c:v>
                      </c:pt>
                      <c:pt idx="1849">
                        <c:v>924.49999999999704</c:v>
                      </c:pt>
                      <c:pt idx="1850">
                        <c:v>924.99999999999704</c:v>
                      </c:pt>
                      <c:pt idx="1851">
                        <c:v>925.49999999999704</c:v>
                      </c:pt>
                      <c:pt idx="1852">
                        <c:v>925.99999999999704</c:v>
                      </c:pt>
                      <c:pt idx="1853">
                        <c:v>926.49999999999704</c:v>
                      </c:pt>
                      <c:pt idx="1854">
                        <c:v>926.99999999999704</c:v>
                      </c:pt>
                      <c:pt idx="1855">
                        <c:v>927.49999999999704</c:v>
                      </c:pt>
                      <c:pt idx="1856">
                        <c:v>927.99999999999704</c:v>
                      </c:pt>
                      <c:pt idx="1857">
                        <c:v>928.49999999999704</c:v>
                      </c:pt>
                      <c:pt idx="1858">
                        <c:v>928.99999999999704</c:v>
                      </c:pt>
                      <c:pt idx="1859">
                        <c:v>929.49999999999704</c:v>
                      </c:pt>
                      <c:pt idx="1860">
                        <c:v>929.99999999999704</c:v>
                      </c:pt>
                      <c:pt idx="1861">
                        <c:v>930.49999999999704</c:v>
                      </c:pt>
                      <c:pt idx="1862">
                        <c:v>930.99999999999704</c:v>
                      </c:pt>
                      <c:pt idx="1863">
                        <c:v>931.49999999999704</c:v>
                      </c:pt>
                      <c:pt idx="1864">
                        <c:v>931.99999999999704</c:v>
                      </c:pt>
                      <c:pt idx="1865">
                        <c:v>932.49999999999704</c:v>
                      </c:pt>
                      <c:pt idx="1866">
                        <c:v>932.99999999999704</c:v>
                      </c:pt>
                      <c:pt idx="1867">
                        <c:v>933.49999999999704</c:v>
                      </c:pt>
                      <c:pt idx="1868">
                        <c:v>933.99999999999704</c:v>
                      </c:pt>
                      <c:pt idx="1869">
                        <c:v>934.49999999999704</c:v>
                      </c:pt>
                      <c:pt idx="1870">
                        <c:v>934.99999999999704</c:v>
                      </c:pt>
                      <c:pt idx="1871">
                        <c:v>935.49999999999704</c:v>
                      </c:pt>
                      <c:pt idx="1872">
                        <c:v>935.99999999999704</c:v>
                      </c:pt>
                      <c:pt idx="1873">
                        <c:v>936.49999999999704</c:v>
                      </c:pt>
                      <c:pt idx="1874">
                        <c:v>936.99999999999704</c:v>
                      </c:pt>
                      <c:pt idx="1875">
                        <c:v>937.49999999999704</c:v>
                      </c:pt>
                      <c:pt idx="1876">
                        <c:v>937.99999999999704</c:v>
                      </c:pt>
                      <c:pt idx="1877">
                        <c:v>938.49999999999704</c:v>
                      </c:pt>
                      <c:pt idx="1878">
                        <c:v>938.99999999999704</c:v>
                      </c:pt>
                      <c:pt idx="1879">
                        <c:v>939.49999999999704</c:v>
                      </c:pt>
                      <c:pt idx="1880">
                        <c:v>939.99999999999704</c:v>
                      </c:pt>
                      <c:pt idx="1881">
                        <c:v>940.49999999999704</c:v>
                      </c:pt>
                      <c:pt idx="1882">
                        <c:v>940.99999999999704</c:v>
                      </c:pt>
                      <c:pt idx="1883">
                        <c:v>941.49999999999704</c:v>
                      </c:pt>
                      <c:pt idx="1884">
                        <c:v>941.99999999999704</c:v>
                      </c:pt>
                      <c:pt idx="1885">
                        <c:v>942.49999999999704</c:v>
                      </c:pt>
                      <c:pt idx="1886">
                        <c:v>942.99999999999704</c:v>
                      </c:pt>
                      <c:pt idx="1887">
                        <c:v>943.49999999999704</c:v>
                      </c:pt>
                      <c:pt idx="1888">
                        <c:v>943.99999999999704</c:v>
                      </c:pt>
                      <c:pt idx="1889">
                        <c:v>944.49999999999704</c:v>
                      </c:pt>
                      <c:pt idx="1890">
                        <c:v>944.99999999999704</c:v>
                      </c:pt>
                      <c:pt idx="1891">
                        <c:v>945.49999999999704</c:v>
                      </c:pt>
                      <c:pt idx="1892">
                        <c:v>945.99999999999704</c:v>
                      </c:pt>
                      <c:pt idx="1893">
                        <c:v>946.49999999999704</c:v>
                      </c:pt>
                      <c:pt idx="1894">
                        <c:v>946.99999999999704</c:v>
                      </c:pt>
                      <c:pt idx="1895">
                        <c:v>947.49999999999704</c:v>
                      </c:pt>
                      <c:pt idx="1896">
                        <c:v>947.99999999999704</c:v>
                      </c:pt>
                      <c:pt idx="1897">
                        <c:v>948.49999999999704</c:v>
                      </c:pt>
                      <c:pt idx="1898">
                        <c:v>948.99999999999704</c:v>
                      </c:pt>
                      <c:pt idx="1899">
                        <c:v>949.49999999999704</c:v>
                      </c:pt>
                      <c:pt idx="1900">
                        <c:v>949.99999999999704</c:v>
                      </c:pt>
                      <c:pt idx="1901">
                        <c:v>950.49999999999704</c:v>
                      </c:pt>
                      <c:pt idx="1902">
                        <c:v>950.99999999999704</c:v>
                      </c:pt>
                      <c:pt idx="1903">
                        <c:v>951.49999999999704</c:v>
                      </c:pt>
                      <c:pt idx="1904">
                        <c:v>951.99999999999704</c:v>
                      </c:pt>
                      <c:pt idx="1905">
                        <c:v>952.49999999999704</c:v>
                      </c:pt>
                      <c:pt idx="1906">
                        <c:v>952.99999999999704</c:v>
                      </c:pt>
                      <c:pt idx="1907">
                        <c:v>953.49999999999704</c:v>
                      </c:pt>
                      <c:pt idx="1908">
                        <c:v>953.99999999999704</c:v>
                      </c:pt>
                      <c:pt idx="1909">
                        <c:v>954.49999999999704</c:v>
                      </c:pt>
                      <c:pt idx="1910">
                        <c:v>954.99999999999704</c:v>
                      </c:pt>
                      <c:pt idx="1911">
                        <c:v>955.49999999999704</c:v>
                      </c:pt>
                      <c:pt idx="1912">
                        <c:v>955.99999999999704</c:v>
                      </c:pt>
                      <c:pt idx="1913">
                        <c:v>956.49999999999704</c:v>
                      </c:pt>
                      <c:pt idx="1914">
                        <c:v>956.99999999999704</c:v>
                      </c:pt>
                      <c:pt idx="1915">
                        <c:v>957.49999999999704</c:v>
                      </c:pt>
                      <c:pt idx="1916">
                        <c:v>957.99999999999704</c:v>
                      </c:pt>
                      <c:pt idx="1917">
                        <c:v>958.49999999999704</c:v>
                      </c:pt>
                      <c:pt idx="1918">
                        <c:v>958.99999999999704</c:v>
                      </c:pt>
                      <c:pt idx="1919">
                        <c:v>959.49999999999704</c:v>
                      </c:pt>
                      <c:pt idx="1920">
                        <c:v>959.99999999999704</c:v>
                      </c:pt>
                      <c:pt idx="1921">
                        <c:v>960.49999999999704</c:v>
                      </c:pt>
                      <c:pt idx="1922">
                        <c:v>960.99999999999704</c:v>
                      </c:pt>
                      <c:pt idx="1923">
                        <c:v>961.49999999999704</c:v>
                      </c:pt>
                      <c:pt idx="1924">
                        <c:v>961.99999999999704</c:v>
                      </c:pt>
                      <c:pt idx="1925">
                        <c:v>962.49999999999704</c:v>
                      </c:pt>
                      <c:pt idx="1926">
                        <c:v>962.99999999999704</c:v>
                      </c:pt>
                      <c:pt idx="1927">
                        <c:v>963.49999999999704</c:v>
                      </c:pt>
                      <c:pt idx="1928">
                        <c:v>963.99999999999704</c:v>
                      </c:pt>
                      <c:pt idx="1929">
                        <c:v>964.49999999999704</c:v>
                      </c:pt>
                      <c:pt idx="1930">
                        <c:v>964.99999999999704</c:v>
                      </c:pt>
                      <c:pt idx="1931">
                        <c:v>965.49999999999704</c:v>
                      </c:pt>
                      <c:pt idx="1932">
                        <c:v>965.99999999999704</c:v>
                      </c:pt>
                      <c:pt idx="1933">
                        <c:v>966.49999999999704</c:v>
                      </c:pt>
                      <c:pt idx="1934">
                        <c:v>966.99999999999704</c:v>
                      </c:pt>
                      <c:pt idx="1935">
                        <c:v>967.49999999999704</c:v>
                      </c:pt>
                      <c:pt idx="1936">
                        <c:v>967.99999999999704</c:v>
                      </c:pt>
                      <c:pt idx="1937">
                        <c:v>968.49999999999704</c:v>
                      </c:pt>
                      <c:pt idx="1938">
                        <c:v>968.99999999999704</c:v>
                      </c:pt>
                      <c:pt idx="1939">
                        <c:v>969.49999999999704</c:v>
                      </c:pt>
                      <c:pt idx="1940">
                        <c:v>969.99999999999704</c:v>
                      </c:pt>
                      <c:pt idx="1941">
                        <c:v>970.49999999999704</c:v>
                      </c:pt>
                      <c:pt idx="1942">
                        <c:v>970.99999999999704</c:v>
                      </c:pt>
                      <c:pt idx="1943">
                        <c:v>971.49999999999704</c:v>
                      </c:pt>
                      <c:pt idx="1944">
                        <c:v>971.99999999999704</c:v>
                      </c:pt>
                      <c:pt idx="1945">
                        <c:v>972.49999999999704</c:v>
                      </c:pt>
                      <c:pt idx="1946">
                        <c:v>972.99999999999704</c:v>
                      </c:pt>
                      <c:pt idx="1947">
                        <c:v>973.49999999999704</c:v>
                      </c:pt>
                      <c:pt idx="1948">
                        <c:v>973.99999999999704</c:v>
                      </c:pt>
                      <c:pt idx="1949">
                        <c:v>974.49999999999704</c:v>
                      </c:pt>
                      <c:pt idx="1950">
                        <c:v>974.99999999999704</c:v>
                      </c:pt>
                      <c:pt idx="1951">
                        <c:v>975.49999999999704</c:v>
                      </c:pt>
                      <c:pt idx="1952">
                        <c:v>975.99999999999704</c:v>
                      </c:pt>
                      <c:pt idx="1953">
                        <c:v>976.49999999999704</c:v>
                      </c:pt>
                      <c:pt idx="1954">
                        <c:v>976.99999999999704</c:v>
                      </c:pt>
                      <c:pt idx="1955">
                        <c:v>977.49999999999704</c:v>
                      </c:pt>
                      <c:pt idx="1956">
                        <c:v>977.99999999999704</c:v>
                      </c:pt>
                      <c:pt idx="1957">
                        <c:v>978.49999999999704</c:v>
                      </c:pt>
                      <c:pt idx="1958">
                        <c:v>978.99999999999704</c:v>
                      </c:pt>
                      <c:pt idx="1959">
                        <c:v>979.49999999999704</c:v>
                      </c:pt>
                      <c:pt idx="1960">
                        <c:v>979.99999999999704</c:v>
                      </c:pt>
                      <c:pt idx="1961">
                        <c:v>980.49999999999704</c:v>
                      </c:pt>
                      <c:pt idx="1962">
                        <c:v>980.99999999999704</c:v>
                      </c:pt>
                      <c:pt idx="1963">
                        <c:v>981.49999999999704</c:v>
                      </c:pt>
                      <c:pt idx="1964">
                        <c:v>981.99999999999704</c:v>
                      </c:pt>
                      <c:pt idx="1965">
                        <c:v>982.49999999999704</c:v>
                      </c:pt>
                      <c:pt idx="1966">
                        <c:v>982.99999999999704</c:v>
                      </c:pt>
                      <c:pt idx="1967">
                        <c:v>983.49999999999704</c:v>
                      </c:pt>
                      <c:pt idx="1968">
                        <c:v>983.99999999999704</c:v>
                      </c:pt>
                      <c:pt idx="1969">
                        <c:v>984.49999999999704</c:v>
                      </c:pt>
                      <c:pt idx="1970">
                        <c:v>984.99999999999704</c:v>
                      </c:pt>
                      <c:pt idx="1971">
                        <c:v>985.49999999999704</c:v>
                      </c:pt>
                      <c:pt idx="1972">
                        <c:v>985.99999999999704</c:v>
                      </c:pt>
                      <c:pt idx="1973">
                        <c:v>986.49999999999704</c:v>
                      </c:pt>
                      <c:pt idx="1974">
                        <c:v>986.99999999999704</c:v>
                      </c:pt>
                      <c:pt idx="1975">
                        <c:v>987.49999999999704</c:v>
                      </c:pt>
                      <c:pt idx="1976">
                        <c:v>987.99999999999704</c:v>
                      </c:pt>
                      <c:pt idx="1977">
                        <c:v>988.49999999999704</c:v>
                      </c:pt>
                      <c:pt idx="1978">
                        <c:v>988.99999999999704</c:v>
                      </c:pt>
                      <c:pt idx="1979">
                        <c:v>989.49999999999704</c:v>
                      </c:pt>
                      <c:pt idx="1980">
                        <c:v>989.99999999999704</c:v>
                      </c:pt>
                      <c:pt idx="1981">
                        <c:v>990.49999999999704</c:v>
                      </c:pt>
                      <c:pt idx="1982">
                        <c:v>990.99999999999704</c:v>
                      </c:pt>
                      <c:pt idx="1983">
                        <c:v>991.49999999999704</c:v>
                      </c:pt>
                      <c:pt idx="1984">
                        <c:v>991.99999999999704</c:v>
                      </c:pt>
                      <c:pt idx="1985">
                        <c:v>992.49999999999704</c:v>
                      </c:pt>
                      <c:pt idx="1986">
                        <c:v>992.99999999999704</c:v>
                      </c:pt>
                      <c:pt idx="1987">
                        <c:v>993.49999999999704</c:v>
                      </c:pt>
                      <c:pt idx="1988">
                        <c:v>993.99999999999704</c:v>
                      </c:pt>
                      <c:pt idx="1989">
                        <c:v>994.49999999999704</c:v>
                      </c:pt>
                      <c:pt idx="1990">
                        <c:v>994.99999999999704</c:v>
                      </c:pt>
                      <c:pt idx="1991">
                        <c:v>995.49999999999704</c:v>
                      </c:pt>
                      <c:pt idx="1992">
                        <c:v>995.99999999999704</c:v>
                      </c:pt>
                      <c:pt idx="1993">
                        <c:v>996.49999999999704</c:v>
                      </c:pt>
                      <c:pt idx="1994">
                        <c:v>996.99999999999704</c:v>
                      </c:pt>
                      <c:pt idx="1995">
                        <c:v>997.49999999999704</c:v>
                      </c:pt>
                      <c:pt idx="1996">
                        <c:v>997.99999999999704</c:v>
                      </c:pt>
                      <c:pt idx="1997">
                        <c:v>998.49999999999704</c:v>
                      </c:pt>
                      <c:pt idx="1998">
                        <c:v>998.99999999999704</c:v>
                      </c:pt>
                      <c:pt idx="1999">
                        <c:v>999.49999999999704</c:v>
                      </c:pt>
                      <c:pt idx="2000">
                        <c:v>999.99999999999704</c:v>
                      </c:pt>
                      <c:pt idx="2001">
                        <c:v>1000.5</c:v>
                      </c:pt>
                      <c:pt idx="2002">
                        <c:v>1001</c:v>
                      </c:pt>
                      <c:pt idx="2003">
                        <c:v>1001.5</c:v>
                      </c:pt>
                      <c:pt idx="2004">
                        <c:v>1002</c:v>
                      </c:pt>
                      <c:pt idx="2005">
                        <c:v>1002.5</c:v>
                      </c:pt>
                      <c:pt idx="2006">
                        <c:v>1003</c:v>
                      </c:pt>
                      <c:pt idx="2007">
                        <c:v>1003.5</c:v>
                      </c:pt>
                      <c:pt idx="2008">
                        <c:v>1004</c:v>
                      </c:pt>
                      <c:pt idx="2009">
                        <c:v>1004.5</c:v>
                      </c:pt>
                      <c:pt idx="2010">
                        <c:v>1005</c:v>
                      </c:pt>
                      <c:pt idx="2011">
                        <c:v>1005.5</c:v>
                      </c:pt>
                      <c:pt idx="2012">
                        <c:v>1006</c:v>
                      </c:pt>
                      <c:pt idx="2013">
                        <c:v>1006.5</c:v>
                      </c:pt>
                      <c:pt idx="2014">
                        <c:v>1007</c:v>
                      </c:pt>
                      <c:pt idx="2015">
                        <c:v>1007.5</c:v>
                      </c:pt>
                      <c:pt idx="2016">
                        <c:v>1008</c:v>
                      </c:pt>
                      <c:pt idx="2017">
                        <c:v>1008.5</c:v>
                      </c:pt>
                      <c:pt idx="2018">
                        <c:v>1009</c:v>
                      </c:pt>
                      <c:pt idx="2019">
                        <c:v>1009.5</c:v>
                      </c:pt>
                      <c:pt idx="2020">
                        <c:v>1010</c:v>
                      </c:pt>
                      <c:pt idx="2021">
                        <c:v>1010.5</c:v>
                      </c:pt>
                      <c:pt idx="2022">
                        <c:v>1011</c:v>
                      </c:pt>
                      <c:pt idx="2023">
                        <c:v>1011.5</c:v>
                      </c:pt>
                      <c:pt idx="2024">
                        <c:v>1012</c:v>
                      </c:pt>
                      <c:pt idx="2025">
                        <c:v>1012.5</c:v>
                      </c:pt>
                      <c:pt idx="2026">
                        <c:v>1013</c:v>
                      </c:pt>
                      <c:pt idx="2027">
                        <c:v>1013.5</c:v>
                      </c:pt>
                      <c:pt idx="2028">
                        <c:v>1014</c:v>
                      </c:pt>
                      <c:pt idx="2029">
                        <c:v>1014.5</c:v>
                      </c:pt>
                      <c:pt idx="2030">
                        <c:v>1015</c:v>
                      </c:pt>
                      <c:pt idx="2031">
                        <c:v>1015.5</c:v>
                      </c:pt>
                      <c:pt idx="2032">
                        <c:v>1016</c:v>
                      </c:pt>
                      <c:pt idx="2033">
                        <c:v>1016.5</c:v>
                      </c:pt>
                      <c:pt idx="2034">
                        <c:v>1017</c:v>
                      </c:pt>
                      <c:pt idx="2035">
                        <c:v>1017.5</c:v>
                      </c:pt>
                      <c:pt idx="2036">
                        <c:v>1018</c:v>
                      </c:pt>
                      <c:pt idx="2037">
                        <c:v>1018.5</c:v>
                      </c:pt>
                      <c:pt idx="2038">
                        <c:v>1019</c:v>
                      </c:pt>
                      <c:pt idx="2039">
                        <c:v>1019.5</c:v>
                      </c:pt>
                      <c:pt idx="2040">
                        <c:v>1020</c:v>
                      </c:pt>
                      <c:pt idx="2041">
                        <c:v>1020.5</c:v>
                      </c:pt>
                      <c:pt idx="2042">
                        <c:v>1021</c:v>
                      </c:pt>
                      <c:pt idx="2043">
                        <c:v>1021.5</c:v>
                      </c:pt>
                      <c:pt idx="2044">
                        <c:v>1022</c:v>
                      </c:pt>
                      <c:pt idx="2045">
                        <c:v>1022.5</c:v>
                      </c:pt>
                      <c:pt idx="2046">
                        <c:v>1023</c:v>
                      </c:pt>
                      <c:pt idx="2047">
                        <c:v>1023.5</c:v>
                      </c:pt>
                      <c:pt idx="2048">
                        <c:v>1024</c:v>
                      </c:pt>
                      <c:pt idx="2049">
                        <c:v>1024.5</c:v>
                      </c:pt>
                      <c:pt idx="2050">
                        <c:v>1025</c:v>
                      </c:pt>
                      <c:pt idx="2051">
                        <c:v>1025.5</c:v>
                      </c:pt>
                      <c:pt idx="2052">
                        <c:v>1026</c:v>
                      </c:pt>
                      <c:pt idx="2053">
                        <c:v>1026.5</c:v>
                      </c:pt>
                      <c:pt idx="2054">
                        <c:v>1027</c:v>
                      </c:pt>
                      <c:pt idx="2055">
                        <c:v>1027.5</c:v>
                      </c:pt>
                      <c:pt idx="2056">
                        <c:v>1028</c:v>
                      </c:pt>
                      <c:pt idx="2057">
                        <c:v>1028.5</c:v>
                      </c:pt>
                      <c:pt idx="2058">
                        <c:v>1029</c:v>
                      </c:pt>
                      <c:pt idx="2059">
                        <c:v>1029.5</c:v>
                      </c:pt>
                      <c:pt idx="2060">
                        <c:v>1030</c:v>
                      </c:pt>
                      <c:pt idx="2061">
                        <c:v>1030.5</c:v>
                      </c:pt>
                      <c:pt idx="2062">
                        <c:v>1031</c:v>
                      </c:pt>
                      <c:pt idx="2063">
                        <c:v>1031.5</c:v>
                      </c:pt>
                      <c:pt idx="2064">
                        <c:v>1032</c:v>
                      </c:pt>
                      <c:pt idx="2065">
                        <c:v>1032.5</c:v>
                      </c:pt>
                      <c:pt idx="2066">
                        <c:v>1033</c:v>
                      </c:pt>
                      <c:pt idx="2067">
                        <c:v>1033.5</c:v>
                      </c:pt>
                      <c:pt idx="2068">
                        <c:v>1034</c:v>
                      </c:pt>
                      <c:pt idx="2069">
                        <c:v>1034.5</c:v>
                      </c:pt>
                      <c:pt idx="2070">
                        <c:v>1035</c:v>
                      </c:pt>
                      <c:pt idx="2071">
                        <c:v>1035.5</c:v>
                      </c:pt>
                      <c:pt idx="2072">
                        <c:v>1036</c:v>
                      </c:pt>
                      <c:pt idx="2073">
                        <c:v>1036.5</c:v>
                      </c:pt>
                      <c:pt idx="2074">
                        <c:v>1037</c:v>
                      </c:pt>
                      <c:pt idx="2075">
                        <c:v>1037.5</c:v>
                      </c:pt>
                      <c:pt idx="2076">
                        <c:v>1038</c:v>
                      </c:pt>
                      <c:pt idx="2077">
                        <c:v>1038.5</c:v>
                      </c:pt>
                      <c:pt idx="2078">
                        <c:v>1039</c:v>
                      </c:pt>
                      <c:pt idx="2079">
                        <c:v>1039.5</c:v>
                      </c:pt>
                      <c:pt idx="2080">
                        <c:v>1040</c:v>
                      </c:pt>
                      <c:pt idx="2081">
                        <c:v>1040.5</c:v>
                      </c:pt>
                      <c:pt idx="2082">
                        <c:v>1041</c:v>
                      </c:pt>
                      <c:pt idx="2083">
                        <c:v>1041.5</c:v>
                      </c:pt>
                      <c:pt idx="2084">
                        <c:v>1042</c:v>
                      </c:pt>
                      <c:pt idx="2085">
                        <c:v>1042.5</c:v>
                      </c:pt>
                      <c:pt idx="2086">
                        <c:v>1043</c:v>
                      </c:pt>
                      <c:pt idx="2087">
                        <c:v>1043.5</c:v>
                      </c:pt>
                      <c:pt idx="2088">
                        <c:v>1044</c:v>
                      </c:pt>
                      <c:pt idx="2089">
                        <c:v>1044.5</c:v>
                      </c:pt>
                      <c:pt idx="2090">
                        <c:v>1045</c:v>
                      </c:pt>
                      <c:pt idx="2091">
                        <c:v>1045.5</c:v>
                      </c:pt>
                      <c:pt idx="2092">
                        <c:v>1046</c:v>
                      </c:pt>
                      <c:pt idx="2093">
                        <c:v>1046.5</c:v>
                      </c:pt>
                      <c:pt idx="2094">
                        <c:v>1047</c:v>
                      </c:pt>
                      <c:pt idx="2095">
                        <c:v>1047.5</c:v>
                      </c:pt>
                      <c:pt idx="2096">
                        <c:v>1048</c:v>
                      </c:pt>
                      <c:pt idx="2097">
                        <c:v>1048.5</c:v>
                      </c:pt>
                      <c:pt idx="2098">
                        <c:v>1049</c:v>
                      </c:pt>
                      <c:pt idx="2099">
                        <c:v>1049.5</c:v>
                      </c:pt>
                      <c:pt idx="2100">
                        <c:v>1050</c:v>
                      </c:pt>
                      <c:pt idx="2101">
                        <c:v>1050.5</c:v>
                      </c:pt>
                      <c:pt idx="2102">
                        <c:v>1051</c:v>
                      </c:pt>
                      <c:pt idx="2103">
                        <c:v>1051.5</c:v>
                      </c:pt>
                      <c:pt idx="2104">
                        <c:v>1052</c:v>
                      </c:pt>
                      <c:pt idx="2105">
                        <c:v>1052.5</c:v>
                      </c:pt>
                      <c:pt idx="2106">
                        <c:v>1053</c:v>
                      </c:pt>
                      <c:pt idx="2107">
                        <c:v>1053.5</c:v>
                      </c:pt>
                      <c:pt idx="2108">
                        <c:v>1054</c:v>
                      </c:pt>
                      <c:pt idx="2109">
                        <c:v>1054.5</c:v>
                      </c:pt>
                      <c:pt idx="2110">
                        <c:v>1055</c:v>
                      </c:pt>
                      <c:pt idx="2111">
                        <c:v>1055.5</c:v>
                      </c:pt>
                      <c:pt idx="2112">
                        <c:v>1056</c:v>
                      </c:pt>
                      <c:pt idx="2113">
                        <c:v>1056.5</c:v>
                      </c:pt>
                      <c:pt idx="2114">
                        <c:v>1057</c:v>
                      </c:pt>
                      <c:pt idx="2115">
                        <c:v>1057.5</c:v>
                      </c:pt>
                      <c:pt idx="2116">
                        <c:v>1058</c:v>
                      </c:pt>
                      <c:pt idx="2117">
                        <c:v>1058.5</c:v>
                      </c:pt>
                      <c:pt idx="2118">
                        <c:v>1059</c:v>
                      </c:pt>
                      <c:pt idx="2119">
                        <c:v>1059.5</c:v>
                      </c:pt>
                      <c:pt idx="2120">
                        <c:v>1060</c:v>
                      </c:pt>
                      <c:pt idx="2121">
                        <c:v>1060.5</c:v>
                      </c:pt>
                      <c:pt idx="2122">
                        <c:v>1061</c:v>
                      </c:pt>
                      <c:pt idx="2123">
                        <c:v>1061.5</c:v>
                      </c:pt>
                      <c:pt idx="2124">
                        <c:v>1062</c:v>
                      </c:pt>
                      <c:pt idx="2125">
                        <c:v>1062.5</c:v>
                      </c:pt>
                      <c:pt idx="2126">
                        <c:v>1063</c:v>
                      </c:pt>
                      <c:pt idx="2127">
                        <c:v>1063.5</c:v>
                      </c:pt>
                      <c:pt idx="2128">
                        <c:v>1064</c:v>
                      </c:pt>
                      <c:pt idx="2129">
                        <c:v>1064.5</c:v>
                      </c:pt>
                      <c:pt idx="2130">
                        <c:v>1065</c:v>
                      </c:pt>
                      <c:pt idx="2131">
                        <c:v>1065.5</c:v>
                      </c:pt>
                      <c:pt idx="2132">
                        <c:v>1066</c:v>
                      </c:pt>
                      <c:pt idx="2133">
                        <c:v>1066.5</c:v>
                      </c:pt>
                      <c:pt idx="2134">
                        <c:v>1067</c:v>
                      </c:pt>
                      <c:pt idx="2135">
                        <c:v>1067.5</c:v>
                      </c:pt>
                      <c:pt idx="2136">
                        <c:v>1068</c:v>
                      </c:pt>
                      <c:pt idx="2137">
                        <c:v>1068.5</c:v>
                      </c:pt>
                      <c:pt idx="2138">
                        <c:v>1069</c:v>
                      </c:pt>
                      <c:pt idx="2139">
                        <c:v>1069.5</c:v>
                      </c:pt>
                      <c:pt idx="2140">
                        <c:v>1070</c:v>
                      </c:pt>
                      <c:pt idx="2141">
                        <c:v>1070.5</c:v>
                      </c:pt>
                      <c:pt idx="2142">
                        <c:v>1071</c:v>
                      </c:pt>
                      <c:pt idx="2143">
                        <c:v>1071.5</c:v>
                      </c:pt>
                      <c:pt idx="2144">
                        <c:v>1072</c:v>
                      </c:pt>
                      <c:pt idx="2145">
                        <c:v>1072.5</c:v>
                      </c:pt>
                      <c:pt idx="2146">
                        <c:v>1073</c:v>
                      </c:pt>
                      <c:pt idx="2147">
                        <c:v>1073.5</c:v>
                      </c:pt>
                      <c:pt idx="2148">
                        <c:v>1074</c:v>
                      </c:pt>
                      <c:pt idx="2149">
                        <c:v>1074.5</c:v>
                      </c:pt>
                      <c:pt idx="2150">
                        <c:v>1075</c:v>
                      </c:pt>
                      <c:pt idx="2151">
                        <c:v>1075.5</c:v>
                      </c:pt>
                      <c:pt idx="2152">
                        <c:v>1076</c:v>
                      </c:pt>
                      <c:pt idx="2153">
                        <c:v>1076.5</c:v>
                      </c:pt>
                      <c:pt idx="2154">
                        <c:v>1077</c:v>
                      </c:pt>
                      <c:pt idx="2155">
                        <c:v>1077.5</c:v>
                      </c:pt>
                      <c:pt idx="2156">
                        <c:v>1078</c:v>
                      </c:pt>
                      <c:pt idx="2157">
                        <c:v>1078.5</c:v>
                      </c:pt>
                      <c:pt idx="2158">
                        <c:v>1079</c:v>
                      </c:pt>
                      <c:pt idx="2159">
                        <c:v>1079.5</c:v>
                      </c:pt>
                      <c:pt idx="2160">
                        <c:v>1080</c:v>
                      </c:pt>
                      <c:pt idx="2161">
                        <c:v>1080.5</c:v>
                      </c:pt>
                      <c:pt idx="2162">
                        <c:v>1081</c:v>
                      </c:pt>
                      <c:pt idx="2163">
                        <c:v>1081.5</c:v>
                      </c:pt>
                      <c:pt idx="2164">
                        <c:v>1082</c:v>
                      </c:pt>
                      <c:pt idx="2165">
                        <c:v>1082.5</c:v>
                      </c:pt>
                      <c:pt idx="2166">
                        <c:v>1083</c:v>
                      </c:pt>
                      <c:pt idx="2167">
                        <c:v>1083.5</c:v>
                      </c:pt>
                      <c:pt idx="2168">
                        <c:v>1084</c:v>
                      </c:pt>
                      <c:pt idx="2169">
                        <c:v>1084.5</c:v>
                      </c:pt>
                      <c:pt idx="2170">
                        <c:v>1085</c:v>
                      </c:pt>
                      <c:pt idx="2171">
                        <c:v>1085.5</c:v>
                      </c:pt>
                      <c:pt idx="2172">
                        <c:v>1086</c:v>
                      </c:pt>
                      <c:pt idx="2173">
                        <c:v>1086.5</c:v>
                      </c:pt>
                      <c:pt idx="2174">
                        <c:v>1087</c:v>
                      </c:pt>
                      <c:pt idx="2175">
                        <c:v>1087.5</c:v>
                      </c:pt>
                      <c:pt idx="2176">
                        <c:v>1088</c:v>
                      </c:pt>
                      <c:pt idx="2177">
                        <c:v>1088.5</c:v>
                      </c:pt>
                      <c:pt idx="2178">
                        <c:v>1089</c:v>
                      </c:pt>
                      <c:pt idx="2179">
                        <c:v>1089.5</c:v>
                      </c:pt>
                      <c:pt idx="2180">
                        <c:v>1090</c:v>
                      </c:pt>
                      <c:pt idx="2181">
                        <c:v>1090.5</c:v>
                      </c:pt>
                      <c:pt idx="2182">
                        <c:v>1091</c:v>
                      </c:pt>
                      <c:pt idx="2183">
                        <c:v>1091.5</c:v>
                      </c:pt>
                      <c:pt idx="2184">
                        <c:v>1092</c:v>
                      </c:pt>
                      <c:pt idx="2185">
                        <c:v>1092.5</c:v>
                      </c:pt>
                      <c:pt idx="2186">
                        <c:v>1093</c:v>
                      </c:pt>
                      <c:pt idx="2187">
                        <c:v>1093.5</c:v>
                      </c:pt>
                      <c:pt idx="2188">
                        <c:v>1094</c:v>
                      </c:pt>
                      <c:pt idx="2189">
                        <c:v>1094.5</c:v>
                      </c:pt>
                      <c:pt idx="2190">
                        <c:v>1095</c:v>
                      </c:pt>
                      <c:pt idx="2191">
                        <c:v>1095.5</c:v>
                      </c:pt>
                      <c:pt idx="2192">
                        <c:v>1096</c:v>
                      </c:pt>
                      <c:pt idx="2193">
                        <c:v>1096.5</c:v>
                      </c:pt>
                      <c:pt idx="2194">
                        <c:v>1097</c:v>
                      </c:pt>
                      <c:pt idx="2195">
                        <c:v>1097.5</c:v>
                      </c:pt>
                      <c:pt idx="2196">
                        <c:v>1098</c:v>
                      </c:pt>
                      <c:pt idx="2197">
                        <c:v>1098.5</c:v>
                      </c:pt>
                      <c:pt idx="2198">
                        <c:v>1099</c:v>
                      </c:pt>
                      <c:pt idx="2199">
                        <c:v>1099.5</c:v>
                      </c:pt>
                      <c:pt idx="2200">
                        <c:v>1100</c:v>
                      </c:pt>
                      <c:pt idx="2201">
                        <c:v>1100.5</c:v>
                      </c:pt>
                      <c:pt idx="2202">
                        <c:v>1101</c:v>
                      </c:pt>
                      <c:pt idx="2203">
                        <c:v>1101.5</c:v>
                      </c:pt>
                      <c:pt idx="2204">
                        <c:v>1102</c:v>
                      </c:pt>
                      <c:pt idx="2205">
                        <c:v>1102.5</c:v>
                      </c:pt>
                      <c:pt idx="2206">
                        <c:v>1103</c:v>
                      </c:pt>
                      <c:pt idx="2207">
                        <c:v>1103.5</c:v>
                      </c:pt>
                      <c:pt idx="2208">
                        <c:v>1104</c:v>
                      </c:pt>
                      <c:pt idx="2209">
                        <c:v>1104.5</c:v>
                      </c:pt>
                      <c:pt idx="2210">
                        <c:v>1105</c:v>
                      </c:pt>
                      <c:pt idx="2211">
                        <c:v>1105.5</c:v>
                      </c:pt>
                      <c:pt idx="2212">
                        <c:v>1106</c:v>
                      </c:pt>
                      <c:pt idx="2213">
                        <c:v>1106.5</c:v>
                      </c:pt>
                      <c:pt idx="2214">
                        <c:v>1107</c:v>
                      </c:pt>
                      <c:pt idx="2215">
                        <c:v>1107.5</c:v>
                      </c:pt>
                      <c:pt idx="2216">
                        <c:v>1108</c:v>
                      </c:pt>
                      <c:pt idx="2217">
                        <c:v>1108.5</c:v>
                      </c:pt>
                      <c:pt idx="2218">
                        <c:v>1109</c:v>
                      </c:pt>
                      <c:pt idx="2219">
                        <c:v>1109.5</c:v>
                      </c:pt>
                      <c:pt idx="2220">
                        <c:v>1110</c:v>
                      </c:pt>
                      <c:pt idx="2221">
                        <c:v>1110.5</c:v>
                      </c:pt>
                      <c:pt idx="2222">
                        <c:v>1111</c:v>
                      </c:pt>
                      <c:pt idx="2223">
                        <c:v>1111.5</c:v>
                      </c:pt>
                      <c:pt idx="2224">
                        <c:v>1112</c:v>
                      </c:pt>
                      <c:pt idx="2225">
                        <c:v>1112.5</c:v>
                      </c:pt>
                      <c:pt idx="2226">
                        <c:v>1113</c:v>
                      </c:pt>
                      <c:pt idx="2227">
                        <c:v>1113.5</c:v>
                      </c:pt>
                      <c:pt idx="2228">
                        <c:v>1114</c:v>
                      </c:pt>
                      <c:pt idx="2229">
                        <c:v>1114.5</c:v>
                      </c:pt>
                      <c:pt idx="2230">
                        <c:v>1115</c:v>
                      </c:pt>
                      <c:pt idx="2231">
                        <c:v>1115.5</c:v>
                      </c:pt>
                      <c:pt idx="2232">
                        <c:v>1116</c:v>
                      </c:pt>
                      <c:pt idx="2233">
                        <c:v>1116.5</c:v>
                      </c:pt>
                      <c:pt idx="2234">
                        <c:v>1117</c:v>
                      </c:pt>
                      <c:pt idx="2235">
                        <c:v>1117.5</c:v>
                      </c:pt>
                      <c:pt idx="2236">
                        <c:v>1118</c:v>
                      </c:pt>
                      <c:pt idx="2237">
                        <c:v>1118.5</c:v>
                      </c:pt>
                      <c:pt idx="2238">
                        <c:v>1119</c:v>
                      </c:pt>
                      <c:pt idx="2239">
                        <c:v>1119.5</c:v>
                      </c:pt>
                      <c:pt idx="2240">
                        <c:v>1120</c:v>
                      </c:pt>
                      <c:pt idx="2241">
                        <c:v>1120.5</c:v>
                      </c:pt>
                      <c:pt idx="2242">
                        <c:v>1121</c:v>
                      </c:pt>
                      <c:pt idx="2243">
                        <c:v>1121.5</c:v>
                      </c:pt>
                      <c:pt idx="2244">
                        <c:v>1122</c:v>
                      </c:pt>
                      <c:pt idx="2245">
                        <c:v>1122.5</c:v>
                      </c:pt>
                      <c:pt idx="2246">
                        <c:v>1123</c:v>
                      </c:pt>
                      <c:pt idx="2247">
                        <c:v>1123.5</c:v>
                      </c:pt>
                      <c:pt idx="2248">
                        <c:v>1124</c:v>
                      </c:pt>
                      <c:pt idx="2249">
                        <c:v>1124.5</c:v>
                      </c:pt>
                      <c:pt idx="2250">
                        <c:v>1125</c:v>
                      </c:pt>
                      <c:pt idx="2251">
                        <c:v>1125.5</c:v>
                      </c:pt>
                      <c:pt idx="2252">
                        <c:v>1126</c:v>
                      </c:pt>
                      <c:pt idx="2253">
                        <c:v>1126.5</c:v>
                      </c:pt>
                      <c:pt idx="2254">
                        <c:v>1127</c:v>
                      </c:pt>
                      <c:pt idx="2255">
                        <c:v>1127.5</c:v>
                      </c:pt>
                      <c:pt idx="2256">
                        <c:v>1128</c:v>
                      </c:pt>
                      <c:pt idx="2257">
                        <c:v>1128.5</c:v>
                      </c:pt>
                      <c:pt idx="2258">
                        <c:v>1129</c:v>
                      </c:pt>
                      <c:pt idx="2259">
                        <c:v>1129.5</c:v>
                      </c:pt>
                      <c:pt idx="2260">
                        <c:v>1130</c:v>
                      </c:pt>
                      <c:pt idx="2261">
                        <c:v>1130.5</c:v>
                      </c:pt>
                      <c:pt idx="2262">
                        <c:v>1131</c:v>
                      </c:pt>
                      <c:pt idx="2263">
                        <c:v>1131.5</c:v>
                      </c:pt>
                      <c:pt idx="2264">
                        <c:v>1132</c:v>
                      </c:pt>
                      <c:pt idx="2265">
                        <c:v>1132.5</c:v>
                      </c:pt>
                      <c:pt idx="2266">
                        <c:v>1133</c:v>
                      </c:pt>
                      <c:pt idx="2267">
                        <c:v>1133.5</c:v>
                      </c:pt>
                      <c:pt idx="2268">
                        <c:v>1134</c:v>
                      </c:pt>
                      <c:pt idx="2269">
                        <c:v>1134.5</c:v>
                      </c:pt>
                      <c:pt idx="2270">
                        <c:v>1135</c:v>
                      </c:pt>
                      <c:pt idx="2271">
                        <c:v>1135.5</c:v>
                      </c:pt>
                      <c:pt idx="2272">
                        <c:v>1136</c:v>
                      </c:pt>
                      <c:pt idx="2273">
                        <c:v>1136.5</c:v>
                      </c:pt>
                      <c:pt idx="2274">
                        <c:v>1137</c:v>
                      </c:pt>
                      <c:pt idx="2275">
                        <c:v>1137.5</c:v>
                      </c:pt>
                      <c:pt idx="2276">
                        <c:v>1138</c:v>
                      </c:pt>
                      <c:pt idx="2277">
                        <c:v>1138.5</c:v>
                      </c:pt>
                      <c:pt idx="2278">
                        <c:v>1139</c:v>
                      </c:pt>
                      <c:pt idx="2279">
                        <c:v>1139.5</c:v>
                      </c:pt>
                      <c:pt idx="2280">
                        <c:v>1140</c:v>
                      </c:pt>
                      <c:pt idx="2281">
                        <c:v>1140.5</c:v>
                      </c:pt>
                      <c:pt idx="2282">
                        <c:v>1141</c:v>
                      </c:pt>
                      <c:pt idx="2283">
                        <c:v>1141.5</c:v>
                      </c:pt>
                      <c:pt idx="2284">
                        <c:v>1142</c:v>
                      </c:pt>
                      <c:pt idx="2285">
                        <c:v>1142.5</c:v>
                      </c:pt>
                      <c:pt idx="2286">
                        <c:v>1143</c:v>
                      </c:pt>
                      <c:pt idx="2287">
                        <c:v>1143.5</c:v>
                      </c:pt>
                      <c:pt idx="2288">
                        <c:v>1144</c:v>
                      </c:pt>
                      <c:pt idx="2289">
                        <c:v>1144.5</c:v>
                      </c:pt>
                      <c:pt idx="2290">
                        <c:v>1145</c:v>
                      </c:pt>
                      <c:pt idx="2291">
                        <c:v>1145.5</c:v>
                      </c:pt>
                      <c:pt idx="2292">
                        <c:v>1146</c:v>
                      </c:pt>
                      <c:pt idx="2293">
                        <c:v>1146.5</c:v>
                      </c:pt>
                      <c:pt idx="2294">
                        <c:v>1147</c:v>
                      </c:pt>
                      <c:pt idx="2295">
                        <c:v>1147.5</c:v>
                      </c:pt>
                      <c:pt idx="2296">
                        <c:v>1148</c:v>
                      </c:pt>
                      <c:pt idx="2297">
                        <c:v>1148.5</c:v>
                      </c:pt>
                      <c:pt idx="2298">
                        <c:v>1149</c:v>
                      </c:pt>
                      <c:pt idx="2299">
                        <c:v>1149.5</c:v>
                      </c:pt>
                      <c:pt idx="2300">
                        <c:v>1150</c:v>
                      </c:pt>
                      <c:pt idx="2301">
                        <c:v>1150.5</c:v>
                      </c:pt>
                      <c:pt idx="2302">
                        <c:v>1151</c:v>
                      </c:pt>
                      <c:pt idx="2303">
                        <c:v>1151.5</c:v>
                      </c:pt>
                      <c:pt idx="2304">
                        <c:v>1152</c:v>
                      </c:pt>
                      <c:pt idx="2305">
                        <c:v>1152.5</c:v>
                      </c:pt>
                      <c:pt idx="2306">
                        <c:v>1153</c:v>
                      </c:pt>
                      <c:pt idx="2307">
                        <c:v>1153.5</c:v>
                      </c:pt>
                      <c:pt idx="2308">
                        <c:v>1154</c:v>
                      </c:pt>
                      <c:pt idx="2309">
                        <c:v>1154.5</c:v>
                      </c:pt>
                      <c:pt idx="2310">
                        <c:v>1155</c:v>
                      </c:pt>
                      <c:pt idx="2311">
                        <c:v>1155.5</c:v>
                      </c:pt>
                      <c:pt idx="2312">
                        <c:v>1156</c:v>
                      </c:pt>
                      <c:pt idx="2313">
                        <c:v>1156.5</c:v>
                      </c:pt>
                      <c:pt idx="2314">
                        <c:v>1157</c:v>
                      </c:pt>
                      <c:pt idx="2315">
                        <c:v>1157.5</c:v>
                      </c:pt>
                      <c:pt idx="2316">
                        <c:v>1158</c:v>
                      </c:pt>
                      <c:pt idx="2317">
                        <c:v>1158.5</c:v>
                      </c:pt>
                      <c:pt idx="2318">
                        <c:v>1159</c:v>
                      </c:pt>
                      <c:pt idx="2319">
                        <c:v>1159.5</c:v>
                      </c:pt>
                      <c:pt idx="2320">
                        <c:v>1160</c:v>
                      </c:pt>
                      <c:pt idx="2321">
                        <c:v>1160.5</c:v>
                      </c:pt>
                      <c:pt idx="2322">
                        <c:v>1161</c:v>
                      </c:pt>
                      <c:pt idx="2323">
                        <c:v>1161.5</c:v>
                      </c:pt>
                      <c:pt idx="2324">
                        <c:v>1162</c:v>
                      </c:pt>
                      <c:pt idx="2325">
                        <c:v>1162.5</c:v>
                      </c:pt>
                      <c:pt idx="2326">
                        <c:v>1163</c:v>
                      </c:pt>
                      <c:pt idx="2327">
                        <c:v>1163.5</c:v>
                      </c:pt>
                      <c:pt idx="2328">
                        <c:v>1164</c:v>
                      </c:pt>
                      <c:pt idx="2329">
                        <c:v>1164.5</c:v>
                      </c:pt>
                      <c:pt idx="2330">
                        <c:v>1165</c:v>
                      </c:pt>
                      <c:pt idx="2331">
                        <c:v>1165.5</c:v>
                      </c:pt>
                      <c:pt idx="2332">
                        <c:v>1166</c:v>
                      </c:pt>
                      <c:pt idx="2333">
                        <c:v>1166.5</c:v>
                      </c:pt>
                      <c:pt idx="2334">
                        <c:v>1167</c:v>
                      </c:pt>
                      <c:pt idx="2335">
                        <c:v>1167.5</c:v>
                      </c:pt>
                      <c:pt idx="2336">
                        <c:v>1168</c:v>
                      </c:pt>
                      <c:pt idx="2337">
                        <c:v>1168.5</c:v>
                      </c:pt>
                      <c:pt idx="2338">
                        <c:v>1169</c:v>
                      </c:pt>
                      <c:pt idx="2339">
                        <c:v>1169.5</c:v>
                      </c:pt>
                      <c:pt idx="2340">
                        <c:v>1170</c:v>
                      </c:pt>
                      <c:pt idx="2341">
                        <c:v>1170.5</c:v>
                      </c:pt>
                      <c:pt idx="2342">
                        <c:v>1171</c:v>
                      </c:pt>
                      <c:pt idx="2343">
                        <c:v>1171.5</c:v>
                      </c:pt>
                      <c:pt idx="2344">
                        <c:v>1172</c:v>
                      </c:pt>
                      <c:pt idx="2345">
                        <c:v>1172.5</c:v>
                      </c:pt>
                      <c:pt idx="2346">
                        <c:v>1173</c:v>
                      </c:pt>
                      <c:pt idx="2347">
                        <c:v>1173.5</c:v>
                      </c:pt>
                      <c:pt idx="2348">
                        <c:v>1174</c:v>
                      </c:pt>
                      <c:pt idx="2349">
                        <c:v>1174.5</c:v>
                      </c:pt>
                      <c:pt idx="2350">
                        <c:v>1175</c:v>
                      </c:pt>
                      <c:pt idx="2351">
                        <c:v>1175.5</c:v>
                      </c:pt>
                      <c:pt idx="2352">
                        <c:v>1176</c:v>
                      </c:pt>
                      <c:pt idx="2353">
                        <c:v>1176.5</c:v>
                      </c:pt>
                      <c:pt idx="2354">
                        <c:v>1177</c:v>
                      </c:pt>
                      <c:pt idx="2355">
                        <c:v>1177.5</c:v>
                      </c:pt>
                      <c:pt idx="2356">
                        <c:v>1178</c:v>
                      </c:pt>
                      <c:pt idx="2357">
                        <c:v>1178.5</c:v>
                      </c:pt>
                      <c:pt idx="2358">
                        <c:v>1179</c:v>
                      </c:pt>
                      <c:pt idx="2359">
                        <c:v>1179.5</c:v>
                      </c:pt>
                      <c:pt idx="2360">
                        <c:v>1180</c:v>
                      </c:pt>
                      <c:pt idx="2361">
                        <c:v>1180.5</c:v>
                      </c:pt>
                      <c:pt idx="2362">
                        <c:v>1181</c:v>
                      </c:pt>
                      <c:pt idx="2363">
                        <c:v>1181.5</c:v>
                      </c:pt>
                      <c:pt idx="2364">
                        <c:v>1182</c:v>
                      </c:pt>
                      <c:pt idx="2365">
                        <c:v>1182.5</c:v>
                      </c:pt>
                      <c:pt idx="2366">
                        <c:v>1183</c:v>
                      </c:pt>
                      <c:pt idx="2367">
                        <c:v>1183.5</c:v>
                      </c:pt>
                      <c:pt idx="2368">
                        <c:v>1184</c:v>
                      </c:pt>
                      <c:pt idx="2369">
                        <c:v>1184.5</c:v>
                      </c:pt>
                      <c:pt idx="2370">
                        <c:v>1185</c:v>
                      </c:pt>
                      <c:pt idx="2371">
                        <c:v>1185.5</c:v>
                      </c:pt>
                      <c:pt idx="2372">
                        <c:v>1186</c:v>
                      </c:pt>
                      <c:pt idx="2373">
                        <c:v>1186.5</c:v>
                      </c:pt>
                      <c:pt idx="2374">
                        <c:v>1187</c:v>
                      </c:pt>
                      <c:pt idx="2375">
                        <c:v>1187.5</c:v>
                      </c:pt>
                      <c:pt idx="2376">
                        <c:v>1188</c:v>
                      </c:pt>
                      <c:pt idx="2377">
                        <c:v>1188.5</c:v>
                      </c:pt>
                      <c:pt idx="2378">
                        <c:v>1189</c:v>
                      </c:pt>
                      <c:pt idx="2379">
                        <c:v>1189.5</c:v>
                      </c:pt>
                      <c:pt idx="2380">
                        <c:v>1190</c:v>
                      </c:pt>
                      <c:pt idx="2381">
                        <c:v>1190.5</c:v>
                      </c:pt>
                      <c:pt idx="2382">
                        <c:v>1191</c:v>
                      </c:pt>
                      <c:pt idx="2383">
                        <c:v>1191.5</c:v>
                      </c:pt>
                      <c:pt idx="2384">
                        <c:v>1192</c:v>
                      </c:pt>
                      <c:pt idx="2385">
                        <c:v>1192.5</c:v>
                      </c:pt>
                      <c:pt idx="2386">
                        <c:v>1193</c:v>
                      </c:pt>
                      <c:pt idx="2387">
                        <c:v>1193.5</c:v>
                      </c:pt>
                      <c:pt idx="2388">
                        <c:v>1194</c:v>
                      </c:pt>
                      <c:pt idx="2389">
                        <c:v>1194.5</c:v>
                      </c:pt>
                      <c:pt idx="2390">
                        <c:v>1195</c:v>
                      </c:pt>
                      <c:pt idx="2391">
                        <c:v>1195.5</c:v>
                      </c:pt>
                      <c:pt idx="2392">
                        <c:v>1196</c:v>
                      </c:pt>
                      <c:pt idx="2393">
                        <c:v>1196.5</c:v>
                      </c:pt>
                      <c:pt idx="2394">
                        <c:v>1197</c:v>
                      </c:pt>
                      <c:pt idx="2395">
                        <c:v>1197.5</c:v>
                      </c:pt>
                      <c:pt idx="2396">
                        <c:v>1198</c:v>
                      </c:pt>
                      <c:pt idx="2397">
                        <c:v>1198.5</c:v>
                      </c:pt>
                      <c:pt idx="2398">
                        <c:v>1199</c:v>
                      </c:pt>
                      <c:pt idx="2399">
                        <c:v>1199.5</c:v>
                      </c:pt>
                      <c:pt idx="2400">
                        <c:v>1200</c:v>
                      </c:pt>
                      <c:pt idx="2401">
                        <c:v>1200.5</c:v>
                      </c:pt>
                      <c:pt idx="2402">
                        <c:v>1201</c:v>
                      </c:pt>
                      <c:pt idx="2403">
                        <c:v>1201.5</c:v>
                      </c:pt>
                      <c:pt idx="2404">
                        <c:v>1202</c:v>
                      </c:pt>
                      <c:pt idx="2405">
                        <c:v>1202.5</c:v>
                      </c:pt>
                      <c:pt idx="2406">
                        <c:v>1203</c:v>
                      </c:pt>
                      <c:pt idx="2407">
                        <c:v>1203.5</c:v>
                      </c:pt>
                      <c:pt idx="2408">
                        <c:v>1204</c:v>
                      </c:pt>
                      <c:pt idx="2409">
                        <c:v>1204.5</c:v>
                      </c:pt>
                      <c:pt idx="2410">
                        <c:v>1205</c:v>
                      </c:pt>
                      <c:pt idx="2411">
                        <c:v>1205.5</c:v>
                      </c:pt>
                      <c:pt idx="2412">
                        <c:v>1206</c:v>
                      </c:pt>
                      <c:pt idx="2413">
                        <c:v>1206.5</c:v>
                      </c:pt>
                      <c:pt idx="2414">
                        <c:v>1207</c:v>
                      </c:pt>
                      <c:pt idx="2415">
                        <c:v>1207.5</c:v>
                      </c:pt>
                      <c:pt idx="2416">
                        <c:v>1208</c:v>
                      </c:pt>
                      <c:pt idx="2417">
                        <c:v>1208.5</c:v>
                      </c:pt>
                      <c:pt idx="2418">
                        <c:v>1209</c:v>
                      </c:pt>
                      <c:pt idx="2419">
                        <c:v>1209.5</c:v>
                      </c:pt>
                      <c:pt idx="2420">
                        <c:v>1210</c:v>
                      </c:pt>
                      <c:pt idx="2421">
                        <c:v>1210.5</c:v>
                      </c:pt>
                      <c:pt idx="2422">
                        <c:v>1211</c:v>
                      </c:pt>
                      <c:pt idx="2423">
                        <c:v>1211.5</c:v>
                      </c:pt>
                      <c:pt idx="2424">
                        <c:v>1212</c:v>
                      </c:pt>
                      <c:pt idx="2425">
                        <c:v>1212.5</c:v>
                      </c:pt>
                      <c:pt idx="2426">
                        <c:v>1213</c:v>
                      </c:pt>
                      <c:pt idx="2427">
                        <c:v>1213.5</c:v>
                      </c:pt>
                      <c:pt idx="2428">
                        <c:v>1214</c:v>
                      </c:pt>
                      <c:pt idx="2429">
                        <c:v>1214.5</c:v>
                      </c:pt>
                      <c:pt idx="2430">
                        <c:v>1215</c:v>
                      </c:pt>
                      <c:pt idx="2431">
                        <c:v>1215.5</c:v>
                      </c:pt>
                      <c:pt idx="2432">
                        <c:v>1216</c:v>
                      </c:pt>
                      <c:pt idx="2433">
                        <c:v>1216.5</c:v>
                      </c:pt>
                      <c:pt idx="2434">
                        <c:v>1217</c:v>
                      </c:pt>
                      <c:pt idx="2435">
                        <c:v>1217.5</c:v>
                      </c:pt>
                      <c:pt idx="2436">
                        <c:v>1218</c:v>
                      </c:pt>
                      <c:pt idx="2437">
                        <c:v>1218.5</c:v>
                      </c:pt>
                      <c:pt idx="2438">
                        <c:v>1219</c:v>
                      </c:pt>
                      <c:pt idx="2439">
                        <c:v>1219.5</c:v>
                      </c:pt>
                      <c:pt idx="2440">
                        <c:v>1220</c:v>
                      </c:pt>
                      <c:pt idx="2441">
                        <c:v>1220.5</c:v>
                      </c:pt>
                      <c:pt idx="2442">
                        <c:v>1221</c:v>
                      </c:pt>
                      <c:pt idx="2443">
                        <c:v>1221.5</c:v>
                      </c:pt>
                      <c:pt idx="2444">
                        <c:v>1222</c:v>
                      </c:pt>
                      <c:pt idx="2445">
                        <c:v>1222.5</c:v>
                      </c:pt>
                      <c:pt idx="2446">
                        <c:v>1223</c:v>
                      </c:pt>
                      <c:pt idx="2447">
                        <c:v>1223.5</c:v>
                      </c:pt>
                      <c:pt idx="2448">
                        <c:v>1224</c:v>
                      </c:pt>
                      <c:pt idx="2449">
                        <c:v>1224.5</c:v>
                      </c:pt>
                      <c:pt idx="2450">
                        <c:v>1225</c:v>
                      </c:pt>
                      <c:pt idx="2451">
                        <c:v>1225.5</c:v>
                      </c:pt>
                      <c:pt idx="2452">
                        <c:v>1226</c:v>
                      </c:pt>
                      <c:pt idx="2453">
                        <c:v>1226.5</c:v>
                      </c:pt>
                      <c:pt idx="2454">
                        <c:v>1227</c:v>
                      </c:pt>
                      <c:pt idx="2455">
                        <c:v>1227.5</c:v>
                      </c:pt>
                      <c:pt idx="2456">
                        <c:v>1228</c:v>
                      </c:pt>
                      <c:pt idx="2457">
                        <c:v>1228.5</c:v>
                      </c:pt>
                      <c:pt idx="2458">
                        <c:v>1229</c:v>
                      </c:pt>
                      <c:pt idx="2459">
                        <c:v>1229.5</c:v>
                      </c:pt>
                      <c:pt idx="2460">
                        <c:v>1230</c:v>
                      </c:pt>
                      <c:pt idx="2461">
                        <c:v>1230.5</c:v>
                      </c:pt>
                      <c:pt idx="2462">
                        <c:v>1231</c:v>
                      </c:pt>
                      <c:pt idx="2463">
                        <c:v>1231.5</c:v>
                      </c:pt>
                      <c:pt idx="2464">
                        <c:v>1232</c:v>
                      </c:pt>
                      <c:pt idx="2465">
                        <c:v>1232.5</c:v>
                      </c:pt>
                      <c:pt idx="2466">
                        <c:v>1233</c:v>
                      </c:pt>
                      <c:pt idx="2467">
                        <c:v>1233.5</c:v>
                      </c:pt>
                      <c:pt idx="2468">
                        <c:v>1234</c:v>
                      </c:pt>
                      <c:pt idx="2469">
                        <c:v>1234.5</c:v>
                      </c:pt>
                      <c:pt idx="2470">
                        <c:v>1235</c:v>
                      </c:pt>
                      <c:pt idx="2471">
                        <c:v>1235.5</c:v>
                      </c:pt>
                      <c:pt idx="2472">
                        <c:v>1236</c:v>
                      </c:pt>
                      <c:pt idx="2473">
                        <c:v>1236.5</c:v>
                      </c:pt>
                      <c:pt idx="2474">
                        <c:v>1237</c:v>
                      </c:pt>
                      <c:pt idx="2475">
                        <c:v>1237.5</c:v>
                      </c:pt>
                      <c:pt idx="2476">
                        <c:v>1238</c:v>
                      </c:pt>
                      <c:pt idx="2477">
                        <c:v>1238.5</c:v>
                      </c:pt>
                      <c:pt idx="2478">
                        <c:v>1239</c:v>
                      </c:pt>
                      <c:pt idx="2479">
                        <c:v>1239.5</c:v>
                      </c:pt>
                      <c:pt idx="2480">
                        <c:v>1240</c:v>
                      </c:pt>
                      <c:pt idx="2481">
                        <c:v>1240.5</c:v>
                      </c:pt>
                      <c:pt idx="2482">
                        <c:v>1241</c:v>
                      </c:pt>
                      <c:pt idx="2483">
                        <c:v>1241.5</c:v>
                      </c:pt>
                      <c:pt idx="2484">
                        <c:v>1242</c:v>
                      </c:pt>
                      <c:pt idx="2485">
                        <c:v>1242.5</c:v>
                      </c:pt>
                      <c:pt idx="2486">
                        <c:v>1243</c:v>
                      </c:pt>
                      <c:pt idx="2487">
                        <c:v>1243.5</c:v>
                      </c:pt>
                      <c:pt idx="2488">
                        <c:v>1244</c:v>
                      </c:pt>
                      <c:pt idx="2489">
                        <c:v>1244.5</c:v>
                      </c:pt>
                      <c:pt idx="2490">
                        <c:v>1245</c:v>
                      </c:pt>
                      <c:pt idx="2491">
                        <c:v>1245.5</c:v>
                      </c:pt>
                      <c:pt idx="2492">
                        <c:v>1246</c:v>
                      </c:pt>
                      <c:pt idx="2493">
                        <c:v>1246.5</c:v>
                      </c:pt>
                      <c:pt idx="2494">
                        <c:v>1247</c:v>
                      </c:pt>
                      <c:pt idx="2495">
                        <c:v>1247.5</c:v>
                      </c:pt>
                      <c:pt idx="2496">
                        <c:v>1248</c:v>
                      </c:pt>
                      <c:pt idx="2497">
                        <c:v>1248.5</c:v>
                      </c:pt>
                      <c:pt idx="2498">
                        <c:v>1249</c:v>
                      </c:pt>
                      <c:pt idx="2499">
                        <c:v>1249.5</c:v>
                      </c:pt>
                      <c:pt idx="2500">
                        <c:v>1250</c:v>
                      </c:pt>
                      <c:pt idx="2501">
                        <c:v>1250.5</c:v>
                      </c:pt>
                      <c:pt idx="2502">
                        <c:v>1251</c:v>
                      </c:pt>
                      <c:pt idx="2503">
                        <c:v>1251.5</c:v>
                      </c:pt>
                      <c:pt idx="2504">
                        <c:v>1252</c:v>
                      </c:pt>
                      <c:pt idx="2505">
                        <c:v>1252.5</c:v>
                      </c:pt>
                      <c:pt idx="2506">
                        <c:v>1253</c:v>
                      </c:pt>
                      <c:pt idx="2507">
                        <c:v>1253.5</c:v>
                      </c:pt>
                      <c:pt idx="2508">
                        <c:v>1254</c:v>
                      </c:pt>
                      <c:pt idx="2509">
                        <c:v>1254.5</c:v>
                      </c:pt>
                      <c:pt idx="2510">
                        <c:v>1255</c:v>
                      </c:pt>
                      <c:pt idx="2511">
                        <c:v>1255.5</c:v>
                      </c:pt>
                      <c:pt idx="2512">
                        <c:v>1256</c:v>
                      </c:pt>
                      <c:pt idx="2513">
                        <c:v>1256.5</c:v>
                      </c:pt>
                      <c:pt idx="2514">
                        <c:v>1257</c:v>
                      </c:pt>
                      <c:pt idx="2515">
                        <c:v>1257.5</c:v>
                      </c:pt>
                      <c:pt idx="2516">
                        <c:v>1258</c:v>
                      </c:pt>
                      <c:pt idx="2517">
                        <c:v>1258.5</c:v>
                      </c:pt>
                      <c:pt idx="2518">
                        <c:v>1259</c:v>
                      </c:pt>
                      <c:pt idx="2519">
                        <c:v>1259.5</c:v>
                      </c:pt>
                      <c:pt idx="2520">
                        <c:v>1260</c:v>
                      </c:pt>
                      <c:pt idx="2521">
                        <c:v>1260.5</c:v>
                      </c:pt>
                      <c:pt idx="2522">
                        <c:v>1261</c:v>
                      </c:pt>
                      <c:pt idx="2523">
                        <c:v>1261.5</c:v>
                      </c:pt>
                      <c:pt idx="2524">
                        <c:v>1262</c:v>
                      </c:pt>
                      <c:pt idx="2525">
                        <c:v>1262.5</c:v>
                      </c:pt>
                      <c:pt idx="2526">
                        <c:v>1263</c:v>
                      </c:pt>
                      <c:pt idx="2527">
                        <c:v>1263.5</c:v>
                      </c:pt>
                      <c:pt idx="2528">
                        <c:v>1264</c:v>
                      </c:pt>
                      <c:pt idx="2529">
                        <c:v>1264.5</c:v>
                      </c:pt>
                      <c:pt idx="2530">
                        <c:v>1265</c:v>
                      </c:pt>
                      <c:pt idx="2531">
                        <c:v>1265.5</c:v>
                      </c:pt>
                      <c:pt idx="2532">
                        <c:v>1266</c:v>
                      </c:pt>
                      <c:pt idx="2533">
                        <c:v>1266.5</c:v>
                      </c:pt>
                      <c:pt idx="2534">
                        <c:v>1267</c:v>
                      </c:pt>
                      <c:pt idx="2535">
                        <c:v>1267.5</c:v>
                      </c:pt>
                      <c:pt idx="2536">
                        <c:v>1268</c:v>
                      </c:pt>
                      <c:pt idx="2537">
                        <c:v>1268.5</c:v>
                      </c:pt>
                      <c:pt idx="2538">
                        <c:v>1269</c:v>
                      </c:pt>
                      <c:pt idx="2539">
                        <c:v>1269.5</c:v>
                      </c:pt>
                      <c:pt idx="2540">
                        <c:v>1270</c:v>
                      </c:pt>
                      <c:pt idx="2541">
                        <c:v>1270.5</c:v>
                      </c:pt>
                      <c:pt idx="2542">
                        <c:v>1271</c:v>
                      </c:pt>
                      <c:pt idx="2543">
                        <c:v>1271.5</c:v>
                      </c:pt>
                      <c:pt idx="2544">
                        <c:v>1272</c:v>
                      </c:pt>
                      <c:pt idx="2545">
                        <c:v>1272.5</c:v>
                      </c:pt>
                      <c:pt idx="2546">
                        <c:v>1273</c:v>
                      </c:pt>
                      <c:pt idx="2547">
                        <c:v>1273.5</c:v>
                      </c:pt>
                      <c:pt idx="2548">
                        <c:v>1274</c:v>
                      </c:pt>
                      <c:pt idx="2549">
                        <c:v>1274.5</c:v>
                      </c:pt>
                      <c:pt idx="2550">
                        <c:v>1275</c:v>
                      </c:pt>
                      <c:pt idx="2551">
                        <c:v>1275.5</c:v>
                      </c:pt>
                      <c:pt idx="2552">
                        <c:v>1276</c:v>
                      </c:pt>
                      <c:pt idx="2553">
                        <c:v>1276.5</c:v>
                      </c:pt>
                      <c:pt idx="2554">
                        <c:v>1277</c:v>
                      </c:pt>
                      <c:pt idx="2555">
                        <c:v>1277.5</c:v>
                      </c:pt>
                      <c:pt idx="2556">
                        <c:v>1278</c:v>
                      </c:pt>
                      <c:pt idx="2557">
                        <c:v>1278.5</c:v>
                      </c:pt>
                      <c:pt idx="2558">
                        <c:v>1279</c:v>
                      </c:pt>
                      <c:pt idx="2559">
                        <c:v>1279.5</c:v>
                      </c:pt>
                      <c:pt idx="2560">
                        <c:v>1280</c:v>
                      </c:pt>
                      <c:pt idx="2561">
                        <c:v>1280.5</c:v>
                      </c:pt>
                      <c:pt idx="2562">
                        <c:v>1281</c:v>
                      </c:pt>
                      <c:pt idx="2563">
                        <c:v>1281.5</c:v>
                      </c:pt>
                      <c:pt idx="2564">
                        <c:v>1282</c:v>
                      </c:pt>
                      <c:pt idx="2565">
                        <c:v>1282.5</c:v>
                      </c:pt>
                      <c:pt idx="2566">
                        <c:v>1283</c:v>
                      </c:pt>
                      <c:pt idx="2567">
                        <c:v>1283.5</c:v>
                      </c:pt>
                      <c:pt idx="2568">
                        <c:v>1284</c:v>
                      </c:pt>
                      <c:pt idx="2569">
                        <c:v>1284.5</c:v>
                      </c:pt>
                      <c:pt idx="2570">
                        <c:v>1285</c:v>
                      </c:pt>
                      <c:pt idx="2571">
                        <c:v>1285.5</c:v>
                      </c:pt>
                      <c:pt idx="2572">
                        <c:v>1286</c:v>
                      </c:pt>
                      <c:pt idx="2573">
                        <c:v>1286.5</c:v>
                      </c:pt>
                      <c:pt idx="2574">
                        <c:v>1287</c:v>
                      </c:pt>
                      <c:pt idx="2575">
                        <c:v>1287.5</c:v>
                      </c:pt>
                      <c:pt idx="2576">
                        <c:v>1288</c:v>
                      </c:pt>
                      <c:pt idx="2577">
                        <c:v>1288.5</c:v>
                      </c:pt>
                      <c:pt idx="2578">
                        <c:v>1289</c:v>
                      </c:pt>
                      <c:pt idx="2579">
                        <c:v>1289.5</c:v>
                      </c:pt>
                      <c:pt idx="2580">
                        <c:v>1290</c:v>
                      </c:pt>
                      <c:pt idx="2581">
                        <c:v>1290.5</c:v>
                      </c:pt>
                      <c:pt idx="2582">
                        <c:v>1291</c:v>
                      </c:pt>
                      <c:pt idx="2583">
                        <c:v>1291.5</c:v>
                      </c:pt>
                      <c:pt idx="2584">
                        <c:v>1292</c:v>
                      </c:pt>
                      <c:pt idx="2585">
                        <c:v>1292.5</c:v>
                      </c:pt>
                      <c:pt idx="2586">
                        <c:v>1293</c:v>
                      </c:pt>
                      <c:pt idx="2587">
                        <c:v>1293.5</c:v>
                      </c:pt>
                      <c:pt idx="2588">
                        <c:v>1294</c:v>
                      </c:pt>
                      <c:pt idx="2589">
                        <c:v>1294.5</c:v>
                      </c:pt>
                      <c:pt idx="2590">
                        <c:v>1295</c:v>
                      </c:pt>
                      <c:pt idx="2591">
                        <c:v>1295.5</c:v>
                      </c:pt>
                      <c:pt idx="2592">
                        <c:v>1296</c:v>
                      </c:pt>
                      <c:pt idx="2593">
                        <c:v>1296.5</c:v>
                      </c:pt>
                      <c:pt idx="2594">
                        <c:v>1297</c:v>
                      </c:pt>
                      <c:pt idx="2595">
                        <c:v>1297.5</c:v>
                      </c:pt>
                      <c:pt idx="2596">
                        <c:v>1298</c:v>
                      </c:pt>
                      <c:pt idx="2597">
                        <c:v>1298.5</c:v>
                      </c:pt>
                      <c:pt idx="2598">
                        <c:v>1299</c:v>
                      </c:pt>
                      <c:pt idx="2599">
                        <c:v>1299.5</c:v>
                      </c:pt>
                      <c:pt idx="2600">
                        <c:v>1300</c:v>
                      </c:pt>
                      <c:pt idx="2601">
                        <c:v>1300.5</c:v>
                      </c:pt>
                      <c:pt idx="2602">
                        <c:v>1301</c:v>
                      </c:pt>
                      <c:pt idx="2603">
                        <c:v>1301.5</c:v>
                      </c:pt>
                      <c:pt idx="2604">
                        <c:v>1302</c:v>
                      </c:pt>
                      <c:pt idx="2605">
                        <c:v>1302.5</c:v>
                      </c:pt>
                      <c:pt idx="2606">
                        <c:v>1303</c:v>
                      </c:pt>
                      <c:pt idx="2607">
                        <c:v>1303.5</c:v>
                      </c:pt>
                      <c:pt idx="2608">
                        <c:v>1304</c:v>
                      </c:pt>
                      <c:pt idx="2609">
                        <c:v>1304.5</c:v>
                      </c:pt>
                      <c:pt idx="2610">
                        <c:v>1305</c:v>
                      </c:pt>
                      <c:pt idx="2611">
                        <c:v>1305.5</c:v>
                      </c:pt>
                      <c:pt idx="2612">
                        <c:v>1306</c:v>
                      </c:pt>
                      <c:pt idx="2613">
                        <c:v>1306.5</c:v>
                      </c:pt>
                      <c:pt idx="2614">
                        <c:v>1307</c:v>
                      </c:pt>
                      <c:pt idx="2615">
                        <c:v>1307.5</c:v>
                      </c:pt>
                      <c:pt idx="2616">
                        <c:v>1308</c:v>
                      </c:pt>
                      <c:pt idx="2617">
                        <c:v>1308.5</c:v>
                      </c:pt>
                      <c:pt idx="2618">
                        <c:v>1309</c:v>
                      </c:pt>
                      <c:pt idx="2619">
                        <c:v>1309.5</c:v>
                      </c:pt>
                      <c:pt idx="2620">
                        <c:v>1310</c:v>
                      </c:pt>
                      <c:pt idx="2621">
                        <c:v>1310.5</c:v>
                      </c:pt>
                      <c:pt idx="2622">
                        <c:v>1311</c:v>
                      </c:pt>
                      <c:pt idx="2623">
                        <c:v>1311.5</c:v>
                      </c:pt>
                      <c:pt idx="2624">
                        <c:v>1312</c:v>
                      </c:pt>
                      <c:pt idx="2625">
                        <c:v>1312.5</c:v>
                      </c:pt>
                      <c:pt idx="2626">
                        <c:v>1313</c:v>
                      </c:pt>
                      <c:pt idx="2627">
                        <c:v>1313.5</c:v>
                      </c:pt>
                      <c:pt idx="2628">
                        <c:v>1314</c:v>
                      </c:pt>
                      <c:pt idx="2629">
                        <c:v>1314.5</c:v>
                      </c:pt>
                      <c:pt idx="2630">
                        <c:v>1315</c:v>
                      </c:pt>
                      <c:pt idx="2631">
                        <c:v>1315.5</c:v>
                      </c:pt>
                      <c:pt idx="2632">
                        <c:v>1316</c:v>
                      </c:pt>
                      <c:pt idx="2633">
                        <c:v>1316.5</c:v>
                      </c:pt>
                      <c:pt idx="2634">
                        <c:v>1317</c:v>
                      </c:pt>
                      <c:pt idx="2635">
                        <c:v>1317.5</c:v>
                      </c:pt>
                      <c:pt idx="2636">
                        <c:v>1318</c:v>
                      </c:pt>
                      <c:pt idx="2637">
                        <c:v>1318.5</c:v>
                      </c:pt>
                      <c:pt idx="2638">
                        <c:v>1319</c:v>
                      </c:pt>
                      <c:pt idx="2639">
                        <c:v>1319.5</c:v>
                      </c:pt>
                      <c:pt idx="2640">
                        <c:v>1320</c:v>
                      </c:pt>
                      <c:pt idx="2641">
                        <c:v>1320.5</c:v>
                      </c:pt>
                      <c:pt idx="2642">
                        <c:v>1321</c:v>
                      </c:pt>
                      <c:pt idx="2643">
                        <c:v>1321.5</c:v>
                      </c:pt>
                      <c:pt idx="2644">
                        <c:v>1322</c:v>
                      </c:pt>
                      <c:pt idx="2645">
                        <c:v>1322.5</c:v>
                      </c:pt>
                      <c:pt idx="2646">
                        <c:v>1323</c:v>
                      </c:pt>
                      <c:pt idx="2647">
                        <c:v>1323.5</c:v>
                      </c:pt>
                      <c:pt idx="2648">
                        <c:v>1324</c:v>
                      </c:pt>
                      <c:pt idx="2649">
                        <c:v>1324.5</c:v>
                      </c:pt>
                      <c:pt idx="2650">
                        <c:v>1325</c:v>
                      </c:pt>
                      <c:pt idx="2651">
                        <c:v>1325.5</c:v>
                      </c:pt>
                      <c:pt idx="2652">
                        <c:v>1326</c:v>
                      </c:pt>
                      <c:pt idx="2653">
                        <c:v>1326.5</c:v>
                      </c:pt>
                      <c:pt idx="2654">
                        <c:v>1327</c:v>
                      </c:pt>
                      <c:pt idx="2655">
                        <c:v>1327.5</c:v>
                      </c:pt>
                      <c:pt idx="2656">
                        <c:v>1328</c:v>
                      </c:pt>
                      <c:pt idx="2657">
                        <c:v>1328.5</c:v>
                      </c:pt>
                      <c:pt idx="2658">
                        <c:v>1329</c:v>
                      </c:pt>
                      <c:pt idx="2659">
                        <c:v>1329.5</c:v>
                      </c:pt>
                      <c:pt idx="2660">
                        <c:v>1330</c:v>
                      </c:pt>
                      <c:pt idx="2661">
                        <c:v>1330.5</c:v>
                      </c:pt>
                      <c:pt idx="2662">
                        <c:v>1331</c:v>
                      </c:pt>
                      <c:pt idx="2663">
                        <c:v>1331.5</c:v>
                      </c:pt>
                      <c:pt idx="2664">
                        <c:v>1332</c:v>
                      </c:pt>
                      <c:pt idx="2665">
                        <c:v>1332.5</c:v>
                      </c:pt>
                      <c:pt idx="2666">
                        <c:v>1333</c:v>
                      </c:pt>
                      <c:pt idx="2667">
                        <c:v>1333.5</c:v>
                      </c:pt>
                      <c:pt idx="2668">
                        <c:v>1334</c:v>
                      </c:pt>
                      <c:pt idx="2669">
                        <c:v>1334.5</c:v>
                      </c:pt>
                      <c:pt idx="2670">
                        <c:v>1335</c:v>
                      </c:pt>
                      <c:pt idx="2671">
                        <c:v>1335.5</c:v>
                      </c:pt>
                      <c:pt idx="2672">
                        <c:v>1336</c:v>
                      </c:pt>
                      <c:pt idx="2673">
                        <c:v>1336.5</c:v>
                      </c:pt>
                      <c:pt idx="2674">
                        <c:v>1337</c:v>
                      </c:pt>
                      <c:pt idx="2675">
                        <c:v>1337.5</c:v>
                      </c:pt>
                      <c:pt idx="2676">
                        <c:v>1338</c:v>
                      </c:pt>
                      <c:pt idx="2677">
                        <c:v>1338.5</c:v>
                      </c:pt>
                      <c:pt idx="2678">
                        <c:v>1339</c:v>
                      </c:pt>
                      <c:pt idx="2679">
                        <c:v>1339.5</c:v>
                      </c:pt>
                      <c:pt idx="2680">
                        <c:v>1340</c:v>
                      </c:pt>
                      <c:pt idx="2681">
                        <c:v>1340.5</c:v>
                      </c:pt>
                      <c:pt idx="2682">
                        <c:v>1341</c:v>
                      </c:pt>
                      <c:pt idx="2683">
                        <c:v>1341.5</c:v>
                      </c:pt>
                      <c:pt idx="2684">
                        <c:v>1342</c:v>
                      </c:pt>
                      <c:pt idx="2685">
                        <c:v>1342.5</c:v>
                      </c:pt>
                      <c:pt idx="2686">
                        <c:v>1343</c:v>
                      </c:pt>
                      <c:pt idx="2687">
                        <c:v>1343.5</c:v>
                      </c:pt>
                      <c:pt idx="2688">
                        <c:v>1344</c:v>
                      </c:pt>
                      <c:pt idx="2689">
                        <c:v>1344.5</c:v>
                      </c:pt>
                      <c:pt idx="2690">
                        <c:v>1345</c:v>
                      </c:pt>
                      <c:pt idx="2691">
                        <c:v>1345.5</c:v>
                      </c:pt>
                      <c:pt idx="2692">
                        <c:v>1346</c:v>
                      </c:pt>
                      <c:pt idx="2693">
                        <c:v>1346.5</c:v>
                      </c:pt>
                      <c:pt idx="2694">
                        <c:v>1347</c:v>
                      </c:pt>
                      <c:pt idx="2695">
                        <c:v>1347.5</c:v>
                      </c:pt>
                      <c:pt idx="2696">
                        <c:v>1348</c:v>
                      </c:pt>
                      <c:pt idx="2697">
                        <c:v>1348.5</c:v>
                      </c:pt>
                      <c:pt idx="2698">
                        <c:v>1349</c:v>
                      </c:pt>
                      <c:pt idx="2699">
                        <c:v>1349.5</c:v>
                      </c:pt>
                      <c:pt idx="2700">
                        <c:v>1350</c:v>
                      </c:pt>
                      <c:pt idx="2701">
                        <c:v>1350.5</c:v>
                      </c:pt>
                      <c:pt idx="2702">
                        <c:v>1351</c:v>
                      </c:pt>
                      <c:pt idx="2703">
                        <c:v>1351.5</c:v>
                      </c:pt>
                      <c:pt idx="2704">
                        <c:v>1352</c:v>
                      </c:pt>
                      <c:pt idx="2705">
                        <c:v>1352.5</c:v>
                      </c:pt>
                      <c:pt idx="2706">
                        <c:v>1353</c:v>
                      </c:pt>
                      <c:pt idx="2707">
                        <c:v>1353.5</c:v>
                      </c:pt>
                      <c:pt idx="2708">
                        <c:v>1354</c:v>
                      </c:pt>
                      <c:pt idx="2709">
                        <c:v>1354.5</c:v>
                      </c:pt>
                      <c:pt idx="2710">
                        <c:v>1355</c:v>
                      </c:pt>
                      <c:pt idx="2711">
                        <c:v>1355.5</c:v>
                      </c:pt>
                      <c:pt idx="2712">
                        <c:v>1356</c:v>
                      </c:pt>
                      <c:pt idx="2713">
                        <c:v>1356.5</c:v>
                      </c:pt>
                      <c:pt idx="2714">
                        <c:v>1357</c:v>
                      </c:pt>
                      <c:pt idx="2715">
                        <c:v>1357.5</c:v>
                      </c:pt>
                      <c:pt idx="2716">
                        <c:v>1358</c:v>
                      </c:pt>
                      <c:pt idx="2717">
                        <c:v>1358.5</c:v>
                      </c:pt>
                      <c:pt idx="2718">
                        <c:v>1359</c:v>
                      </c:pt>
                      <c:pt idx="2719">
                        <c:v>1359.5</c:v>
                      </c:pt>
                      <c:pt idx="2720">
                        <c:v>1360</c:v>
                      </c:pt>
                      <c:pt idx="2721">
                        <c:v>1360.5</c:v>
                      </c:pt>
                      <c:pt idx="2722">
                        <c:v>1361</c:v>
                      </c:pt>
                      <c:pt idx="2723">
                        <c:v>1361.5</c:v>
                      </c:pt>
                      <c:pt idx="2724">
                        <c:v>1362</c:v>
                      </c:pt>
                      <c:pt idx="2725">
                        <c:v>1362.5</c:v>
                      </c:pt>
                      <c:pt idx="2726">
                        <c:v>1363</c:v>
                      </c:pt>
                      <c:pt idx="2727">
                        <c:v>1363.5</c:v>
                      </c:pt>
                      <c:pt idx="2728">
                        <c:v>1364</c:v>
                      </c:pt>
                      <c:pt idx="2729">
                        <c:v>1364.5</c:v>
                      </c:pt>
                      <c:pt idx="2730">
                        <c:v>1365</c:v>
                      </c:pt>
                      <c:pt idx="2731">
                        <c:v>1365.5</c:v>
                      </c:pt>
                      <c:pt idx="2732">
                        <c:v>1366</c:v>
                      </c:pt>
                      <c:pt idx="2733">
                        <c:v>1366.5</c:v>
                      </c:pt>
                      <c:pt idx="2734">
                        <c:v>1367</c:v>
                      </c:pt>
                      <c:pt idx="2735">
                        <c:v>1367.5</c:v>
                      </c:pt>
                      <c:pt idx="2736">
                        <c:v>1368</c:v>
                      </c:pt>
                      <c:pt idx="2737">
                        <c:v>1368.5</c:v>
                      </c:pt>
                      <c:pt idx="2738">
                        <c:v>1369</c:v>
                      </c:pt>
                      <c:pt idx="2739">
                        <c:v>1369.5</c:v>
                      </c:pt>
                      <c:pt idx="2740">
                        <c:v>1370</c:v>
                      </c:pt>
                      <c:pt idx="2741">
                        <c:v>1370.5</c:v>
                      </c:pt>
                      <c:pt idx="2742">
                        <c:v>1371</c:v>
                      </c:pt>
                      <c:pt idx="2743">
                        <c:v>1371.5</c:v>
                      </c:pt>
                      <c:pt idx="2744">
                        <c:v>1372</c:v>
                      </c:pt>
                      <c:pt idx="2745">
                        <c:v>1372.5</c:v>
                      </c:pt>
                      <c:pt idx="2746">
                        <c:v>1373</c:v>
                      </c:pt>
                      <c:pt idx="2747">
                        <c:v>1373.5</c:v>
                      </c:pt>
                      <c:pt idx="2748">
                        <c:v>1374</c:v>
                      </c:pt>
                      <c:pt idx="2749">
                        <c:v>1374.5</c:v>
                      </c:pt>
                      <c:pt idx="2750">
                        <c:v>1375</c:v>
                      </c:pt>
                      <c:pt idx="2751">
                        <c:v>1375.5</c:v>
                      </c:pt>
                      <c:pt idx="2752">
                        <c:v>1376</c:v>
                      </c:pt>
                      <c:pt idx="2753">
                        <c:v>1376.5</c:v>
                      </c:pt>
                      <c:pt idx="2754">
                        <c:v>1377</c:v>
                      </c:pt>
                      <c:pt idx="2755">
                        <c:v>1377.5</c:v>
                      </c:pt>
                      <c:pt idx="2756">
                        <c:v>1378</c:v>
                      </c:pt>
                      <c:pt idx="2757">
                        <c:v>1378.5</c:v>
                      </c:pt>
                      <c:pt idx="2758">
                        <c:v>1379</c:v>
                      </c:pt>
                      <c:pt idx="2759">
                        <c:v>1379.5</c:v>
                      </c:pt>
                      <c:pt idx="2760">
                        <c:v>1380</c:v>
                      </c:pt>
                      <c:pt idx="2761">
                        <c:v>1380.5</c:v>
                      </c:pt>
                      <c:pt idx="2762">
                        <c:v>1381</c:v>
                      </c:pt>
                      <c:pt idx="2763">
                        <c:v>1381.5</c:v>
                      </c:pt>
                      <c:pt idx="2764">
                        <c:v>1382</c:v>
                      </c:pt>
                      <c:pt idx="2765">
                        <c:v>1382.5</c:v>
                      </c:pt>
                      <c:pt idx="2766">
                        <c:v>1383</c:v>
                      </c:pt>
                      <c:pt idx="2767">
                        <c:v>1383.5</c:v>
                      </c:pt>
                      <c:pt idx="2768">
                        <c:v>1384</c:v>
                      </c:pt>
                      <c:pt idx="2769">
                        <c:v>1384.5</c:v>
                      </c:pt>
                      <c:pt idx="2770">
                        <c:v>1385</c:v>
                      </c:pt>
                      <c:pt idx="2771">
                        <c:v>1385.5</c:v>
                      </c:pt>
                      <c:pt idx="2772">
                        <c:v>1386</c:v>
                      </c:pt>
                      <c:pt idx="2773">
                        <c:v>1386.5</c:v>
                      </c:pt>
                      <c:pt idx="2774">
                        <c:v>1387</c:v>
                      </c:pt>
                      <c:pt idx="2775">
                        <c:v>1387.5</c:v>
                      </c:pt>
                      <c:pt idx="2776">
                        <c:v>1388</c:v>
                      </c:pt>
                      <c:pt idx="2777">
                        <c:v>1388.5</c:v>
                      </c:pt>
                      <c:pt idx="2778">
                        <c:v>1389</c:v>
                      </c:pt>
                      <c:pt idx="2779">
                        <c:v>1389.5</c:v>
                      </c:pt>
                      <c:pt idx="2780">
                        <c:v>1390</c:v>
                      </c:pt>
                      <c:pt idx="2781">
                        <c:v>1390.5</c:v>
                      </c:pt>
                      <c:pt idx="2782">
                        <c:v>1391</c:v>
                      </c:pt>
                      <c:pt idx="2783">
                        <c:v>1391.5</c:v>
                      </c:pt>
                      <c:pt idx="2784">
                        <c:v>1392</c:v>
                      </c:pt>
                      <c:pt idx="2785">
                        <c:v>1392.5</c:v>
                      </c:pt>
                      <c:pt idx="2786">
                        <c:v>1393</c:v>
                      </c:pt>
                      <c:pt idx="2787">
                        <c:v>1393.5</c:v>
                      </c:pt>
                      <c:pt idx="2788">
                        <c:v>1394</c:v>
                      </c:pt>
                      <c:pt idx="2789">
                        <c:v>1394.5</c:v>
                      </c:pt>
                      <c:pt idx="2790">
                        <c:v>1395</c:v>
                      </c:pt>
                      <c:pt idx="2791">
                        <c:v>1395.5</c:v>
                      </c:pt>
                      <c:pt idx="2792">
                        <c:v>1396</c:v>
                      </c:pt>
                      <c:pt idx="2793">
                        <c:v>1396.5</c:v>
                      </c:pt>
                      <c:pt idx="2794">
                        <c:v>1397</c:v>
                      </c:pt>
                      <c:pt idx="2795">
                        <c:v>1397.5</c:v>
                      </c:pt>
                      <c:pt idx="2796">
                        <c:v>1398</c:v>
                      </c:pt>
                      <c:pt idx="2797">
                        <c:v>1398.5</c:v>
                      </c:pt>
                      <c:pt idx="2798">
                        <c:v>1399</c:v>
                      </c:pt>
                      <c:pt idx="2799">
                        <c:v>1399.5</c:v>
                      </c:pt>
                      <c:pt idx="2800">
                        <c:v>1400</c:v>
                      </c:pt>
                      <c:pt idx="2801">
                        <c:v>1400.5</c:v>
                      </c:pt>
                      <c:pt idx="2802">
                        <c:v>1401</c:v>
                      </c:pt>
                      <c:pt idx="2803">
                        <c:v>1401.5</c:v>
                      </c:pt>
                      <c:pt idx="2804">
                        <c:v>1402</c:v>
                      </c:pt>
                      <c:pt idx="2805">
                        <c:v>1402.5</c:v>
                      </c:pt>
                      <c:pt idx="2806">
                        <c:v>1403</c:v>
                      </c:pt>
                      <c:pt idx="2807">
                        <c:v>1403.5</c:v>
                      </c:pt>
                      <c:pt idx="2808">
                        <c:v>1404</c:v>
                      </c:pt>
                      <c:pt idx="2809">
                        <c:v>1404.5</c:v>
                      </c:pt>
                      <c:pt idx="2810">
                        <c:v>1405</c:v>
                      </c:pt>
                      <c:pt idx="2811">
                        <c:v>1405.5</c:v>
                      </c:pt>
                      <c:pt idx="2812">
                        <c:v>1406</c:v>
                      </c:pt>
                      <c:pt idx="2813">
                        <c:v>1406.5</c:v>
                      </c:pt>
                      <c:pt idx="2814">
                        <c:v>1407</c:v>
                      </c:pt>
                      <c:pt idx="2815">
                        <c:v>1407.5</c:v>
                      </c:pt>
                      <c:pt idx="2816">
                        <c:v>1408</c:v>
                      </c:pt>
                      <c:pt idx="2817">
                        <c:v>1408.5</c:v>
                      </c:pt>
                      <c:pt idx="2818">
                        <c:v>1409</c:v>
                      </c:pt>
                      <c:pt idx="2819">
                        <c:v>1409.5</c:v>
                      </c:pt>
                      <c:pt idx="2820">
                        <c:v>1410</c:v>
                      </c:pt>
                      <c:pt idx="2821">
                        <c:v>1410.5</c:v>
                      </c:pt>
                      <c:pt idx="2822">
                        <c:v>1411</c:v>
                      </c:pt>
                      <c:pt idx="2823">
                        <c:v>1411.5</c:v>
                      </c:pt>
                      <c:pt idx="2824">
                        <c:v>1412</c:v>
                      </c:pt>
                      <c:pt idx="2825">
                        <c:v>1412.5</c:v>
                      </c:pt>
                      <c:pt idx="2826">
                        <c:v>1413</c:v>
                      </c:pt>
                      <c:pt idx="2827">
                        <c:v>1413.5</c:v>
                      </c:pt>
                      <c:pt idx="2828">
                        <c:v>1414</c:v>
                      </c:pt>
                      <c:pt idx="2829">
                        <c:v>1414.5</c:v>
                      </c:pt>
                      <c:pt idx="2830">
                        <c:v>1415</c:v>
                      </c:pt>
                      <c:pt idx="2831">
                        <c:v>1415.5</c:v>
                      </c:pt>
                      <c:pt idx="2832">
                        <c:v>1416</c:v>
                      </c:pt>
                      <c:pt idx="2833">
                        <c:v>1416.5</c:v>
                      </c:pt>
                      <c:pt idx="2834">
                        <c:v>1417</c:v>
                      </c:pt>
                      <c:pt idx="2835">
                        <c:v>1417.5</c:v>
                      </c:pt>
                      <c:pt idx="2836">
                        <c:v>1418</c:v>
                      </c:pt>
                      <c:pt idx="2837">
                        <c:v>1418.5</c:v>
                      </c:pt>
                      <c:pt idx="2838">
                        <c:v>1419</c:v>
                      </c:pt>
                      <c:pt idx="2839">
                        <c:v>1419.5</c:v>
                      </c:pt>
                      <c:pt idx="2840">
                        <c:v>1420</c:v>
                      </c:pt>
                      <c:pt idx="2841">
                        <c:v>1420.5</c:v>
                      </c:pt>
                      <c:pt idx="2842">
                        <c:v>1421</c:v>
                      </c:pt>
                      <c:pt idx="2843">
                        <c:v>1421.5</c:v>
                      </c:pt>
                      <c:pt idx="2844">
                        <c:v>1422</c:v>
                      </c:pt>
                      <c:pt idx="2845">
                        <c:v>1422.5</c:v>
                      </c:pt>
                      <c:pt idx="2846">
                        <c:v>1423</c:v>
                      </c:pt>
                      <c:pt idx="2847">
                        <c:v>1423.5</c:v>
                      </c:pt>
                      <c:pt idx="2848">
                        <c:v>1424</c:v>
                      </c:pt>
                      <c:pt idx="2849">
                        <c:v>1424.5</c:v>
                      </c:pt>
                      <c:pt idx="2850">
                        <c:v>1425</c:v>
                      </c:pt>
                      <c:pt idx="2851">
                        <c:v>1425.5</c:v>
                      </c:pt>
                      <c:pt idx="2852">
                        <c:v>1426</c:v>
                      </c:pt>
                      <c:pt idx="2853">
                        <c:v>1426.5</c:v>
                      </c:pt>
                      <c:pt idx="2854">
                        <c:v>1427</c:v>
                      </c:pt>
                      <c:pt idx="2855">
                        <c:v>1427.5</c:v>
                      </c:pt>
                      <c:pt idx="2856">
                        <c:v>1428</c:v>
                      </c:pt>
                      <c:pt idx="2857">
                        <c:v>1428.5</c:v>
                      </c:pt>
                      <c:pt idx="2858">
                        <c:v>1429</c:v>
                      </c:pt>
                      <c:pt idx="2859">
                        <c:v>1429.5</c:v>
                      </c:pt>
                      <c:pt idx="2860">
                        <c:v>1430</c:v>
                      </c:pt>
                      <c:pt idx="2861">
                        <c:v>1430.5</c:v>
                      </c:pt>
                      <c:pt idx="2862">
                        <c:v>1431</c:v>
                      </c:pt>
                      <c:pt idx="2863">
                        <c:v>1431.5</c:v>
                      </c:pt>
                      <c:pt idx="2864">
                        <c:v>1432</c:v>
                      </c:pt>
                      <c:pt idx="2865">
                        <c:v>1432.5</c:v>
                      </c:pt>
                      <c:pt idx="2866">
                        <c:v>1433</c:v>
                      </c:pt>
                      <c:pt idx="2867">
                        <c:v>1433.5</c:v>
                      </c:pt>
                      <c:pt idx="2868">
                        <c:v>1434</c:v>
                      </c:pt>
                      <c:pt idx="2869">
                        <c:v>1434.5</c:v>
                      </c:pt>
                      <c:pt idx="2870">
                        <c:v>1435</c:v>
                      </c:pt>
                      <c:pt idx="2871">
                        <c:v>1435.5</c:v>
                      </c:pt>
                      <c:pt idx="2872">
                        <c:v>1436</c:v>
                      </c:pt>
                      <c:pt idx="2873">
                        <c:v>1436.5</c:v>
                      </c:pt>
                      <c:pt idx="2874">
                        <c:v>1437</c:v>
                      </c:pt>
                      <c:pt idx="2875">
                        <c:v>1437.5</c:v>
                      </c:pt>
                      <c:pt idx="2876">
                        <c:v>1438</c:v>
                      </c:pt>
                      <c:pt idx="2877">
                        <c:v>1438.5</c:v>
                      </c:pt>
                      <c:pt idx="2878">
                        <c:v>1439</c:v>
                      </c:pt>
                      <c:pt idx="2879">
                        <c:v>1439.5</c:v>
                      </c:pt>
                      <c:pt idx="2880">
                        <c:v>1440</c:v>
                      </c:pt>
                      <c:pt idx="2881">
                        <c:v>1440.5</c:v>
                      </c:pt>
                      <c:pt idx="2882">
                        <c:v>1441</c:v>
                      </c:pt>
                      <c:pt idx="2883">
                        <c:v>1441.5</c:v>
                      </c:pt>
                      <c:pt idx="2884">
                        <c:v>1442</c:v>
                      </c:pt>
                      <c:pt idx="2885">
                        <c:v>1442.5</c:v>
                      </c:pt>
                      <c:pt idx="2886">
                        <c:v>1443</c:v>
                      </c:pt>
                      <c:pt idx="2887">
                        <c:v>1443.5</c:v>
                      </c:pt>
                      <c:pt idx="2888">
                        <c:v>1444</c:v>
                      </c:pt>
                      <c:pt idx="2889">
                        <c:v>1444.5</c:v>
                      </c:pt>
                      <c:pt idx="2890">
                        <c:v>1445</c:v>
                      </c:pt>
                      <c:pt idx="2891">
                        <c:v>1445.5</c:v>
                      </c:pt>
                      <c:pt idx="2892">
                        <c:v>1446</c:v>
                      </c:pt>
                      <c:pt idx="2893">
                        <c:v>1446.5</c:v>
                      </c:pt>
                      <c:pt idx="2894">
                        <c:v>1447</c:v>
                      </c:pt>
                      <c:pt idx="2895">
                        <c:v>1447.5</c:v>
                      </c:pt>
                      <c:pt idx="2896">
                        <c:v>1448</c:v>
                      </c:pt>
                      <c:pt idx="2897">
                        <c:v>1448.5</c:v>
                      </c:pt>
                      <c:pt idx="2898">
                        <c:v>1449</c:v>
                      </c:pt>
                      <c:pt idx="2899">
                        <c:v>1449.5</c:v>
                      </c:pt>
                      <c:pt idx="2900">
                        <c:v>1450</c:v>
                      </c:pt>
                      <c:pt idx="2901">
                        <c:v>1450.5</c:v>
                      </c:pt>
                      <c:pt idx="2902">
                        <c:v>1451</c:v>
                      </c:pt>
                      <c:pt idx="2903">
                        <c:v>1451.5</c:v>
                      </c:pt>
                      <c:pt idx="2904">
                        <c:v>1452</c:v>
                      </c:pt>
                      <c:pt idx="2905">
                        <c:v>1452.5</c:v>
                      </c:pt>
                      <c:pt idx="2906">
                        <c:v>1453</c:v>
                      </c:pt>
                      <c:pt idx="2907">
                        <c:v>1453.5</c:v>
                      </c:pt>
                      <c:pt idx="2908">
                        <c:v>1454</c:v>
                      </c:pt>
                      <c:pt idx="2909">
                        <c:v>1454.5</c:v>
                      </c:pt>
                      <c:pt idx="2910">
                        <c:v>1455</c:v>
                      </c:pt>
                      <c:pt idx="2911">
                        <c:v>1455.5</c:v>
                      </c:pt>
                      <c:pt idx="2912">
                        <c:v>1456</c:v>
                      </c:pt>
                      <c:pt idx="2913">
                        <c:v>1456.5</c:v>
                      </c:pt>
                      <c:pt idx="2914">
                        <c:v>1457</c:v>
                      </c:pt>
                      <c:pt idx="2915">
                        <c:v>1457.5</c:v>
                      </c:pt>
                      <c:pt idx="2916">
                        <c:v>1458</c:v>
                      </c:pt>
                      <c:pt idx="2917">
                        <c:v>1458.5</c:v>
                      </c:pt>
                      <c:pt idx="2918">
                        <c:v>1459</c:v>
                      </c:pt>
                      <c:pt idx="2919">
                        <c:v>1459.5</c:v>
                      </c:pt>
                      <c:pt idx="2920">
                        <c:v>1460</c:v>
                      </c:pt>
                      <c:pt idx="2921">
                        <c:v>1460.5</c:v>
                      </c:pt>
                      <c:pt idx="2922">
                        <c:v>1461</c:v>
                      </c:pt>
                      <c:pt idx="2923">
                        <c:v>1461.5</c:v>
                      </c:pt>
                      <c:pt idx="2924">
                        <c:v>1462</c:v>
                      </c:pt>
                      <c:pt idx="2925">
                        <c:v>1462.5</c:v>
                      </c:pt>
                      <c:pt idx="2926">
                        <c:v>1463</c:v>
                      </c:pt>
                      <c:pt idx="2927">
                        <c:v>1463.5</c:v>
                      </c:pt>
                      <c:pt idx="2928">
                        <c:v>1464</c:v>
                      </c:pt>
                      <c:pt idx="2929">
                        <c:v>1464.5</c:v>
                      </c:pt>
                      <c:pt idx="2930">
                        <c:v>1465</c:v>
                      </c:pt>
                      <c:pt idx="2931">
                        <c:v>1465.5</c:v>
                      </c:pt>
                      <c:pt idx="2932">
                        <c:v>1466</c:v>
                      </c:pt>
                      <c:pt idx="2933">
                        <c:v>1466.5</c:v>
                      </c:pt>
                      <c:pt idx="2934">
                        <c:v>1467</c:v>
                      </c:pt>
                      <c:pt idx="2935">
                        <c:v>1467.5</c:v>
                      </c:pt>
                      <c:pt idx="2936">
                        <c:v>1468</c:v>
                      </c:pt>
                      <c:pt idx="2937">
                        <c:v>1468.5</c:v>
                      </c:pt>
                      <c:pt idx="2938">
                        <c:v>1469</c:v>
                      </c:pt>
                      <c:pt idx="2939">
                        <c:v>1469.5</c:v>
                      </c:pt>
                      <c:pt idx="2940">
                        <c:v>1470</c:v>
                      </c:pt>
                      <c:pt idx="2941">
                        <c:v>1470.5</c:v>
                      </c:pt>
                      <c:pt idx="2942">
                        <c:v>1471</c:v>
                      </c:pt>
                      <c:pt idx="2943">
                        <c:v>1471.5</c:v>
                      </c:pt>
                      <c:pt idx="2944">
                        <c:v>1472</c:v>
                      </c:pt>
                      <c:pt idx="2945">
                        <c:v>1472.5</c:v>
                      </c:pt>
                      <c:pt idx="2946">
                        <c:v>1473</c:v>
                      </c:pt>
                      <c:pt idx="2947">
                        <c:v>1473.5</c:v>
                      </c:pt>
                      <c:pt idx="2948">
                        <c:v>1474</c:v>
                      </c:pt>
                      <c:pt idx="2949">
                        <c:v>1474.5</c:v>
                      </c:pt>
                      <c:pt idx="2950">
                        <c:v>1475</c:v>
                      </c:pt>
                      <c:pt idx="2951">
                        <c:v>1475.5</c:v>
                      </c:pt>
                      <c:pt idx="2952">
                        <c:v>1476</c:v>
                      </c:pt>
                      <c:pt idx="2953">
                        <c:v>1476.5</c:v>
                      </c:pt>
                      <c:pt idx="2954">
                        <c:v>1477</c:v>
                      </c:pt>
                      <c:pt idx="2955">
                        <c:v>1477.5</c:v>
                      </c:pt>
                      <c:pt idx="2956">
                        <c:v>1478</c:v>
                      </c:pt>
                      <c:pt idx="2957">
                        <c:v>1478.5</c:v>
                      </c:pt>
                      <c:pt idx="2958">
                        <c:v>1479</c:v>
                      </c:pt>
                      <c:pt idx="2959">
                        <c:v>1479.5</c:v>
                      </c:pt>
                      <c:pt idx="2960">
                        <c:v>1480</c:v>
                      </c:pt>
                      <c:pt idx="2961">
                        <c:v>1480.5</c:v>
                      </c:pt>
                      <c:pt idx="2962">
                        <c:v>1481</c:v>
                      </c:pt>
                      <c:pt idx="2963">
                        <c:v>1481.5</c:v>
                      </c:pt>
                      <c:pt idx="2964">
                        <c:v>1482</c:v>
                      </c:pt>
                      <c:pt idx="2965">
                        <c:v>1482.5</c:v>
                      </c:pt>
                      <c:pt idx="2966">
                        <c:v>1483</c:v>
                      </c:pt>
                      <c:pt idx="2967">
                        <c:v>1483.5</c:v>
                      </c:pt>
                      <c:pt idx="2968">
                        <c:v>1484</c:v>
                      </c:pt>
                      <c:pt idx="2969">
                        <c:v>1484.5</c:v>
                      </c:pt>
                      <c:pt idx="2970">
                        <c:v>1485</c:v>
                      </c:pt>
                      <c:pt idx="2971">
                        <c:v>1485.5</c:v>
                      </c:pt>
                      <c:pt idx="2972">
                        <c:v>1486</c:v>
                      </c:pt>
                      <c:pt idx="2973">
                        <c:v>1486.5</c:v>
                      </c:pt>
                      <c:pt idx="2974">
                        <c:v>1487</c:v>
                      </c:pt>
                      <c:pt idx="2975">
                        <c:v>1487.5</c:v>
                      </c:pt>
                      <c:pt idx="2976">
                        <c:v>1488</c:v>
                      </c:pt>
                      <c:pt idx="2977">
                        <c:v>1488.5</c:v>
                      </c:pt>
                      <c:pt idx="2978">
                        <c:v>1489</c:v>
                      </c:pt>
                      <c:pt idx="2979">
                        <c:v>1489.5</c:v>
                      </c:pt>
                      <c:pt idx="2980">
                        <c:v>1490</c:v>
                      </c:pt>
                      <c:pt idx="2981">
                        <c:v>1490.5</c:v>
                      </c:pt>
                      <c:pt idx="2982">
                        <c:v>1491</c:v>
                      </c:pt>
                      <c:pt idx="2983">
                        <c:v>1491.5</c:v>
                      </c:pt>
                      <c:pt idx="2984">
                        <c:v>1492</c:v>
                      </c:pt>
                      <c:pt idx="2985">
                        <c:v>1492.5</c:v>
                      </c:pt>
                      <c:pt idx="2986">
                        <c:v>1493</c:v>
                      </c:pt>
                      <c:pt idx="2987">
                        <c:v>1493.5</c:v>
                      </c:pt>
                      <c:pt idx="2988">
                        <c:v>1494</c:v>
                      </c:pt>
                      <c:pt idx="2989">
                        <c:v>1494.5</c:v>
                      </c:pt>
                      <c:pt idx="2990">
                        <c:v>1495</c:v>
                      </c:pt>
                      <c:pt idx="2991">
                        <c:v>1495.5</c:v>
                      </c:pt>
                      <c:pt idx="2992">
                        <c:v>1496</c:v>
                      </c:pt>
                      <c:pt idx="2993">
                        <c:v>1496.5</c:v>
                      </c:pt>
                      <c:pt idx="2994">
                        <c:v>1497</c:v>
                      </c:pt>
                      <c:pt idx="2995">
                        <c:v>1497.5</c:v>
                      </c:pt>
                      <c:pt idx="2996">
                        <c:v>1498</c:v>
                      </c:pt>
                      <c:pt idx="2997">
                        <c:v>1498.5</c:v>
                      </c:pt>
                      <c:pt idx="2998">
                        <c:v>1499</c:v>
                      </c:pt>
                      <c:pt idx="2999">
                        <c:v>1499.5</c:v>
                      </c:pt>
                      <c:pt idx="3000">
                        <c:v>1500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PL7_psi!$B$2:$B$6002</c15:sqref>
                        </c15:formulaRef>
                      </c:ext>
                    </c:extLst>
                    <c:numCache>
                      <c:formatCode>General</c:formatCode>
                      <c:ptCount val="60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399C-4EA2-AB91-1481717016DB}"/>
                  </c:ext>
                </c:extLst>
              </c15:ser>
            </c15:filteredScatterSeries>
          </c:ext>
        </c:extLst>
      </c:scatterChart>
      <c:valAx>
        <c:axId val="278320088"/>
        <c:scaling>
          <c:orientation val="minMax"/>
          <c:max val="1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19432"/>
        <c:crosses val="autoZero"/>
        <c:crossBetween val="midCat"/>
        <c:majorUnit val="150"/>
      </c:valAx>
      <c:valAx>
        <c:axId val="278319432"/>
        <c:scaling>
          <c:orientation val="minMax"/>
          <c:max val="17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200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331793156534669"/>
          <c:y val="0.61363982239440162"/>
          <c:w val="0.28652300081998744"/>
          <c:h val="4.0519739436266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Tank 1 A Liquid Lump Temperature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1"/>
          <c:tx>
            <c:strRef>
              <c:f>'TL7'!$D$1</c:f>
              <c:strCache>
                <c:ptCount val="1"/>
                <c:pt idx="0">
                  <c:v>Case2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'TL7'!$A$2:$A$6002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61.499999999999901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63.5</c:v>
                </c:pt>
                <c:pt idx="128">
                  <c:v>64</c:v>
                </c:pt>
                <c:pt idx="129">
                  <c:v>64.499999999999901</c:v>
                </c:pt>
                <c:pt idx="130">
                  <c:v>64.999999999999901</c:v>
                </c:pt>
                <c:pt idx="131">
                  <c:v>65.499999999999901</c:v>
                </c:pt>
                <c:pt idx="132">
                  <c:v>65.999999999999901</c:v>
                </c:pt>
                <c:pt idx="133">
                  <c:v>66.499999999999901</c:v>
                </c:pt>
                <c:pt idx="134">
                  <c:v>66.999999999999901</c:v>
                </c:pt>
                <c:pt idx="135">
                  <c:v>67.499999999999901</c:v>
                </c:pt>
                <c:pt idx="136">
                  <c:v>67.999999999999901</c:v>
                </c:pt>
                <c:pt idx="137">
                  <c:v>68.499999999999901</c:v>
                </c:pt>
                <c:pt idx="138">
                  <c:v>68.999999999999901</c:v>
                </c:pt>
                <c:pt idx="139">
                  <c:v>69.499999999999901</c:v>
                </c:pt>
                <c:pt idx="140">
                  <c:v>69.999999999999901</c:v>
                </c:pt>
                <c:pt idx="141">
                  <c:v>70.499999999999901</c:v>
                </c:pt>
                <c:pt idx="142">
                  <c:v>70.999999999999901</c:v>
                </c:pt>
                <c:pt idx="143">
                  <c:v>71.499999999999901</c:v>
                </c:pt>
                <c:pt idx="144">
                  <c:v>71.999999999999901</c:v>
                </c:pt>
                <c:pt idx="145">
                  <c:v>72.499999999999901</c:v>
                </c:pt>
                <c:pt idx="146">
                  <c:v>72.999999999999901</c:v>
                </c:pt>
                <c:pt idx="147">
                  <c:v>73.499999999999901</c:v>
                </c:pt>
                <c:pt idx="148">
                  <c:v>73.999999999999901</c:v>
                </c:pt>
                <c:pt idx="149">
                  <c:v>74.499999999999901</c:v>
                </c:pt>
                <c:pt idx="150">
                  <c:v>74.999999999999901</c:v>
                </c:pt>
                <c:pt idx="151">
                  <c:v>75.499999999999901</c:v>
                </c:pt>
                <c:pt idx="152">
                  <c:v>75.999999999999901</c:v>
                </c:pt>
                <c:pt idx="153">
                  <c:v>76.499999999999901</c:v>
                </c:pt>
                <c:pt idx="154">
                  <c:v>76.999999999999901</c:v>
                </c:pt>
                <c:pt idx="155">
                  <c:v>77.499999999999901</c:v>
                </c:pt>
                <c:pt idx="156">
                  <c:v>77.999999999999901</c:v>
                </c:pt>
                <c:pt idx="157">
                  <c:v>78.499999999999901</c:v>
                </c:pt>
                <c:pt idx="158">
                  <c:v>78.999999999999901</c:v>
                </c:pt>
                <c:pt idx="159">
                  <c:v>79.499999999999901</c:v>
                </c:pt>
                <c:pt idx="160">
                  <c:v>79.999999999999901</c:v>
                </c:pt>
                <c:pt idx="161">
                  <c:v>80.499999999999901</c:v>
                </c:pt>
                <c:pt idx="162">
                  <c:v>80.999999999999901</c:v>
                </c:pt>
                <c:pt idx="163">
                  <c:v>81.499999999999901</c:v>
                </c:pt>
                <c:pt idx="164">
                  <c:v>81.999999999999901</c:v>
                </c:pt>
                <c:pt idx="165">
                  <c:v>82.499999999999901</c:v>
                </c:pt>
                <c:pt idx="166">
                  <c:v>82.999999999999901</c:v>
                </c:pt>
                <c:pt idx="167">
                  <c:v>83.499999999999901</c:v>
                </c:pt>
                <c:pt idx="168">
                  <c:v>83.999999999999901</c:v>
                </c:pt>
                <c:pt idx="169">
                  <c:v>84.499999999999901</c:v>
                </c:pt>
                <c:pt idx="170">
                  <c:v>84.999999999999901</c:v>
                </c:pt>
                <c:pt idx="171">
                  <c:v>85.499999999999901</c:v>
                </c:pt>
                <c:pt idx="172">
                  <c:v>85.999999999999901</c:v>
                </c:pt>
                <c:pt idx="173">
                  <c:v>86.499999999999801</c:v>
                </c:pt>
                <c:pt idx="174">
                  <c:v>86.999999999999801</c:v>
                </c:pt>
                <c:pt idx="175">
                  <c:v>87.499999999999801</c:v>
                </c:pt>
                <c:pt idx="176">
                  <c:v>87.999999999999801</c:v>
                </c:pt>
                <c:pt idx="177">
                  <c:v>88.499999999999801</c:v>
                </c:pt>
                <c:pt idx="178">
                  <c:v>88.999999999999801</c:v>
                </c:pt>
                <c:pt idx="179">
                  <c:v>89.499999999999801</c:v>
                </c:pt>
                <c:pt idx="180">
                  <c:v>89.999999999999801</c:v>
                </c:pt>
                <c:pt idx="181">
                  <c:v>90.499999999999801</c:v>
                </c:pt>
                <c:pt idx="182">
                  <c:v>90.999999999999801</c:v>
                </c:pt>
                <c:pt idx="183">
                  <c:v>91.499999999999801</c:v>
                </c:pt>
                <c:pt idx="184">
                  <c:v>91.999999999999801</c:v>
                </c:pt>
                <c:pt idx="185">
                  <c:v>92.499999999999801</c:v>
                </c:pt>
                <c:pt idx="186">
                  <c:v>92.999999999999801</c:v>
                </c:pt>
                <c:pt idx="187">
                  <c:v>93.499999999999801</c:v>
                </c:pt>
                <c:pt idx="188">
                  <c:v>93.999999999999801</c:v>
                </c:pt>
                <c:pt idx="189">
                  <c:v>94.499999999999801</c:v>
                </c:pt>
                <c:pt idx="190">
                  <c:v>94.999999999999801</c:v>
                </c:pt>
                <c:pt idx="191">
                  <c:v>95.499999999999801</c:v>
                </c:pt>
                <c:pt idx="192">
                  <c:v>95.999999999999801</c:v>
                </c:pt>
                <c:pt idx="193">
                  <c:v>96.499999999999801</c:v>
                </c:pt>
                <c:pt idx="194">
                  <c:v>96.999999999999801</c:v>
                </c:pt>
                <c:pt idx="195">
                  <c:v>97.499999999999901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331.50000000000102</c:v>
                </c:pt>
                <c:pt idx="664">
                  <c:v>332.00000000000102</c:v>
                </c:pt>
                <c:pt idx="665">
                  <c:v>332.50000000000102</c:v>
                </c:pt>
                <c:pt idx="666">
                  <c:v>333.00000000000102</c:v>
                </c:pt>
                <c:pt idx="667">
                  <c:v>333.50000000000102</c:v>
                </c:pt>
                <c:pt idx="668">
                  <c:v>334.00000000000102</c:v>
                </c:pt>
                <c:pt idx="669">
                  <c:v>334.50000000000102</c:v>
                </c:pt>
                <c:pt idx="670">
                  <c:v>335.00000000000102</c:v>
                </c:pt>
                <c:pt idx="671">
                  <c:v>335.50000000000102</c:v>
                </c:pt>
                <c:pt idx="672">
                  <c:v>336</c:v>
                </c:pt>
                <c:pt idx="673">
                  <c:v>336.50000000000102</c:v>
                </c:pt>
                <c:pt idx="674">
                  <c:v>337.00000000000102</c:v>
                </c:pt>
                <c:pt idx="675">
                  <c:v>337.50000000000102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343.00000000000102</c:v>
                </c:pt>
                <c:pt idx="687">
                  <c:v>343.50000000000102</c:v>
                </c:pt>
                <c:pt idx="688">
                  <c:v>344.00000000000102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359.50000000000102</c:v>
                </c:pt>
                <c:pt idx="720">
                  <c:v>360.00000000000102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368.50000000000102</c:v>
                </c:pt>
                <c:pt idx="738">
                  <c:v>369.00000000000102</c:v>
                </c:pt>
                <c:pt idx="739">
                  <c:v>369.50000000000102</c:v>
                </c:pt>
                <c:pt idx="740">
                  <c:v>370</c:v>
                </c:pt>
                <c:pt idx="741">
                  <c:v>370.50000000000102</c:v>
                </c:pt>
                <c:pt idx="742">
                  <c:v>371.00000000000102</c:v>
                </c:pt>
                <c:pt idx="743">
                  <c:v>371.50000000000102</c:v>
                </c:pt>
                <c:pt idx="744">
                  <c:v>372.00000000000102</c:v>
                </c:pt>
                <c:pt idx="745">
                  <c:v>372.50000000000102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478.49999999999898</c:v>
                </c:pt>
                <c:pt idx="958">
                  <c:v>478.99999999999898</c:v>
                </c:pt>
                <c:pt idx="959">
                  <c:v>479.49999999999898</c:v>
                </c:pt>
                <c:pt idx="960">
                  <c:v>479.99999999999898</c:v>
                </c:pt>
                <c:pt idx="961">
                  <c:v>480.49999999999898</c:v>
                </c:pt>
                <c:pt idx="962">
                  <c:v>480.99999999999898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501.49999999999898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504.49999999999898</c:v>
                </c:pt>
                <c:pt idx="1010">
                  <c:v>504.99999999999898</c:v>
                </c:pt>
                <c:pt idx="1011">
                  <c:v>505.49999999999898</c:v>
                </c:pt>
                <c:pt idx="1012">
                  <c:v>505.99999999999898</c:v>
                </c:pt>
                <c:pt idx="1013">
                  <c:v>506.49999999999898</c:v>
                </c:pt>
                <c:pt idx="1014">
                  <c:v>506.99999999999898</c:v>
                </c:pt>
                <c:pt idx="1015">
                  <c:v>507.49999999999898</c:v>
                </c:pt>
                <c:pt idx="1016">
                  <c:v>507.99999999999898</c:v>
                </c:pt>
                <c:pt idx="1017">
                  <c:v>508.49999999999898</c:v>
                </c:pt>
                <c:pt idx="1018">
                  <c:v>508.99999999999898</c:v>
                </c:pt>
                <c:pt idx="1019">
                  <c:v>509.49999999999898</c:v>
                </c:pt>
                <c:pt idx="1020">
                  <c:v>509.99999999999898</c:v>
                </c:pt>
                <c:pt idx="1021">
                  <c:v>510.49999999999898</c:v>
                </c:pt>
                <c:pt idx="1022">
                  <c:v>510.99999999999898</c:v>
                </c:pt>
                <c:pt idx="1023">
                  <c:v>511.49999999999898</c:v>
                </c:pt>
                <c:pt idx="1024">
                  <c:v>511.99999999999898</c:v>
                </c:pt>
                <c:pt idx="1025">
                  <c:v>512.49999999999898</c:v>
                </c:pt>
                <c:pt idx="1026">
                  <c:v>512.99999999999898</c:v>
                </c:pt>
                <c:pt idx="1027">
                  <c:v>513.49999999999898</c:v>
                </c:pt>
                <c:pt idx="1028">
                  <c:v>513.99999999999898</c:v>
                </c:pt>
                <c:pt idx="1029">
                  <c:v>514.49999999999898</c:v>
                </c:pt>
                <c:pt idx="1030">
                  <c:v>514.99999999999898</c:v>
                </c:pt>
                <c:pt idx="1031">
                  <c:v>515.49999999999898</c:v>
                </c:pt>
                <c:pt idx="1032">
                  <c:v>515.99999999999898</c:v>
                </c:pt>
                <c:pt idx="1033">
                  <c:v>516.49999999999898</c:v>
                </c:pt>
                <c:pt idx="1034">
                  <c:v>516.99999999999898</c:v>
                </c:pt>
                <c:pt idx="1035">
                  <c:v>517.49999999999898</c:v>
                </c:pt>
                <c:pt idx="1036">
                  <c:v>517.99999999999898</c:v>
                </c:pt>
                <c:pt idx="1037">
                  <c:v>518.49999999999898</c:v>
                </c:pt>
                <c:pt idx="1038">
                  <c:v>518.99999999999898</c:v>
                </c:pt>
                <c:pt idx="1039">
                  <c:v>519.49999999999898</c:v>
                </c:pt>
                <c:pt idx="1040">
                  <c:v>519.99999999999898</c:v>
                </c:pt>
                <c:pt idx="1041">
                  <c:v>520.49999999999898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541.99999999999898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544.49999999999898</c:v>
                </c:pt>
                <c:pt idx="1090">
                  <c:v>544.99999999999898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547.49999999999898</c:v>
                </c:pt>
                <c:pt idx="1096">
                  <c:v>547.99999999999898</c:v>
                </c:pt>
                <c:pt idx="1097">
                  <c:v>548.49999999999898</c:v>
                </c:pt>
                <c:pt idx="1098">
                  <c:v>548.99999999999898</c:v>
                </c:pt>
                <c:pt idx="1099">
                  <c:v>549.49999999999898</c:v>
                </c:pt>
                <c:pt idx="1100">
                  <c:v>549.99999999999898</c:v>
                </c:pt>
                <c:pt idx="1101">
                  <c:v>550.49999999999898</c:v>
                </c:pt>
                <c:pt idx="1102">
                  <c:v>550.99999999999898</c:v>
                </c:pt>
                <c:pt idx="1103">
                  <c:v>551.49999999999898</c:v>
                </c:pt>
                <c:pt idx="1104">
                  <c:v>551.99999999999898</c:v>
                </c:pt>
                <c:pt idx="1105">
                  <c:v>552.49999999999898</c:v>
                </c:pt>
                <c:pt idx="1106">
                  <c:v>552.99999999999898</c:v>
                </c:pt>
                <c:pt idx="1107">
                  <c:v>553.49999999999898</c:v>
                </c:pt>
                <c:pt idx="1108">
                  <c:v>553.99999999999898</c:v>
                </c:pt>
                <c:pt idx="1109">
                  <c:v>554.49999999999898</c:v>
                </c:pt>
                <c:pt idx="1110">
                  <c:v>554.99999999999898</c:v>
                </c:pt>
                <c:pt idx="1111">
                  <c:v>555.49999999999898</c:v>
                </c:pt>
                <c:pt idx="1112">
                  <c:v>555.99999999999898</c:v>
                </c:pt>
                <c:pt idx="1113">
                  <c:v>556.49999999999898</c:v>
                </c:pt>
                <c:pt idx="1114">
                  <c:v>556.99999999999898</c:v>
                </c:pt>
                <c:pt idx="1115">
                  <c:v>557.49999999999898</c:v>
                </c:pt>
                <c:pt idx="1116">
                  <c:v>557.99999999999898</c:v>
                </c:pt>
                <c:pt idx="1117">
                  <c:v>558.49999999999898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566.49999999999795</c:v>
                </c:pt>
                <c:pt idx="1134">
                  <c:v>566.99999999999795</c:v>
                </c:pt>
                <c:pt idx="1135">
                  <c:v>567.49999999999795</c:v>
                </c:pt>
                <c:pt idx="1136">
                  <c:v>567.99999999999898</c:v>
                </c:pt>
                <c:pt idx="1137">
                  <c:v>568.49999999999898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569.99999999999898</c:v>
                </c:pt>
                <c:pt idx="1141">
                  <c:v>570.49999999999898</c:v>
                </c:pt>
                <c:pt idx="1142">
                  <c:v>570.99999999999898</c:v>
                </c:pt>
                <c:pt idx="1143">
                  <c:v>571.49999999999898</c:v>
                </c:pt>
                <c:pt idx="1144">
                  <c:v>571.99999999999898</c:v>
                </c:pt>
                <c:pt idx="1145">
                  <c:v>572.49999999999898</c:v>
                </c:pt>
                <c:pt idx="1146">
                  <c:v>572.99999999999898</c:v>
                </c:pt>
                <c:pt idx="1147">
                  <c:v>573.49999999999898</c:v>
                </c:pt>
                <c:pt idx="1148">
                  <c:v>573.99999999999898</c:v>
                </c:pt>
                <c:pt idx="1149">
                  <c:v>574.49999999999898</c:v>
                </c:pt>
                <c:pt idx="1150">
                  <c:v>574.99999999999898</c:v>
                </c:pt>
                <c:pt idx="1151">
                  <c:v>575.49999999999898</c:v>
                </c:pt>
                <c:pt idx="1152">
                  <c:v>575.99999999999898</c:v>
                </c:pt>
                <c:pt idx="1153">
                  <c:v>576.49999999999898</c:v>
                </c:pt>
                <c:pt idx="1154">
                  <c:v>576.99999999999898</c:v>
                </c:pt>
                <c:pt idx="1155">
                  <c:v>577.49999999999898</c:v>
                </c:pt>
                <c:pt idx="1156">
                  <c:v>577.99999999999898</c:v>
                </c:pt>
                <c:pt idx="1157">
                  <c:v>578.49999999999898</c:v>
                </c:pt>
                <c:pt idx="1158">
                  <c:v>578.99999999999898</c:v>
                </c:pt>
                <c:pt idx="1159">
                  <c:v>579.49999999999898</c:v>
                </c:pt>
                <c:pt idx="1160">
                  <c:v>579.99999999999898</c:v>
                </c:pt>
                <c:pt idx="1161">
                  <c:v>580.49999999999898</c:v>
                </c:pt>
                <c:pt idx="1162">
                  <c:v>580.99999999999898</c:v>
                </c:pt>
                <c:pt idx="1163">
                  <c:v>581.49999999999898</c:v>
                </c:pt>
                <c:pt idx="1164">
                  <c:v>581.99999999999898</c:v>
                </c:pt>
                <c:pt idx="1165">
                  <c:v>582.49999999999898</c:v>
                </c:pt>
                <c:pt idx="1166">
                  <c:v>582.99999999999898</c:v>
                </c:pt>
                <c:pt idx="1167">
                  <c:v>583.49999999999898</c:v>
                </c:pt>
                <c:pt idx="1168">
                  <c:v>583.99999999999898</c:v>
                </c:pt>
                <c:pt idx="1169">
                  <c:v>584.49999999999898</c:v>
                </c:pt>
                <c:pt idx="1170">
                  <c:v>584.99999999999898</c:v>
                </c:pt>
                <c:pt idx="1171">
                  <c:v>585.49999999999898</c:v>
                </c:pt>
                <c:pt idx="1172">
                  <c:v>585.99999999999898</c:v>
                </c:pt>
                <c:pt idx="1173">
                  <c:v>586.49999999999898</c:v>
                </c:pt>
                <c:pt idx="1174">
                  <c:v>586.99999999999898</c:v>
                </c:pt>
                <c:pt idx="1175">
                  <c:v>587.49999999999898</c:v>
                </c:pt>
                <c:pt idx="1176">
                  <c:v>587.99999999999898</c:v>
                </c:pt>
                <c:pt idx="1177">
                  <c:v>588.49999999999898</c:v>
                </c:pt>
                <c:pt idx="1178">
                  <c:v>588.99999999999898</c:v>
                </c:pt>
                <c:pt idx="1179">
                  <c:v>589.49999999999898</c:v>
                </c:pt>
                <c:pt idx="1180">
                  <c:v>589.99999999999898</c:v>
                </c:pt>
                <c:pt idx="1181">
                  <c:v>590.49999999999898</c:v>
                </c:pt>
                <c:pt idx="1182">
                  <c:v>590.99999999999898</c:v>
                </c:pt>
                <c:pt idx="1183">
                  <c:v>591.49999999999898</c:v>
                </c:pt>
                <c:pt idx="1184">
                  <c:v>591.99999999999898</c:v>
                </c:pt>
                <c:pt idx="1185">
                  <c:v>592.49999999999898</c:v>
                </c:pt>
                <c:pt idx="1186">
                  <c:v>592.99999999999898</c:v>
                </c:pt>
                <c:pt idx="1187">
                  <c:v>593.49999999999898</c:v>
                </c:pt>
                <c:pt idx="1188">
                  <c:v>593.99999999999898</c:v>
                </c:pt>
                <c:pt idx="1189">
                  <c:v>594.49999999999898</c:v>
                </c:pt>
                <c:pt idx="1190">
                  <c:v>594.99999999999898</c:v>
                </c:pt>
                <c:pt idx="1191">
                  <c:v>595.49999999999898</c:v>
                </c:pt>
                <c:pt idx="1192">
                  <c:v>595.99999999999898</c:v>
                </c:pt>
                <c:pt idx="1193">
                  <c:v>596.49999999999795</c:v>
                </c:pt>
                <c:pt idx="1194">
                  <c:v>596.99999999999795</c:v>
                </c:pt>
                <c:pt idx="1195">
                  <c:v>597.49999999999795</c:v>
                </c:pt>
                <c:pt idx="1196">
                  <c:v>597.99999999999795</c:v>
                </c:pt>
                <c:pt idx="1197">
                  <c:v>598.49999999999898</c:v>
                </c:pt>
                <c:pt idx="1198">
                  <c:v>598.99999999999898</c:v>
                </c:pt>
                <c:pt idx="1199">
                  <c:v>599.49999999999795</c:v>
                </c:pt>
                <c:pt idx="1200">
                  <c:v>599.99999999999795</c:v>
                </c:pt>
                <c:pt idx="1201">
                  <c:v>600.49999999999795</c:v>
                </c:pt>
                <c:pt idx="1202">
                  <c:v>600.99999999999795</c:v>
                </c:pt>
                <c:pt idx="1203">
                  <c:v>601.49999999999795</c:v>
                </c:pt>
                <c:pt idx="1204">
                  <c:v>601.99999999999795</c:v>
                </c:pt>
                <c:pt idx="1205">
                  <c:v>602.49999999999795</c:v>
                </c:pt>
                <c:pt idx="1206">
                  <c:v>602.99999999999795</c:v>
                </c:pt>
                <c:pt idx="1207">
                  <c:v>603.49999999999795</c:v>
                </c:pt>
                <c:pt idx="1208">
                  <c:v>603.99999999999795</c:v>
                </c:pt>
                <c:pt idx="1209">
                  <c:v>604.49999999999795</c:v>
                </c:pt>
                <c:pt idx="1210">
                  <c:v>604.99999999999795</c:v>
                </c:pt>
                <c:pt idx="1211">
                  <c:v>605.49999999999795</c:v>
                </c:pt>
                <c:pt idx="1212">
                  <c:v>605.99999999999795</c:v>
                </c:pt>
                <c:pt idx="1213">
                  <c:v>606.49999999999795</c:v>
                </c:pt>
                <c:pt idx="1214">
                  <c:v>606.99999999999795</c:v>
                </c:pt>
                <c:pt idx="1215">
                  <c:v>607.49999999999795</c:v>
                </c:pt>
                <c:pt idx="1216">
                  <c:v>607.99999999999795</c:v>
                </c:pt>
                <c:pt idx="1217">
                  <c:v>608.49999999999795</c:v>
                </c:pt>
                <c:pt idx="1218">
                  <c:v>608.99999999999795</c:v>
                </c:pt>
                <c:pt idx="1219">
                  <c:v>609.49999999999795</c:v>
                </c:pt>
                <c:pt idx="1220">
                  <c:v>609.99999999999795</c:v>
                </c:pt>
                <c:pt idx="1221">
                  <c:v>610.49999999999795</c:v>
                </c:pt>
                <c:pt idx="1222">
                  <c:v>610.99999999999795</c:v>
                </c:pt>
                <c:pt idx="1223">
                  <c:v>611.49999999999795</c:v>
                </c:pt>
                <c:pt idx="1224">
                  <c:v>611.99999999999795</c:v>
                </c:pt>
                <c:pt idx="1225">
                  <c:v>612.49999999999795</c:v>
                </c:pt>
                <c:pt idx="1226">
                  <c:v>612.99999999999795</c:v>
                </c:pt>
                <c:pt idx="1227">
                  <c:v>613.49999999999795</c:v>
                </c:pt>
                <c:pt idx="1228">
                  <c:v>613.99999999999795</c:v>
                </c:pt>
                <c:pt idx="1229">
                  <c:v>614.49999999999795</c:v>
                </c:pt>
                <c:pt idx="1230">
                  <c:v>614.99999999999795</c:v>
                </c:pt>
                <c:pt idx="1231">
                  <c:v>615.49999999999795</c:v>
                </c:pt>
                <c:pt idx="1232">
                  <c:v>615.99999999999795</c:v>
                </c:pt>
                <c:pt idx="1233">
                  <c:v>616.49999999999795</c:v>
                </c:pt>
                <c:pt idx="1234">
                  <c:v>616.99999999999795</c:v>
                </c:pt>
                <c:pt idx="1235">
                  <c:v>617.49999999999795</c:v>
                </c:pt>
                <c:pt idx="1236">
                  <c:v>617.99999999999704</c:v>
                </c:pt>
                <c:pt idx="1237">
                  <c:v>618.49999999999704</c:v>
                </c:pt>
                <c:pt idx="1238">
                  <c:v>618.99999999999704</c:v>
                </c:pt>
                <c:pt idx="1239">
                  <c:v>619.49999999999704</c:v>
                </c:pt>
                <c:pt idx="1240">
                  <c:v>619.99999999999704</c:v>
                </c:pt>
                <c:pt idx="1241">
                  <c:v>620.49999999999704</c:v>
                </c:pt>
                <c:pt idx="1242">
                  <c:v>620.99999999999704</c:v>
                </c:pt>
                <c:pt idx="1243">
                  <c:v>621.49999999999704</c:v>
                </c:pt>
                <c:pt idx="1244">
                  <c:v>621.99999999999704</c:v>
                </c:pt>
                <c:pt idx="1245">
                  <c:v>622.49999999999704</c:v>
                </c:pt>
                <c:pt idx="1246">
                  <c:v>622.99999999999704</c:v>
                </c:pt>
                <c:pt idx="1247">
                  <c:v>623.49999999999704</c:v>
                </c:pt>
                <c:pt idx="1248">
                  <c:v>623.99999999999704</c:v>
                </c:pt>
                <c:pt idx="1249">
                  <c:v>624.49999999999704</c:v>
                </c:pt>
                <c:pt idx="1250">
                  <c:v>624.99999999999704</c:v>
                </c:pt>
                <c:pt idx="1251">
                  <c:v>625.49999999999704</c:v>
                </c:pt>
                <c:pt idx="1252">
                  <c:v>625.99999999999704</c:v>
                </c:pt>
                <c:pt idx="1253">
                  <c:v>626.49999999999704</c:v>
                </c:pt>
                <c:pt idx="1254">
                  <c:v>626.99999999999704</c:v>
                </c:pt>
                <c:pt idx="1255">
                  <c:v>627.49999999999704</c:v>
                </c:pt>
                <c:pt idx="1256">
                  <c:v>627.99999999999704</c:v>
                </c:pt>
                <c:pt idx="1257">
                  <c:v>628.49999999999704</c:v>
                </c:pt>
                <c:pt idx="1258">
                  <c:v>628.99999999999704</c:v>
                </c:pt>
                <c:pt idx="1259">
                  <c:v>629.49999999999704</c:v>
                </c:pt>
                <c:pt idx="1260">
                  <c:v>629.99999999999704</c:v>
                </c:pt>
                <c:pt idx="1261">
                  <c:v>630.49999999999704</c:v>
                </c:pt>
                <c:pt idx="1262">
                  <c:v>630.99999999999704</c:v>
                </c:pt>
                <c:pt idx="1263">
                  <c:v>631.49999999999704</c:v>
                </c:pt>
                <c:pt idx="1264">
                  <c:v>631.99999999999704</c:v>
                </c:pt>
                <c:pt idx="1265">
                  <c:v>632.49999999999704</c:v>
                </c:pt>
                <c:pt idx="1266">
                  <c:v>632.99999999999704</c:v>
                </c:pt>
                <c:pt idx="1267">
                  <c:v>633.49999999999704</c:v>
                </c:pt>
                <c:pt idx="1268">
                  <c:v>633.99999999999704</c:v>
                </c:pt>
                <c:pt idx="1269">
                  <c:v>634.49999999999704</c:v>
                </c:pt>
                <c:pt idx="1270">
                  <c:v>634.99999999999704</c:v>
                </c:pt>
                <c:pt idx="1271">
                  <c:v>635.49999999999704</c:v>
                </c:pt>
                <c:pt idx="1272">
                  <c:v>635.99999999999704</c:v>
                </c:pt>
                <c:pt idx="1273">
                  <c:v>636.49999999999704</c:v>
                </c:pt>
                <c:pt idx="1274">
                  <c:v>636.99999999999704</c:v>
                </c:pt>
                <c:pt idx="1275">
                  <c:v>637.49999999999704</c:v>
                </c:pt>
                <c:pt idx="1276">
                  <c:v>637.99999999999704</c:v>
                </c:pt>
                <c:pt idx="1277">
                  <c:v>638.49999999999704</c:v>
                </c:pt>
                <c:pt idx="1278">
                  <c:v>638.99999999999704</c:v>
                </c:pt>
                <c:pt idx="1279">
                  <c:v>639.49999999999704</c:v>
                </c:pt>
                <c:pt idx="1280">
                  <c:v>639.99999999999704</c:v>
                </c:pt>
                <c:pt idx="1281">
                  <c:v>640.49999999999704</c:v>
                </c:pt>
                <c:pt idx="1282">
                  <c:v>640.99999999999704</c:v>
                </c:pt>
                <c:pt idx="1283">
                  <c:v>641.49999999999704</c:v>
                </c:pt>
                <c:pt idx="1284">
                  <c:v>641.99999999999704</c:v>
                </c:pt>
                <c:pt idx="1285">
                  <c:v>642.49999999999704</c:v>
                </c:pt>
                <c:pt idx="1286">
                  <c:v>642.99999999999704</c:v>
                </c:pt>
                <c:pt idx="1287">
                  <c:v>643.49999999999704</c:v>
                </c:pt>
                <c:pt idx="1288">
                  <c:v>643.99999999999704</c:v>
                </c:pt>
                <c:pt idx="1289">
                  <c:v>644.49999999999704</c:v>
                </c:pt>
                <c:pt idx="1290">
                  <c:v>644.99999999999704</c:v>
                </c:pt>
                <c:pt idx="1291">
                  <c:v>645.49999999999704</c:v>
                </c:pt>
                <c:pt idx="1292">
                  <c:v>645.99999999999704</c:v>
                </c:pt>
                <c:pt idx="1293">
                  <c:v>646.49999999999704</c:v>
                </c:pt>
                <c:pt idx="1294">
                  <c:v>646.99999999999704</c:v>
                </c:pt>
                <c:pt idx="1295">
                  <c:v>647.49999999999704</c:v>
                </c:pt>
                <c:pt idx="1296">
                  <c:v>647.99999999999704</c:v>
                </c:pt>
                <c:pt idx="1297">
                  <c:v>648.49999999999704</c:v>
                </c:pt>
                <c:pt idx="1298">
                  <c:v>648.99999999999704</c:v>
                </c:pt>
                <c:pt idx="1299">
                  <c:v>649.49999999999704</c:v>
                </c:pt>
                <c:pt idx="1300">
                  <c:v>649.99999999999704</c:v>
                </c:pt>
                <c:pt idx="1301">
                  <c:v>650.49999999999704</c:v>
                </c:pt>
                <c:pt idx="1302">
                  <c:v>650.99999999999704</c:v>
                </c:pt>
                <c:pt idx="1303">
                  <c:v>651.49999999999704</c:v>
                </c:pt>
                <c:pt idx="1304">
                  <c:v>651.99999999999704</c:v>
                </c:pt>
                <c:pt idx="1305">
                  <c:v>652.49999999999704</c:v>
                </c:pt>
                <c:pt idx="1306">
                  <c:v>652.99999999999704</c:v>
                </c:pt>
                <c:pt idx="1307">
                  <c:v>653.49999999999704</c:v>
                </c:pt>
                <c:pt idx="1308">
                  <c:v>653.99999999999704</c:v>
                </c:pt>
                <c:pt idx="1309">
                  <c:v>654.49999999999704</c:v>
                </c:pt>
                <c:pt idx="1310">
                  <c:v>654.99999999999704</c:v>
                </c:pt>
                <c:pt idx="1311">
                  <c:v>655.49999999999704</c:v>
                </c:pt>
                <c:pt idx="1312">
                  <c:v>655.99999999999704</c:v>
                </c:pt>
                <c:pt idx="1313">
                  <c:v>656.49999999999704</c:v>
                </c:pt>
                <c:pt idx="1314">
                  <c:v>656.99999999999704</c:v>
                </c:pt>
                <c:pt idx="1315">
                  <c:v>657.49999999999704</c:v>
                </c:pt>
                <c:pt idx="1316">
                  <c:v>657.99999999999602</c:v>
                </c:pt>
                <c:pt idx="1317">
                  <c:v>658.49999999999704</c:v>
                </c:pt>
                <c:pt idx="1318">
                  <c:v>658.99999999999704</c:v>
                </c:pt>
                <c:pt idx="1319">
                  <c:v>659.49999999999704</c:v>
                </c:pt>
                <c:pt idx="1320">
                  <c:v>659.99999999999704</c:v>
                </c:pt>
                <c:pt idx="1321">
                  <c:v>660.49999999999704</c:v>
                </c:pt>
                <c:pt idx="1322">
                  <c:v>660.99999999999704</c:v>
                </c:pt>
                <c:pt idx="1323">
                  <c:v>661.49999999999704</c:v>
                </c:pt>
                <c:pt idx="1324">
                  <c:v>661.99999999999704</c:v>
                </c:pt>
                <c:pt idx="1325">
                  <c:v>662.49999999999704</c:v>
                </c:pt>
                <c:pt idx="1326">
                  <c:v>662.99999999999704</c:v>
                </c:pt>
                <c:pt idx="1327">
                  <c:v>663.49999999999704</c:v>
                </c:pt>
                <c:pt idx="1328">
                  <c:v>663.99999999999704</c:v>
                </c:pt>
                <c:pt idx="1329">
                  <c:v>664.49999999999704</c:v>
                </c:pt>
                <c:pt idx="1330">
                  <c:v>664.99999999999704</c:v>
                </c:pt>
                <c:pt idx="1331">
                  <c:v>665.49999999999704</c:v>
                </c:pt>
                <c:pt idx="1332">
                  <c:v>665.99999999999704</c:v>
                </c:pt>
                <c:pt idx="1333">
                  <c:v>666.49999999999704</c:v>
                </c:pt>
                <c:pt idx="1334">
                  <c:v>666.99999999999704</c:v>
                </c:pt>
                <c:pt idx="1335">
                  <c:v>667.49999999999704</c:v>
                </c:pt>
                <c:pt idx="1336">
                  <c:v>667.99999999999704</c:v>
                </c:pt>
                <c:pt idx="1337">
                  <c:v>668.49999999999704</c:v>
                </c:pt>
                <c:pt idx="1338">
                  <c:v>668.99999999999704</c:v>
                </c:pt>
                <c:pt idx="1339">
                  <c:v>669.49999999999704</c:v>
                </c:pt>
                <c:pt idx="1340">
                  <c:v>669.99999999999704</c:v>
                </c:pt>
                <c:pt idx="1341">
                  <c:v>670.49999999999704</c:v>
                </c:pt>
                <c:pt idx="1342">
                  <c:v>670.99999999999704</c:v>
                </c:pt>
                <c:pt idx="1343">
                  <c:v>671.49999999999704</c:v>
                </c:pt>
                <c:pt idx="1344">
                  <c:v>671.99999999999704</c:v>
                </c:pt>
                <c:pt idx="1345">
                  <c:v>672.49999999999704</c:v>
                </c:pt>
                <c:pt idx="1346">
                  <c:v>672.99999999999704</c:v>
                </c:pt>
                <c:pt idx="1347">
                  <c:v>673.49999999999704</c:v>
                </c:pt>
                <c:pt idx="1348">
                  <c:v>673.99999999999704</c:v>
                </c:pt>
                <c:pt idx="1349">
                  <c:v>674.49999999999704</c:v>
                </c:pt>
                <c:pt idx="1350">
                  <c:v>674.99999999999704</c:v>
                </c:pt>
                <c:pt idx="1351">
                  <c:v>675.49999999999704</c:v>
                </c:pt>
                <c:pt idx="1352">
                  <c:v>675.99999999999704</c:v>
                </c:pt>
                <c:pt idx="1353">
                  <c:v>676.49999999999704</c:v>
                </c:pt>
                <c:pt idx="1354">
                  <c:v>676.99999999999704</c:v>
                </c:pt>
                <c:pt idx="1355">
                  <c:v>677.49999999999704</c:v>
                </c:pt>
                <c:pt idx="1356">
                  <c:v>677.99999999999704</c:v>
                </c:pt>
                <c:pt idx="1357">
                  <c:v>678.49999999999704</c:v>
                </c:pt>
                <c:pt idx="1358">
                  <c:v>678.99999999999704</c:v>
                </c:pt>
                <c:pt idx="1359">
                  <c:v>679.49999999999704</c:v>
                </c:pt>
                <c:pt idx="1360">
                  <c:v>679.99999999999704</c:v>
                </c:pt>
                <c:pt idx="1361">
                  <c:v>680.49999999999704</c:v>
                </c:pt>
                <c:pt idx="1362">
                  <c:v>680.99999999999704</c:v>
                </c:pt>
                <c:pt idx="1363">
                  <c:v>681.49999999999704</c:v>
                </c:pt>
                <c:pt idx="1364">
                  <c:v>681.99999999999704</c:v>
                </c:pt>
                <c:pt idx="1365">
                  <c:v>682.49999999999704</c:v>
                </c:pt>
                <c:pt idx="1366">
                  <c:v>682.99999999999704</c:v>
                </c:pt>
                <c:pt idx="1367">
                  <c:v>683.49999999999704</c:v>
                </c:pt>
                <c:pt idx="1368">
                  <c:v>683.99999999999704</c:v>
                </c:pt>
                <c:pt idx="1369">
                  <c:v>684.49999999999704</c:v>
                </c:pt>
                <c:pt idx="1370">
                  <c:v>684.99999999999704</c:v>
                </c:pt>
                <c:pt idx="1371">
                  <c:v>685.49999999999704</c:v>
                </c:pt>
                <c:pt idx="1372">
                  <c:v>685.99999999999704</c:v>
                </c:pt>
                <c:pt idx="1373">
                  <c:v>686.49999999999704</c:v>
                </c:pt>
                <c:pt idx="1374">
                  <c:v>686.99999999999704</c:v>
                </c:pt>
                <c:pt idx="1375">
                  <c:v>687.49999999999704</c:v>
                </c:pt>
                <c:pt idx="1376">
                  <c:v>687.99999999999704</c:v>
                </c:pt>
                <c:pt idx="1377">
                  <c:v>688.49999999999704</c:v>
                </c:pt>
                <c:pt idx="1378">
                  <c:v>688.99999999999704</c:v>
                </c:pt>
                <c:pt idx="1379">
                  <c:v>689.49999999999704</c:v>
                </c:pt>
                <c:pt idx="1380">
                  <c:v>689.99999999999704</c:v>
                </c:pt>
                <c:pt idx="1381">
                  <c:v>690.49999999999704</c:v>
                </c:pt>
                <c:pt idx="1382">
                  <c:v>690.99999999999704</c:v>
                </c:pt>
                <c:pt idx="1383">
                  <c:v>691.49999999999704</c:v>
                </c:pt>
                <c:pt idx="1384">
                  <c:v>691.99999999999704</c:v>
                </c:pt>
                <c:pt idx="1385">
                  <c:v>692.49999999999704</c:v>
                </c:pt>
                <c:pt idx="1386">
                  <c:v>692.99999999999704</c:v>
                </c:pt>
                <c:pt idx="1387">
                  <c:v>693.49999999999704</c:v>
                </c:pt>
                <c:pt idx="1388">
                  <c:v>693.99999999999704</c:v>
                </c:pt>
                <c:pt idx="1389">
                  <c:v>694.49999999999704</c:v>
                </c:pt>
                <c:pt idx="1390">
                  <c:v>694.99999999999704</c:v>
                </c:pt>
                <c:pt idx="1391">
                  <c:v>695.49999999999704</c:v>
                </c:pt>
                <c:pt idx="1392">
                  <c:v>695.99999999999704</c:v>
                </c:pt>
                <c:pt idx="1393">
                  <c:v>696.49999999999704</c:v>
                </c:pt>
                <c:pt idx="1394">
                  <c:v>696.99999999999704</c:v>
                </c:pt>
                <c:pt idx="1395">
                  <c:v>697.49999999999704</c:v>
                </c:pt>
                <c:pt idx="1396">
                  <c:v>697.99999999999704</c:v>
                </c:pt>
                <c:pt idx="1397">
                  <c:v>698.49999999999704</c:v>
                </c:pt>
                <c:pt idx="1398">
                  <c:v>698.99999999999704</c:v>
                </c:pt>
                <c:pt idx="1399">
                  <c:v>699.49999999999704</c:v>
                </c:pt>
                <c:pt idx="1400">
                  <c:v>699.99999999999704</c:v>
                </c:pt>
                <c:pt idx="1401">
                  <c:v>700.49999999999704</c:v>
                </c:pt>
                <c:pt idx="1402">
                  <c:v>700.99999999999704</c:v>
                </c:pt>
                <c:pt idx="1403">
                  <c:v>701.49999999999704</c:v>
                </c:pt>
                <c:pt idx="1404">
                  <c:v>701.99999999999704</c:v>
                </c:pt>
                <c:pt idx="1405">
                  <c:v>702.49999999999704</c:v>
                </c:pt>
                <c:pt idx="1406">
                  <c:v>702.99999999999704</c:v>
                </c:pt>
                <c:pt idx="1407">
                  <c:v>703.49999999999704</c:v>
                </c:pt>
                <c:pt idx="1408">
                  <c:v>703.99999999999704</c:v>
                </c:pt>
                <c:pt idx="1409">
                  <c:v>704.49999999999704</c:v>
                </c:pt>
                <c:pt idx="1410">
                  <c:v>704.99999999999704</c:v>
                </c:pt>
                <c:pt idx="1411">
                  <c:v>705.49999999999704</c:v>
                </c:pt>
                <c:pt idx="1412">
                  <c:v>705.99999999999704</c:v>
                </c:pt>
                <c:pt idx="1413">
                  <c:v>706.49999999999704</c:v>
                </c:pt>
                <c:pt idx="1414">
                  <c:v>706.99999999999704</c:v>
                </c:pt>
                <c:pt idx="1415">
                  <c:v>707.49999999999704</c:v>
                </c:pt>
                <c:pt idx="1416">
                  <c:v>707.99999999999704</c:v>
                </c:pt>
                <c:pt idx="1417">
                  <c:v>708.49999999999795</c:v>
                </c:pt>
                <c:pt idx="1418">
                  <c:v>708.99999999999704</c:v>
                </c:pt>
                <c:pt idx="1419">
                  <c:v>709.49999999999704</c:v>
                </c:pt>
                <c:pt idx="1420">
                  <c:v>709.99999999999704</c:v>
                </c:pt>
                <c:pt idx="1421">
                  <c:v>710.49999999999704</c:v>
                </c:pt>
                <c:pt idx="1422">
                  <c:v>710.99999999999795</c:v>
                </c:pt>
                <c:pt idx="1423">
                  <c:v>711.49999999999704</c:v>
                </c:pt>
                <c:pt idx="1424">
                  <c:v>711.99999999999704</c:v>
                </c:pt>
                <c:pt idx="1425">
                  <c:v>712.49999999999704</c:v>
                </c:pt>
                <c:pt idx="1426">
                  <c:v>712.99999999999704</c:v>
                </c:pt>
                <c:pt idx="1427">
                  <c:v>713.49999999999704</c:v>
                </c:pt>
                <c:pt idx="1428">
                  <c:v>713.99999999999704</c:v>
                </c:pt>
                <c:pt idx="1429">
                  <c:v>714.49999999999795</c:v>
                </c:pt>
                <c:pt idx="1430">
                  <c:v>714.99999999999795</c:v>
                </c:pt>
                <c:pt idx="1431">
                  <c:v>715.49999999999795</c:v>
                </c:pt>
                <c:pt idx="1432">
                  <c:v>715.99999999999795</c:v>
                </c:pt>
                <c:pt idx="1433">
                  <c:v>716.49999999999795</c:v>
                </c:pt>
                <c:pt idx="1434">
                  <c:v>716.99999999999795</c:v>
                </c:pt>
                <c:pt idx="1435">
                  <c:v>717.49999999999795</c:v>
                </c:pt>
                <c:pt idx="1436">
                  <c:v>717.99999999999704</c:v>
                </c:pt>
                <c:pt idx="1437">
                  <c:v>718.49999999999704</c:v>
                </c:pt>
                <c:pt idx="1438">
                  <c:v>718.99999999999795</c:v>
                </c:pt>
                <c:pt idx="1439">
                  <c:v>719.49999999999704</c:v>
                </c:pt>
                <c:pt idx="1440">
                  <c:v>719.99999999999704</c:v>
                </c:pt>
                <c:pt idx="1441">
                  <c:v>720.49999999999704</c:v>
                </c:pt>
                <c:pt idx="1442">
                  <c:v>720.99999999999795</c:v>
                </c:pt>
                <c:pt idx="1443">
                  <c:v>721.49999999999704</c:v>
                </c:pt>
                <c:pt idx="1444">
                  <c:v>721.99999999999704</c:v>
                </c:pt>
                <c:pt idx="1445">
                  <c:v>722.49999999999704</c:v>
                </c:pt>
                <c:pt idx="1446">
                  <c:v>722.99999999999704</c:v>
                </c:pt>
                <c:pt idx="1447">
                  <c:v>723.49999999999704</c:v>
                </c:pt>
                <c:pt idx="1448">
                  <c:v>723.99999999999704</c:v>
                </c:pt>
                <c:pt idx="1449">
                  <c:v>724.49999999999704</c:v>
                </c:pt>
                <c:pt idx="1450">
                  <c:v>724.99999999999704</c:v>
                </c:pt>
                <c:pt idx="1451">
                  <c:v>725.49999999999704</c:v>
                </c:pt>
                <c:pt idx="1452">
                  <c:v>725.99999999999704</c:v>
                </c:pt>
                <c:pt idx="1453">
                  <c:v>726.49999999999704</c:v>
                </c:pt>
                <c:pt idx="1454">
                  <c:v>726.99999999999704</c:v>
                </c:pt>
                <c:pt idx="1455">
                  <c:v>727.49999999999704</c:v>
                </c:pt>
                <c:pt idx="1456">
                  <c:v>727.99999999999704</c:v>
                </c:pt>
                <c:pt idx="1457">
                  <c:v>728.49999999999704</c:v>
                </c:pt>
                <c:pt idx="1458">
                  <c:v>728.99999999999704</c:v>
                </c:pt>
                <c:pt idx="1459">
                  <c:v>729.49999999999704</c:v>
                </c:pt>
                <c:pt idx="1460">
                  <c:v>729.99999999999704</c:v>
                </c:pt>
                <c:pt idx="1461">
                  <c:v>730.49999999999704</c:v>
                </c:pt>
                <c:pt idx="1462">
                  <c:v>730.99999999999704</c:v>
                </c:pt>
                <c:pt idx="1463">
                  <c:v>731.49999999999704</c:v>
                </c:pt>
                <c:pt idx="1464">
                  <c:v>731.99999999999704</c:v>
                </c:pt>
                <c:pt idx="1465">
                  <c:v>732.49999999999704</c:v>
                </c:pt>
                <c:pt idx="1466">
                  <c:v>732.99999999999704</c:v>
                </c:pt>
                <c:pt idx="1467">
                  <c:v>733.49999999999704</c:v>
                </c:pt>
                <c:pt idx="1468">
                  <c:v>733.99999999999704</c:v>
                </c:pt>
                <c:pt idx="1469">
                  <c:v>734.49999999999704</c:v>
                </c:pt>
                <c:pt idx="1470">
                  <c:v>734.99999999999704</c:v>
                </c:pt>
                <c:pt idx="1471">
                  <c:v>735.49999999999704</c:v>
                </c:pt>
                <c:pt idx="1472">
                  <c:v>735.99999999999704</c:v>
                </c:pt>
                <c:pt idx="1473">
                  <c:v>736.49999999999704</c:v>
                </c:pt>
                <c:pt idx="1474">
                  <c:v>736.99999999999704</c:v>
                </c:pt>
                <c:pt idx="1475">
                  <c:v>737.49999999999704</c:v>
                </c:pt>
                <c:pt idx="1476">
                  <c:v>737.99999999999704</c:v>
                </c:pt>
                <c:pt idx="1477">
                  <c:v>738.49999999999704</c:v>
                </c:pt>
                <c:pt idx="1478">
                  <c:v>738.99999999999704</c:v>
                </c:pt>
                <c:pt idx="1479">
                  <c:v>739.49999999999704</c:v>
                </c:pt>
                <c:pt idx="1480">
                  <c:v>739.99999999999704</c:v>
                </c:pt>
                <c:pt idx="1481">
                  <c:v>740.49999999999704</c:v>
                </c:pt>
                <c:pt idx="1482">
                  <c:v>740.99999999999704</c:v>
                </c:pt>
                <c:pt idx="1483">
                  <c:v>741.49999999999704</c:v>
                </c:pt>
                <c:pt idx="1484">
                  <c:v>741.99999999999704</c:v>
                </c:pt>
                <c:pt idx="1485">
                  <c:v>742.49999999999704</c:v>
                </c:pt>
                <c:pt idx="1486">
                  <c:v>742.99999999999704</c:v>
                </c:pt>
                <c:pt idx="1487">
                  <c:v>743.49999999999704</c:v>
                </c:pt>
                <c:pt idx="1488">
                  <c:v>743.99999999999704</c:v>
                </c:pt>
                <c:pt idx="1489">
                  <c:v>744.49999999999704</c:v>
                </c:pt>
                <c:pt idx="1490">
                  <c:v>744.99999999999704</c:v>
                </c:pt>
                <c:pt idx="1491">
                  <c:v>745.49999999999704</c:v>
                </c:pt>
                <c:pt idx="1492">
                  <c:v>745.99999999999704</c:v>
                </c:pt>
                <c:pt idx="1493">
                  <c:v>746.49999999999704</c:v>
                </c:pt>
                <c:pt idx="1494">
                  <c:v>746.99999999999704</c:v>
                </c:pt>
                <c:pt idx="1495">
                  <c:v>747.49999999999704</c:v>
                </c:pt>
                <c:pt idx="1496">
                  <c:v>747.99999999999704</c:v>
                </c:pt>
                <c:pt idx="1497">
                  <c:v>748.49999999999704</c:v>
                </c:pt>
                <c:pt idx="1498">
                  <c:v>748.99999999999704</c:v>
                </c:pt>
                <c:pt idx="1499">
                  <c:v>749.49999999999704</c:v>
                </c:pt>
                <c:pt idx="1500">
                  <c:v>749.99999999999704</c:v>
                </c:pt>
                <c:pt idx="1501">
                  <c:v>750.49999999999704</c:v>
                </c:pt>
                <c:pt idx="1502">
                  <c:v>750.99999999999602</c:v>
                </c:pt>
                <c:pt idx="1503">
                  <c:v>751.49999999999602</c:v>
                </c:pt>
                <c:pt idx="1504">
                  <c:v>751.99999999999602</c:v>
                </c:pt>
                <c:pt idx="1505">
                  <c:v>752.49999999999602</c:v>
                </c:pt>
                <c:pt idx="1506">
                  <c:v>752.99999999999602</c:v>
                </c:pt>
                <c:pt idx="1507">
                  <c:v>753.49999999999704</c:v>
                </c:pt>
                <c:pt idx="1508">
                  <c:v>753.99999999999704</c:v>
                </c:pt>
                <c:pt idx="1509">
                  <c:v>754.49999999999704</c:v>
                </c:pt>
                <c:pt idx="1510">
                  <c:v>754.99999999999602</c:v>
                </c:pt>
                <c:pt idx="1511">
                  <c:v>755.49999999999602</c:v>
                </c:pt>
                <c:pt idx="1512">
                  <c:v>755.99999999999602</c:v>
                </c:pt>
                <c:pt idx="1513">
                  <c:v>756.49999999999602</c:v>
                </c:pt>
                <c:pt idx="1514">
                  <c:v>756.99999999999602</c:v>
                </c:pt>
                <c:pt idx="1515">
                  <c:v>757.49999999999602</c:v>
                </c:pt>
                <c:pt idx="1516">
                  <c:v>757.99999999999602</c:v>
                </c:pt>
                <c:pt idx="1517">
                  <c:v>758.49999999999602</c:v>
                </c:pt>
                <c:pt idx="1518">
                  <c:v>758.99999999999602</c:v>
                </c:pt>
                <c:pt idx="1519">
                  <c:v>759.49999999999602</c:v>
                </c:pt>
                <c:pt idx="1520">
                  <c:v>759.99999999999602</c:v>
                </c:pt>
                <c:pt idx="1521">
                  <c:v>760.49999999999602</c:v>
                </c:pt>
                <c:pt idx="1522">
                  <c:v>760.99999999999602</c:v>
                </c:pt>
                <c:pt idx="1523">
                  <c:v>761.49999999999602</c:v>
                </c:pt>
                <c:pt idx="1524">
                  <c:v>761.99999999999602</c:v>
                </c:pt>
                <c:pt idx="1525">
                  <c:v>762.49999999999602</c:v>
                </c:pt>
                <c:pt idx="1526">
                  <c:v>762.99999999999602</c:v>
                </c:pt>
                <c:pt idx="1527">
                  <c:v>763.49999999999602</c:v>
                </c:pt>
                <c:pt idx="1528">
                  <c:v>763.99999999999602</c:v>
                </c:pt>
                <c:pt idx="1529">
                  <c:v>764.49999999999602</c:v>
                </c:pt>
                <c:pt idx="1530">
                  <c:v>764.99999999999602</c:v>
                </c:pt>
                <c:pt idx="1531">
                  <c:v>765.49999999999602</c:v>
                </c:pt>
                <c:pt idx="1532">
                  <c:v>765.99999999999602</c:v>
                </c:pt>
                <c:pt idx="1533">
                  <c:v>766.49999999999602</c:v>
                </c:pt>
                <c:pt idx="1534">
                  <c:v>766.99999999999602</c:v>
                </c:pt>
                <c:pt idx="1535">
                  <c:v>767.49999999999602</c:v>
                </c:pt>
                <c:pt idx="1536">
                  <c:v>767.99999999999602</c:v>
                </c:pt>
                <c:pt idx="1537">
                  <c:v>768.49999999999602</c:v>
                </c:pt>
                <c:pt idx="1538">
                  <c:v>768.99999999999602</c:v>
                </c:pt>
                <c:pt idx="1539">
                  <c:v>769.49999999999602</c:v>
                </c:pt>
                <c:pt idx="1540">
                  <c:v>769.99999999999602</c:v>
                </c:pt>
                <c:pt idx="1541">
                  <c:v>770.49999999999602</c:v>
                </c:pt>
                <c:pt idx="1542">
                  <c:v>770.99999999999602</c:v>
                </c:pt>
                <c:pt idx="1543">
                  <c:v>771.49999999999602</c:v>
                </c:pt>
                <c:pt idx="1544">
                  <c:v>771.99999999999602</c:v>
                </c:pt>
                <c:pt idx="1545">
                  <c:v>772.49999999999602</c:v>
                </c:pt>
                <c:pt idx="1546">
                  <c:v>772.99999999999704</c:v>
                </c:pt>
                <c:pt idx="1547">
                  <c:v>773.49999999999602</c:v>
                </c:pt>
                <c:pt idx="1548">
                  <c:v>773.99999999999602</c:v>
                </c:pt>
                <c:pt idx="1549">
                  <c:v>774.49999999999602</c:v>
                </c:pt>
                <c:pt idx="1550">
                  <c:v>774.99999999999704</c:v>
                </c:pt>
                <c:pt idx="1551">
                  <c:v>775.49999999999602</c:v>
                </c:pt>
                <c:pt idx="1552">
                  <c:v>775.99999999999602</c:v>
                </c:pt>
                <c:pt idx="1553">
                  <c:v>776.49999999999704</c:v>
                </c:pt>
                <c:pt idx="1554">
                  <c:v>776.99999999999602</c:v>
                </c:pt>
                <c:pt idx="1555">
                  <c:v>777.49999999999704</c:v>
                </c:pt>
                <c:pt idx="1556">
                  <c:v>777.99999999999704</c:v>
                </c:pt>
                <c:pt idx="1557">
                  <c:v>778.49999999999704</c:v>
                </c:pt>
                <c:pt idx="1558">
                  <c:v>778.99999999999704</c:v>
                </c:pt>
                <c:pt idx="1559">
                  <c:v>779.49999999999704</c:v>
                </c:pt>
                <c:pt idx="1560">
                  <c:v>779.99999999999704</c:v>
                </c:pt>
                <c:pt idx="1561">
                  <c:v>780.49999999999704</c:v>
                </c:pt>
                <c:pt idx="1562">
                  <c:v>780.99999999999704</c:v>
                </c:pt>
                <c:pt idx="1563">
                  <c:v>781.49999999999704</c:v>
                </c:pt>
                <c:pt idx="1564">
                  <c:v>781.99999999999704</c:v>
                </c:pt>
                <c:pt idx="1565">
                  <c:v>782.49999999999704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783.99999999999704</c:v>
                </c:pt>
                <c:pt idx="1569">
                  <c:v>784.49999999999704</c:v>
                </c:pt>
                <c:pt idx="1570">
                  <c:v>784.99999999999704</c:v>
                </c:pt>
                <c:pt idx="1571">
                  <c:v>785.49999999999704</c:v>
                </c:pt>
                <c:pt idx="1572">
                  <c:v>785.99999999999704</c:v>
                </c:pt>
                <c:pt idx="1573">
                  <c:v>786.49999999999704</c:v>
                </c:pt>
                <c:pt idx="1574">
                  <c:v>786.99999999999704</c:v>
                </c:pt>
                <c:pt idx="1575">
                  <c:v>787.49999999999704</c:v>
                </c:pt>
                <c:pt idx="1576">
                  <c:v>787.99999999999704</c:v>
                </c:pt>
                <c:pt idx="1577">
                  <c:v>788.49999999999704</c:v>
                </c:pt>
                <c:pt idx="1578">
                  <c:v>788.99999999999704</c:v>
                </c:pt>
                <c:pt idx="1579">
                  <c:v>789.49999999999704</c:v>
                </c:pt>
                <c:pt idx="1580">
                  <c:v>789.99999999999704</c:v>
                </c:pt>
                <c:pt idx="1581">
                  <c:v>790.49999999999704</c:v>
                </c:pt>
                <c:pt idx="1582">
                  <c:v>790.99999999999704</c:v>
                </c:pt>
                <c:pt idx="1583">
                  <c:v>791.49999999999704</c:v>
                </c:pt>
                <c:pt idx="1584">
                  <c:v>791.99999999999704</c:v>
                </c:pt>
                <c:pt idx="1585">
                  <c:v>792.49999999999704</c:v>
                </c:pt>
                <c:pt idx="1586">
                  <c:v>792.99999999999704</c:v>
                </c:pt>
                <c:pt idx="1587">
                  <c:v>793.49999999999704</c:v>
                </c:pt>
                <c:pt idx="1588">
                  <c:v>793.99999999999704</c:v>
                </c:pt>
                <c:pt idx="1589">
                  <c:v>794.49999999999704</c:v>
                </c:pt>
                <c:pt idx="1590">
                  <c:v>794.99999999999704</c:v>
                </c:pt>
                <c:pt idx="1591">
                  <c:v>795.49999999999704</c:v>
                </c:pt>
                <c:pt idx="1592">
                  <c:v>795.99999999999704</c:v>
                </c:pt>
                <c:pt idx="1593">
                  <c:v>796.49999999999704</c:v>
                </c:pt>
                <c:pt idx="1594">
                  <c:v>796.99999999999704</c:v>
                </c:pt>
                <c:pt idx="1595">
                  <c:v>797.49999999999704</c:v>
                </c:pt>
                <c:pt idx="1596">
                  <c:v>797.99999999999704</c:v>
                </c:pt>
                <c:pt idx="1597">
                  <c:v>798.49999999999704</c:v>
                </c:pt>
                <c:pt idx="1598">
                  <c:v>798.99999999999704</c:v>
                </c:pt>
                <c:pt idx="1599">
                  <c:v>799.49999999999704</c:v>
                </c:pt>
                <c:pt idx="1600">
                  <c:v>799.99999999999704</c:v>
                </c:pt>
                <c:pt idx="1601">
                  <c:v>800.49999999999704</c:v>
                </c:pt>
                <c:pt idx="1602">
                  <c:v>800.99999999999704</c:v>
                </c:pt>
                <c:pt idx="1603">
                  <c:v>801.49999999999704</c:v>
                </c:pt>
                <c:pt idx="1604">
                  <c:v>801.99999999999704</c:v>
                </c:pt>
                <c:pt idx="1605">
                  <c:v>802.49999999999704</c:v>
                </c:pt>
                <c:pt idx="1606">
                  <c:v>802.99999999999704</c:v>
                </c:pt>
                <c:pt idx="1607">
                  <c:v>803.49999999999704</c:v>
                </c:pt>
                <c:pt idx="1608">
                  <c:v>803.99999999999704</c:v>
                </c:pt>
                <c:pt idx="1609">
                  <c:v>804.49999999999704</c:v>
                </c:pt>
                <c:pt idx="1610">
                  <c:v>804.99999999999704</c:v>
                </c:pt>
                <c:pt idx="1611">
                  <c:v>805.49999999999704</c:v>
                </c:pt>
                <c:pt idx="1612">
                  <c:v>805.99999999999704</c:v>
                </c:pt>
                <c:pt idx="1613">
                  <c:v>806.49999999999704</c:v>
                </c:pt>
                <c:pt idx="1614">
                  <c:v>806.99999999999704</c:v>
                </c:pt>
                <c:pt idx="1615">
                  <c:v>807.49999999999704</c:v>
                </c:pt>
                <c:pt idx="1616">
                  <c:v>807.99999999999704</c:v>
                </c:pt>
                <c:pt idx="1617">
                  <c:v>808.49999999999704</c:v>
                </c:pt>
                <c:pt idx="1618">
                  <c:v>808.99999999999704</c:v>
                </c:pt>
                <c:pt idx="1619">
                  <c:v>809.49999999999704</c:v>
                </c:pt>
                <c:pt idx="1620">
                  <c:v>809.99999999999704</c:v>
                </c:pt>
                <c:pt idx="1621">
                  <c:v>810.49999999999704</c:v>
                </c:pt>
                <c:pt idx="1622">
                  <c:v>810.99999999999704</c:v>
                </c:pt>
                <c:pt idx="1623">
                  <c:v>811.49999999999704</c:v>
                </c:pt>
                <c:pt idx="1624">
                  <c:v>811.99999999999704</c:v>
                </c:pt>
                <c:pt idx="1625">
                  <c:v>812.49999999999704</c:v>
                </c:pt>
                <c:pt idx="1626">
                  <c:v>812.99999999999704</c:v>
                </c:pt>
                <c:pt idx="1627">
                  <c:v>813.49999999999704</c:v>
                </c:pt>
                <c:pt idx="1628">
                  <c:v>813.99999999999704</c:v>
                </c:pt>
                <c:pt idx="1629">
                  <c:v>814.49999999999704</c:v>
                </c:pt>
                <c:pt idx="1630">
                  <c:v>814.99999999999704</c:v>
                </c:pt>
                <c:pt idx="1631">
                  <c:v>815.49999999999704</c:v>
                </c:pt>
                <c:pt idx="1632">
                  <c:v>815.99999999999704</c:v>
                </c:pt>
                <c:pt idx="1633">
                  <c:v>816.49999999999704</c:v>
                </c:pt>
                <c:pt idx="1634">
                  <c:v>816.99999999999704</c:v>
                </c:pt>
                <c:pt idx="1635">
                  <c:v>817.49999999999704</c:v>
                </c:pt>
                <c:pt idx="1636">
                  <c:v>817.99999999999704</c:v>
                </c:pt>
                <c:pt idx="1637">
                  <c:v>818.49999999999704</c:v>
                </c:pt>
                <c:pt idx="1638">
                  <c:v>818.99999999999704</c:v>
                </c:pt>
                <c:pt idx="1639">
                  <c:v>819.49999999999704</c:v>
                </c:pt>
                <c:pt idx="1640">
                  <c:v>819.99999999999704</c:v>
                </c:pt>
                <c:pt idx="1641">
                  <c:v>820.49999999999704</c:v>
                </c:pt>
                <c:pt idx="1642">
                  <c:v>820.99999999999704</c:v>
                </c:pt>
                <c:pt idx="1643">
                  <c:v>821.49999999999704</c:v>
                </c:pt>
                <c:pt idx="1644">
                  <c:v>821.99999999999704</c:v>
                </c:pt>
                <c:pt idx="1645">
                  <c:v>822.49999999999704</c:v>
                </c:pt>
                <c:pt idx="1646">
                  <c:v>822.99999999999704</c:v>
                </c:pt>
                <c:pt idx="1647">
                  <c:v>823.49999999999704</c:v>
                </c:pt>
                <c:pt idx="1648">
                  <c:v>823.99999999999704</c:v>
                </c:pt>
                <c:pt idx="1649">
                  <c:v>824.49999999999704</c:v>
                </c:pt>
                <c:pt idx="1650">
                  <c:v>824.99999999999704</c:v>
                </c:pt>
                <c:pt idx="1651">
                  <c:v>825.49999999999704</c:v>
                </c:pt>
                <c:pt idx="1652">
                  <c:v>825.99999999999704</c:v>
                </c:pt>
                <c:pt idx="1653">
                  <c:v>826.49999999999704</c:v>
                </c:pt>
                <c:pt idx="1654">
                  <c:v>826.99999999999704</c:v>
                </c:pt>
                <c:pt idx="1655">
                  <c:v>827.49999999999704</c:v>
                </c:pt>
                <c:pt idx="1656">
                  <c:v>827.99999999999704</c:v>
                </c:pt>
                <c:pt idx="1657">
                  <c:v>828.49999999999704</c:v>
                </c:pt>
                <c:pt idx="1658">
                  <c:v>828.99999999999704</c:v>
                </c:pt>
                <c:pt idx="1659">
                  <c:v>829.49999999999704</c:v>
                </c:pt>
                <c:pt idx="1660">
                  <c:v>829.99999999999704</c:v>
                </c:pt>
                <c:pt idx="1661">
                  <c:v>830.49999999999704</c:v>
                </c:pt>
                <c:pt idx="1662">
                  <c:v>830.99999999999704</c:v>
                </c:pt>
                <c:pt idx="1663">
                  <c:v>831.49999999999704</c:v>
                </c:pt>
                <c:pt idx="1664">
                  <c:v>831.99999999999704</c:v>
                </c:pt>
                <c:pt idx="1665">
                  <c:v>832.49999999999704</c:v>
                </c:pt>
                <c:pt idx="1666">
                  <c:v>832.99999999999704</c:v>
                </c:pt>
                <c:pt idx="1667">
                  <c:v>833.49999999999704</c:v>
                </c:pt>
                <c:pt idx="1668">
                  <c:v>833.99999999999704</c:v>
                </c:pt>
                <c:pt idx="1669">
                  <c:v>834.49999999999704</c:v>
                </c:pt>
                <c:pt idx="1670">
                  <c:v>834.99999999999704</c:v>
                </c:pt>
                <c:pt idx="1671">
                  <c:v>835.49999999999704</c:v>
                </c:pt>
                <c:pt idx="1672">
                  <c:v>835.99999999999704</c:v>
                </c:pt>
                <c:pt idx="1673">
                  <c:v>836.49999999999704</c:v>
                </c:pt>
                <c:pt idx="1674">
                  <c:v>836.99999999999704</c:v>
                </c:pt>
                <c:pt idx="1675">
                  <c:v>837.49999999999704</c:v>
                </c:pt>
                <c:pt idx="1676">
                  <c:v>837.99999999999704</c:v>
                </c:pt>
                <c:pt idx="1677">
                  <c:v>838.49999999999704</c:v>
                </c:pt>
                <c:pt idx="1678">
                  <c:v>838.99999999999704</c:v>
                </c:pt>
                <c:pt idx="1679">
                  <c:v>839.49999999999704</c:v>
                </c:pt>
                <c:pt idx="1680">
                  <c:v>839.99999999999704</c:v>
                </c:pt>
                <c:pt idx="1681">
                  <c:v>840.49999999999704</c:v>
                </c:pt>
                <c:pt idx="1682">
                  <c:v>840.99999999999704</c:v>
                </c:pt>
                <c:pt idx="1683">
                  <c:v>841.49999999999704</c:v>
                </c:pt>
                <c:pt idx="1684">
                  <c:v>841.99999999999704</c:v>
                </c:pt>
                <c:pt idx="1685">
                  <c:v>842.49999999999704</c:v>
                </c:pt>
                <c:pt idx="1686">
                  <c:v>842.99999999999704</c:v>
                </c:pt>
                <c:pt idx="1687">
                  <c:v>843.49999999999704</c:v>
                </c:pt>
                <c:pt idx="1688">
                  <c:v>843.99999999999704</c:v>
                </c:pt>
                <c:pt idx="1689">
                  <c:v>844.49999999999704</c:v>
                </c:pt>
                <c:pt idx="1690">
                  <c:v>844.99999999999704</c:v>
                </c:pt>
                <c:pt idx="1691">
                  <c:v>845.49999999999704</c:v>
                </c:pt>
                <c:pt idx="1692">
                  <c:v>845.99999999999704</c:v>
                </c:pt>
                <c:pt idx="1693">
                  <c:v>846.49999999999704</c:v>
                </c:pt>
                <c:pt idx="1694">
                  <c:v>846.99999999999704</c:v>
                </c:pt>
                <c:pt idx="1695">
                  <c:v>847.49999999999704</c:v>
                </c:pt>
                <c:pt idx="1696">
                  <c:v>847.99999999999704</c:v>
                </c:pt>
                <c:pt idx="1697">
                  <c:v>848.49999999999704</c:v>
                </c:pt>
                <c:pt idx="1698">
                  <c:v>848.99999999999704</c:v>
                </c:pt>
                <c:pt idx="1699">
                  <c:v>849.49999999999704</c:v>
                </c:pt>
                <c:pt idx="1700">
                  <c:v>849.99999999999704</c:v>
                </c:pt>
                <c:pt idx="1701">
                  <c:v>850.49999999999704</c:v>
                </c:pt>
                <c:pt idx="1702">
                  <c:v>850.99999999999704</c:v>
                </c:pt>
                <c:pt idx="1703">
                  <c:v>851.49999999999704</c:v>
                </c:pt>
                <c:pt idx="1704">
                  <c:v>851.99999999999704</c:v>
                </c:pt>
                <c:pt idx="1705">
                  <c:v>852.49999999999704</c:v>
                </c:pt>
                <c:pt idx="1706">
                  <c:v>852.99999999999704</c:v>
                </c:pt>
                <c:pt idx="1707">
                  <c:v>853.49999999999704</c:v>
                </c:pt>
                <c:pt idx="1708">
                  <c:v>853.99999999999704</c:v>
                </c:pt>
                <c:pt idx="1709">
                  <c:v>854.49999999999704</c:v>
                </c:pt>
                <c:pt idx="1710">
                  <c:v>854.99999999999704</c:v>
                </c:pt>
                <c:pt idx="1711">
                  <c:v>855.49999999999704</c:v>
                </c:pt>
                <c:pt idx="1712">
                  <c:v>855.99999999999704</c:v>
                </c:pt>
                <c:pt idx="1713">
                  <c:v>856.49999999999704</c:v>
                </c:pt>
                <c:pt idx="1714">
                  <c:v>856.99999999999704</c:v>
                </c:pt>
                <c:pt idx="1715">
                  <c:v>857.49999999999704</c:v>
                </c:pt>
                <c:pt idx="1716">
                  <c:v>857.99999999999704</c:v>
                </c:pt>
                <c:pt idx="1717">
                  <c:v>858.49999999999704</c:v>
                </c:pt>
                <c:pt idx="1718">
                  <c:v>858.99999999999704</c:v>
                </c:pt>
                <c:pt idx="1719">
                  <c:v>859.49999999999704</c:v>
                </c:pt>
                <c:pt idx="1720">
                  <c:v>859.99999999999704</c:v>
                </c:pt>
                <c:pt idx="1721">
                  <c:v>860.49999999999704</c:v>
                </c:pt>
                <c:pt idx="1722">
                  <c:v>860.99999999999704</c:v>
                </c:pt>
                <c:pt idx="1723">
                  <c:v>861.49999999999704</c:v>
                </c:pt>
                <c:pt idx="1724">
                  <c:v>861.99999999999704</c:v>
                </c:pt>
                <c:pt idx="1725">
                  <c:v>862.49999999999704</c:v>
                </c:pt>
                <c:pt idx="1726">
                  <c:v>862.99999999999704</c:v>
                </c:pt>
                <c:pt idx="1727">
                  <c:v>863.49999999999704</c:v>
                </c:pt>
                <c:pt idx="1728">
                  <c:v>863.99999999999704</c:v>
                </c:pt>
                <c:pt idx="1729">
                  <c:v>864.49999999999704</c:v>
                </c:pt>
                <c:pt idx="1730">
                  <c:v>864.99999999999704</c:v>
                </c:pt>
                <c:pt idx="1731">
                  <c:v>865.49999999999704</c:v>
                </c:pt>
                <c:pt idx="1732">
                  <c:v>865.99999999999704</c:v>
                </c:pt>
                <c:pt idx="1733">
                  <c:v>866.49999999999704</c:v>
                </c:pt>
                <c:pt idx="1734">
                  <c:v>866.99999999999704</c:v>
                </c:pt>
                <c:pt idx="1735">
                  <c:v>867.49999999999704</c:v>
                </c:pt>
                <c:pt idx="1736">
                  <c:v>867.99999999999704</c:v>
                </c:pt>
                <c:pt idx="1737">
                  <c:v>868.49999999999704</c:v>
                </c:pt>
                <c:pt idx="1738">
                  <c:v>868.99999999999704</c:v>
                </c:pt>
                <c:pt idx="1739">
                  <c:v>869.49999999999704</c:v>
                </c:pt>
                <c:pt idx="1740">
                  <c:v>869.99999999999704</c:v>
                </c:pt>
                <c:pt idx="1741">
                  <c:v>870.49999999999704</c:v>
                </c:pt>
                <c:pt idx="1742">
                  <c:v>870.99999999999704</c:v>
                </c:pt>
                <c:pt idx="1743">
                  <c:v>871.49999999999704</c:v>
                </c:pt>
                <c:pt idx="1744">
                  <c:v>871.99999999999704</c:v>
                </c:pt>
                <c:pt idx="1745">
                  <c:v>872.49999999999704</c:v>
                </c:pt>
                <c:pt idx="1746">
                  <c:v>872.99999999999704</c:v>
                </c:pt>
                <c:pt idx="1747">
                  <c:v>873.49999999999704</c:v>
                </c:pt>
                <c:pt idx="1748">
                  <c:v>873.99999999999704</c:v>
                </c:pt>
                <c:pt idx="1749">
                  <c:v>874.49999999999704</c:v>
                </c:pt>
                <c:pt idx="1750">
                  <c:v>874.99999999999704</c:v>
                </c:pt>
                <c:pt idx="1751">
                  <c:v>875.49999999999704</c:v>
                </c:pt>
                <c:pt idx="1752">
                  <c:v>875.99999999999704</c:v>
                </c:pt>
                <c:pt idx="1753">
                  <c:v>876.49999999999704</c:v>
                </c:pt>
                <c:pt idx="1754">
                  <c:v>876.99999999999704</c:v>
                </c:pt>
                <c:pt idx="1755">
                  <c:v>877.49999999999704</c:v>
                </c:pt>
                <c:pt idx="1756">
                  <c:v>877.99999999999704</c:v>
                </c:pt>
                <c:pt idx="1757">
                  <c:v>878.49999999999704</c:v>
                </c:pt>
                <c:pt idx="1758">
                  <c:v>878.99999999999704</c:v>
                </c:pt>
                <c:pt idx="1759">
                  <c:v>879.49999999999704</c:v>
                </c:pt>
                <c:pt idx="1760">
                  <c:v>879.99999999999704</c:v>
                </c:pt>
                <c:pt idx="1761">
                  <c:v>880.49999999999704</c:v>
                </c:pt>
                <c:pt idx="1762">
                  <c:v>880.99999999999704</c:v>
                </c:pt>
                <c:pt idx="1763">
                  <c:v>881.49999999999704</c:v>
                </c:pt>
                <c:pt idx="1764">
                  <c:v>881.99999999999704</c:v>
                </c:pt>
                <c:pt idx="1765">
                  <c:v>882.49999999999704</c:v>
                </c:pt>
                <c:pt idx="1766">
                  <c:v>882.99999999999704</c:v>
                </c:pt>
                <c:pt idx="1767">
                  <c:v>883.49999999999704</c:v>
                </c:pt>
                <c:pt idx="1768">
                  <c:v>883.99999999999704</c:v>
                </c:pt>
                <c:pt idx="1769">
                  <c:v>884.49999999999704</c:v>
                </c:pt>
                <c:pt idx="1770">
                  <c:v>884.99999999999704</c:v>
                </c:pt>
                <c:pt idx="1771">
                  <c:v>885.49999999999704</c:v>
                </c:pt>
                <c:pt idx="1772">
                  <c:v>885.99999999999704</c:v>
                </c:pt>
                <c:pt idx="1773">
                  <c:v>886.49999999999704</c:v>
                </c:pt>
                <c:pt idx="1774">
                  <c:v>886.99999999999704</c:v>
                </c:pt>
                <c:pt idx="1775">
                  <c:v>887.49999999999704</c:v>
                </c:pt>
                <c:pt idx="1776">
                  <c:v>887.99999999999704</c:v>
                </c:pt>
                <c:pt idx="1777">
                  <c:v>888.49999999999704</c:v>
                </c:pt>
                <c:pt idx="1778">
                  <c:v>888.99999999999704</c:v>
                </c:pt>
                <c:pt idx="1779">
                  <c:v>889.49999999999704</c:v>
                </c:pt>
                <c:pt idx="1780">
                  <c:v>889.99999999999704</c:v>
                </c:pt>
                <c:pt idx="1781">
                  <c:v>890.49999999999704</c:v>
                </c:pt>
                <c:pt idx="1782">
                  <c:v>890.99999999999704</c:v>
                </c:pt>
                <c:pt idx="1783">
                  <c:v>891.49999999999704</c:v>
                </c:pt>
                <c:pt idx="1784">
                  <c:v>891.99999999999704</c:v>
                </c:pt>
                <c:pt idx="1785">
                  <c:v>892.49999999999704</c:v>
                </c:pt>
                <c:pt idx="1786">
                  <c:v>892.99999999999704</c:v>
                </c:pt>
                <c:pt idx="1787">
                  <c:v>893.49999999999704</c:v>
                </c:pt>
                <c:pt idx="1788">
                  <c:v>893.99999999999704</c:v>
                </c:pt>
                <c:pt idx="1789">
                  <c:v>894.49999999999704</c:v>
                </c:pt>
                <c:pt idx="1790">
                  <c:v>894.99999999999704</c:v>
                </c:pt>
                <c:pt idx="1791">
                  <c:v>895.49999999999704</c:v>
                </c:pt>
                <c:pt idx="1792">
                  <c:v>895.99999999999704</c:v>
                </c:pt>
                <c:pt idx="1793">
                  <c:v>896.49999999999704</c:v>
                </c:pt>
                <c:pt idx="1794">
                  <c:v>896.99999999999704</c:v>
                </c:pt>
                <c:pt idx="1795">
                  <c:v>897.49999999999704</c:v>
                </c:pt>
                <c:pt idx="1796">
                  <c:v>897.99999999999704</c:v>
                </c:pt>
                <c:pt idx="1797">
                  <c:v>898.49999999999704</c:v>
                </c:pt>
                <c:pt idx="1798">
                  <c:v>898.99999999999704</c:v>
                </c:pt>
                <c:pt idx="1799">
                  <c:v>899.49999999999704</c:v>
                </c:pt>
                <c:pt idx="1800">
                  <c:v>899.99999999999704</c:v>
                </c:pt>
                <c:pt idx="1801">
                  <c:v>900.49999999999704</c:v>
                </c:pt>
                <c:pt idx="1802">
                  <c:v>900.99999999999704</c:v>
                </c:pt>
                <c:pt idx="1803">
                  <c:v>901.49999999999704</c:v>
                </c:pt>
                <c:pt idx="1804">
                  <c:v>901.99999999999704</c:v>
                </c:pt>
                <c:pt idx="1805">
                  <c:v>902.49999999999704</c:v>
                </c:pt>
                <c:pt idx="1806">
                  <c:v>902.99999999999704</c:v>
                </c:pt>
                <c:pt idx="1807">
                  <c:v>903.49999999999704</c:v>
                </c:pt>
                <c:pt idx="1808">
                  <c:v>903.99999999999704</c:v>
                </c:pt>
                <c:pt idx="1809">
                  <c:v>904.49999999999704</c:v>
                </c:pt>
                <c:pt idx="1810">
                  <c:v>904.99999999999704</c:v>
                </c:pt>
                <c:pt idx="1811">
                  <c:v>905.49999999999704</c:v>
                </c:pt>
                <c:pt idx="1812">
                  <c:v>905.99999999999704</c:v>
                </c:pt>
                <c:pt idx="1813">
                  <c:v>906.49999999999704</c:v>
                </c:pt>
                <c:pt idx="1814">
                  <c:v>906.99999999999704</c:v>
                </c:pt>
                <c:pt idx="1815">
                  <c:v>907.49999999999704</c:v>
                </c:pt>
                <c:pt idx="1816">
                  <c:v>907.99999999999704</c:v>
                </c:pt>
                <c:pt idx="1817">
                  <c:v>908.49999999999704</c:v>
                </c:pt>
                <c:pt idx="1818">
                  <c:v>908.99999999999704</c:v>
                </c:pt>
                <c:pt idx="1819">
                  <c:v>909.49999999999704</c:v>
                </c:pt>
                <c:pt idx="1820">
                  <c:v>909.99999999999704</c:v>
                </c:pt>
                <c:pt idx="1821">
                  <c:v>910.49999999999704</c:v>
                </c:pt>
                <c:pt idx="1822">
                  <c:v>910.99999999999704</c:v>
                </c:pt>
                <c:pt idx="1823">
                  <c:v>911.49999999999704</c:v>
                </c:pt>
                <c:pt idx="1824">
                  <c:v>911.99999999999704</c:v>
                </c:pt>
                <c:pt idx="1825">
                  <c:v>912.49999999999704</c:v>
                </c:pt>
                <c:pt idx="1826">
                  <c:v>912.99999999999704</c:v>
                </c:pt>
                <c:pt idx="1827">
                  <c:v>913.49999999999704</c:v>
                </c:pt>
                <c:pt idx="1828">
                  <c:v>913.99999999999704</c:v>
                </c:pt>
                <c:pt idx="1829">
                  <c:v>914.49999999999704</c:v>
                </c:pt>
                <c:pt idx="1830">
                  <c:v>914.99999999999704</c:v>
                </c:pt>
                <c:pt idx="1831">
                  <c:v>915.49999999999704</c:v>
                </c:pt>
                <c:pt idx="1832">
                  <c:v>915.99999999999704</c:v>
                </c:pt>
                <c:pt idx="1833">
                  <c:v>916.49999999999704</c:v>
                </c:pt>
                <c:pt idx="1834">
                  <c:v>916.99999999999704</c:v>
                </c:pt>
                <c:pt idx="1835">
                  <c:v>917.49999999999704</c:v>
                </c:pt>
                <c:pt idx="1836">
                  <c:v>917.99999999999704</c:v>
                </c:pt>
                <c:pt idx="1837">
                  <c:v>918.49999999999704</c:v>
                </c:pt>
                <c:pt idx="1838">
                  <c:v>918.99999999999704</c:v>
                </c:pt>
                <c:pt idx="1839">
                  <c:v>919.49999999999704</c:v>
                </c:pt>
                <c:pt idx="1840">
                  <c:v>919.99999999999704</c:v>
                </c:pt>
                <c:pt idx="1841">
                  <c:v>920.49999999999704</c:v>
                </c:pt>
                <c:pt idx="1842">
                  <c:v>920.99999999999704</c:v>
                </c:pt>
                <c:pt idx="1843">
                  <c:v>921.49999999999704</c:v>
                </c:pt>
                <c:pt idx="1844">
                  <c:v>921.99999999999704</c:v>
                </c:pt>
                <c:pt idx="1845">
                  <c:v>922.49999999999704</c:v>
                </c:pt>
                <c:pt idx="1846">
                  <c:v>922.99999999999704</c:v>
                </c:pt>
                <c:pt idx="1847">
                  <c:v>923.49999999999704</c:v>
                </c:pt>
                <c:pt idx="1848">
                  <c:v>923.99999999999704</c:v>
                </c:pt>
                <c:pt idx="1849">
                  <c:v>924.49999999999704</c:v>
                </c:pt>
                <c:pt idx="1850">
                  <c:v>924.99999999999704</c:v>
                </c:pt>
                <c:pt idx="1851">
                  <c:v>925.49999999999704</c:v>
                </c:pt>
                <c:pt idx="1852">
                  <c:v>925.99999999999704</c:v>
                </c:pt>
                <c:pt idx="1853">
                  <c:v>926.49999999999704</c:v>
                </c:pt>
                <c:pt idx="1854">
                  <c:v>926.99999999999704</c:v>
                </c:pt>
                <c:pt idx="1855">
                  <c:v>927.49999999999704</c:v>
                </c:pt>
                <c:pt idx="1856">
                  <c:v>927.99999999999704</c:v>
                </c:pt>
                <c:pt idx="1857">
                  <c:v>928.49999999999704</c:v>
                </c:pt>
                <c:pt idx="1858">
                  <c:v>928.99999999999704</c:v>
                </c:pt>
                <c:pt idx="1859">
                  <c:v>929.49999999999704</c:v>
                </c:pt>
                <c:pt idx="1860">
                  <c:v>929.99999999999704</c:v>
                </c:pt>
                <c:pt idx="1861">
                  <c:v>930.49999999999704</c:v>
                </c:pt>
                <c:pt idx="1862">
                  <c:v>930.99999999999704</c:v>
                </c:pt>
                <c:pt idx="1863">
                  <c:v>931.49999999999704</c:v>
                </c:pt>
                <c:pt idx="1864">
                  <c:v>931.99999999999704</c:v>
                </c:pt>
                <c:pt idx="1865">
                  <c:v>932.49999999999704</c:v>
                </c:pt>
                <c:pt idx="1866">
                  <c:v>932.99999999999704</c:v>
                </c:pt>
                <c:pt idx="1867">
                  <c:v>933.49999999999704</c:v>
                </c:pt>
                <c:pt idx="1868">
                  <c:v>933.99999999999704</c:v>
                </c:pt>
                <c:pt idx="1869">
                  <c:v>934.49999999999704</c:v>
                </c:pt>
                <c:pt idx="1870">
                  <c:v>934.99999999999704</c:v>
                </c:pt>
                <c:pt idx="1871">
                  <c:v>935.49999999999704</c:v>
                </c:pt>
                <c:pt idx="1872">
                  <c:v>935.99999999999704</c:v>
                </c:pt>
                <c:pt idx="1873">
                  <c:v>936.49999999999704</c:v>
                </c:pt>
                <c:pt idx="1874">
                  <c:v>936.99999999999704</c:v>
                </c:pt>
                <c:pt idx="1875">
                  <c:v>937.49999999999704</c:v>
                </c:pt>
                <c:pt idx="1876">
                  <c:v>937.99999999999704</c:v>
                </c:pt>
                <c:pt idx="1877">
                  <c:v>938.49999999999704</c:v>
                </c:pt>
                <c:pt idx="1878">
                  <c:v>938.99999999999704</c:v>
                </c:pt>
                <c:pt idx="1879">
                  <c:v>939.49999999999704</c:v>
                </c:pt>
                <c:pt idx="1880">
                  <c:v>939.99999999999704</c:v>
                </c:pt>
                <c:pt idx="1881">
                  <c:v>940.49999999999704</c:v>
                </c:pt>
                <c:pt idx="1882">
                  <c:v>940.99999999999704</c:v>
                </c:pt>
                <c:pt idx="1883">
                  <c:v>941.49999999999704</c:v>
                </c:pt>
                <c:pt idx="1884">
                  <c:v>941.99999999999704</c:v>
                </c:pt>
                <c:pt idx="1885">
                  <c:v>942.49999999999704</c:v>
                </c:pt>
                <c:pt idx="1886">
                  <c:v>942.99999999999704</c:v>
                </c:pt>
                <c:pt idx="1887">
                  <c:v>943.49999999999704</c:v>
                </c:pt>
                <c:pt idx="1888">
                  <c:v>943.99999999999704</c:v>
                </c:pt>
                <c:pt idx="1889">
                  <c:v>944.49999999999704</c:v>
                </c:pt>
                <c:pt idx="1890">
                  <c:v>944.99999999999704</c:v>
                </c:pt>
                <c:pt idx="1891">
                  <c:v>945.49999999999704</c:v>
                </c:pt>
                <c:pt idx="1892">
                  <c:v>945.99999999999704</c:v>
                </c:pt>
                <c:pt idx="1893">
                  <c:v>946.49999999999704</c:v>
                </c:pt>
                <c:pt idx="1894">
                  <c:v>946.99999999999704</c:v>
                </c:pt>
                <c:pt idx="1895">
                  <c:v>947.49999999999704</c:v>
                </c:pt>
                <c:pt idx="1896">
                  <c:v>947.99999999999704</c:v>
                </c:pt>
                <c:pt idx="1897">
                  <c:v>948.49999999999704</c:v>
                </c:pt>
                <c:pt idx="1898">
                  <c:v>948.99999999999704</c:v>
                </c:pt>
                <c:pt idx="1899">
                  <c:v>949.49999999999704</c:v>
                </c:pt>
                <c:pt idx="1900">
                  <c:v>949.99999999999704</c:v>
                </c:pt>
                <c:pt idx="1901">
                  <c:v>950.49999999999704</c:v>
                </c:pt>
                <c:pt idx="1902">
                  <c:v>950.99999999999704</c:v>
                </c:pt>
                <c:pt idx="1903">
                  <c:v>951.49999999999704</c:v>
                </c:pt>
                <c:pt idx="1904">
                  <c:v>951.99999999999704</c:v>
                </c:pt>
                <c:pt idx="1905">
                  <c:v>952.49999999999704</c:v>
                </c:pt>
                <c:pt idx="1906">
                  <c:v>952.99999999999704</c:v>
                </c:pt>
                <c:pt idx="1907">
                  <c:v>953.49999999999704</c:v>
                </c:pt>
                <c:pt idx="1908">
                  <c:v>953.99999999999704</c:v>
                </c:pt>
                <c:pt idx="1909">
                  <c:v>954.49999999999704</c:v>
                </c:pt>
                <c:pt idx="1910">
                  <c:v>954.99999999999704</c:v>
                </c:pt>
                <c:pt idx="1911">
                  <c:v>955.49999999999704</c:v>
                </c:pt>
                <c:pt idx="1912">
                  <c:v>955.99999999999704</c:v>
                </c:pt>
                <c:pt idx="1913">
                  <c:v>956.49999999999704</c:v>
                </c:pt>
                <c:pt idx="1914">
                  <c:v>956.99999999999704</c:v>
                </c:pt>
                <c:pt idx="1915">
                  <c:v>957.49999999999704</c:v>
                </c:pt>
                <c:pt idx="1916">
                  <c:v>957.99999999999704</c:v>
                </c:pt>
                <c:pt idx="1917">
                  <c:v>958.49999999999704</c:v>
                </c:pt>
                <c:pt idx="1918">
                  <c:v>958.99999999999704</c:v>
                </c:pt>
                <c:pt idx="1919">
                  <c:v>959.49999999999704</c:v>
                </c:pt>
                <c:pt idx="1920">
                  <c:v>959.99999999999704</c:v>
                </c:pt>
                <c:pt idx="1921">
                  <c:v>960.49999999999704</c:v>
                </c:pt>
                <c:pt idx="1922">
                  <c:v>960.99999999999704</c:v>
                </c:pt>
                <c:pt idx="1923">
                  <c:v>961.49999999999704</c:v>
                </c:pt>
                <c:pt idx="1924">
                  <c:v>961.99999999999704</c:v>
                </c:pt>
                <c:pt idx="1925">
                  <c:v>962.49999999999704</c:v>
                </c:pt>
                <c:pt idx="1926">
                  <c:v>962.99999999999704</c:v>
                </c:pt>
                <c:pt idx="1927">
                  <c:v>963.49999999999704</c:v>
                </c:pt>
                <c:pt idx="1928">
                  <c:v>963.99999999999704</c:v>
                </c:pt>
                <c:pt idx="1929">
                  <c:v>964.49999999999704</c:v>
                </c:pt>
                <c:pt idx="1930">
                  <c:v>964.99999999999704</c:v>
                </c:pt>
                <c:pt idx="1931">
                  <c:v>965.49999999999704</c:v>
                </c:pt>
                <c:pt idx="1932">
                  <c:v>965.99999999999704</c:v>
                </c:pt>
                <c:pt idx="1933">
                  <c:v>966.49999999999704</c:v>
                </c:pt>
                <c:pt idx="1934">
                  <c:v>966.99999999999704</c:v>
                </c:pt>
                <c:pt idx="1935">
                  <c:v>967.49999999999704</c:v>
                </c:pt>
                <c:pt idx="1936">
                  <c:v>967.99999999999704</c:v>
                </c:pt>
                <c:pt idx="1937">
                  <c:v>968.49999999999704</c:v>
                </c:pt>
                <c:pt idx="1938">
                  <c:v>968.99999999999704</c:v>
                </c:pt>
                <c:pt idx="1939">
                  <c:v>969.49999999999704</c:v>
                </c:pt>
                <c:pt idx="1940">
                  <c:v>969.99999999999704</c:v>
                </c:pt>
                <c:pt idx="1941">
                  <c:v>970.49999999999704</c:v>
                </c:pt>
                <c:pt idx="1942">
                  <c:v>970.99999999999704</c:v>
                </c:pt>
                <c:pt idx="1943">
                  <c:v>971.49999999999704</c:v>
                </c:pt>
                <c:pt idx="1944">
                  <c:v>971.99999999999704</c:v>
                </c:pt>
                <c:pt idx="1945">
                  <c:v>972.49999999999704</c:v>
                </c:pt>
                <c:pt idx="1946">
                  <c:v>972.99999999999704</c:v>
                </c:pt>
                <c:pt idx="1947">
                  <c:v>973.49999999999704</c:v>
                </c:pt>
                <c:pt idx="1948">
                  <c:v>973.99999999999704</c:v>
                </c:pt>
                <c:pt idx="1949">
                  <c:v>974.49999999999704</c:v>
                </c:pt>
                <c:pt idx="1950">
                  <c:v>974.99999999999704</c:v>
                </c:pt>
                <c:pt idx="1951">
                  <c:v>975.49999999999704</c:v>
                </c:pt>
                <c:pt idx="1952">
                  <c:v>975.99999999999704</c:v>
                </c:pt>
                <c:pt idx="1953">
                  <c:v>976.49999999999704</c:v>
                </c:pt>
                <c:pt idx="1954">
                  <c:v>976.99999999999704</c:v>
                </c:pt>
                <c:pt idx="1955">
                  <c:v>977.49999999999704</c:v>
                </c:pt>
                <c:pt idx="1956">
                  <c:v>977.99999999999704</c:v>
                </c:pt>
                <c:pt idx="1957">
                  <c:v>978.49999999999704</c:v>
                </c:pt>
                <c:pt idx="1958">
                  <c:v>978.99999999999704</c:v>
                </c:pt>
                <c:pt idx="1959">
                  <c:v>979.49999999999704</c:v>
                </c:pt>
                <c:pt idx="1960">
                  <c:v>979.99999999999704</c:v>
                </c:pt>
                <c:pt idx="1961">
                  <c:v>980.49999999999704</c:v>
                </c:pt>
                <c:pt idx="1962">
                  <c:v>980.99999999999704</c:v>
                </c:pt>
                <c:pt idx="1963">
                  <c:v>981.49999999999704</c:v>
                </c:pt>
                <c:pt idx="1964">
                  <c:v>981.99999999999704</c:v>
                </c:pt>
                <c:pt idx="1965">
                  <c:v>982.49999999999704</c:v>
                </c:pt>
                <c:pt idx="1966">
                  <c:v>982.99999999999704</c:v>
                </c:pt>
                <c:pt idx="1967">
                  <c:v>983.49999999999704</c:v>
                </c:pt>
                <c:pt idx="1968">
                  <c:v>983.99999999999704</c:v>
                </c:pt>
                <c:pt idx="1969">
                  <c:v>984.49999999999704</c:v>
                </c:pt>
                <c:pt idx="1970">
                  <c:v>984.99999999999704</c:v>
                </c:pt>
                <c:pt idx="1971">
                  <c:v>985.49999999999704</c:v>
                </c:pt>
                <c:pt idx="1972">
                  <c:v>985.99999999999704</c:v>
                </c:pt>
                <c:pt idx="1973">
                  <c:v>986.49999999999704</c:v>
                </c:pt>
                <c:pt idx="1974">
                  <c:v>986.99999999999704</c:v>
                </c:pt>
                <c:pt idx="1975">
                  <c:v>987.49999999999704</c:v>
                </c:pt>
                <c:pt idx="1976">
                  <c:v>987.99999999999704</c:v>
                </c:pt>
                <c:pt idx="1977">
                  <c:v>988.49999999999704</c:v>
                </c:pt>
                <c:pt idx="1978">
                  <c:v>988.99999999999704</c:v>
                </c:pt>
                <c:pt idx="1979">
                  <c:v>989.49999999999704</c:v>
                </c:pt>
                <c:pt idx="1980">
                  <c:v>989.99999999999704</c:v>
                </c:pt>
                <c:pt idx="1981">
                  <c:v>990.49999999999704</c:v>
                </c:pt>
                <c:pt idx="1982">
                  <c:v>990.99999999999704</c:v>
                </c:pt>
                <c:pt idx="1983">
                  <c:v>991.49999999999704</c:v>
                </c:pt>
                <c:pt idx="1984">
                  <c:v>991.99999999999704</c:v>
                </c:pt>
                <c:pt idx="1985">
                  <c:v>992.49999999999704</c:v>
                </c:pt>
                <c:pt idx="1986">
                  <c:v>992.99999999999704</c:v>
                </c:pt>
                <c:pt idx="1987">
                  <c:v>993.49999999999704</c:v>
                </c:pt>
                <c:pt idx="1988">
                  <c:v>993.99999999999704</c:v>
                </c:pt>
                <c:pt idx="1989">
                  <c:v>994.49999999999704</c:v>
                </c:pt>
                <c:pt idx="1990">
                  <c:v>994.99999999999704</c:v>
                </c:pt>
                <c:pt idx="1991">
                  <c:v>995.49999999999704</c:v>
                </c:pt>
                <c:pt idx="1992">
                  <c:v>995.99999999999704</c:v>
                </c:pt>
                <c:pt idx="1993">
                  <c:v>996.49999999999704</c:v>
                </c:pt>
                <c:pt idx="1994">
                  <c:v>996.99999999999704</c:v>
                </c:pt>
                <c:pt idx="1995">
                  <c:v>997.49999999999704</c:v>
                </c:pt>
                <c:pt idx="1996">
                  <c:v>997.99999999999704</c:v>
                </c:pt>
                <c:pt idx="1997">
                  <c:v>998.49999999999704</c:v>
                </c:pt>
                <c:pt idx="1998">
                  <c:v>998.99999999999704</c:v>
                </c:pt>
                <c:pt idx="1999">
                  <c:v>999.49999999999704</c:v>
                </c:pt>
                <c:pt idx="2000">
                  <c:v>999.99999999999704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  <c:pt idx="3001">
                  <c:v>1500.5</c:v>
                </c:pt>
                <c:pt idx="3002">
                  <c:v>1501</c:v>
                </c:pt>
                <c:pt idx="3003">
                  <c:v>1501.5</c:v>
                </c:pt>
                <c:pt idx="3004">
                  <c:v>1502</c:v>
                </c:pt>
                <c:pt idx="3005">
                  <c:v>1502.5</c:v>
                </c:pt>
                <c:pt idx="3006">
                  <c:v>1503</c:v>
                </c:pt>
                <c:pt idx="3007">
                  <c:v>1503.5</c:v>
                </c:pt>
                <c:pt idx="3008">
                  <c:v>1504</c:v>
                </c:pt>
                <c:pt idx="3009">
                  <c:v>1504.5</c:v>
                </c:pt>
                <c:pt idx="3010">
                  <c:v>1505</c:v>
                </c:pt>
                <c:pt idx="3011">
                  <c:v>1505.5</c:v>
                </c:pt>
                <c:pt idx="3012">
                  <c:v>1506</c:v>
                </c:pt>
                <c:pt idx="3013">
                  <c:v>1506.5</c:v>
                </c:pt>
                <c:pt idx="3014">
                  <c:v>1507</c:v>
                </c:pt>
                <c:pt idx="3015">
                  <c:v>1507.5</c:v>
                </c:pt>
                <c:pt idx="3016">
                  <c:v>1508</c:v>
                </c:pt>
                <c:pt idx="3017">
                  <c:v>1508.5</c:v>
                </c:pt>
                <c:pt idx="3018">
                  <c:v>1509</c:v>
                </c:pt>
                <c:pt idx="3019">
                  <c:v>1509.5</c:v>
                </c:pt>
                <c:pt idx="3020">
                  <c:v>1510</c:v>
                </c:pt>
                <c:pt idx="3021">
                  <c:v>1510.5</c:v>
                </c:pt>
                <c:pt idx="3022">
                  <c:v>1511</c:v>
                </c:pt>
                <c:pt idx="3023">
                  <c:v>1511.5</c:v>
                </c:pt>
                <c:pt idx="3024">
                  <c:v>1512</c:v>
                </c:pt>
                <c:pt idx="3025">
                  <c:v>1512.5</c:v>
                </c:pt>
                <c:pt idx="3026">
                  <c:v>1513</c:v>
                </c:pt>
                <c:pt idx="3027">
                  <c:v>1513.5</c:v>
                </c:pt>
                <c:pt idx="3028">
                  <c:v>1514</c:v>
                </c:pt>
                <c:pt idx="3029">
                  <c:v>1514.5</c:v>
                </c:pt>
                <c:pt idx="3030">
                  <c:v>1515</c:v>
                </c:pt>
                <c:pt idx="3031">
                  <c:v>1515.5</c:v>
                </c:pt>
                <c:pt idx="3032">
                  <c:v>1516</c:v>
                </c:pt>
                <c:pt idx="3033">
                  <c:v>1516.5</c:v>
                </c:pt>
                <c:pt idx="3034">
                  <c:v>1517</c:v>
                </c:pt>
                <c:pt idx="3035">
                  <c:v>1517.5</c:v>
                </c:pt>
                <c:pt idx="3036">
                  <c:v>1518</c:v>
                </c:pt>
                <c:pt idx="3037">
                  <c:v>1518.5</c:v>
                </c:pt>
                <c:pt idx="3038">
                  <c:v>1519</c:v>
                </c:pt>
                <c:pt idx="3039">
                  <c:v>1519.5</c:v>
                </c:pt>
                <c:pt idx="3040">
                  <c:v>1520</c:v>
                </c:pt>
                <c:pt idx="3041">
                  <c:v>1520.5</c:v>
                </c:pt>
                <c:pt idx="3042">
                  <c:v>1521</c:v>
                </c:pt>
                <c:pt idx="3043">
                  <c:v>1521.5</c:v>
                </c:pt>
                <c:pt idx="3044">
                  <c:v>1522</c:v>
                </c:pt>
                <c:pt idx="3045">
                  <c:v>1522.5</c:v>
                </c:pt>
                <c:pt idx="3046">
                  <c:v>1523</c:v>
                </c:pt>
                <c:pt idx="3047">
                  <c:v>1523.5</c:v>
                </c:pt>
                <c:pt idx="3048">
                  <c:v>1524</c:v>
                </c:pt>
                <c:pt idx="3049">
                  <c:v>1524.5</c:v>
                </c:pt>
                <c:pt idx="3050">
                  <c:v>1525</c:v>
                </c:pt>
                <c:pt idx="3051">
                  <c:v>1525.5</c:v>
                </c:pt>
                <c:pt idx="3052">
                  <c:v>1526</c:v>
                </c:pt>
                <c:pt idx="3053">
                  <c:v>1526.5</c:v>
                </c:pt>
                <c:pt idx="3054">
                  <c:v>1527</c:v>
                </c:pt>
                <c:pt idx="3055">
                  <c:v>1527.5</c:v>
                </c:pt>
                <c:pt idx="3056">
                  <c:v>1528</c:v>
                </c:pt>
                <c:pt idx="3057">
                  <c:v>1528.5</c:v>
                </c:pt>
                <c:pt idx="3058">
                  <c:v>1529</c:v>
                </c:pt>
                <c:pt idx="3059">
                  <c:v>1529.5</c:v>
                </c:pt>
                <c:pt idx="3060">
                  <c:v>1530</c:v>
                </c:pt>
                <c:pt idx="3061">
                  <c:v>1530.5</c:v>
                </c:pt>
                <c:pt idx="3062">
                  <c:v>1531</c:v>
                </c:pt>
                <c:pt idx="3063">
                  <c:v>1531.5</c:v>
                </c:pt>
                <c:pt idx="3064">
                  <c:v>1532</c:v>
                </c:pt>
                <c:pt idx="3065">
                  <c:v>1532.5</c:v>
                </c:pt>
                <c:pt idx="3066">
                  <c:v>1533</c:v>
                </c:pt>
                <c:pt idx="3067">
                  <c:v>1533.5</c:v>
                </c:pt>
                <c:pt idx="3068">
                  <c:v>1534</c:v>
                </c:pt>
                <c:pt idx="3069">
                  <c:v>1534.5</c:v>
                </c:pt>
                <c:pt idx="3070">
                  <c:v>1535</c:v>
                </c:pt>
                <c:pt idx="3071">
                  <c:v>1535.5</c:v>
                </c:pt>
                <c:pt idx="3072">
                  <c:v>1536</c:v>
                </c:pt>
                <c:pt idx="3073">
                  <c:v>1536.5</c:v>
                </c:pt>
                <c:pt idx="3074">
                  <c:v>1537</c:v>
                </c:pt>
                <c:pt idx="3075">
                  <c:v>1537.5</c:v>
                </c:pt>
                <c:pt idx="3076">
                  <c:v>1538</c:v>
                </c:pt>
                <c:pt idx="3077">
                  <c:v>1538.5</c:v>
                </c:pt>
                <c:pt idx="3078">
                  <c:v>1539</c:v>
                </c:pt>
                <c:pt idx="3079">
                  <c:v>1539.5</c:v>
                </c:pt>
                <c:pt idx="3080">
                  <c:v>1540</c:v>
                </c:pt>
                <c:pt idx="3081">
                  <c:v>1540.5</c:v>
                </c:pt>
                <c:pt idx="3082">
                  <c:v>1541</c:v>
                </c:pt>
                <c:pt idx="3083">
                  <c:v>1541.5</c:v>
                </c:pt>
                <c:pt idx="3084">
                  <c:v>1542</c:v>
                </c:pt>
                <c:pt idx="3085">
                  <c:v>1542.5</c:v>
                </c:pt>
                <c:pt idx="3086">
                  <c:v>1543</c:v>
                </c:pt>
                <c:pt idx="3087">
                  <c:v>1543.5</c:v>
                </c:pt>
                <c:pt idx="3088">
                  <c:v>1544</c:v>
                </c:pt>
                <c:pt idx="3089">
                  <c:v>1544.5</c:v>
                </c:pt>
                <c:pt idx="3090">
                  <c:v>1545</c:v>
                </c:pt>
                <c:pt idx="3091">
                  <c:v>1545.5</c:v>
                </c:pt>
                <c:pt idx="3092">
                  <c:v>1546</c:v>
                </c:pt>
                <c:pt idx="3093">
                  <c:v>1546.5</c:v>
                </c:pt>
                <c:pt idx="3094">
                  <c:v>1547</c:v>
                </c:pt>
                <c:pt idx="3095">
                  <c:v>1547.5</c:v>
                </c:pt>
                <c:pt idx="3096">
                  <c:v>1548</c:v>
                </c:pt>
                <c:pt idx="3097">
                  <c:v>1548.5</c:v>
                </c:pt>
                <c:pt idx="3098">
                  <c:v>1549</c:v>
                </c:pt>
                <c:pt idx="3099">
                  <c:v>1549.5</c:v>
                </c:pt>
                <c:pt idx="3100">
                  <c:v>1550</c:v>
                </c:pt>
                <c:pt idx="3101">
                  <c:v>1550.5</c:v>
                </c:pt>
                <c:pt idx="3102">
                  <c:v>1551</c:v>
                </c:pt>
                <c:pt idx="3103">
                  <c:v>1551.5</c:v>
                </c:pt>
                <c:pt idx="3104">
                  <c:v>1552</c:v>
                </c:pt>
                <c:pt idx="3105">
                  <c:v>1552.5</c:v>
                </c:pt>
                <c:pt idx="3106">
                  <c:v>1553</c:v>
                </c:pt>
                <c:pt idx="3107">
                  <c:v>1553.5</c:v>
                </c:pt>
                <c:pt idx="3108">
                  <c:v>1554</c:v>
                </c:pt>
                <c:pt idx="3109">
                  <c:v>1554.5</c:v>
                </c:pt>
                <c:pt idx="3110">
                  <c:v>1555</c:v>
                </c:pt>
                <c:pt idx="3111">
                  <c:v>1555.5</c:v>
                </c:pt>
                <c:pt idx="3112">
                  <c:v>1556</c:v>
                </c:pt>
                <c:pt idx="3113">
                  <c:v>1556.5</c:v>
                </c:pt>
                <c:pt idx="3114">
                  <c:v>1557</c:v>
                </c:pt>
                <c:pt idx="3115">
                  <c:v>1557.5</c:v>
                </c:pt>
                <c:pt idx="3116">
                  <c:v>1558</c:v>
                </c:pt>
                <c:pt idx="3117">
                  <c:v>1558.5</c:v>
                </c:pt>
                <c:pt idx="3118">
                  <c:v>1559</c:v>
                </c:pt>
                <c:pt idx="3119">
                  <c:v>1559.5</c:v>
                </c:pt>
                <c:pt idx="3120">
                  <c:v>1560</c:v>
                </c:pt>
                <c:pt idx="3121">
                  <c:v>1560.5</c:v>
                </c:pt>
                <c:pt idx="3122">
                  <c:v>1561</c:v>
                </c:pt>
                <c:pt idx="3123">
                  <c:v>1561.5</c:v>
                </c:pt>
                <c:pt idx="3124">
                  <c:v>1562</c:v>
                </c:pt>
                <c:pt idx="3125">
                  <c:v>1562.5</c:v>
                </c:pt>
                <c:pt idx="3126">
                  <c:v>1563</c:v>
                </c:pt>
                <c:pt idx="3127">
                  <c:v>1563.5</c:v>
                </c:pt>
                <c:pt idx="3128">
                  <c:v>1564</c:v>
                </c:pt>
                <c:pt idx="3129">
                  <c:v>1564.5</c:v>
                </c:pt>
                <c:pt idx="3130">
                  <c:v>1565</c:v>
                </c:pt>
                <c:pt idx="3131">
                  <c:v>1565.5</c:v>
                </c:pt>
                <c:pt idx="3132">
                  <c:v>1566</c:v>
                </c:pt>
                <c:pt idx="3133">
                  <c:v>1566.5</c:v>
                </c:pt>
                <c:pt idx="3134">
                  <c:v>1567</c:v>
                </c:pt>
                <c:pt idx="3135">
                  <c:v>1567.5</c:v>
                </c:pt>
                <c:pt idx="3136">
                  <c:v>1568</c:v>
                </c:pt>
                <c:pt idx="3137">
                  <c:v>1568.5</c:v>
                </c:pt>
                <c:pt idx="3138">
                  <c:v>1569</c:v>
                </c:pt>
                <c:pt idx="3139">
                  <c:v>1569.5</c:v>
                </c:pt>
                <c:pt idx="3140">
                  <c:v>1570</c:v>
                </c:pt>
                <c:pt idx="3141">
                  <c:v>1570.5</c:v>
                </c:pt>
                <c:pt idx="3142">
                  <c:v>1571</c:v>
                </c:pt>
                <c:pt idx="3143">
                  <c:v>1571.5</c:v>
                </c:pt>
                <c:pt idx="3144">
                  <c:v>1572</c:v>
                </c:pt>
                <c:pt idx="3145">
                  <c:v>1572.5</c:v>
                </c:pt>
                <c:pt idx="3146">
                  <c:v>1573</c:v>
                </c:pt>
                <c:pt idx="3147">
                  <c:v>1573.5</c:v>
                </c:pt>
                <c:pt idx="3148">
                  <c:v>1574</c:v>
                </c:pt>
                <c:pt idx="3149">
                  <c:v>1574.5</c:v>
                </c:pt>
                <c:pt idx="3150">
                  <c:v>1575</c:v>
                </c:pt>
                <c:pt idx="3151">
                  <c:v>1575.5</c:v>
                </c:pt>
                <c:pt idx="3152">
                  <c:v>1576</c:v>
                </c:pt>
                <c:pt idx="3153">
                  <c:v>1576.5</c:v>
                </c:pt>
                <c:pt idx="3154">
                  <c:v>1577</c:v>
                </c:pt>
                <c:pt idx="3155">
                  <c:v>1577.5</c:v>
                </c:pt>
                <c:pt idx="3156">
                  <c:v>1578</c:v>
                </c:pt>
                <c:pt idx="3157">
                  <c:v>1578.5</c:v>
                </c:pt>
                <c:pt idx="3158">
                  <c:v>1579</c:v>
                </c:pt>
                <c:pt idx="3159">
                  <c:v>1579.5</c:v>
                </c:pt>
                <c:pt idx="3160">
                  <c:v>1580</c:v>
                </c:pt>
                <c:pt idx="3161">
                  <c:v>1580.5</c:v>
                </c:pt>
                <c:pt idx="3162">
                  <c:v>1581</c:v>
                </c:pt>
                <c:pt idx="3163">
                  <c:v>1581.5</c:v>
                </c:pt>
                <c:pt idx="3164">
                  <c:v>1582</c:v>
                </c:pt>
                <c:pt idx="3165">
                  <c:v>1582.5</c:v>
                </c:pt>
                <c:pt idx="3166">
                  <c:v>1583</c:v>
                </c:pt>
                <c:pt idx="3167">
                  <c:v>1583.5</c:v>
                </c:pt>
                <c:pt idx="3168">
                  <c:v>1584</c:v>
                </c:pt>
                <c:pt idx="3169">
                  <c:v>1584.5</c:v>
                </c:pt>
                <c:pt idx="3170">
                  <c:v>1585</c:v>
                </c:pt>
                <c:pt idx="3171">
                  <c:v>1585.5</c:v>
                </c:pt>
                <c:pt idx="3172">
                  <c:v>1586</c:v>
                </c:pt>
                <c:pt idx="3173">
                  <c:v>1586.5</c:v>
                </c:pt>
                <c:pt idx="3174">
                  <c:v>1587</c:v>
                </c:pt>
                <c:pt idx="3175">
                  <c:v>1587.5</c:v>
                </c:pt>
                <c:pt idx="3176">
                  <c:v>1588</c:v>
                </c:pt>
                <c:pt idx="3177">
                  <c:v>1588.5</c:v>
                </c:pt>
                <c:pt idx="3178">
                  <c:v>1589</c:v>
                </c:pt>
                <c:pt idx="3179">
                  <c:v>1589.5</c:v>
                </c:pt>
                <c:pt idx="3180">
                  <c:v>1590</c:v>
                </c:pt>
                <c:pt idx="3181">
                  <c:v>1590.5</c:v>
                </c:pt>
                <c:pt idx="3182">
                  <c:v>1591</c:v>
                </c:pt>
                <c:pt idx="3183">
                  <c:v>1591.5</c:v>
                </c:pt>
                <c:pt idx="3184">
                  <c:v>1592</c:v>
                </c:pt>
                <c:pt idx="3185">
                  <c:v>1592.5</c:v>
                </c:pt>
                <c:pt idx="3186">
                  <c:v>1593</c:v>
                </c:pt>
                <c:pt idx="3187">
                  <c:v>1593.5</c:v>
                </c:pt>
                <c:pt idx="3188">
                  <c:v>1594</c:v>
                </c:pt>
                <c:pt idx="3189">
                  <c:v>1594.5</c:v>
                </c:pt>
                <c:pt idx="3190">
                  <c:v>1595</c:v>
                </c:pt>
                <c:pt idx="3191">
                  <c:v>1595.5</c:v>
                </c:pt>
                <c:pt idx="3192">
                  <c:v>1596</c:v>
                </c:pt>
                <c:pt idx="3193">
                  <c:v>1596.5</c:v>
                </c:pt>
                <c:pt idx="3194">
                  <c:v>1597</c:v>
                </c:pt>
                <c:pt idx="3195">
                  <c:v>1597.5</c:v>
                </c:pt>
                <c:pt idx="3196">
                  <c:v>1598</c:v>
                </c:pt>
                <c:pt idx="3197">
                  <c:v>1598.5</c:v>
                </c:pt>
                <c:pt idx="3198">
                  <c:v>1599</c:v>
                </c:pt>
                <c:pt idx="3199">
                  <c:v>1599.5</c:v>
                </c:pt>
                <c:pt idx="3200">
                  <c:v>1600</c:v>
                </c:pt>
                <c:pt idx="3201">
                  <c:v>1600.5</c:v>
                </c:pt>
                <c:pt idx="3202">
                  <c:v>1601</c:v>
                </c:pt>
                <c:pt idx="3203">
                  <c:v>1601.5</c:v>
                </c:pt>
                <c:pt idx="3204">
                  <c:v>1602</c:v>
                </c:pt>
                <c:pt idx="3205">
                  <c:v>1602.5</c:v>
                </c:pt>
                <c:pt idx="3206">
                  <c:v>1603</c:v>
                </c:pt>
                <c:pt idx="3207">
                  <c:v>1603.5</c:v>
                </c:pt>
                <c:pt idx="3208">
                  <c:v>1604</c:v>
                </c:pt>
                <c:pt idx="3209">
                  <c:v>1604.5</c:v>
                </c:pt>
                <c:pt idx="3210">
                  <c:v>1605</c:v>
                </c:pt>
                <c:pt idx="3211">
                  <c:v>1605.5</c:v>
                </c:pt>
                <c:pt idx="3212">
                  <c:v>1606</c:v>
                </c:pt>
                <c:pt idx="3213">
                  <c:v>1606.5</c:v>
                </c:pt>
                <c:pt idx="3214">
                  <c:v>1607</c:v>
                </c:pt>
                <c:pt idx="3215">
                  <c:v>1607.5</c:v>
                </c:pt>
                <c:pt idx="3216">
                  <c:v>1608</c:v>
                </c:pt>
                <c:pt idx="3217">
                  <c:v>1608.5</c:v>
                </c:pt>
                <c:pt idx="3218">
                  <c:v>1609</c:v>
                </c:pt>
                <c:pt idx="3219">
                  <c:v>1609.5</c:v>
                </c:pt>
                <c:pt idx="3220">
                  <c:v>1610</c:v>
                </c:pt>
                <c:pt idx="3221">
                  <c:v>1610.5</c:v>
                </c:pt>
                <c:pt idx="3222">
                  <c:v>1611</c:v>
                </c:pt>
                <c:pt idx="3223">
                  <c:v>1611.5</c:v>
                </c:pt>
                <c:pt idx="3224">
                  <c:v>1612</c:v>
                </c:pt>
                <c:pt idx="3225">
                  <c:v>1612.5</c:v>
                </c:pt>
                <c:pt idx="3226">
                  <c:v>1613</c:v>
                </c:pt>
                <c:pt idx="3227">
                  <c:v>1613.5</c:v>
                </c:pt>
                <c:pt idx="3228">
                  <c:v>1614</c:v>
                </c:pt>
                <c:pt idx="3229">
                  <c:v>1614.5</c:v>
                </c:pt>
                <c:pt idx="3230">
                  <c:v>1615</c:v>
                </c:pt>
                <c:pt idx="3231">
                  <c:v>1615.5</c:v>
                </c:pt>
                <c:pt idx="3232">
                  <c:v>1616</c:v>
                </c:pt>
                <c:pt idx="3233">
                  <c:v>1616.5</c:v>
                </c:pt>
                <c:pt idx="3234">
                  <c:v>1617</c:v>
                </c:pt>
                <c:pt idx="3235">
                  <c:v>1617.5</c:v>
                </c:pt>
                <c:pt idx="3236">
                  <c:v>1618</c:v>
                </c:pt>
                <c:pt idx="3237">
                  <c:v>1618.5</c:v>
                </c:pt>
                <c:pt idx="3238">
                  <c:v>1619</c:v>
                </c:pt>
                <c:pt idx="3239">
                  <c:v>1619.5</c:v>
                </c:pt>
                <c:pt idx="3240">
                  <c:v>1620</c:v>
                </c:pt>
                <c:pt idx="3241">
                  <c:v>1620.5</c:v>
                </c:pt>
                <c:pt idx="3242">
                  <c:v>1621</c:v>
                </c:pt>
                <c:pt idx="3243">
                  <c:v>1621.5</c:v>
                </c:pt>
                <c:pt idx="3244">
                  <c:v>1622</c:v>
                </c:pt>
                <c:pt idx="3245">
                  <c:v>1622.5</c:v>
                </c:pt>
                <c:pt idx="3246">
                  <c:v>1623</c:v>
                </c:pt>
                <c:pt idx="3247">
                  <c:v>1623.5</c:v>
                </c:pt>
                <c:pt idx="3248">
                  <c:v>1624</c:v>
                </c:pt>
                <c:pt idx="3249">
                  <c:v>1624.5</c:v>
                </c:pt>
                <c:pt idx="3250">
                  <c:v>1625</c:v>
                </c:pt>
                <c:pt idx="3251">
                  <c:v>1625.5</c:v>
                </c:pt>
                <c:pt idx="3252">
                  <c:v>1626</c:v>
                </c:pt>
                <c:pt idx="3253">
                  <c:v>1626.5</c:v>
                </c:pt>
                <c:pt idx="3254">
                  <c:v>1627</c:v>
                </c:pt>
                <c:pt idx="3255">
                  <c:v>1627.5</c:v>
                </c:pt>
                <c:pt idx="3256">
                  <c:v>1628</c:v>
                </c:pt>
                <c:pt idx="3257">
                  <c:v>1628.5</c:v>
                </c:pt>
                <c:pt idx="3258">
                  <c:v>1629</c:v>
                </c:pt>
                <c:pt idx="3259">
                  <c:v>1629.5</c:v>
                </c:pt>
                <c:pt idx="3260">
                  <c:v>1630</c:v>
                </c:pt>
                <c:pt idx="3261">
                  <c:v>1630.5</c:v>
                </c:pt>
                <c:pt idx="3262">
                  <c:v>1631</c:v>
                </c:pt>
                <c:pt idx="3263">
                  <c:v>1631.5</c:v>
                </c:pt>
                <c:pt idx="3264">
                  <c:v>1632</c:v>
                </c:pt>
                <c:pt idx="3265">
                  <c:v>1632.5</c:v>
                </c:pt>
                <c:pt idx="3266">
                  <c:v>1633</c:v>
                </c:pt>
                <c:pt idx="3267">
                  <c:v>1633.5</c:v>
                </c:pt>
                <c:pt idx="3268">
                  <c:v>1634</c:v>
                </c:pt>
                <c:pt idx="3269">
                  <c:v>1634.5</c:v>
                </c:pt>
                <c:pt idx="3270">
                  <c:v>1635</c:v>
                </c:pt>
                <c:pt idx="3271">
                  <c:v>1635.5</c:v>
                </c:pt>
                <c:pt idx="3272">
                  <c:v>1635.7206942366099</c:v>
                </c:pt>
              </c:numCache>
            </c:numRef>
          </c:xVal>
          <c:yVal>
            <c:numRef>
              <c:f>'TL7'!$D$2:$D$6002</c:f>
              <c:numCache>
                <c:formatCode>General</c:formatCode>
                <c:ptCount val="6001"/>
                <c:pt idx="0">
                  <c:v>293.14999999999998</c:v>
                </c:pt>
                <c:pt idx="1">
                  <c:v>216.161278504477</c:v>
                </c:pt>
                <c:pt idx="2">
                  <c:v>165.70556530283599</c:v>
                </c:pt>
                <c:pt idx="3">
                  <c:v>130.92971547739401</c:v>
                </c:pt>
                <c:pt idx="4">
                  <c:v>105.83623980329899</c:v>
                </c:pt>
                <c:pt idx="5">
                  <c:v>87.014204719138107</c:v>
                </c:pt>
                <c:pt idx="6">
                  <c:v>72.242782576548905</c:v>
                </c:pt>
                <c:pt idx="7">
                  <c:v>72.4921630234725</c:v>
                </c:pt>
                <c:pt idx="8">
                  <c:v>72.833635707904605</c:v>
                </c:pt>
                <c:pt idx="9">
                  <c:v>73.135812946167505</c:v>
                </c:pt>
                <c:pt idx="10">
                  <c:v>73.435324699598596</c:v>
                </c:pt>
                <c:pt idx="11">
                  <c:v>73.725063027823794</c:v>
                </c:pt>
                <c:pt idx="12">
                  <c:v>74.015803212641899</c:v>
                </c:pt>
                <c:pt idx="13">
                  <c:v>74.3023531295662</c:v>
                </c:pt>
                <c:pt idx="14">
                  <c:v>74.578554681549306</c:v>
                </c:pt>
                <c:pt idx="15">
                  <c:v>74.865709003856097</c:v>
                </c:pt>
                <c:pt idx="16">
                  <c:v>75.152586112964201</c:v>
                </c:pt>
                <c:pt idx="17">
                  <c:v>75.431827930548295</c:v>
                </c:pt>
                <c:pt idx="18">
                  <c:v>75.714738870877198</c:v>
                </c:pt>
                <c:pt idx="19">
                  <c:v>75.995347099521496</c:v>
                </c:pt>
                <c:pt idx="20">
                  <c:v>76.267870878395598</c:v>
                </c:pt>
                <c:pt idx="21">
                  <c:v>76.552370927817094</c:v>
                </c:pt>
                <c:pt idx="22">
                  <c:v>76.837178365972306</c:v>
                </c:pt>
                <c:pt idx="23">
                  <c:v>77.093828562893904</c:v>
                </c:pt>
                <c:pt idx="24">
                  <c:v>77.371417060115604</c:v>
                </c:pt>
                <c:pt idx="25">
                  <c:v>77.6483434073278</c:v>
                </c:pt>
                <c:pt idx="26">
                  <c:v>77.912349902992801</c:v>
                </c:pt>
                <c:pt idx="27">
                  <c:v>78.186186229261907</c:v>
                </c:pt>
                <c:pt idx="28">
                  <c:v>78.4603163716274</c:v>
                </c:pt>
                <c:pt idx="29">
                  <c:v>78.721969301086105</c:v>
                </c:pt>
                <c:pt idx="30">
                  <c:v>78.977782236267899</c:v>
                </c:pt>
                <c:pt idx="31">
                  <c:v>79.243245839074604</c:v>
                </c:pt>
                <c:pt idx="32">
                  <c:v>79.514941360546004</c:v>
                </c:pt>
                <c:pt idx="33">
                  <c:v>79.781131384325207</c:v>
                </c:pt>
                <c:pt idx="34">
                  <c:v>80.050680876735498</c:v>
                </c:pt>
                <c:pt idx="35">
                  <c:v>80.292088164955302</c:v>
                </c:pt>
                <c:pt idx="36">
                  <c:v>80.549025583286905</c:v>
                </c:pt>
                <c:pt idx="37">
                  <c:v>81.307937614036405</c:v>
                </c:pt>
                <c:pt idx="38">
                  <c:v>81.9743906212382</c:v>
                </c:pt>
                <c:pt idx="39">
                  <c:v>82.603344680414196</c:v>
                </c:pt>
                <c:pt idx="40">
                  <c:v>83.201004160624393</c:v>
                </c:pt>
                <c:pt idx="41">
                  <c:v>83.771669903567201</c:v>
                </c:pt>
                <c:pt idx="42">
                  <c:v>84.312495793541999</c:v>
                </c:pt>
                <c:pt idx="43">
                  <c:v>84.823451362886203</c:v>
                </c:pt>
                <c:pt idx="44">
                  <c:v>85.316891526038404</c:v>
                </c:pt>
                <c:pt idx="45">
                  <c:v>85.770935546081702</c:v>
                </c:pt>
                <c:pt idx="46">
                  <c:v>86.215130269900698</c:v>
                </c:pt>
                <c:pt idx="47">
                  <c:v>86.6274458771843</c:v>
                </c:pt>
                <c:pt idx="48">
                  <c:v>87.031360185258706</c:v>
                </c:pt>
                <c:pt idx="49">
                  <c:v>87.401092034426696</c:v>
                </c:pt>
                <c:pt idx="50">
                  <c:v>87.763674113651604</c:v>
                </c:pt>
                <c:pt idx="51">
                  <c:v>88.1032769356991</c:v>
                </c:pt>
                <c:pt idx="52">
                  <c:v>88.429600764469598</c:v>
                </c:pt>
                <c:pt idx="53">
                  <c:v>88.739369401348497</c:v>
                </c:pt>
                <c:pt idx="54">
                  <c:v>89.034726733663405</c:v>
                </c:pt>
                <c:pt idx="55">
                  <c:v>89.314717795949306</c:v>
                </c:pt>
                <c:pt idx="56">
                  <c:v>89.583986203796002</c:v>
                </c:pt>
                <c:pt idx="57">
                  <c:v>89.622619214636202</c:v>
                </c:pt>
                <c:pt idx="58">
                  <c:v>89.597793069569903</c:v>
                </c:pt>
                <c:pt idx="59">
                  <c:v>89.564139706525907</c:v>
                </c:pt>
                <c:pt idx="60">
                  <c:v>89.545091296431096</c:v>
                </c:pt>
                <c:pt idx="61">
                  <c:v>89.498735046136801</c:v>
                </c:pt>
                <c:pt idx="62">
                  <c:v>89.442487147247903</c:v>
                </c:pt>
                <c:pt idx="63">
                  <c:v>89.463818554692907</c:v>
                </c:pt>
                <c:pt idx="64">
                  <c:v>89.648366505134007</c:v>
                </c:pt>
                <c:pt idx="65">
                  <c:v>89.573161253392996</c:v>
                </c:pt>
                <c:pt idx="66">
                  <c:v>89.502433258270003</c:v>
                </c:pt>
                <c:pt idx="67">
                  <c:v>89.403108023278193</c:v>
                </c:pt>
                <c:pt idx="68">
                  <c:v>89.400337489037</c:v>
                </c:pt>
                <c:pt idx="69">
                  <c:v>89.576180258455295</c:v>
                </c:pt>
                <c:pt idx="70">
                  <c:v>89.633705186805301</c:v>
                </c:pt>
                <c:pt idx="71">
                  <c:v>89.524532115458598</c:v>
                </c:pt>
                <c:pt idx="72">
                  <c:v>89.425840774904003</c:v>
                </c:pt>
                <c:pt idx="73">
                  <c:v>89.400214849124197</c:v>
                </c:pt>
                <c:pt idx="74">
                  <c:v>89.558459921064298</c:v>
                </c:pt>
                <c:pt idx="75">
                  <c:v>89.574020919553604</c:v>
                </c:pt>
                <c:pt idx="76">
                  <c:v>89.4618135240855</c:v>
                </c:pt>
                <c:pt idx="77">
                  <c:v>89.330020798505501</c:v>
                </c:pt>
                <c:pt idx="78">
                  <c:v>89.322277123071004</c:v>
                </c:pt>
                <c:pt idx="79">
                  <c:v>89.466935377468999</c:v>
                </c:pt>
                <c:pt idx="80">
                  <c:v>89.607034246645597</c:v>
                </c:pt>
                <c:pt idx="81">
                  <c:v>89.665294635511898</c:v>
                </c:pt>
                <c:pt idx="82">
                  <c:v>89.473895383634598</c:v>
                </c:pt>
                <c:pt idx="83">
                  <c:v>89.281360412749194</c:v>
                </c:pt>
                <c:pt idx="84">
                  <c:v>89.094621864260901</c:v>
                </c:pt>
                <c:pt idx="85">
                  <c:v>88.877203566943294</c:v>
                </c:pt>
                <c:pt idx="86">
                  <c:v>88.683731121023001</c:v>
                </c:pt>
                <c:pt idx="87">
                  <c:v>88.502272262864693</c:v>
                </c:pt>
                <c:pt idx="88">
                  <c:v>88.311803796060602</c:v>
                </c:pt>
                <c:pt idx="89">
                  <c:v>88.130996814150805</c:v>
                </c:pt>
                <c:pt idx="90">
                  <c:v>87.955746003931296</c:v>
                </c:pt>
                <c:pt idx="91">
                  <c:v>87.799440628195796</c:v>
                </c:pt>
                <c:pt idx="92">
                  <c:v>87.606373914043402</c:v>
                </c:pt>
                <c:pt idx="93">
                  <c:v>87.433527959082497</c:v>
                </c:pt>
                <c:pt idx="94">
                  <c:v>87.265425724821696</c:v>
                </c:pt>
                <c:pt idx="95">
                  <c:v>87.100609676087899</c:v>
                </c:pt>
                <c:pt idx="96">
                  <c:v>86.9548228644895</c:v>
                </c:pt>
                <c:pt idx="97">
                  <c:v>86.766536615278397</c:v>
                </c:pt>
                <c:pt idx="98">
                  <c:v>86.599240498451294</c:v>
                </c:pt>
                <c:pt idx="99">
                  <c:v>86.435958500857893</c:v>
                </c:pt>
                <c:pt idx="100">
                  <c:v>86.2753328895772</c:v>
                </c:pt>
                <c:pt idx="101">
                  <c:v>86.127389686409401</c:v>
                </c:pt>
                <c:pt idx="102">
                  <c:v>85.949269539012207</c:v>
                </c:pt>
                <c:pt idx="103">
                  <c:v>85.785326083600097</c:v>
                </c:pt>
                <c:pt idx="104">
                  <c:v>85.624605731343294</c:v>
                </c:pt>
                <c:pt idx="105">
                  <c:v>85.466267692821006</c:v>
                </c:pt>
                <c:pt idx="106">
                  <c:v>85.310699919636093</c:v>
                </c:pt>
                <c:pt idx="107">
                  <c:v>85.147518092578906</c:v>
                </c:pt>
                <c:pt idx="108">
                  <c:v>84.985085866135705</c:v>
                </c:pt>
                <c:pt idx="109">
                  <c:v>84.8259661219587</c:v>
                </c:pt>
                <c:pt idx="110">
                  <c:v>84.669239177970198</c:v>
                </c:pt>
                <c:pt idx="111">
                  <c:v>84.514731706577194</c:v>
                </c:pt>
                <c:pt idx="112">
                  <c:v>84.374375361470598</c:v>
                </c:pt>
                <c:pt idx="113">
                  <c:v>84.178779849720399</c:v>
                </c:pt>
                <c:pt idx="114">
                  <c:v>84.021075222528395</c:v>
                </c:pt>
                <c:pt idx="115">
                  <c:v>83.866586138366202</c:v>
                </c:pt>
                <c:pt idx="116">
                  <c:v>83.714464311448396</c:v>
                </c:pt>
                <c:pt idx="117">
                  <c:v>83.573139964069995</c:v>
                </c:pt>
                <c:pt idx="118">
                  <c:v>83.405296900915502</c:v>
                </c:pt>
                <c:pt idx="119">
                  <c:v>83.250282961298794</c:v>
                </c:pt>
                <c:pt idx="120">
                  <c:v>83.0974505275138</c:v>
                </c:pt>
                <c:pt idx="121">
                  <c:v>82.801535087999099</c:v>
                </c:pt>
                <c:pt idx="122">
                  <c:v>82.293683765850901</c:v>
                </c:pt>
                <c:pt idx="123">
                  <c:v>81.875569584052798</c:v>
                </c:pt>
                <c:pt idx="124">
                  <c:v>81.488305223679504</c:v>
                </c:pt>
                <c:pt idx="125">
                  <c:v>81.153494236071595</c:v>
                </c:pt>
                <c:pt idx="126">
                  <c:v>80.849891805394705</c:v>
                </c:pt>
                <c:pt idx="127">
                  <c:v>80.576699435461705</c:v>
                </c:pt>
                <c:pt idx="128">
                  <c:v>80.337277069238596</c:v>
                </c:pt>
                <c:pt idx="129">
                  <c:v>80.122473155168905</c:v>
                </c:pt>
                <c:pt idx="130">
                  <c:v>79.921434347112594</c:v>
                </c:pt>
                <c:pt idx="131">
                  <c:v>79.743051945751105</c:v>
                </c:pt>
                <c:pt idx="132">
                  <c:v>79.584416411367201</c:v>
                </c:pt>
                <c:pt idx="133">
                  <c:v>79.699299947219799</c:v>
                </c:pt>
                <c:pt idx="134">
                  <c:v>79.890161315274199</c:v>
                </c:pt>
                <c:pt idx="135">
                  <c:v>80.1346341439654</c:v>
                </c:pt>
                <c:pt idx="136">
                  <c:v>80.351194128245297</c:v>
                </c:pt>
                <c:pt idx="137">
                  <c:v>80.551843197362004</c:v>
                </c:pt>
                <c:pt idx="138">
                  <c:v>80.781582429958803</c:v>
                </c:pt>
                <c:pt idx="139">
                  <c:v>80.9981575081503</c:v>
                </c:pt>
                <c:pt idx="140">
                  <c:v>81.211073886134201</c:v>
                </c:pt>
                <c:pt idx="141">
                  <c:v>81.445633538060406</c:v>
                </c:pt>
                <c:pt idx="142">
                  <c:v>81.661866276698504</c:v>
                </c:pt>
                <c:pt idx="143">
                  <c:v>81.878087651235106</c:v>
                </c:pt>
                <c:pt idx="144">
                  <c:v>82.088379922416806</c:v>
                </c:pt>
                <c:pt idx="145">
                  <c:v>82.292921846653897</c:v>
                </c:pt>
                <c:pt idx="146">
                  <c:v>82.508029633028897</c:v>
                </c:pt>
                <c:pt idx="147">
                  <c:v>82.721196642001701</c:v>
                </c:pt>
                <c:pt idx="148">
                  <c:v>82.934463646958903</c:v>
                </c:pt>
                <c:pt idx="149">
                  <c:v>83.096531318671794</c:v>
                </c:pt>
                <c:pt idx="150">
                  <c:v>83.301787591567603</c:v>
                </c:pt>
                <c:pt idx="151">
                  <c:v>83.523653635829803</c:v>
                </c:pt>
                <c:pt idx="152">
                  <c:v>83.7547203161742</c:v>
                </c:pt>
                <c:pt idx="153">
                  <c:v>83.972014696300207</c:v>
                </c:pt>
                <c:pt idx="154">
                  <c:v>84.211564373612802</c:v>
                </c:pt>
                <c:pt idx="155">
                  <c:v>84.436381945966701</c:v>
                </c:pt>
                <c:pt idx="156">
                  <c:v>85.1512208728372</c:v>
                </c:pt>
                <c:pt idx="157">
                  <c:v>85.834297045623103</c:v>
                </c:pt>
                <c:pt idx="158">
                  <c:v>86.365434365856601</c:v>
                </c:pt>
                <c:pt idx="159">
                  <c:v>86.876599444966502</c:v>
                </c:pt>
                <c:pt idx="160">
                  <c:v>87.358147736968505</c:v>
                </c:pt>
                <c:pt idx="161">
                  <c:v>87.825811168855097</c:v>
                </c:pt>
                <c:pt idx="162">
                  <c:v>88.265222539018595</c:v>
                </c:pt>
                <c:pt idx="163">
                  <c:v>88.687177472946502</c:v>
                </c:pt>
                <c:pt idx="164">
                  <c:v>89.089388874271194</c:v>
                </c:pt>
                <c:pt idx="165">
                  <c:v>89.471659181861796</c:v>
                </c:pt>
                <c:pt idx="166">
                  <c:v>89.715651360083996</c:v>
                </c:pt>
                <c:pt idx="167">
                  <c:v>89.834315082743402</c:v>
                </c:pt>
                <c:pt idx="168">
                  <c:v>89.932474662786106</c:v>
                </c:pt>
                <c:pt idx="169">
                  <c:v>90.017039318831095</c:v>
                </c:pt>
                <c:pt idx="170">
                  <c:v>90.086294166040702</c:v>
                </c:pt>
                <c:pt idx="171">
                  <c:v>90.141951060028703</c:v>
                </c:pt>
                <c:pt idx="172">
                  <c:v>90.184744690014597</c:v>
                </c:pt>
                <c:pt idx="173">
                  <c:v>90.2153644466879</c:v>
                </c:pt>
                <c:pt idx="174">
                  <c:v>90.233277863427702</c:v>
                </c:pt>
                <c:pt idx="175">
                  <c:v>90.251276319714506</c:v>
                </c:pt>
                <c:pt idx="176">
                  <c:v>90.249202898780098</c:v>
                </c:pt>
                <c:pt idx="177">
                  <c:v>90.236543416833101</c:v>
                </c:pt>
                <c:pt idx="178">
                  <c:v>90.211427906193407</c:v>
                </c:pt>
                <c:pt idx="179">
                  <c:v>90.179270372591503</c:v>
                </c:pt>
                <c:pt idx="180">
                  <c:v>90.136921886989199</c:v>
                </c:pt>
                <c:pt idx="181">
                  <c:v>90.087139866931494</c:v>
                </c:pt>
                <c:pt idx="182">
                  <c:v>90.029601799615506</c:v>
                </c:pt>
                <c:pt idx="183">
                  <c:v>89.992024032662101</c:v>
                </c:pt>
                <c:pt idx="184">
                  <c:v>89.926813254789707</c:v>
                </c:pt>
                <c:pt idx="185">
                  <c:v>89.854574147798104</c:v>
                </c:pt>
                <c:pt idx="186">
                  <c:v>89.772655086036593</c:v>
                </c:pt>
                <c:pt idx="187">
                  <c:v>89.685231205530002</c:v>
                </c:pt>
                <c:pt idx="188">
                  <c:v>89.590497923774606</c:v>
                </c:pt>
                <c:pt idx="189">
                  <c:v>89.498857209702507</c:v>
                </c:pt>
                <c:pt idx="190">
                  <c:v>89.399003304653107</c:v>
                </c:pt>
                <c:pt idx="191">
                  <c:v>89.403663622101504</c:v>
                </c:pt>
                <c:pt idx="192">
                  <c:v>89.475496217440806</c:v>
                </c:pt>
                <c:pt idx="193">
                  <c:v>89.496991581683304</c:v>
                </c:pt>
                <c:pt idx="194">
                  <c:v>89.5167350460124</c:v>
                </c:pt>
                <c:pt idx="195">
                  <c:v>89.447914558364701</c:v>
                </c:pt>
                <c:pt idx="196">
                  <c:v>89.553622296703793</c:v>
                </c:pt>
                <c:pt idx="197">
                  <c:v>89.397323242689595</c:v>
                </c:pt>
                <c:pt idx="198">
                  <c:v>89.288735041760205</c:v>
                </c:pt>
                <c:pt idx="199">
                  <c:v>89.423397188964501</c:v>
                </c:pt>
                <c:pt idx="200">
                  <c:v>89.546970143519403</c:v>
                </c:pt>
                <c:pt idx="201">
                  <c:v>89.402236816197004</c:v>
                </c:pt>
                <c:pt idx="202">
                  <c:v>89.239738304764401</c:v>
                </c:pt>
                <c:pt idx="203">
                  <c:v>89.076172229189396</c:v>
                </c:pt>
                <c:pt idx="204">
                  <c:v>88.910777093427299</c:v>
                </c:pt>
                <c:pt idx="205">
                  <c:v>88.745678316205201</c:v>
                </c:pt>
                <c:pt idx="206">
                  <c:v>88.583505814547706</c:v>
                </c:pt>
                <c:pt idx="207">
                  <c:v>88.418450039911306</c:v>
                </c:pt>
                <c:pt idx="208">
                  <c:v>88.2508470016883</c:v>
                </c:pt>
                <c:pt idx="209">
                  <c:v>88.086122035907806</c:v>
                </c:pt>
                <c:pt idx="210">
                  <c:v>87.921353765064396</c:v>
                </c:pt>
                <c:pt idx="211">
                  <c:v>87.755387889172397</c:v>
                </c:pt>
                <c:pt idx="212">
                  <c:v>87.585956345378904</c:v>
                </c:pt>
                <c:pt idx="213">
                  <c:v>87.420742431972201</c:v>
                </c:pt>
                <c:pt idx="214">
                  <c:v>87.254938355629605</c:v>
                </c:pt>
                <c:pt idx="215">
                  <c:v>87.092400385281195</c:v>
                </c:pt>
                <c:pt idx="216">
                  <c:v>86.928787509545202</c:v>
                </c:pt>
                <c:pt idx="217">
                  <c:v>86.758626937308406</c:v>
                </c:pt>
                <c:pt idx="218">
                  <c:v>86.593678893090697</c:v>
                </c:pt>
                <c:pt idx="219">
                  <c:v>86.428391087459602</c:v>
                </c:pt>
                <c:pt idx="220">
                  <c:v>86.266431365769705</c:v>
                </c:pt>
                <c:pt idx="221">
                  <c:v>86.114636394860497</c:v>
                </c:pt>
                <c:pt idx="222">
                  <c:v>85.935895856670996</c:v>
                </c:pt>
                <c:pt idx="223">
                  <c:v>85.770783146151302</c:v>
                </c:pt>
                <c:pt idx="224">
                  <c:v>85.607242397791595</c:v>
                </c:pt>
                <c:pt idx="225">
                  <c:v>85.446563425098006</c:v>
                </c:pt>
                <c:pt idx="226">
                  <c:v>85.292737791589801</c:v>
                </c:pt>
                <c:pt idx="227">
                  <c:v>85.121378481095704</c:v>
                </c:pt>
                <c:pt idx="228">
                  <c:v>84.956719038757797</c:v>
                </c:pt>
                <c:pt idx="229">
                  <c:v>84.802244278339899</c:v>
                </c:pt>
                <c:pt idx="230">
                  <c:v>84.644067546620505</c:v>
                </c:pt>
                <c:pt idx="231">
                  <c:v>84.486775724402193</c:v>
                </c:pt>
                <c:pt idx="232">
                  <c:v>84.324198123988793</c:v>
                </c:pt>
                <c:pt idx="233">
                  <c:v>84.154418582819105</c:v>
                </c:pt>
                <c:pt idx="234">
                  <c:v>83.996172804595702</c:v>
                </c:pt>
                <c:pt idx="235">
                  <c:v>83.838210806196798</c:v>
                </c:pt>
                <c:pt idx="236">
                  <c:v>83.683761226756999</c:v>
                </c:pt>
                <c:pt idx="237">
                  <c:v>83.528186516670303</c:v>
                </c:pt>
                <c:pt idx="238">
                  <c:v>83.368102528008095</c:v>
                </c:pt>
                <c:pt idx="239">
                  <c:v>83.209685215994995</c:v>
                </c:pt>
                <c:pt idx="240">
                  <c:v>83.052894103482899</c:v>
                </c:pt>
                <c:pt idx="241">
                  <c:v>82.542637802140007</c:v>
                </c:pt>
                <c:pt idx="242">
                  <c:v>82.068731488705893</c:v>
                </c:pt>
                <c:pt idx="243">
                  <c:v>81.642030920095095</c:v>
                </c:pt>
                <c:pt idx="244">
                  <c:v>81.254361622483103</c:v>
                </c:pt>
                <c:pt idx="245">
                  <c:v>80.902068115594503</c:v>
                </c:pt>
                <c:pt idx="246">
                  <c:v>80.573630897171299</c:v>
                </c:pt>
                <c:pt idx="247">
                  <c:v>80.279573975315898</c:v>
                </c:pt>
                <c:pt idx="248">
                  <c:v>80.001676174954895</c:v>
                </c:pt>
                <c:pt idx="249">
                  <c:v>79.7423525000344</c:v>
                </c:pt>
                <c:pt idx="250">
                  <c:v>79.505915766857001</c:v>
                </c:pt>
                <c:pt idx="251">
                  <c:v>79.456436304257295</c:v>
                </c:pt>
                <c:pt idx="252">
                  <c:v>79.653056198421694</c:v>
                </c:pt>
                <c:pt idx="253">
                  <c:v>79.850173405451002</c:v>
                </c:pt>
                <c:pt idx="254">
                  <c:v>80.046236751470602</c:v>
                </c:pt>
                <c:pt idx="255">
                  <c:v>80.254600444149204</c:v>
                </c:pt>
                <c:pt idx="256">
                  <c:v>80.435393882535294</c:v>
                </c:pt>
                <c:pt idx="257">
                  <c:v>80.631211010778301</c:v>
                </c:pt>
                <c:pt idx="258">
                  <c:v>80.819717629365201</c:v>
                </c:pt>
                <c:pt idx="259">
                  <c:v>81.018431956790906</c:v>
                </c:pt>
                <c:pt idx="260">
                  <c:v>81.205555406363501</c:v>
                </c:pt>
                <c:pt idx="261">
                  <c:v>81.392470956630703</c:v>
                </c:pt>
                <c:pt idx="262">
                  <c:v>81.579230864153601</c:v>
                </c:pt>
                <c:pt idx="263">
                  <c:v>81.770496264972394</c:v>
                </c:pt>
                <c:pt idx="264">
                  <c:v>81.961381019762698</c:v>
                </c:pt>
                <c:pt idx="265">
                  <c:v>82.145103913639105</c:v>
                </c:pt>
                <c:pt idx="266">
                  <c:v>82.327641477388696</c:v>
                </c:pt>
                <c:pt idx="267">
                  <c:v>82.515067808534099</c:v>
                </c:pt>
                <c:pt idx="268">
                  <c:v>82.705646509408396</c:v>
                </c:pt>
                <c:pt idx="269">
                  <c:v>82.882857459650296</c:v>
                </c:pt>
                <c:pt idx="270">
                  <c:v>83.066463664716494</c:v>
                </c:pt>
                <c:pt idx="271">
                  <c:v>83.267482952405402</c:v>
                </c:pt>
                <c:pt idx="272">
                  <c:v>83.467079826971798</c:v>
                </c:pt>
                <c:pt idx="273">
                  <c:v>83.671308418704896</c:v>
                </c:pt>
                <c:pt idx="274">
                  <c:v>83.867556076228695</c:v>
                </c:pt>
                <c:pt idx="275">
                  <c:v>84.062277727336095</c:v>
                </c:pt>
                <c:pt idx="276">
                  <c:v>84.462387075658199</c:v>
                </c:pt>
                <c:pt idx="277">
                  <c:v>84.849038589893496</c:v>
                </c:pt>
                <c:pt idx="278">
                  <c:v>85.235016572599207</c:v>
                </c:pt>
                <c:pt idx="279">
                  <c:v>85.621238108866706</c:v>
                </c:pt>
                <c:pt idx="280">
                  <c:v>86.008329892184094</c:v>
                </c:pt>
                <c:pt idx="281">
                  <c:v>86.396145508381096</c:v>
                </c:pt>
                <c:pt idx="282">
                  <c:v>86.784685732647603</c:v>
                </c:pt>
                <c:pt idx="283">
                  <c:v>87.174040401339596</c:v>
                </c:pt>
                <c:pt idx="284">
                  <c:v>87.563358718310099</c:v>
                </c:pt>
                <c:pt idx="285">
                  <c:v>87.953563251017997</c:v>
                </c:pt>
                <c:pt idx="286">
                  <c:v>88.343668169495103</c:v>
                </c:pt>
                <c:pt idx="287">
                  <c:v>88.733992321462907</c:v>
                </c:pt>
                <c:pt idx="288">
                  <c:v>89.124527327415606</c:v>
                </c:pt>
                <c:pt idx="289">
                  <c:v>89.517555505159095</c:v>
                </c:pt>
                <c:pt idx="290">
                  <c:v>89.669424577462905</c:v>
                </c:pt>
                <c:pt idx="291">
                  <c:v>89.706924909718694</c:v>
                </c:pt>
                <c:pt idx="292">
                  <c:v>89.731905991358204</c:v>
                </c:pt>
                <c:pt idx="293">
                  <c:v>89.746296143653396</c:v>
                </c:pt>
                <c:pt idx="294">
                  <c:v>89.751140002290995</c:v>
                </c:pt>
                <c:pt idx="295">
                  <c:v>89.746312600987096</c:v>
                </c:pt>
                <c:pt idx="296">
                  <c:v>89.730223625171305</c:v>
                </c:pt>
                <c:pt idx="297">
                  <c:v>89.704920590545996</c:v>
                </c:pt>
                <c:pt idx="298">
                  <c:v>89.670952378459404</c:v>
                </c:pt>
                <c:pt idx="299">
                  <c:v>89.629153257009904</c:v>
                </c:pt>
                <c:pt idx="300">
                  <c:v>89.580161333591803</c:v>
                </c:pt>
                <c:pt idx="301">
                  <c:v>89.524463188752094</c:v>
                </c:pt>
                <c:pt idx="302">
                  <c:v>89.462692263748195</c:v>
                </c:pt>
                <c:pt idx="303">
                  <c:v>89.546337557813899</c:v>
                </c:pt>
                <c:pt idx="304">
                  <c:v>89.546420609603103</c:v>
                </c:pt>
                <c:pt idx="305">
                  <c:v>89.455662491552502</c:v>
                </c:pt>
                <c:pt idx="306">
                  <c:v>89.557700832782999</c:v>
                </c:pt>
                <c:pt idx="307">
                  <c:v>89.473631831440798</c:v>
                </c:pt>
                <c:pt idx="308">
                  <c:v>89.516061641819206</c:v>
                </c:pt>
                <c:pt idx="309">
                  <c:v>89.475594907801906</c:v>
                </c:pt>
                <c:pt idx="310">
                  <c:v>89.474659214246401</c:v>
                </c:pt>
                <c:pt idx="311">
                  <c:v>89.533715576538</c:v>
                </c:pt>
                <c:pt idx="312">
                  <c:v>89.424407092522898</c:v>
                </c:pt>
                <c:pt idx="313">
                  <c:v>89.554386614853001</c:v>
                </c:pt>
                <c:pt idx="314">
                  <c:v>89.448699192731397</c:v>
                </c:pt>
                <c:pt idx="315">
                  <c:v>89.482976673016495</c:v>
                </c:pt>
                <c:pt idx="316">
                  <c:v>89.566364141910697</c:v>
                </c:pt>
                <c:pt idx="317">
                  <c:v>89.379748265028695</c:v>
                </c:pt>
                <c:pt idx="318">
                  <c:v>89.210131738930301</c:v>
                </c:pt>
                <c:pt idx="319">
                  <c:v>89.2766600797802</c:v>
                </c:pt>
                <c:pt idx="320">
                  <c:v>89.394583953036204</c:v>
                </c:pt>
                <c:pt idx="321">
                  <c:v>89.327398088139205</c:v>
                </c:pt>
                <c:pt idx="322">
                  <c:v>89.140362979073501</c:v>
                </c:pt>
                <c:pt idx="323">
                  <c:v>88.953897222704995</c:v>
                </c:pt>
                <c:pt idx="324">
                  <c:v>88.776809592655496</c:v>
                </c:pt>
                <c:pt idx="325">
                  <c:v>88.621040527789802</c:v>
                </c:pt>
                <c:pt idx="326">
                  <c:v>88.4657439354433</c:v>
                </c:pt>
                <c:pt idx="327">
                  <c:v>88.303925129816605</c:v>
                </c:pt>
                <c:pt idx="328">
                  <c:v>88.143419782581304</c:v>
                </c:pt>
                <c:pt idx="329">
                  <c:v>87.984018809022899</c:v>
                </c:pt>
                <c:pt idx="330">
                  <c:v>87.828352021547005</c:v>
                </c:pt>
                <c:pt idx="331">
                  <c:v>87.660828193886303</c:v>
                </c:pt>
                <c:pt idx="332">
                  <c:v>87.498281179302197</c:v>
                </c:pt>
                <c:pt idx="333">
                  <c:v>87.337538473597107</c:v>
                </c:pt>
                <c:pt idx="334">
                  <c:v>87.178779151048701</c:v>
                </c:pt>
                <c:pt idx="335">
                  <c:v>87.021865470534294</c:v>
                </c:pt>
                <c:pt idx="336">
                  <c:v>86.8592441768795</c:v>
                </c:pt>
                <c:pt idx="337">
                  <c:v>86.697243458451595</c:v>
                </c:pt>
                <c:pt idx="338">
                  <c:v>86.537179042309603</c:v>
                </c:pt>
                <c:pt idx="339">
                  <c:v>86.379256068651202</c:v>
                </c:pt>
                <c:pt idx="340">
                  <c:v>86.223444887686199</c:v>
                </c:pt>
                <c:pt idx="341">
                  <c:v>86.065921896112698</c:v>
                </c:pt>
                <c:pt idx="342">
                  <c:v>85.904435023728098</c:v>
                </c:pt>
                <c:pt idx="343">
                  <c:v>85.745161925003003</c:v>
                </c:pt>
                <c:pt idx="344">
                  <c:v>85.589402943143099</c:v>
                </c:pt>
                <c:pt idx="345">
                  <c:v>85.434636592084701</c:v>
                </c:pt>
                <c:pt idx="346">
                  <c:v>85.284686416888405</c:v>
                </c:pt>
                <c:pt idx="347">
                  <c:v>85.122851361812295</c:v>
                </c:pt>
                <c:pt idx="348">
                  <c:v>84.965862596072498</c:v>
                </c:pt>
                <c:pt idx="349">
                  <c:v>84.810881661548194</c:v>
                </c:pt>
                <c:pt idx="350">
                  <c:v>84.658298295728997</c:v>
                </c:pt>
                <c:pt idx="351">
                  <c:v>84.507901061587901</c:v>
                </c:pt>
                <c:pt idx="352">
                  <c:v>84.356091298618296</c:v>
                </c:pt>
                <c:pt idx="353">
                  <c:v>84.230373220124306</c:v>
                </c:pt>
                <c:pt idx="354">
                  <c:v>84.080881750906201</c:v>
                </c:pt>
                <c:pt idx="355">
                  <c:v>83.932070309263395</c:v>
                </c:pt>
                <c:pt idx="356">
                  <c:v>83.784971753967895</c:v>
                </c:pt>
                <c:pt idx="357">
                  <c:v>83.637685886643993</c:v>
                </c:pt>
                <c:pt idx="358">
                  <c:v>83.487331476817999</c:v>
                </c:pt>
                <c:pt idx="359">
                  <c:v>83.337730831718403</c:v>
                </c:pt>
                <c:pt idx="360">
                  <c:v>83.188884651896601</c:v>
                </c:pt>
                <c:pt idx="361">
                  <c:v>82.714337053971803</c:v>
                </c:pt>
                <c:pt idx="362">
                  <c:v>82.2290509984485</c:v>
                </c:pt>
                <c:pt idx="363">
                  <c:v>81.799428043859507</c:v>
                </c:pt>
                <c:pt idx="364">
                  <c:v>81.393783375567494</c:v>
                </c:pt>
                <c:pt idx="365">
                  <c:v>81.029609396447697</c:v>
                </c:pt>
                <c:pt idx="366">
                  <c:v>80.675609635730297</c:v>
                </c:pt>
                <c:pt idx="367">
                  <c:v>80.354092345051299</c:v>
                </c:pt>
                <c:pt idx="368">
                  <c:v>80.050717987138697</c:v>
                </c:pt>
                <c:pt idx="369">
                  <c:v>79.758355367573898</c:v>
                </c:pt>
                <c:pt idx="370">
                  <c:v>79.567589594122296</c:v>
                </c:pt>
                <c:pt idx="371">
                  <c:v>79.7435910184509</c:v>
                </c:pt>
                <c:pt idx="372">
                  <c:v>79.920982559134202</c:v>
                </c:pt>
                <c:pt idx="373">
                  <c:v>80.096038802091002</c:v>
                </c:pt>
                <c:pt idx="374">
                  <c:v>80.271605565843103</c:v>
                </c:pt>
                <c:pt idx="375">
                  <c:v>80.4432071799406</c:v>
                </c:pt>
                <c:pt idx="376">
                  <c:v>80.609542721439595</c:v>
                </c:pt>
                <c:pt idx="377">
                  <c:v>80.775386670387505</c:v>
                </c:pt>
                <c:pt idx="378">
                  <c:v>80.955481866182296</c:v>
                </c:pt>
                <c:pt idx="379">
                  <c:v>81.124071122716799</c:v>
                </c:pt>
                <c:pt idx="380">
                  <c:v>81.288575053502001</c:v>
                </c:pt>
                <c:pt idx="381">
                  <c:v>81.454505378161898</c:v>
                </c:pt>
                <c:pt idx="382">
                  <c:v>81.624924733548397</c:v>
                </c:pt>
                <c:pt idx="383">
                  <c:v>81.822266440179007</c:v>
                </c:pt>
                <c:pt idx="384">
                  <c:v>81.987364583881401</c:v>
                </c:pt>
                <c:pt idx="385">
                  <c:v>82.148798512573293</c:v>
                </c:pt>
                <c:pt idx="386">
                  <c:v>82.310277326650507</c:v>
                </c:pt>
                <c:pt idx="387">
                  <c:v>82.469561219444103</c:v>
                </c:pt>
                <c:pt idx="388">
                  <c:v>82.631299156756896</c:v>
                </c:pt>
                <c:pt idx="389">
                  <c:v>82.796295734860706</c:v>
                </c:pt>
                <c:pt idx="390">
                  <c:v>82.950336834365004</c:v>
                </c:pt>
                <c:pt idx="391">
                  <c:v>83.129893996654303</c:v>
                </c:pt>
                <c:pt idx="392">
                  <c:v>83.329003604340102</c:v>
                </c:pt>
                <c:pt idx="393">
                  <c:v>83.507417228205398</c:v>
                </c:pt>
                <c:pt idx="394">
                  <c:v>83.681718691135401</c:v>
                </c:pt>
                <c:pt idx="395">
                  <c:v>83.853332649116993</c:v>
                </c:pt>
                <c:pt idx="396">
                  <c:v>84.052529541464907</c:v>
                </c:pt>
                <c:pt idx="397">
                  <c:v>84.2596661988552</c:v>
                </c:pt>
                <c:pt idx="398">
                  <c:v>84.469550757111406</c:v>
                </c:pt>
                <c:pt idx="399">
                  <c:v>84.678158836906704</c:v>
                </c:pt>
                <c:pt idx="400">
                  <c:v>84.887577794846393</c:v>
                </c:pt>
                <c:pt idx="401">
                  <c:v>85.0966647563924</c:v>
                </c:pt>
                <c:pt idx="402">
                  <c:v>85.327601123128701</c:v>
                </c:pt>
                <c:pt idx="403">
                  <c:v>86.021980929896102</c:v>
                </c:pt>
                <c:pt idx="404">
                  <c:v>86.8493815874277</c:v>
                </c:pt>
                <c:pt idx="405">
                  <c:v>87.059094803518406</c:v>
                </c:pt>
                <c:pt idx="406">
                  <c:v>87.256261694278095</c:v>
                </c:pt>
                <c:pt idx="407">
                  <c:v>87.452699817783696</c:v>
                </c:pt>
                <c:pt idx="408">
                  <c:v>87.649104633805806</c:v>
                </c:pt>
                <c:pt idx="409">
                  <c:v>87.846465260115096</c:v>
                </c:pt>
                <c:pt idx="410">
                  <c:v>88.043496993069098</c:v>
                </c:pt>
                <c:pt idx="411">
                  <c:v>88.241011097738493</c:v>
                </c:pt>
                <c:pt idx="412">
                  <c:v>88.439315484362396</c:v>
                </c:pt>
                <c:pt idx="413">
                  <c:v>88.652091335455395</c:v>
                </c:pt>
                <c:pt idx="414">
                  <c:v>88.877513790133094</c:v>
                </c:pt>
                <c:pt idx="415">
                  <c:v>89.106241930330896</c:v>
                </c:pt>
                <c:pt idx="416">
                  <c:v>89.336363879778602</c:v>
                </c:pt>
                <c:pt idx="417">
                  <c:v>89.568569679547593</c:v>
                </c:pt>
                <c:pt idx="418">
                  <c:v>89.539429882860802</c:v>
                </c:pt>
                <c:pt idx="419">
                  <c:v>89.485754310795102</c:v>
                </c:pt>
                <c:pt idx="420">
                  <c:v>89.537639335209093</c:v>
                </c:pt>
                <c:pt idx="421">
                  <c:v>89.470440246741404</c:v>
                </c:pt>
                <c:pt idx="422">
                  <c:v>89.532469099097497</c:v>
                </c:pt>
                <c:pt idx="423">
                  <c:v>89.455376474794306</c:v>
                </c:pt>
                <c:pt idx="424">
                  <c:v>89.520694292778103</c:v>
                </c:pt>
                <c:pt idx="425">
                  <c:v>89.445640010492298</c:v>
                </c:pt>
                <c:pt idx="426">
                  <c:v>89.521600675022199</c:v>
                </c:pt>
                <c:pt idx="427">
                  <c:v>89.4320035399153</c:v>
                </c:pt>
                <c:pt idx="428">
                  <c:v>89.556126481379493</c:v>
                </c:pt>
                <c:pt idx="429">
                  <c:v>89.465457259054006</c:v>
                </c:pt>
                <c:pt idx="430">
                  <c:v>89.505880830784704</c:v>
                </c:pt>
                <c:pt idx="431">
                  <c:v>89.404007825371295</c:v>
                </c:pt>
                <c:pt idx="432">
                  <c:v>89.528603924866204</c:v>
                </c:pt>
                <c:pt idx="433">
                  <c:v>89.380012105209502</c:v>
                </c:pt>
                <c:pt idx="434">
                  <c:v>89.319253183293796</c:v>
                </c:pt>
                <c:pt idx="435">
                  <c:v>89.442735798603493</c:v>
                </c:pt>
                <c:pt idx="436">
                  <c:v>89.550160884068504</c:v>
                </c:pt>
                <c:pt idx="437">
                  <c:v>89.371871542084904</c:v>
                </c:pt>
                <c:pt idx="438">
                  <c:v>89.243136116641793</c:v>
                </c:pt>
                <c:pt idx="439">
                  <c:v>89.354487499654297</c:v>
                </c:pt>
                <c:pt idx="440">
                  <c:v>89.4623686205734</c:v>
                </c:pt>
                <c:pt idx="441">
                  <c:v>89.341824327957397</c:v>
                </c:pt>
                <c:pt idx="442">
                  <c:v>89.166303049201304</c:v>
                </c:pt>
                <c:pt idx="443">
                  <c:v>88.992758030188099</c:v>
                </c:pt>
                <c:pt idx="444">
                  <c:v>88.823544505725906</c:v>
                </c:pt>
                <c:pt idx="445">
                  <c:v>88.659614278518603</c:v>
                </c:pt>
                <c:pt idx="446">
                  <c:v>88.499613175952405</c:v>
                </c:pt>
                <c:pt idx="447">
                  <c:v>88.335488303433905</c:v>
                </c:pt>
                <c:pt idx="448">
                  <c:v>88.174786757229498</c:v>
                </c:pt>
                <c:pt idx="449">
                  <c:v>88.016928125518405</c:v>
                </c:pt>
                <c:pt idx="450">
                  <c:v>87.861566090546006</c:v>
                </c:pt>
                <c:pt idx="451">
                  <c:v>87.701649147781097</c:v>
                </c:pt>
                <c:pt idx="452">
                  <c:v>87.543296452711203</c:v>
                </c:pt>
                <c:pt idx="453">
                  <c:v>87.387220511434293</c:v>
                </c:pt>
                <c:pt idx="454">
                  <c:v>87.233370006451807</c:v>
                </c:pt>
                <c:pt idx="455">
                  <c:v>87.081644161387999</c:v>
                </c:pt>
                <c:pt idx="456">
                  <c:v>86.928650191811798</c:v>
                </c:pt>
                <c:pt idx="457">
                  <c:v>86.772090362346006</c:v>
                </c:pt>
                <c:pt idx="458">
                  <c:v>86.617860653743193</c:v>
                </c:pt>
                <c:pt idx="459">
                  <c:v>86.465790644086297</c:v>
                </c:pt>
                <c:pt idx="460">
                  <c:v>86.315835494563899</c:v>
                </c:pt>
                <c:pt idx="461">
                  <c:v>86.167904121239701</c:v>
                </c:pt>
                <c:pt idx="462">
                  <c:v>86.014755247106095</c:v>
                </c:pt>
                <c:pt idx="463">
                  <c:v>85.862161951367099</c:v>
                </c:pt>
                <c:pt idx="464">
                  <c:v>85.711591188067501</c:v>
                </c:pt>
                <c:pt idx="465">
                  <c:v>85.563123030191306</c:v>
                </c:pt>
                <c:pt idx="466">
                  <c:v>85.416742723681097</c:v>
                </c:pt>
                <c:pt idx="467">
                  <c:v>85.273821829738694</c:v>
                </c:pt>
                <c:pt idx="468">
                  <c:v>85.120228722513502</c:v>
                </c:pt>
                <c:pt idx="469">
                  <c:v>84.971040163469496</c:v>
                </c:pt>
                <c:pt idx="470">
                  <c:v>84.824255027940396</c:v>
                </c:pt>
                <c:pt idx="471">
                  <c:v>84.679214235294793</c:v>
                </c:pt>
                <c:pt idx="472">
                  <c:v>84.536431026944996</c:v>
                </c:pt>
                <c:pt idx="473">
                  <c:v>84.394888808312402</c:v>
                </c:pt>
                <c:pt idx="474">
                  <c:v>84.245379737710195</c:v>
                </c:pt>
                <c:pt idx="475">
                  <c:v>84.099672613709103</c:v>
                </c:pt>
                <c:pt idx="476">
                  <c:v>83.956569320715602</c:v>
                </c:pt>
                <c:pt idx="477">
                  <c:v>83.814975049725305</c:v>
                </c:pt>
                <c:pt idx="478">
                  <c:v>83.675717124777705</c:v>
                </c:pt>
                <c:pt idx="479">
                  <c:v>83.535415613364293</c:v>
                </c:pt>
                <c:pt idx="480">
                  <c:v>83.391150850688007</c:v>
                </c:pt>
                <c:pt idx="481">
                  <c:v>82.883588193333196</c:v>
                </c:pt>
                <c:pt idx="482">
                  <c:v>82.4146858551631</c:v>
                </c:pt>
                <c:pt idx="483">
                  <c:v>81.989821154549603</c:v>
                </c:pt>
                <c:pt idx="484">
                  <c:v>81.586328451991704</c:v>
                </c:pt>
                <c:pt idx="485">
                  <c:v>81.212430764498194</c:v>
                </c:pt>
                <c:pt idx="486">
                  <c:v>80.858566224501601</c:v>
                </c:pt>
                <c:pt idx="487">
                  <c:v>80.520468506603805</c:v>
                </c:pt>
                <c:pt idx="488">
                  <c:v>80.207916534166401</c:v>
                </c:pt>
                <c:pt idx="489">
                  <c:v>79.895606378024794</c:v>
                </c:pt>
                <c:pt idx="490">
                  <c:v>80.026765776680406</c:v>
                </c:pt>
                <c:pt idx="491">
                  <c:v>80.184832650603894</c:v>
                </c:pt>
                <c:pt idx="492">
                  <c:v>80.332916144239405</c:v>
                </c:pt>
                <c:pt idx="493">
                  <c:v>80.483791396094105</c:v>
                </c:pt>
                <c:pt idx="494">
                  <c:v>80.633683629967607</c:v>
                </c:pt>
                <c:pt idx="495">
                  <c:v>80.784936231173305</c:v>
                </c:pt>
                <c:pt idx="496">
                  <c:v>80.935996488268799</c:v>
                </c:pt>
                <c:pt idx="497">
                  <c:v>81.087373798831905</c:v>
                </c:pt>
                <c:pt idx="498">
                  <c:v>81.229368582014501</c:v>
                </c:pt>
                <c:pt idx="499">
                  <c:v>81.373734278518896</c:v>
                </c:pt>
                <c:pt idx="500">
                  <c:v>81.519324692122197</c:v>
                </c:pt>
                <c:pt idx="501">
                  <c:v>81.665046377202898</c:v>
                </c:pt>
                <c:pt idx="502">
                  <c:v>81.811547703207907</c:v>
                </c:pt>
                <c:pt idx="503">
                  <c:v>81.955364832694201</c:v>
                </c:pt>
                <c:pt idx="504">
                  <c:v>82.098026149688906</c:v>
                </c:pt>
                <c:pt idx="505">
                  <c:v>82.280571153771703</c:v>
                </c:pt>
                <c:pt idx="506">
                  <c:v>82.421999663761198</c:v>
                </c:pt>
                <c:pt idx="507">
                  <c:v>82.563113810201898</c:v>
                </c:pt>
                <c:pt idx="508">
                  <c:v>82.7030509391507</c:v>
                </c:pt>
                <c:pt idx="509">
                  <c:v>82.841172826838203</c:v>
                </c:pt>
                <c:pt idx="510">
                  <c:v>82.999724484711194</c:v>
                </c:pt>
                <c:pt idx="511">
                  <c:v>83.1561877940823</c:v>
                </c:pt>
                <c:pt idx="512">
                  <c:v>83.292737670689505</c:v>
                </c:pt>
                <c:pt idx="513">
                  <c:v>83.426628422297796</c:v>
                </c:pt>
                <c:pt idx="514">
                  <c:v>83.558658597098898</c:v>
                </c:pt>
                <c:pt idx="515">
                  <c:v>83.689534460021903</c:v>
                </c:pt>
                <c:pt idx="516">
                  <c:v>83.819323444362595</c:v>
                </c:pt>
                <c:pt idx="517">
                  <c:v>83.940584699947607</c:v>
                </c:pt>
                <c:pt idx="518">
                  <c:v>84.045499738803898</c:v>
                </c:pt>
                <c:pt idx="519">
                  <c:v>84.146493859844796</c:v>
                </c:pt>
                <c:pt idx="520">
                  <c:v>84.246121952913597</c:v>
                </c:pt>
                <c:pt idx="521">
                  <c:v>84.346162499000997</c:v>
                </c:pt>
                <c:pt idx="522">
                  <c:v>84.446325340564599</c:v>
                </c:pt>
                <c:pt idx="523">
                  <c:v>84.546974228070994</c:v>
                </c:pt>
                <c:pt idx="524">
                  <c:v>84.648327559524901</c:v>
                </c:pt>
                <c:pt idx="525">
                  <c:v>84.750064130239807</c:v>
                </c:pt>
                <c:pt idx="526">
                  <c:v>84.852746378193999</c:v>
                </c:pt>
                <c:pt idx="527">
                  <c:v>84.955988922864904</c:v>
                </c:pt>
                <c:pt idx="528">
                  <c:v>85.059587568087807</c:v>
                </c:pt>
                <c:pt idx="529">
                  <c:v>85.164036179716305</c:v>
                </c:pt>
                <c:pt idx="530">
                  <c:v>85.268990816275902</c:v>
                </c:pt>
                <c:pt idx="531">
                  <c:v>85.374203989756793</c:v>
                </c:pt>
                <c:pt idx="532">
                  <c:v>85.480089851700299</c:v>
                </c:pt>
                <c:pt idx="533">
                  <c:v>85.586356783915903</c:v>
                </c:pt>
                <c:pt idx="534">
                  <c:v>85.693081434230706</c:v>
                </c:pt>
                <c:pt idx="535">
                  <c:v>85.800472630370507</c:v>
                </c:pt>
                <c:pt idx="536">
                  <c:v>85.9162226888444</c:v>
                </c:pt>
                <c:pt idx="537">
                  <c:v>86.044080073083293</c:v>
                </c:pt>
                <c:pt idx="538">
                  <c:v>86.166655490152095</c:v>
                </c:pt>
                <c:pt idx="539">
                  <c:v>86.291394648587598</c:v>
                </c:pt>
                <c:pt idx="540">
                  <c:v>86.425020717407193</c:v>
                </c:pt>
                <c:pt idx="541">
                  <c:v>86.551669467066702</c:v>
                </c:pt>
                <c:pt idx="542">
                  <c:v>86.675664279964295</c:v>
                </c:pt>
                <c:pt idx="543">
                  <c:v>86.809008440613297</c:v>
                </c:pt>
                <c:pt idx="544">
                  <c:v>86.934612963724703</c:v>
                </c:pt>
                <c:pt idx="545">
                  <c:v>87.058195740586797</c:v>
                </c:pt>
                <c:pt idx="546">
                  <c:v>87.190852832264198</c:v>
                </c:pt>
                <c:pt idx="547">
                  <c:v>87.313455333895902</c:v>
                </c:pt>
                <c:pt idx="548">
                  <c:v>87.436794699334797</c:v>
                </c:pt>
                <c:pt idx="549">
                  <c:v>87.563100775095506</c:v>
                </c:pt>
                <c:pt idx="550">
                  <c:v>87.683067450065295</c:v>
                </c:pt>
                <c:pt idx="551">
                  <c:v>87.818632804304997</c:v>
                </c:pt>
                <c:pt idx="552">
                  <c:v>87.960414180594597</c:v>
                </c:pt>
                <c:pt idx="553">
                  <c:v>88.103054627961299</c:v>
                </c:pt>
                <c:pt idx="554">
                  <c:v>88.228669149325299</c:v>
                </c:pt>
                <c:pt idx="555">
                  <c:v>88.343195104492693</c:v>
                </c:pt>
                <c:pt idx="556">
                  <c:v>88.454990878001993</c:v>
                </c:pt>
                <c:pt idx="557">
                  <c:v>88.565823921672106</c:v>
                </c:pt>
                <c:pt idx="558">
                  <c:v>88.676477531082298</c:v>
                </c:pt>
                <c:pt idx="559">
                  <c:v>88.801809046120894</c:v>
                </c:pt>
                <c:pt idx="560">
                  <c:v>88.944521533580698</c:v>
                </c:pt>
                <c:pt idx="561">
                  <c:v>88.979416343367305</c:v>
                </c:pt>
                <c:pt idx="562">
                  <c:v>88.8134023987962</c:v>
                </c:pt>
                <c:pt idx="563">
                  <c:v>88.654227684852501</c:v>
                </c:pt>
                <c:pt idx="564">
                  <c:v>88.500181118298798</c:v>
                </c:pt>
                <c:pt idx="565">
                  <c:v>88.341788419640906</c:v>
                </c:pt>
                <c:pt idx="566">
                  <c:v>88.187094644752605</c:v>
                </c:pt>
                <c:pt idx="567">
                  <c:v>88.0348414342442</c:v>
                </c:pt>
                <c:pt idx="568">
                  <c:v>87.885244685171699</c:v>
                </c:pt>
                <c:pt idx="569">
                  <c:v>87.732605977291001</c:v>
                </c:pt>
                <c:pt idx="570">
                  <c:v>87.580224087661094</c:v>
                </c:pt>
                <c:pt idx="571">
                  <c:v>87.430119764639301</c:v>
                </c:pt>
                <c:pt idx="572">
                  <c:v>87.282232275951301</c:v>
                </c:pt>
                <c:pt idx="573">
                  <c:v>87.136390839479802</c:v>
                </c:pt>
                <c:pt idx="574">
                  <c:v>86.992607247224498</c:v>
                </c:pt>
                <c:pt idx="575">
                  <c:v>86.842326327548605</c:v>
                </c:pt>
                <c:pt idx="576">
                  <c:v>86.694062248677795</c:v>
                </c:pt>
                <c:pt idx="577">
                  <c:v>86.547797006719406</c:v>
                </c:pt>
                <c:pt idx="578">
                  <c:v>86.403525680052994</c:v>
                </c:pt>
                <c:pt idx="579">
                  <c:v>86.261178912723295</c:v>
                </c:pt>
                <c:pt idx="580">
                  <c:v>86.121418552956001</c:v>
                </c:pt>
                <c:pt idx="581">
                  <c:v>85.972642426871602</c:v>
                </c:pt>
                <c:pt idx="582">
                  <c:v>85.827662920089395</c:v>
                </c:pt>
                <c:pt idx="583">
                  <c:v>85.684626443750801</c:v>
                </c:pt>
                <c:pt idx="584">
                  <c:v>85.543530740683707</c:v>
                </c:pt>
                <c:pt idx="585">
                  <c:v>85.404357388984394</c:v>
                </c:pt>
                <c:pt idx="586">
                  <c:v>85.267889882603001</c:v>
                </c:pt>
                <c:pt idx="587">
                  <c:v>85.122035358025997</c:v>
                </c:pt>
                <c:pt idx="588">
                  <c:v>84.980236144987401</c:v>
                </c:pt>
                <c:pt idx="589">
                  <c:v>84.840345758345705</c:v>
                </c:pt>
                <c:pt idx="590">
                  <c:v>84.702354686200493</c:v>
                </c:pt>
                <c:pt idx="591">
                  <c:v>84.566246135820705</c:v>
                </c:pt>
                <c:pt idx="592">
                  <c:v>84.432333127320007</c:v>
                </c:pt>
                <c:pt idx="593">
                  <c:v>84.291097499309799</c:v>
                </c:pt>
                <c:pt idx="594">
                  <c:v>84.152398084490201</c:v>
                </c:pt>
                <c:pt idx="595">
                  <c:v>84.015585938663605</c:v>
                </c:pt>
                <c:pt idx="596">
                  <c:v>83.880635722831599</c:v>
                </c:pt>
                <c:pt idx="597">
                  <c:v>83.747521023488801</c:v>
                </c:pt>
                <c:pt idx="598">
                  <c:v>83.616219095931299</c:v>
                </c:pt>
                <c:pt idx="599">
                  <c:v>83.480473015160797</c:v>
                </c:pt>
                <c:pt idx="600">
                  <c:v>83.344767061069007</c:v>
                </c:pt>
                <c:pt idx="601">
                  <c:v>82.846148894619802</c:v>
                </c:pt>
                <c:pt idx="602">
                  <c:v>82.376728454156805</c:v>
                </c:pt>
                <c:pt idx="603">
                  <c:v>81.949324997336106</c:v>
                </c:pt>
                <c:pt idx="604">
                  <c:v>81.536602416511002</c:v>
                </c:pt>
                <c:pt idx="605">
                  <c:v>81.152772988133606</c:v>
                </c:pt>
                <c:pt idx="606">
                  <c:v>80.781115659897097</c:v>
                </c:pt>
                <c:pt idx="607">
                  <c:v>80.427348977835393</c:v>
                </c:pt>
                <c:pt idx="608">
                  <c:v>80.090669256662807</c:v>
                </c:pt>
                <c:pt idx="609">
                  <c:v>80.101954399226798</c:v>
                </c:pt>
                <c:pt idx="610">
                  <c:v>80.217013383184096</c:v>
                </c:pt>
                <c:pt idx="611">
                  <c:v>80.321206704736497</c:v>
                </c:pt>
                <c:pt idx="612">
                  <c:v>80.420697893437094</c:v>
                </c:pt>
                <c:pt idx="613">
                  <c:v>80.518726725731796</c:v>
                </c:pt>
                <c:pt idx="614">
                  <c:v>80.622477984784595</c:v>
                </c:pt>
                <c:pt idx="615">
                  <c:v>80.743506716970003</c:v>
                </c:pt>
                <c:pt idx="616">
                  <c:v>81.067344322409099</c:v>
                </c:pt>
                <c:pt idx="617">
                  <c:v>81.184162184239497</c:v>
                </c:pt>
                <c:pt idx="618">
                  <c:v>81.300941499146703</c:v>
                </c:pt>
                <c:pt idx="619">
                  <c:v>81.469736661097102</c:v>
                </c:pt>
                <c:pt idx="620">
                  <c:v>81.582797061663896</c:v>
                </c:pt>
                <c:pt idx="621">
                  <c:v>81.681406857698605</c:v>
                </c:pt>
                <c:pt idx="622">
                  <c:v>81.7773607147669</c:v>
                </c:pt>
                <c:pt idx="623">
                  <c:v>81.872391285887602</c:v>
                </c:pt>
                <c:pt idx="624">
                  <c:v>81.967210847270493</c:v>
                </c:pt>
                <c:pt idx="625">
                  <c:v>82.067796214318307</c:v>
                </c:pt>
                <c:pt idx="626">
                  <c:v>82.352491583415997</c:v>
                </c:pt>
                <c:pt idx="627">
                  <c:v>82.459940858649801</c:v>
                </c:pt>
                <c:pt idx="628">
                  <c:v>82.619413944919799</c:v>
                </c:pt>
                <c:pt idx="629">
                  <c:v>82.746784657769396</c:v>
                </c:pt>
                <c:pt idx="630">
                  <c:v>82.867240531082302</c:v>
                </c:pt>
                <c:pt idx="631">
                  <c:v>82.813301516887705</c:v>
                </c:pt>
                <c:pt idx="632">
                  <c:v>82.905431288196596</c:v>
                </c:pt>
                <c:pt idx="633">
                  <c:v>83.006901588332298</c:v>
                </c:pt>
                <c:pt idx="634">
                  <c:v>83.203797945679895</c:v>
                </c:pt>
                <c:pt idx="635">
                  <c:v>83.290039189423197</c:v>
                </c:pt>
                <c:pt idx="636">
                  <c:v>83.371566946114996</c:v>
                </c:pt>
                <c:pt idx="637">
                  <c:v>83.459810310888599</c:v>
                </c:pt>
                <c:pt idx="638">
                  <c:v>83.762927378560804</c:v>
                </c:pt>
                <c:pt idx="639">
                  <c:v>83.845142165233099</c:v>
                </c:pt>
                <c:pt idx="640">
                  <c:v>84.090046137337893</c:v>
                </c:pt>
                <c:pt idx="641">
                  <c:v>84.208481093475896</c:v>
                </c:pt>
                <c:pt idx="642">
                  <c:v>84.2702329897661</c:v>
                </c:pt>
                <c:pt idx="643">
                  <c:v>84.328841543416004</c:v>
                </c:pt>
                <c:pt idx="644">
                  <c:v>84.387327862804597</c:v>
                </c:pt>
                <c:pt idx="645">
                  <c:v>84.445890997378399</c:v>
                </c:pt>
                <c:pt idx="646">
                  <c:v>84.505183390233299</c:v>
                </c:pt>
                <c:pt idx="647">
                  <c:v>84.565212647223703</c:v>
                </c:pt>
                <c:pt idx="648">
                  <c:v>84.625576772307298</c:v>
                </c:pt>
                <c:pt idx="649">
                  <c:v>84.686269965430597</c:v>
                </c:pt>
                <c:pt idx="650">
                  <c:v>84.748065517312</c:v>
                </c:pt>
                <c:pt idx="651">
                  <c:v>84.819358837587501</c:v>
                </c:pt>
                <c:pt idx="652">
                  <c:v>85.115799731295695</c:v>
                </c:pt>
                <c:pt idx="653">
                  <c:v>85.187809647441995</c:v>
                </c:pt>
                <c:pt idx="654">
                  <c:v>85.253280740881394</c:v>
                </c:pt>
                <c:pt idx="655">
                  <c:v>85.322924382017007</c:v>
                </c:pt>
                <c:pt idx="656">
                  <c:v>85.532780254740302</c:v>
                </c:pt>
                <c:pt idx="657">
                  <c:v>85.614885668220893</c:v>
                </c:pt>
                <c:pt idx="658">
                  <c:v>85.682657569733607</c:v>
                </c:pt>
                <c:pt idx="659">
                  <c:v>85.753957599447403</c:v>
                </c:pt>
                <c:pt idx="660">
                  <c:v>85.9583775314197</c:v>
                </c:pt>
                <c:pt idx="661">
                  <c:v>86.033600725271</c:v>
                </c:pt>
                <c:pt idx="662">
                  <c:v>86.104108043736602</c:v>
                </c:pt>
                <c:pt idx="663">
                  <c:v>86.185749329696193</c:v>
                </c:pt>
                <c:pt idx="664">
                  <c:v>86.264056264847</c:v>
                </c:pt>
                <c:pt idx="665">
                  <c:v>86.345884036197006</c:v>
                </c:pt>
                <c:pt idx="666">
                  <c:v>86.434208898813907</c:v>
                </c:pt>
                <c:pt idx="667">
                  <c:v>86.512591656864103</c:v>
                </c:pt>
                <c:pt idx="668">
                  <c:v>86.594768379252898</c:v>
                </c:pt>
                <c:pt idx="669">
                  <c:v>86.688654320308501</c:v>
                </c:pt>
                <c:pt idx="670">
                  <c:v>86.785904532130502</c:v>
                </c:pt>
                <c:pt idx="671">
                  <c:v>86.879270002507795</c:v>
                </c:pt>
                <c:pt idx="672">
                  <c:v>86.957929534704505</c:v>
                </c:pt>
                <c:pt idx="673">
                  <c:v>87.031805520927804</c:v>
                </c:pt>
                <c:pt idx="674">
                  <c:v>87.104351824329996</c:v>
                </c:pt>
                <c:pt idx="675">
                  <c:v>87.176627026687299</c:v>
                </c:pt>
                <c:pt idx="676">
                  <c:v>87.252068938129497</c:v>
                </c:pt>
                <c:pt idx="677">
                  <c:v>87.344693369701304</c:v>
                </c:pt>
                <c:pt idx="678">
                  <c:v>87.435482005200299</c:v>
                </c:pt>
                <c:pt idx="679">
                  <c:v>87.705200938740603</c:v>
                </c:pt>
                <c:pt idx="680">
                  <c:v>87.800743713715704</c:v>
                </c:pt>
                <c:pt idx="681">
                  <c:v>87.898936438901899</c:v>
                </c:pt>
                <c:pt idx="682">
                  <c:v>88.003229341144603</c:v>
                </c:pt>
                <c:pt idx="683">
                  <c:v>88.109101403376499</c:v>
                </c:pt>
                <c:pt idx="684">
                  <c:v>88.215208246176502</c:v>
                </c:pt>
                <c:pt idx="685">
                  <c:v>88.321660494663703</c:v>
                </c:pt>
                <c:pt idx="686">
                  <c:v>88.429246457172596</c:v>
                </c:pt>
                <c:pt idx="687">
                  <c:v>88.196237974410195</c:v>
                </c:pt>
                <c:pt idx="688">
                  <c:v>88.047715197149898</c:v>
                </c:pt>
                <c:pt idx="689">
                  <c:v>87.901469561789199</c:v>
                </c:pt>
                <c:pt idx="690">
                  <c:v>87.753581065761907</c:v>
                </c:pt>
                <c:pt idx="691">
                  <c:v>87.6049340550652</c:v>
                </c:pt>
                <c:pt idx="692">
                  <c:v>87.458860265941198</c:v>
                </c:pt>
                <c:pt idx="693">
                  <c:v>87.315077916315701</c:v>
                </c:pt>
                <c:pt idx="694">
                  <c:v>87.173585023732102</c:v>
                </c:pt>
                <c:pt idx="695">
                  <c:v>87.034238714568303</c:v>
                </c:pt>
                <c:pt idx="696">
                  <c:v>86.891621226077604</c:v>
                </c:pt>
                <c:pt idx="697">
                  <c:v>86.748676176046004</c:v>
                </c:pt>
                <c:pt idx="698">
                  <c:v>86.607884676358594</c:v>
                </c:pt>
                <c:pt idx="699">
                  <c:v>86.469186854351804</c:v>
                </c:pt>
                <c:pt idx="700">
                  <c:v>86.332511486295999</c:v>
                </c:pt>
                <c:pt idx="701">
                  <c:v>86.197747469240497</c:v>
                </c:pt>
                <c:pt idx="702">
                  <c:v>86.060523088460101</c:v>
                </c:pt>
                <c:pt idx="703">
                  <c:v>85.921707770009604</c:v>
                </c:pt>
                <c:pt idx="704">
                  <c:v>85.784875671071106</c:v>
                </c:pt>
                <c:pt idx="705">
                  <c:v>85.649949583870594</c:v>
                </c:pt>
                <c:pt idx="706">
                  <c:v>85.516908846347405</c:v>
                </c:pt>
                <c:pt idx="707">
                  <c:v>85.385724293305202</c:v>
                </c:pt>
                <c:pt idx="708">
                  <c:v>85.256578503466002</c:v>
                </c:pt>
                <c:pt idx="709">
                  <c:v>85.119163835978</c:v>
                </c:pt>
                <c:pt idx="710">
                  <c:v>84.985749889449806</c:v>
                </c:pt>
                <c:pt idx="711">
                  <c:v>84.854151576205993</c:v>
                </c:pt>
                <c:pt idx="712">
                  <c:v>84.724347999935006</c:v>
                </c:pt>
                <c:pt idx="713">
                  <c:v>84.596316410181103</c:v>
                </c:pt>
                <c:pt idx="714">
                  <c:v>84.470035495575601</c:v>
                </c:pt>
                <c:pt idx="715">
                  <c:v>84.339936697634201</c:v>
                </c:pt>
                <c:pt idx="716">
                  <c:v>84.209636145249206</c:v>
                </c:pt>
                <c:pt idx="717">
                  <c:v>84.081081844309594</c:v>
                </c:pt>
                <c:pt idx="718">
                  <c:v>83.954255724084703</c:v>
                </c:pt>
                <c:pt idx="719">
                  <c:v>83.829132791884803</c:v>
                </c:pt>
                <c:pt idx="720">
                  <c:v>83.705681791351196</c:v>
                </c:pt>
                <c:pt idx="721">
                  <c:v>83.222913265848604</c:v>
                </c:pt>
                <c:pt idx="722">
                  <c:v>82.780826904941307</c:v>
                </c:pt>
                <c:pt idx="723">
                  <c:v>82.360479853522705</c:v>
                </c:pt>
                <c:pt idx="724">
                  <c:v>81.970297851153006</c:v>
                </c:pt>
                <c:pt idx="725">
                  <c:v>81.589747899399299</c:v>
                </c:pt>
                <c:pt idx="726">
                  <c:v>81.229522912825203</c:v>
                </c:pt>
                <c:pt idx="727">
                  <c:v>80.882250606639801</c:v>
                </c:pt>
                <c:pt idx="728">
                  <c:v>80.649477468227005</c:v>
                </c:pt>
                <c:pt idx="729">
                  <c:v>80.753053766574894</c:v>
                </c:pt>
                <c:pt idx="730">
                  <c:v>80.836272914609793</c:v>
                </c:pt>
                <c:pt idx="731">
                  <c:v>80.909568481500102</c:v>
                </c:pt>
                <c:pt idx="732">
                  <c:v>80.978174219080998</c:v>
                </c:pt>
                <c:pt idx="733">
                  <c:v>81.048616782313701</c:v>
                </c:pt>
                <c:pt idx="734">
                  <c:v>81.120704428006704</c:v>
                </c:pt>
                <c:pt idx="735">
                  <c:v>81.192506965922902</c:v>
                </c:pt>
                <c:pt idx="736">
                  <c:v>81.263293074117399</c:v>
                </c:pt>
                <c:pt idx="737">
                  <c:v>81.333699447689796</c:v>
                </c:pt>
                <c:pt idx="738">
                  <c:v>81.403444815321905</c:v>
                </c:pt>
                <c:pt idx="739">
                  <c:v>81.4725414165964</c:v>
                </c:pt>
                <c:pt idx="740">
                  <c:v>81.541040955079893</c:v>
                </c:pt>
                <c:pt idx="741">
                  <c:v>81.6089097917027</c:v>
                </c:pt>
                <c:pt idx="742">
                  <c:v>81.676288935668595</c:v>
                </c:pt>
                <c:pt idx="743">
                  <c:v>81.7433660991544</c:v>
                </c:pt>
                <c:pt idx="744">
                  <c:v>81.809949972306896</c:v>
                </c:pt>
                <c:pt idx="745">
                  <c:v>81.876171621870398</c:v>
                </c:pt>
                <c:pt idx="746">
                  <c:v>81.941931386612595</c:v>
                </c:pt>
                <c:pt idx="747">
                  <c:v>82.007382557815802</c:v>
                </c:pt>
                <c:pt idx="748">
                  <c:v>82.072700611180494</c:v>
                </c:pt>
                <c:pt idx="749">
                  <c:v>82.137919670655407</c:v>
                </c:pt>
                <c:pt idx="750">
                  <c:v>82.207021352962698</c:v>
                </c:pt>
                <c:pt idx="751">
                  <c:v>81.211472551156703</c:v>
                </c:pt>
                <c:pt idx="752">
                  <c:v>81.097568147488502</c:v>
                </c:pt>
                <c:pt idx="753">
                  <c:v>81.141289075858595</c:v>
                </c:pt>
                <c:pt idx="754">
                  <c:v>81.190968194471907</c:v>
                </c:pt>
                <c:pt idx="755">
                  <c:v>81.239733534867099</c:v>
                </c:pt>
                <c:pt idx="756">
                  <c:v>81.287563569685105</c:v>
                </c:pt>
                <c:pt idx="757">
                  <c:v>81.334716360226906</c:v>
                </c:pt>
                <c:pt idx="758">
                  <c:v>81.381171429287804</c:v>
                </c:pt>
                <c:pt idx="759">
                  <c:v>81.426916928170897</c:v>
                </c:pt>
                <c:pt idx="760">
                  <c:v>81.467472555574204</c:v>
                </c:pt>
                <c:pt idx="761">
                  <c:v>81.503768435901307</c:v>
                </c:pt>
                <c:pt idx="762">
                  <c:v>81.539155677518494</c:v>
                </c:pt>
                <c:pt idx="763">
                  <c:v>81.573258621068803</c:v>
                </c:pt>
                <c:pt idx="764">
                  <c:v>81.609534483268405</c:v>
                </c:pt>
                <c:pt idx="765">
                  <c:v>81.645759082349599</c:v>
                </c:pt>
                <c:pt idx="766">
                  <c:v>81.681616087564194</c:v>
                </c:pt>
                <c:pt idx="767">
                  <c:v>81.717323222382703</c:v>
                </c:pt>
                <c:pt idx="768">
                  <c:v>81.753137955431001</c:v>
                </c:pt>
                <c:pt idx="769">
                  <c:v>81.788962889337398</c:v>
                </c:pt>
                <c:pt idx="770">
                  <c:v>81.825918381119806</c:v>
                </c:pt>
                <c:pt idx="771">
                  <c:v>81.867839778666095</c:v>
                </c:pt>
                <c:pt idx="772">
                  <c:v>82.043889337602195</c:v>
                </c:pt>
                <c:pt idx="773">
                  <c:v>82.104607260593099</c:v>
                </c:pt>
                <c:pt idx="774">
                  <c:v>82.144299127352397</c:v>
                </c:pt>
                <c:pt idx="775">
                  <c:v>82.182356771783702</c:v>
                </c:pt>
                <c:pt idx="776">
                  <c:v>82.220252550504</c:v>
                </c:pt>
                <c:pt idx="777">
                  <c:v>82.258260083458694</c:v>
                </c:pt>
                <c:pt idx="778">
                  <c:v>82.296467285420405</c:v>
                </c:pt>
                <c:pt idx="779">
                  <c:v>82.335069989619399</c:v>
                </c:pt>
                <c:pt idx="780">
                  <c:v>82.374108110211694</c:v>
                </c:pt>
                <c:pt idx="781">
                  <c:v>82.413511452517994</c:v>
                </c:pt>
                <c:pt idx="782">
                  <c:v>82.4532506367986</c:v>
                </c:pt>
                <c:pt idx="783">
                  <c:v>82.493348704040002</c:v>
                </c:pt>
                <c:pt idx="784">
                  <c:v>82.533931798866305</c:v>
                </c:pt>
                <c:pt idx="785">
                  <c:v>82.574939844816896</c:v>
                </c:pt>
                <c:pt idx="786">
                  <c:v>82.618651231115194</c:v>
                </c:pt>
                <c:pt idx="787">
                  <c:v>82.670445491515395</c:v>
                </c:pt>
                <c:pt idx="788">
                  <c:v>82.727038436008499</c:v>
                </c:pt>
                <c:pt idx="789">
                  <c:v>82.786120241305795</c:v>
                </c:pt>
                <c:pt idx="790">
                  <c:v>82.846729133669299</c:v>
                </c:pt>
                <c:pt idx="791">
                  <c:v>82.902209851453705</c:v>
                </c:pt>
                <c:pt idx="792">
                  <c:v>82.950995888789805</c:v>
                </c:pt>
                <c:pt idx="793">
                  <c:v>82.997267102474297</c:v>
                </c:pt>
                <c:pt idx="794">
                  <c:v>83.042530414570294</c:v>
                </c:pt>
                <c:pt idx="795">
                  <c:v>83.087489635534396</c:v>
                </c:pt>
                <c:pt idx="796">
                  <c:v>83.132407279030105</c:v>
                </c:pt>
                <c:pt idx="797">
                  <c:v>83.177417475988307</c:v>
                </c:pt>
                <c:pt idx="798">
                  <c:v>83.224151806719206</c:v>
                </c:pt>
                <c:pt idx="799">
                  <c:v>83.279830619308697</c:v>
                </c:pt>
                <c:pt idx="800">
                  <c:v>83.341330217648107</c:v>
                </c:pt>
                <c:pt idx="801">
                  <c:v>83.405603025357294</c:v>
                </c:pt>
                <c:pt idx="802">
                  <c:v>83.470625032969807</c:v>
                </c:pt>
                <c:pt idx="803">
                  <c:v>83.535642316639098</c:v>
                </c:pt>
                <c:pt idx="804">
                  <c:v>83.600480547515303</c:v>
                </c:pt>
                <c:pt idx="805">
                  <c:v>83.6652890048763</c:v>
                </c:pt>
                <c:pt idx="806">
                  <c:v>83.729902444636707</c:v>
                </c:pt>
                <c:pt idx="807">
                  <c:v>83.794309960879303</c:v>
                </c:pt>
                <c:pt idx="808">
                  <c:v>83.858697818777301</c:v>
                </c:pt>
                <c:pt idx="809">
                  <c:v>83.923225964690602</c:v>
                </c:pt>
                <c:pt idx="810">
                  <c:v>83.987667898509798</c:v>
                </c:pt>
                <c:pt idx="811">
                  <c:v>84.051981969624194</c:v>
                </c:pt>
                <c:pt idx="812">
                  <c:v>84.116149567056993</c:v>
                </c:pt>
                <c:pt idx="813">
                  <c:v>84.180270304265406</c:v>
                </c:pt>
                <c:pt idx="814">
                  <c:v>84.244769391712097</c:v>
                </c:pt>
                <c:pt idx="815">
                  <c:v>84.309811714106502</c:v>
                </c:pt>
                <c:pt idx="816">
                  <c:v>84.375059867569703</c:v>
                </c:pt>
                <c:pt idx="817">
                  <c:v>84.440432836946698</c:v>
                </c:pt>
                <c:pt idx="818">
                  <c:v>84.508442454810904</c:v>
                </c:pt>
                <c:pt idx="819">
                  <c:v>84.630105614088393</c:v>
                </c:pt>
                <c:pt idx="820">
                  <c:v>84.763871917784897</c:v>
                </c:pt>
                <c:pt idx="821">
                  <c:v>84.834651766854407</c:v>
                </c:pt>
                <c:pt idx="822">
                  <c:v>84.902454787529294</c:v>
                </c:pt>
                <c:pt idx="823">
                  <c:v>84.970433464657205</c:v>
                </c:pt>
                <c:pt idx="824">
                  <c:v>85.039687660484603</c:v>
                </c:pt>
                <c:pt idx="825">
                  <c:v>85.029814744399303</c:v>
                </c:pt>
                <c:pt idx="826">
                  <c:v>84.900952391882399</c:v>
                </c:pt>
                <c:pt idx="827">
                  <c:v>84.774180292964402</c:v>
                </c:pt>
                <c:pt idx="828">
                  <c:v>84.649459849120703</c:v>
                </c:pt>
                <c:pt idx="829">
                  <c:v>84.526634530430499</c:v>
                </c:pt>
                <c:pt idx="830">
                  <c:v>84.405557791000902</c:v>
                </c:pt>
                <c:pt idx="831">
                  <c:v>84.276336999660202</c:v>
                </c:pt>
                <c:pt idx="832">
                  <c:v>84.151170861622106</c:v>
                </c:pt>
                <c:pt idx="833">
                  <c:v>84.027751596355003</c:v>
                </c:pt>
                <c:pt idx="834">
                  <c:v>83.906081040275097</c:v>
                </c:pt>
                <c:pt idx="835">
                  <c:v>83.786137422221401</c:v>
                </c:pt>
                <c:pt idx="836">
                  <c:v>83.667884447433494</c:v>
                </c:pt>
                <c:pt idx="837">
                  <c:v>83.551897714684202</c:v>
                </c:pt>
                <c:pt idx="838">
                  <c:v>83.427388448043104</c:v>
                </c:pt>
                <c:pt idx="839">
                  <c:v>83.307264521891099</c:v>
                </c:pt>
                <c:pt idx="840">
                  <c:v>83.188747241137705</c:v>
                </c:pt>
                <c:pt idx="841">
                  <c:v>82.750109702262705</c:v>
                </c:pt>
                <c:pt idx="842">
                  <c:v>82.283390140596893</c:v>
                </c:pt>
                <c:pt idx="843">
                  <c:v>81.858169012800801</c:v>
                </c:pt>
                <c:pt idx="844">
                  <c:v>81.439470670558094</c:v>
                </c:pt>
                <c:pt idx="845">
                  <c:v>81.048771234963297</c:v>
                </c:pt>
                <c:pt idx="846">
                  <c:v>80.657774878091502</c:v>
                </c:pt>
                <c:pt idx="847">
                  <c:v>80.392972460957296</c:v>
                </c:pt>
                <c:pt idx="848">
                  <c:v>80.472588285465605</c:v>
                </c:pt>
                <c:pt idx="849">
                  <c:v>80.555545904763093</c:v>
                </c:pt>
                <c:pt idx="850">
                  <c:v>80.709008751778796</c:v>
                </c:pt>
                <c:pt idx="851">
                  <c:v>80.768238567203099</c:v>
                </c:pt>
                <c:pt idx="852">
                  <c:v>80.819217291053803</c:v>
                </c:pt>
                <c:pt idx="853">
                  <c:v>80.868064066904395</c:v>
                </c:pt>
                <c:pt idx="854">
                  <c:v>80.916127878570094</c:v>
                </c:pt>
                <c:pt idx="855">
                  <c:v>80.963961548979597</c:v>
                </c:pt>
                <c:pt idx="856">
                  <c:v>81.011703888600806</c:v>
                </c:pt>
                <c:pt idx="857">
                  <c:v>81.059847535585902</c:v>
                </c:pt>
                <c:pt idx="858">
                  <c:v>81.108179772576705</c:v>
                </c:pt>
                <c:pt idx="859">
                  <c:v>81.156564463723399</c:v>
                </c:pt>
                <c:pt idx="860">
                  <c:v>81.204954780125306</c:v>
                </c:pt>
                <c:pt idx="861">
                  <c:v>81.253356048987101</c:v>
                </c:pt>
                <c:pt idx="862">
                  <c:v>81.3019693735462</c:v>
                </c:pt>
                <c:pt idx="863">
                  <c:v>81.350889759125096</c:v>
                </c:pt>
                <c:pt idx="864">
                  <c:v>81.399978390668394</c:v>
                </c:pt>
                <c:pt idx="865">
                  <c:v>81.449211052770494</c:v>
                </c:pt>
                <c:pt idx="866">
                  <c:v>81.498496329030502</c:v>
                </c:pt>
                <c:pt idx="867">
                  <c:v>81.547874748247096</c:v>
                </c:pt>
                <c:pt idx="868">
                  <c:v>81.5984361579401</c:v>
                </c:pt>
                <c:pt idx="869">
                  <c:v>81.6569770318998</c:v>
                </c:pt>
                <c:pt idx="870">
                  <c:v>81.816150417385998</c:v>
                </c:pt>
                <c:pt idx="871">
                  <c:v>81.774200918700402</c:v>
                </c:pt>
                <c:pt idx="872">
                  <c:v>81.695916819417604</c:v>
                </c:pt>
                <c:pt idx="873">
                  <c:v>81.761664831915496</c:v>
                </c:pt>
                <c:pt idx="874">
                  <c:v>81.885228530619003</c:v>
                </c:pt>
                <c:pt idx="875">
                  <c:v>81.9244415946647</c:v>
                </c:pt>
                <c:pt idx="876">
                  <c:v>81.959609522339207</c:v>
                </c:pt>
                <c:pt idx="877">
                  <c:v>81.994120554787301</c:v>
                </c:pt>
                <c:pt idx="878">
                  <c:v>82.029364882566597</c:v>
                </c:pt>
                <c:pt idx="879">
                  <c:v>82.073351613120494</c:v>
                </c:pt>
                <c:pt idx="880">
                  <c:v>82.224810260266594</c:v>
                </c:pt>
                <c:pt idx="881">
                  <c:v>82.284694967363393</c:v>
                </c:pt>
                <c:pt idx="882">
                  <c:v>82.315934914196504</c:v>
                </c:pt>
                <c:pt idx="883">
                  <c:v>82.343450120995698</c:v>
                </c:pt>
                <c:pt idx="884">
                  <c:v>82.374958166133794</c:v>
                </c:pt>
                <c:pt idx="885">
                  <c:v>82.458907283635995</c:v>
                </c:pt>
                <c:pt idx="886">
                  <c:v>82.499993468694598</c:v>
                </c:pt>
                <c:pt idx="887">
                  <c:v>82.529368134801501</c:v>
                </c:pt>
                <c:pt idx="888">
                  <c:v>82.560692450774397</c:v>
                </c:pt>
                <c:pt idx="889">
                  <c:v>82.618702465746694</c:v>
                </c:pt>
                <c:pt idx="890">
                  <c:v>82.866014320872296</c:v>
                </c:pt>
                <c:pt idx="891">
                  <c:v>83.090553045849305</c:v>
                </c:pt>
                <c:pt idx="892">
                  <c:v>83.140860964556495</c:v>
                </c:pt>
                <c:pt idx="893">
                  <c:v>83.176794888851106</c:v>
                </c:pt>
                <c:pt idx="894">
                  <c:v>83.209510447472198</c:v>
                </c:pt>
                <c:pt idx="895">
                  <c:v>83.241188835670499</c:v>
                </c:pt>
                <c:pt idx="896">
                  <c:v>83.272493679688907</c:v>
                </c:pt>
                <c:pt idx="897">
                  <c:v>83.303913137608006</c:v>
                </c:pt>
                <c:pt idx="898">
                  <c:v>83.335606942475707</c:v>
                </c:pt>
                <c:pt idx="899">
                  <c:v>83.3675469615808</c:v>
                </c:pt>
                <c:pt idx="900">
                  <c:v>83.399730712808207</c:v>
                </c:pt>
                <c:pt idx="901">
                  <c:v>83.4321558321667</c:v>
                </c:pt>
                <c:pt idx="902">
                  <c:v>83.464802710957798</c:v>
                </c:pt>
                <c:pt idx="903">
                  <c:v>83.497880981819705</c:v>
                </c:pt>
                <c:pt idx="904">
                  <c:v>83.531338077855693</c:v>
                </c:pt>
                <c:pt idx="905">
                  <c:v>83.565117932824904</c:v>
                </c:pt>
                <c:pt idx="906">
                  <c:v>83.599158512362905</c:v>
                </c:pt>
                <c:pt idx="907">
                  <c:v>83.633431095923697</c:v>
                </c:pt>
                <c:pt idx="908">
                  <c:v>83.667960459366</c:v>
                </c:pt>
                <c:pt idx="909">
                  <c:v>83.702913829701103</c:v>
                </c:pt>
                <c:pt idx="910">
                  <c:v>83.738203073199202</c:v>
                </c:pt>
                <c:pt idx="911">
                  <c:v>83.773790045458099</c:v>
                </c:pt>
                <c:pt idx="912">
                  <c:v>83.809654628077993</c:v>
                </c:pt>
                <c:pt idx="913">
                  <c:v>83.845791538748799</c:v>
                </c:pt>
                <c:pt idx="914">
                  <c:v>83.882183507568101</c:v>
                </c:pt>
                <c:pt idx="915">
                  <c:v>83.918800369604199</c:v>
                </c:pt>
                <c:pt idx="916">
                  <c:v>83.955762326935698</c:v>
                </c:pt>
                <c:pt idx="917">
                  <c:v>83.993031676936894</c:v>
                </c:pt>
                <c:pt idx="918">
                  <c:v>84.030568371546707</c:v>
                </c:pt>
                <c:pt idx="919">
                  <c:v>84.068357682730195</c:v>
                </c:pt>
                <c:pt idx="920">
                  <c:v>84.108132529497496</c:v>
                </c:pt>
                <c:pt idx="921">
                  <c:v>84.155318932924104</c:v>
                </c:pt>
                <c:pt idx="922">
                  <c:v>84.2066120829993</c:v>
                </c:pt>
                <c:pt idx="923">
                  <c:v>84.259700598464207</c:v>
                </c:pt>
                <c:pt idx="924">
                  <c:v>84.313325805795898</c:v>
                </c:pt>
                <c:pt idx="925">
                  <c:v>84.366959221637401</c:v>
                </c:pt>
                <c:pt idx="926">
                  <c:v>84.420729512106803</c:v>
                </c:pt>
                <c:pt idx="927">
                  <c:v>84.474345552059603</c:v>
                </c:pt>
                <c:pt idx="928">
                  <c:v>84.527727814636506</c:v>
                </c:pt>
                <c:pt idx="929">
                  <c:v>84.580964890744298</c:v>
                </c:pt>
                <c:pt idx="930">
                  <c:v>84.634371903087896</c:v>
                </c:pt>
                <c:pt idx="931">
                  <c:v>84.687694124358103</c:v>
                </c:pt>
                <c:pt idx="932">
                  <c:v>84.740883860385395</c:v>
                </c:pt>
                <c:pt idx="933">
                  <c:v>84.793928306640197</c:v>
                </c:pt>
                <c:pt idx="934">
                  <c:v>84.846878886861703</c:v>
                </c:pt>
                <c:pt idx="935">
                  <c:v>84.900096656101894</c:v>
                </c:pt>
                <c:pt idx="936">
                  <c:v>84.952729699244898</c:v>
                </c:pt>
                <c:pt idx="937">
                  <c:v>85.005090759189102</c:v>
                </c:pt>
                <c:pt idx="938">
                  <c:v>85.057594913932903</c:v>
                </c:pt>
                <c:pt idx="939">
                  <c:v>85.110527044258305</c:v>
                </c:pt>
                <c:pt idx="940">
                  <c:v>85.164488175531702</c:v>
                </c:pt>
                <c:pt idx="941">
                  <c:v>85.219214693287398</c:v>
                </c:pt>
                <c:pt idx="942">
                  <c:v>85.274446954477</c:v>
                </c:pt>
                <c:pt idx="943">
                  <c:v>85.329926865173803</c:v>
                </c:pt>
                <c:pt idx="944">
                  <c:v>85.321759593717402</c:v>
                </c:pt>
                <c:pt idx="945">
                  <c:v>85.195647207201503</c:v>
                </c:pt>
                <c:pt idx="946">
                  <c:v>85.069890760668002</c:v>
                </c:pt>
                <c:pt idx="947">
                  <c:v>84.945259308028099</c:v>
                </c:pt>
                <c:pt idx="948">
                  <c:v>84.823089766546801</c:v>
                </c:pt>
                <c:pt idx="949">
                  <c:v>84.702727058052801</c:v>
                </c:pt>
                <c:pt idx="950">
                  <c:v>84.584312984599606</c:v>
                </c:pt>
                <c:pt idx="951">
                  <c:v>84.467698844622007</c:v>
                </c:pt>
                <c:pt idx="952">
                  <c:v>84.348131096223696</c:v>
                </c:pt>
                <c:pt idx="953">
                  <c:v>84.228637120457904</c:v>
                </c:pt>
                <c:pt idx="954">
                  <c:v>84.110985451548203</c:v>
                </c:pt>
                <c:pt idx="955">
                  <c:v>83.995110783172095</c:v>
                </c:pt>
                <c:pt idx="956">
                  <c:v>83.880990666494</c:v>
                </c:pt>
                <c:pt idx="957">
                  <c:v>83.768658539953293</c:v>
                </c:pt>
                <c:pt idx="958">
                  <c:v>83.658658320357503</c:v>
                </c:pt>
                <c:pt idx="959">
                  <c:v>83.566443959749094</c:v>
                </c:pt>
                <c:pt idx="960">
                  <c:v>83.458256287360697</c:v>
                </c:pt>
                <c:pt idx="961">
                  <c:v>82.970419296606195</c:v>
                </c:pt>
                <c:pt idx="962">
                  <c:v>82.539454867706795</c:v>
                </c:pt>
                <c:pt idx="963">
                  <c:v>82.130047135568802</c:v>
                </c:pt>
                <c:pt idx="964">
                  <c:v>81.738711807687494</c:v>
                </c:pt>
                <c:pt idx="965">
                  <c:v>81.355449585524596</c:v>
                </c:pt>
                <c:pt idx="966">
                  <c:v>80.991303459087405</c:v>
                </c:pt>
                <c:pt idx="967">
                  <c:v>81.007984462669896</c:v>
                </c:pt>
                <c:pt idx="968">
                  <c:v>81.062444788197993</c:v>
                </c:pt>
                <c:pt idx="969">
                  <c:v>81.107559997930494</c:v>
                </c:pt>
                <c:pt idx="970">
                  <c:v>81.148608219562107</c:v>
                </c:pt>
                <c:pt idx="971">
                  <c:v>81.193790553614505</c:v>
                </c:pt>
                <c:pt idx="972">
                  <c:v>81.263621514237798</c:v>
                </c:pt>
                <c:pt idx="973">
                  <c:v>81.364912820277894</c:v>
                </c:pt>
                <c:pt idx="974">
                  <c:v>81.414089958453104</c:v>
                </c:pt>
                <c:pt idx="975">
                  <c:v>81.455218587613004</c:v>
                </c:pt>
                <c:pt idx="976">
                  <c:v>81.494328688373699</c:v>
                </c:pt>
                <c:pt idx="977">
                  <c:v>81.533026974766898</c:v>
                </c:pt>
                <c:pt idx="978">
                  <c:v>81.571751664007905</c:v>
                </c:pt>
                <c:pt idx="979">
                  <c:v>81.610557833254305</c:v>
                </c:pt>
                <c:pt idx="980">
                  <c:v>81.649928913036305</c:v>
                </c:pt>
                <c:pt idx="981">
                  <c:v>81.691661462670993</c:v>
                </c:pt>
                <c:pt idx="982">
                  <c:v>81.742837016254995</c:v>
                </c:pt>
                <c:pt idx="983">
                  <c:v>81.840220684027699</c:v>
                </c:pt>
                <c:pt idx="984">
                  <c:v>81.919596073387694</c:v>
                </c:pt>
                <c:pt idx="985">
                  <c:v>81.964545228078805</c:v>
                </c:pt>
                <c:pt idx="986">
                  <c:v>82.005165671396</c:v>
                </c:pt>
                <c:pt idx="987">
                  <c:v>82.0683800830477</c:v>
                </c:pt>
                <c:pt idx="988">
                  <c:v>82.160190682531294</c:v>
                </c:pt>
                <c:pt idx="989">
                  <c:v>82.198518095175103</c:v>
                </c:pt>
                <c:pt idx="990">
                  <c:v>82.2344096528454</c:v>
                </c:pt>
                <c:pt idx="991">
                  <c:v>82.274126849174806</c:v>
                </c:pt>
                <c:pt idx="992">
                  <c:v>82.318227448207494</c:v>
                </c:pt>
                <c:pt idx="993">
                  <c:v>82.349990504171402</c:v>
                </c:pt>
                <c:pt idx="994">
                  <c:v>82.376882657499706</c:v>
                </c:pt>
                <c:pt idx="995">
                  <c:v>82.401897522752506</c:v>
                </c:pt>
                <c:pt idx="996">
                  <c:v>82.427160910729</c:v>
                </c:pt>
                <c:pt idx="997">
                  <c:v>82.461375560460098</c:v>
                </c:pt>
                <c:pt idx="998">
                  <c:v>82.571273377588994</c:v>
                </c:pt>
                <c:pt idx="999">
                  <c:v>82.621037333099196</c:v>
                </c:pt>
                <c:pt idx="1000">
                  <c:v>82.720520121336705</c:v>
                </c:pt>
                <c:pt idx="1001">
                  <c:v>82.750127107127497</c:v>
                </c:pt>
                <c:pt idx="1002">
                  <c:v>82.774931817543404</c:v>
                </c:pt>
                <c:pt idx="1003">
                  <c:v>82.798088727347704</c:v>
                </c:pt>
                <c:pt idx="1004">
                  <c:v>82.817210324460405</c:v>
                </c:pt>
                <c:pt idx="1005">
                  <c:v>82.834065638619805</c:v>
                </c:pt>
                <c:pt idx="1006">
                  <c:v>82.849901351332306</c:v>
                </c:pt>
                <c:pt idx="1007">
                  <c:v>82.865467320849902</c:v>
                </c:pt>
                <c:pt idx="1008">
                  <c:v>82.880924773037094</c:v>
                </c:pt>
                <c:pt idx="1009">
                  <c:v>82.896639028256004</c:v>
                </c:pt>
                <c:pt idx="1010">
                  <c:v>82.9128620995088</c:v>
                </c:pt>
                <c:pt idx="1011">
                  <c:v>82.929958602849297</c:v>
                </c:pt>
                <c:pt idx="1012">
                  <c:v>82.948096594740804</c:v>
                </c:pt>
                <c:pt idx="1013">
                  <c:v>82.968398906778404</c:v>
                </c:pt>
                <c:pt idx="1014">
                  <c:v>82.9933744215395</c:v>
                </c:pt>
                <c:pt idx="1015">
                  <c:v>83.028520783805206</c:v>
                </c:pt>
                <c:pt idx="1016">
                  <c:v>83.070940577877096</c:v>
                </c:pt>
                <c:pt idx="1017">
                  <c:v>83.102128933552606</c:v>
                </c:pt>
                <c:pt idx="1018">
                  <c:v>83.127208152378401</c:v>
                </c:pt>
                <c:pt idx="1019">
                  <c:v>83.150522128414906</c:v>
                </c:pt>
                <c:pt idx="1020">
                  <c:v>83.173738466823906</c:v>
                </c:pt>
                <c:pt idx="1021">
                  <c:v>83.198087484629099</c:v>
                </c:pt>
                <c:pt idx="1022">
                  <c:v>83.225827112227904</c:v>
                </c:pt>
                <c:pt idx="1023">
                  <c:v>83.262451360225</c:v>
                </c:pt>
                <c:pt idx="1024">
                  <c:v>83.302308275046499</c:v>
                </c:pt>
                <c:pt idx="1025">
                  <c:v>83.334137924226994</c:v>
                </c:pt>
                <c:pt idx="1026">
                  <c:v>83.363591612297697</c:v>
                </c:pt>
                <c:pt idx="1027">
                  <c:v>83.397865189495604</c:v>
                </c:pt>
                <c:pt idx="1028">
                  <c:v>83.490540237198303</c:v>
                </c:pt>
                <c:pt idx="1029">
                  <c:v>83.543020774789994</c:v>
                </c:pt>
                <c:pt idx="1030">
                  <c:v>83.5749210895478</c:v>
                </c:pt>
                <c:pt idx="1031">
                  <c:v>83.604703853629104</c:v>
                </c:pt>
                <c:pt idx="1032">
                  <c:v>83.634787469806597</c:v>
                </c:pt>
                <c:pt idx="1033">
                  <c:v>83.664769823896705</c:v>
                </c:pt>
                <c:pt idx="1034">
                  <c:v>83.694527070094594</c:v>
                </c:pt>
                <c:pt idx="1035">
                  <c:v>83.724104065564305</c:v>
                </c:pt>
                <c:pt idx="1036">
                  <c:v>83.753536102890095</c:v>
                </c:pt>
                <c:pt idx="1037">
                  <c:v>83.782862789500498</c:v>
                </c:pt>
                <c:pt idx="1038">
                  <c:v>83.812120264297704</c:v>
                </c:pt>
                <c:pt idx="1039">
                  <c:v>83.841308553359795</c:v>
                </c:pt>
                <c:pt idx="1040">
                  <c:v>83.870588385827702</c:v>
                </c:pt>
                <c:pt idx="1041">
                  <c:v>83.901287239411104</c:v>
                </c:pt>
                <c:pt idx="1042">
                  <c:v>83.937905019787607</c:v>
                </c:pt>
                <c:pt idx="1043">
                  <c:v>83.978806517285705</c:v>
                </c:pt>
                <c:pt idx="1044">
                  <c:v>84.021711803523203</c:v>
                </c:pt>
                <c:pt idx="1045">
                  <c:v>84.065484979592398</c:v>
                </c:pt>
                <c:pt idx="1046">
                  <c:v>84.109897407117998</c:v>
                </c:pt>
                <c:pt idx="1047">
                  <c:v>84.154518388427604</c:v>
                </c:pt>
                <c:pt idx="1048">
                  <c:v>84.199147744176997</c:v>
                </c:pt>
                <c:pt idx="1049">
                  <c:v>84.243703888638294</c:v>
                </c:pt>
                <c:pt idx="1050">
                  <c:v>84.288179442851202</c:v>
                </c:pt>
                <c:pt idx="1051">
                  <c:v>84.332889952188197</c:v>
                </c:pt>
                <c:pt idx="1052">
                  <c:v>84.377749623711196</c:v>
                </c:pt>
                <c:pt idx="1053">
                  <c:v>84.422626026017397</c:v>
                </c:pt>
                <c:pt idx="1054">
                  <c:v>84.467430816077496</c:v>
                </c:pt>
                <c:pt idx="1055">
                  <c:v>84.512216197883205</c:v>
                </c:pt>
                <c:pt idx="1056">
                  <c:v>84.557242936701599</c:v>
                </c:pt>
                <c:pt idx="1057">
                  <c:v>84.602644082413903</c:v>
                </c:pt>
                <c:pt idx="1058">
                  <c:v>84.648236710390094</c:v>
                </c:pt>
                <c:pt idx="1059">
                  <c:v>84.693977165706201</c:v>
                </c:pt>
                <c:pt idx="1060">
                  <c:v>84.7398739560347</c:v>
                </c:pt>
                <c:pt idx="1061">
                  <c:v>84.785862960788805</c:v>
                </c:pt>
                <c:pt idx="1062">
                  <c:v>84.832394001410904</c:v>
                </c:pt>
                <c:pt idx="1063">
                  <c:v>84.879316892915199</c:v>
                </c:pt>
                <c:pt idx="1064">
                  <c:v>84.802149094524196</c:v>
                </c:pt>
                <c:pt idx="1065">
                  <c:v>84.690342939203902</c:v>
                </c:pt>
                <c:pt idx="1066">
                  <c:v>84.580275994779797</c:v>
                </c:pt>
                <c:pt idx="1067">
                  <c:v>84.471855906999096</c:v>
                </c:pt>
                <c:pt idx="1068">
                  <c:v>84.3605861512806</c:v>
                </c:pt>
                <c:pt idx="1069">
                  <c:v>84.248757057773702</c:v>
                </c:pt>
                <c:pt idx="1070">
                  <c:v>84.138430313523301</c:v>
                </c:pt>
                <c:pt idx="1071">
                  <c:v>84.029574020336099</c:v>
                </c:pt>
                <c:pt idx="1072">
                  <c:v>83.922197624626804</c:v>
                </c:pt>
                <c:pt idx="1073">
                  <c:v>83.816284593498395</c:v>
                </c:pt>
                <c:pt idx="1074">
                  <c:v>83.711819369859001</c:v>
                </c:pt>
                <c:pt idx="1075">
                  <c:v>83.608762500898607</c:v>
                </c:pt>
                <c:pt idx="1076">
                  <c:v>83.502758227958907</c:v>
                </c:pt>
                <c:pt idx="1077">
                  <c:v>83.396758886879496</c:v>
                </c:pt>
                <c:pt idx="1078">
                  <c:v>83.292174121686202</c:v>
                </c:pt>
                <c:pt idx="1079">
                  <c:v>83.188892612222006</c:v>
                </c:pt>
                <c:pt idx="1080">
                  <c:v>83.086867557229496</c:v>
                </c:pt>
                <c:pt idx="1081">
                  <c:v>82.674033359122106</c:v>
                </c:pt>
                <c:pt idx="1082">
                  <c:v>82.230942671646702</c:v>
                </c:pt>
                <c:pt idx="1083">
                  <c:v>81.822909877850904</c:v>
                </c:pt>
                <c:pt idx="1084">
                  <c:v>81.419956654242498</c:v>
                </c:pt>
                <c:pt idx="1085">
                  <c:v>81.039455988424805</c:v>
                </c:pt>
                <c:pt idx="1086">
                  <c:v>80.903323026588296</c:v>
                </c:pt>
                <c:pt idx="1087">
                  <c:v>80.951996583893205</c:v>
                </c:pt>
                <c:pt idx="1088">
                  <c:v>80.989381567363594</c:v>
                </c:pt>
                <c:pt idx="1089">
                  <c:v>81.020892033980999</c:v>
                </c:pt>
                <c:pt idx="1090">
                  <c:v>81.050764735928496</c:v>
                </c:pt>
                <c:pt idx="1091">
                  <c:v>81.081188362425095</c:v>
                </c:pt>
                <c:pt idx="1092">
                  <c:v>81.113258140384005</c:v>
                </c:pt>
                <c:pt idx="1093">
                  <c:v>81.149658850401906</c:v>
                </c:pt>
                <c:pt idx="1094">
                  <c:v>81.204630371151197</c:v>
                </c:pt>
                <c:pt idx="1095">
                  <c:v>81.351917704353795</c:v>
                </c:pt>
                <c:pt idx="1096">
                  <c:v>81.414171200089001</c:v>
                </c:pt>
                <c:pt idx="1097">
                  <c:v>81.452192881683501</c:v>
                </c:pt>
                <c:pt idx="1098">
                  <c:v>81.487280650876201</c:v>
                </c:pt>
                <c:pt idx="1099">
                  <c:v>81.521912555006097</c:v>
                </c:pt>
                <c:pt idx="1100">
                  <c:v>81.5571654924005</c:v>
                </c:pt>
                <c:pt idx="1101">
                  <c:v>81.593935620568999</c:v>
                </c:pt>
                <c:pt idx="1102">
                  <c:v>81.633019409586296</c:v>
                </c:pt>
                <c:pt idx="1103">
                  <c:v>81.674652412827598</c:v>
                </c:pt>
                <c:pt idx="1104">
                  <c:v>81.717589276106295</c:v>
                </c:pt>
                <c:pt idx="1105">
                  <c:v>81.758985560946897</c:v>
                </c:pt>
                <c:pt idx="1106">
                  <c:v>81.797410742636501</c:v>
                </c:pt>
                <c:pt idx="1107">
                  <c:v>81.833763887855199</c:v>
                </c:pt>
                <c:pt idx="1108">
                  <c:v>81.869835605255702</c:v>
                </c:pt>
                <c:pt idx="1109">
                  <c:v>81.907257803912302</c:v>
                </c:pt>
                <c:pt idx="1110">
                  <c:v>81.948719110437494</c:v>
                </c:pt>
                <c:pt idx="1111">
                  <c:v>81.995022829033701</c:v>
                </c:pt>
                <c:pt idx="1112">
                  <c:v>81.951132621668194</c:v>
                </c:pt>
                <c:pt idx="1113">
                  <c:v>81.9044338910699</c:v>
                </c:pt>
                <c:pt idx="1114">
                  <c:v>81.930453268355706</c:v>
                </c:pt>
                <c:pt idx="1115">
                  <c:v>81.955882328666405</c:v>
                </c:pt>
                <c:pt idx="1116">
                  <c:v>81.979561359516197</c:v>
                </c:pt>
                <c:pt idx="1117">
                  <c:v>82.002822054819006</c:v>
                </c:pt>
                <c:pt idx="1118">
                  <c:v>82.026950455032093</c:v>
                </c:pt>
                <c:pt idx="1119">
                  <c:v>82.0530615361142</c:v>
                </c:pt>
                <c:pt idx="1120">
                  <c:v>82.081223358952201</c:v>
                </c:pt>
                <c:pt idx="1121">
                  <c:v>82.109043907675002</c:v>
                </c:pt>
                <c:pt idx="1122">
                  <c:v>82.134025628979003</c:v>
                </c:pt>
                <c:pt idx="1123">
                  <c:v>82.156181194881697</c:v>
                </c:pt>
                <c:pt idx="1124">
                  <c:v>82.176664300078201</c:v>
                </c:pt>
                <c:pt idx="1125">
                  <c:v>82.195459770515697</c:v>
                </c:pt>
                <c:pt idx="1126">
                  <c:v>82.211763524039895</c:v>
                </c:pt>
                <c:pt idx="1127">
                  <c:v>82.227061372601298</c:v>
                </c:pt>
                <c:pt idx="1128">
                  <c:v>82.242691490152097</c:v>
                </c:pt>
                <c:pt idx="1129">
                  <c:v>82.259845954640298</c:v>
                </c:pt>
                <c:pt idx="1130">
                  <c:v>82.280263281137593</c:v>
                </c:pt>
                <c:pt idx="1131">
                  <c:v>82.305235334714297</c:v>
                </c:pt>
                <c:pt idx="1132">
                  <c:v>82.332886949082507</c:v>
                </c:pt>
                <c:pt idx="1133">
                  <c:v>82.357725778396002</c:v>
                </c:pt>
                <c:pt idx="1134">
                  <c:v>82.377923131658207</c:v>
                </c:pt>
                <c:pt idx="1135">
                  <c:v>82.395068083483906</c:v>
                </c:pt>
                <c:pt idx="1136">
                  <c:v>82.410558447531997</c:v>
                </c:pt>
                <c:pt idx="1137">
                  <c:v>82.425257144310393</c:v>
                </c:pt>
                <c:pt idx="1138">
                  <c:v>82.439599211911002</c:v>
                </c:pt>
                <c:pt idx="1139">
                  <c:v>82.453921217603593</c:v>
                </c:pt>
                <c:pt idx="1140">
                  <c:v>82.468996585931293</c:v>
                </c:pt>
                <c:pt idx="1141">
                  <c:v>82.484065674824194</c:v>
                </c:pt>
                <c:pt idx="1142">
                  <c:v>82.4992008534295</c:v>
                </c:pt>
                <c:pt idx="1143">
                  <c:v>82.514442424882802</c:v>
                </c:pt>
                <c:pt idx="1144">
                  <c:v>82.529900124289895</c:v>
                </c:pt>
                <c:pt idx="1145">
                  <c:v>82.545569156812505</c:v>
                </c:pt>
                <c:pt idx="1146">
                  <c:v>82.561466278433201</c:v>
                </c:pt>
                <c:pt idx="1147">
                  <c:v>82.577582920566002</c:v>
                </c:pt>
                <c:pt idx="1148">
                  <c:v>82.593920099288397</c:v>
                </c:pt>
                <c:pt idx="1149">
                  <c:v>82.610480151428106</c:v>
                </c:pt>
                <c:pt idx="1150">
                  <c:v>82.627263520358895</c:v>
                </c:pt>
                <c:pt idx="1151">
                  <c:v>82.6442699680223</c:v>
                </c:pt>
                <c:pt idx="1152">
                  <c:v>82.661550893205998</c:v>
                </c:pt>
                <c:pt idx="1153">
                  <c:v>82.679126870672903</c:v>
                </c:pt>
                <c:pt idx="1154">
                  <c:v>82.696982877323705</c:v>
                </c:pt>
                <c:pt idx="1155">
                  <c:v>82.715095244471897</c:v>
                </c:pt>
                <c:pt idx="1156">
                  <c:v>82.733453020524806</c:v>
                </c:pt>
                <c:pt idx="1157">
                  <c:v>82.752013641289196</c:v>
                </c:pt>
                <c:pt idx="1158">
                  <c:v>82.770804303430197</c:v>
                </c:pt>
                <c:pt idx="1159">
                  <c:v>82.789820362006196</c:v>
                </c:pt>
                <c:pt idx="1160">
                  <c:v>82.809067375478406</c:v>
                </c:pt>
                <c:pt idx="1161">
                  <c:v>82.828998357816801</c:v>
                </c:pt>
                <c:pt idx="1162">
                  <c:v>82.852272601015798</c:v>
                </c:pt>
                <c:pt idx="1163">
                  <c:v>82.879177265450195</c:v>
                </c:pt>
                <c:pt idx="1164">
                  <c:v>82.9082404861512</c:v>
                </c:pt>
                <c:pt idx="1165">
                  <c:v>82.938471349063803</c:v>
                </c:pt>
                <c:pt idx="1166">
                  <c:v>82.969512455055906</c:v>
                </c:pt>
                <c:pt idx="1167">
                  <c:v>83.000990418779594</c:v>
                </c:pt>
                <c:pt idx="1168">
                  <c:v>83.032661149755199</c:v>
                </c:pt>
                <c:pt idx="1169">
                  <c:v>83.064413317663707</c:v>
                </c:pt>
                <c:pt idx="1170">
                  <c:v>83.096175373078907</c:v>
                </c:pt>
                <c:pt idx="1171">
                  <c:v>83.128044485104596</c:v>
                </c:pt>
                <c:pt idx="1172">
                  <c:v>83.160088173148296</c:v>
                </c:pt>
                <c:pt idx="1173">
                  <c:v>83.1921869906908</c:v>
                </c:pt>
                <c:pt idx="1174">
                  <c:v>83.224289482191693</c:v>
                </c:pt>
                <c:pt idx="1175">
                  <c:v>83.256388301766194</c:v>
                </c:pt>
                <c:pt idx="1176">
                  <c:v>83.288477309621598</c:v>
                </c:pt>
                <c:pt idx="1177">
                  <c:v>83.320653391665999</c:v>
                </c:pt>
                <c:pt idx="1178">
                  <c:v>83.3528020926164</c:v>
                </c:pt>
                <c:pt idx="1179">
                  <c:v>83.384932798871404</c:v>
                </c:pt>
                <c:pt idx="1180">
                  <c:v>83.417144601627399</c:v>
                </c:pt>
                <c:pt idx="1181">
                  <c:v>83.449528731111698</c:v>
                </c:pt>
                <c:pt idx="1182">
                  <c:v>83.482137303856902</c:v>
                </c:pt>
                <c:pt idx="1183">
                  <c:v>83.515306701670596</c:v>
                </c:pt>
                <c:pt idx="1184">
                  <c:v>83.549051524041303</c:v>
                </c:pt>
                <c:pt idx="1185">
                  <c:v>83.583329886332805</c:v>
                </c:pt>
                <c:pt idx="1186">
                  <c:v>83.618117272493606</c:v>
                </c:pt>
                <c:pt idx="1187">
                  <c:v>83.653608764172702</c:v>
                </c:pt>
                <c:pt idx="1188">
                  <c:v>83.550730129301996</c:v>
                </c:pt>
                <c:pt idx="1189">
                  <c:v>83.449798876961196</c:v>
                </c:pt>
                <c:pt idx="1190">
                  <c:v>83.349703392464207</c:v>
                </c:pt>
                <c:pt idx="1191">
                  <c:v>83.250927070880394</c:v>
                </c:pt>
                <c:pt idx="1192">
                  <c:v>83.153301279791094</c:v>
                </c:pt>
                <c:pt idx="1193">
                  <c:v>83.056924371954295</c:v>
                </c:pt>
                <c:pt idx="1194">
                  <c:v>82.961688425917302</c:v>
                </c:pt>
                <c:pt idx="1195">
                  <c:v>82.867664883165105</c:v>
                </c:pt>
                <c:pt idx="1196">
                  <c:v>82.774804381573205</c:v>
                </c:pt>
                <c:pt idx="1197">
                  <c:v>82.680375988481003</c:v>
                </c:pt>
                <c:pt idx="1198">
                  <c:v>82.584930437452101</c:v>
                </c:pt>
                <c:pt idx="1199">
                  <c:v>82.490721324009897</c:v>
                </c:pt>
                <c:pt idx="1200">
                  <c:v>82.397687346760094</c:v>
                </c:pt>
                <c:pt idx="1201">
                  <c:v>81.957981975407094</c:v>
                </c:pt>
                <c:pt idx="1202">
                  <c:v>81.516751498044002</c:v>
                </c:pt>
                <c:pt idx="1203">
                  <c:v>81.103784381518594</c:v>
                </c:pt>
                <c:pt idx="1204">
                  <c:v>80.694931366626193</c:v>
                </c:pt>
                <c:pt idx="1205">
                  <c:v>80.531978608837704</c:v>
                </c:pt>
                <c:pt idx="1206">
                  <c:v>80.577767799296794</c:v>
                </c:pt>
                <c:pt idx="1207">
                  <c:v>80.611229510217598</c:v>
                </c:pt>
                <c:pt idx="1208">
                  <c:v>80.638277731594798</c:v>
                </c:pt>
                <c:pt idx="1209">
                  <c:v>80.662957261203999</c:v>
                </c:pt>
                <c:pt idx="1210">
                  <c:v>80.687258572582493</c:v>
                </c:pt>
                <c:pt idx="1211">
                  <c:v>80.712047260853097</c:v>
                </c:pt>
                <c:pt idx="1212">
                  <c:v>80.737479360596794</c:v>
                </c:pt>
                <c:pt idx="1213">
                  <c:v>80.763596607866504</c:v>
                </c:pt>
                <c:pt idx="1214">
                  <c:v>80.790376173045104</c:v>
                </c:pt>
                <c:pt idx="1215">
                  <c:v>80.817963549815005</c:v>
                </c:pt>
                <c:pt idx="1216">
                  <c:v>80.846391218884506</c:v>
                </c:pt>
                <c:pt idx="1217">
                  <c:v>80.875784359688893</c:v>
                </c:pt>
                <c:pt idx="1218">
                  <c:v>80.906711327431495</c:v>
                </c:pt>
                <c:pt idx="1219">
                  <c:v>80.938994324850199</c:v>
                </c:pt>
                <c:pt idx="1220">
                  <c:v>80.971836752175307</c:v>
                </c:pt>
                <c:pt idx="1221">
                  <c:v>81.004835973571005</c:v>
                </c:pt>
                <c:pt idx="1222">
                  <c:v>81.0375374443542</c:v>
                </c:pt>
                <c:pt idx="1223">
                  <c:v>81.069815999966593</c:v>
                </c:pt>
                <c:pt idx="1224">
                  <c:v>81.101823675556801</c:v>
                </c:pt>
                <c:pt idx="1225">
                  <c:v>81.133812207076303</c:v>
                </c:pt>
                <c:pt idx="1226">
                  <c:v>81.165971371575395</c:v>
                </c:pt>
                <c:pt idx="1227">
                  <c:v>81.198044751711095</c:v>
                </c:pt>
                <c:pt idx="1228">
                  <c:v>81.229368292790198</c:v>
                </c:pt>
                <c:pt idx="1229">
                  <c:v>81.259372016073797</c:v>
                </c:pt>
                <c:pt idx="1230">
                  <c:v>81.288119063517897</c:v>
                </c:pt>
                <c:pt idx="1231">
                  <c:v>81.315170689839903</c:v>
                </c:pt>
                <c:pt idx="1232">
                  <c:v>81.316222291482106</c:v>
                </c:pt>
                <c:pt idx="1233">
                  <c:v>81.340061883866397</c:v>
                </c:pt>
                <c:pt idx="1234">
                  <c:v>81.368108568512</c:v>
                </c:pt>
                <c:pt idx="1235">
                  <c:v>81.392503138738107</c:v>
                </c:pt>
                <c:pt idx="1236">
                  <c:v>81.414815673015795</c:v>
                </c:pt>
                <c:pt idx="1237">
                  <c:v>81.435677903132898</c:v>
                </c:pt>
                <c:pt idx="1238">
                  <c:v>81.455052710063697</c:v>
                </c:pt>
                <c:pt idx="1239">
                  <c:v>81.473027836678099</c:v>
                </c:pt>
                <c:pt idx="1240">
                  <c:v>81.489807434226705</c:v>
                </c:pt>
                <c:pt idx="1241">
                  <c:v>81.505650913514401</c:v>
                </c:pt>
                <c:pt idx="1242">
                  <c:v>81.520824783570205</c:v>
                </c:pt>
                <c:pt idx="1243">
                  <c:v>81.535513880193704</c:v>
                </c:pt>
                <c:pt idx="1244">
                  <c:v>81.549847028950396</c:v>
                </c:pt>
                <c:pt idx="1245">
                  <c:v>81.5640100772506</c:v>
                </c:pt>
                <c:pt idx="1246">
                  <c:v>81.577994797157501</c:v>
                </c:pt>
                <c:pt idx="1247">
                  <c:v>81.591864292467307</c:v>
                </c:pt>
                <c:pt idx="1248">
                  <c:v>81.605630261655193</c:v>
                </c:pt>
                <c:pt idx="1249">
                  <c:v>81.618786484242307</c:v>
                </c:pt>
                <c:pt idx="1250">
                  <c:v>81.630735091492397</c:v>
                </c:pt>
                <c:pt idx="1251">
                  <c:v>81.641991675362704</c:v>
                </c:pt>
                <c:pt idx="1252">
                  <c:v>81.653113131197401</c:v>
                </c:pt>
                <c:pt idx="1253">
                  <c:v>81.664017235435793</c:v>
                </c:pt>
                <c:pt idx="1254">
                  <c:v>81.674773483918301</c:v>
                </c:pt>
                <c:pt idx="1255">
                  <c:v>81.685410636359094</c:v>
                </c:pt>
                <c:pt idx="1256">
                  <c:v>81.695952949453201</c:v>
                </c:pt>
                <c:pt idx="1257">
                  <c:v>81.706460507770402</c:v>
                </c:pt>
                <c:pt idx="1258">
                  <c:v>81.7168907025236</c:v>
                </c:pt>
                <c:pt idx="1259">
                  <c:v>81.727235204781607</c:v>
                </c:pt>
                <c:pt idx="1260">
                  <c:v>81.737499400041699</c:v>
                </c:pt>
                <c:pt idx="1261">
                  <c:v>81.747683796465694</c:v>
                </c:pt>
                <c:pt idx="1262">
                  <c:v>81.757824647265195</c:v>
                </c:pt>
                <c:pt idx="1263">
                  <c:v>81.767992525698304</c:v>
                </c:pt>
                <c:pt idx="1264">
                  <c:v>81.778203708997296</c:v>
                </c:pt>
                <c:pt idx="1265">
                  <c:v>81.788464798556703</c:v>
                </c:pt>
                <c:pt idx="1266">
                  <c:v>81.798783397309606</c:v>
                </c:pt>
                <c:pt idx="1267">
                  <c:v>81.809186476749801</c:v>
                </c:pt>
                <c:pt idx="1268">
                  <c:v>81.819673682214002</c:v>
                </c:pt>
                <c:pt idx="1269">
                  <c:v>81.830264176593204</c:v>
                </c:pt>
                <c:pt idx="1270">
                  <c:v>81.840962355392605</c:v>
                </c:pt>
                <c:pt idx="1271">
                  <c:v>81.851835234977599</c:v>
                </c:pt>
                <c:pt idx="1272">
                  <c:v>81.862889898531904</c:v>
                </c:pt>
                <c:pt idx="1273">
                  <c:v>81.874108423814704</c:v>
                </c:pt>
                <c:pt idx="1274">
                  <c:v>81.885494038244005</c:v>
                </c:pt>
                <c:pt idx="1275">
                  <c:v>81.897019922676606</c:v>
                </c:pt>
                <c:pt idx="1276">
                  <c:v>81.908710824148699</c:v>
                </c:pt>
                <c:pt idx="1277">
                  <c:v>81.920566246695003</c:v>
                </c:pt>
                <c:pt idx="1278">
                  <c:v>81.932584623719805</c:v>
                </c:pt>
                <c:pt idx="1279">
                  <c:v>81.944765626715593</c:v>
                </c:pt>
                <c:pt idx="1280">
                  <c:v>81.957107632967805</c:v>
                </c:pt>
                <c:pt idx="1281">
                  <c:v>81.9699629539803</c:v>
                </c:pt>
                <c:pt idx="1282">
                  <c:v>81.985145565952706</c:v>
                </c:pt>
                <c:pt idx="1283">
                  <c:v>82.002954052022801</c:v>
                </c:pt>
                <c:pt idx="1284">
                  <c:v>82.022607893464794</c:v>
                </c:pt>
                <c:pt idx="1285">
                  <c:v>82.043443403430999</c:v>
                </c:pt>
                <c:pt idx="1286">
                  <c:v>82.064978404919202</c:v>
                </c:pt>
                <c:pt idx="1287">
                  <c:v>82.087030267930402</c:v>
                </c:pt>
                <c:pt idx="1288">
                  <c:v>82.109448540901596</c:v>
                </c:pt>
                <c:pt idx="1289">
                  <c:v>82.132059598880303</c:v>
                </c:pt>
                <c:pt idx="1290">
                  <c:v>82.154775058058405</c:v>
                </c:pt>
                <c:pt idx="1291">
                  <c:v>82.177539038111306</c:v>
                </c:pt>
                <c:pt idx="1292">
                  <c:v>82.200333144285196</c:v>
                </c:pt>
                <c:pt idx="1293">
                  <c:v>82.223286077676804</c:v>
                </c:pt>
                <c:pt idx="1294">
                  <c:v>82.246365767372694</c:v>
                </c:pt>
                <c:pt idx="1295">
                  <c:v>82.269504730444993</c:v>
                </c:pt>
                <c:pt idx="1296">
                  <c:v>82.292682344047094</c:v>
                </c:pt>
                <c:pt idx="1297">
                  <c:v>82.315842719961694</c:v>
                </c:pt>
                <c:pt idx="1298">
                  <c:v>82.338944598116896</c:v>
                </c:pt>
                <c:pt idx="1299">
                  <c:v>82.362113176957394</c:v>
                </c:pt>
                <c:pt idx="1300">
                  <c:v>82.385352027871093</c:v>
                </c:pt>
                <c:pt idx="1301">
                  <c:v>82.4086277797376</c:v>
                </c:pt>
                <c:pt idx="1302">
                  <c:v>82.431981200800195</c:v>
                </c:pt>
                <c:pt idx="1303">
                  <c:v>82.455522294357394</c:v>
                </c:pt>
                <c:pt idx="1304">
                  <c:v>82.479391597186293</c:v>
                </c:pt>
                <c:pt idx="1305">
                  <c:v>82.503790681790306</c:v>
                </c:pt>
                <c:pt idx="1306">
                  <c:v>82.528995340847501</c:v>
                </c:pt>
                <c:pt idx="1307">
                  <c:v>82.426943477232598</c:v>
                </c:pt>
                <c:pt idx="1308">
                  <c:v>82.340851652012901</c:v>
                </c:pt>
                <c:pt idx="1309">
                  <c:v>82.255358346838904</c:v>
                </c:pt>
                <c:pt idx="1310">
                  <c:v>82.170600722421497</c:v>
                </c:pt>
                <c:pt idx="1311">
                  <c:v>82.086629714091202</c:v>
                </c:pt>
                <c:pt idx="1312">
                  <c:v>82.003465611718198</c:v>
                </c:pt>
                <c:pt idx="1313">
                  <c:v>81.921093056415998</c:v>
                </c:pt>
                <c:pt idx="1314">
                  <c:v>81.837321025035806</c:v>
                </c:pt>
                <c:pt idx="1315">
                  <c:v>81.752414560880794</c:v>
                </c:pt>
                <c:pt idx="1316">
                  <c:v>81.668428233193296</c:v>
                </c:pt>
                <c:pt idx="1317">
                  <c:v>81.5853534024737</c:v>
                </c:pt>
                <c:pt idx="1318">
                  <c:v>81.503179371100103</c:v>
                </c:pt>
                <c:pt idx="1319">
                  <c:v>81.421874273274696</c:v>
                </c:pt>
                <c:pt idx="1320">
                  <c:v>81.341388662025196</c:v>
                </c:pt>
                <c:pt idx="1321">
                  <c:v>80.902586665043202</c:v>
                </c:pt>
                <c:pt idx="1322">
                  <c:v>80.453290647618104</c:v>
                </c:pt>
                <c:pt idx="1323">
                  <c:v>80.026186234345104</c:v>
                </c:pt>
                <c:pt idx="1324">
                  <c:v>79.777968552179999</c:v>
                </c:pt>
                <c:pt idx="1325">
                  <c:v>79.815048207373394</c:v>
                </c:pt>
                <c:pt idx="1326">
                  <c:v>79.842442311626698</c:v>
                </c:pt>
                <c:pt idx="1327">
                  <c:v>79.863907126161607</c:v>
                </c:pt>
                <c:pt idx="1328">
                  <c:v>79.883192974829001</c:v>
                </c:pt>
                <c:pt idx="1329">
                  <c:v>79.901458250178806</c:v>
                </c:pt>
                <c:pt idx="1330">
                  <c:v>79.919410000255496</c:v>
                </c:pt>
                <c:pt idx="1331">
                  <c:v>79.937392556766</c:v>
                </c:pt>
                <c:pt idx="1332">
                  <c:v>79.955479233412504</c:v>
                </c:pt>
                <c:pt idx="1333">
                  <c:v>79.9737573241635</c:v>
                </c:pt>
                <c:pt idx="1334">
                  <c:v>79.992284834770999</c:v>
                </c:pt>
                <c:pt idx="1335">
                  <c:v>80.011044051374796</c:v>
                </c:pt>
                <c:pt idx="1336">
                  <c:v>80.030045108607197</c:v>
                </c:pt>
                <c:pt idx="1337">
                  <c:v>80.049233390907901</c:v>
                </c:pt>
                <c:pt idx="1338">
                  <c:v>80.068699125974504</c:v>
                </c:pt>
                <c:pt idx="1339">
                  <c:v>80.089197474887598</c:v>
                </c:pt>
                <c:pt idx="1340">
                  <c:v>80.109944231307594</c:v>
                </c:pt>
                <c:pt idx="1341">
                  <c:v>80.130920843823304</c:v>
                </c:pt>
                <c:pt idx="1342">
                  <c:v>80.152049830073494</c:v>
                </c:pt>
                <c:pt idx="1343">
                  <c:v>80.173348256967998</c:v>
                </c:pt>
                <c:pt idx="1344">
                  <c:v>80.194798283767696</c:v>
                </c:pt>
                <c:pt idx="1345">
                  <c:v>80.216344016243596</c:v>
                </c:pt>
                <c:pt idx="1346">
                  <c:v>80.238043106484795</c:v>
                </c:pt>
                <c:pt idx="1347">
                  <c:v>80.259848763701001</c:v>
                </c:pt>
                <c:pt idx="1348">
                  <c:v>80.281696536945404</c:v>
                </c:pt>
                <c:pt idx="1349">
                  <c:v>80.303498185913199</c:v>
                </c:pt>
                <c:pt idx="1350">
                  <c:v>80.325280202079099</c:v>
                </c:pt>
                <c:pt idx="1351">
                  <c:v>78.690818116461102</c:v>
                </c:pt>
                <c:pt idx="1352">
                  <c:v>78.290272786960301</c:v>
                </c:pt>
                <c:pt idx="1353">
                  <c:v>78.285508932486593</c:v>
                </c:pt>
                <c:pt idx="1354">
                  <c:v>78.301253223149104</c:v>
                </c:pt>
                <c:pt idx="1355">
                  <c:v>78.318610116384903</c:v>
                </c:pt>
                <c:pt idx="1356">
                  <c:v>78.335602602232697</c:v>
                </c:pt>
                <c:pt idx="1357">
                  <c:v>78.352523083063502</c:v>
                </c:pt>
                <c:pt idx="1358">
                  <c:v>78.369151890873198</c:v>
                </c:pt>
                <c:pt idx="1359">
                  <c:v>78.385120201068801</c:v>
                </c:pt>
                <c:pt idx="1360">
                  <c:v>78.400339550750104</c:v>
                </c:pt>
                <c:pt idx="1361">
                  <c:v>78.4151626454466</c:v>
                </c:pt>
                <c:pt idx="1362">
                  <c:v>78.429455307774802</c:v>
                </c:pt>
                <c:pt idx="1363">
                  <c:v>78.4431786082407</c:v>
                </c:pt>
                <c:pt idx="1364">
                  <c:v>78.456386646075103</c:v>
                </c:pt>
                <c:pt idx="1365">
                  <c:v>78.469128081475006</c:v>
                </c:pt>
                <c:pt idx="1366">
                  <c:v>78.481436669559201</c:v>
                </c:pt>
                <c:pt idx="1367">
                  <c:v>78.493336235853107</c:v>
                </c:pt>
                <c:pt idx="1368">
                  <c:v>78.504908776881607</c:v>
                </c:pt>
                <c:pt idx="1369">
                  <c:v>78.516265086389694</c:v>
                </c:pt>
                <c:pt idx="1370">
                  <c:v>78.527584750421596</c:v>
                </c:pt>
                <c:pt idx="1371">
                  <c:v>78.538470337580804</c:v>
                </c:pt>
                <c:pt idx="1372">
                  <c:v>78.548580031868397</c:v>
                </c:pt>
                <c:pt idx="1373">
                  <c:v>78.558349364394502</c:v>
                </c:pt>
                <c:pt idx="1374">
                  <c:v>78.567676941830797</c:v>
                </c:pt>
                <c:pt idx="1375">
                  <c:v>78.576699926804395</c:v>
                </c:pt>
                <c:pt idx="1376">
                  <c:v>78.585366519655196</c:v>
                </c:pt>
                <c:pt idx="1377">
                  <c:v>78.593736077488899</c:v>
                </c:pt>
                <c:pt idx="1378">
                  <c:v>78.602100123515498</c:v>
                </c:pt>
                <c:pt idx="1379">
                  <c:v>78.610542201758804</c:v>
                </c:pt>
                <c:pt idx="1380">
                  <c:v>78.618792458934607</c:v>
                </c:pt>
                <c:pt idx="1381">
                  <c:v>78.626885965989203</c:v>
                </c:pt>
                <c:pt idx="1382">
                  <c:v>78.634887624267193</c:v>
                </c:pt>
                <c:pt idx="1383">
                  <c:v>78.642823755375701</c:v>
                </c:pt>
                <c:pt idx="1384">
                  <c:v>78.650713657849806</c:v>
                </c:pt>
                <c:pt idx="1385">
                  <c:v>78.658574820968994</c:v>
                </c:pt>
                <c:pt idx="1386">
                  <c:v>78.666415117451706</c:v>
                </c:pt>
                <c:pt idx="1387">
                  <c:v>78.674248487004604</c:v>
                </c:pt>
                <c:pt idx="1388">
                  <c:v>78.682093965320703</c:v>
                </c:pt>
                <c:pt idx="1389">
                  <c:v>78.689956013600195</c:v>
                </c:pt>
                <c:pt idx="1390">
                  <c:v>78.697852051362105</c:v>
                </c:pt>
                <c:pt idx="1391">
                  <c:v>78.705820347786599</c:v>
                </c:pt>
                <c:pt idx="1392">
                  <c:v>78.713855941681601</c:v>
                </c:pt>
                <c:pt idx="1393">
                  <c:v>78.721962109730995</c:v>
                </c:pt>
                <c:pt idx="1394">
                  <c:v>78.730148702438001</c:v>
                </c:pt>
                <c:pt idx="1395">
                  <c:v>78.738411323622799</c:v>
                </c:pt>
                <c:pt idx="1396">
                  <c:v>78.746756277106797</c:v>
                </c:pt>
                <c:pt idx="1397">
                  <c:v>78.755186128042794</c:v>
                </c:pt>
                <c:pt idx="1398">
                  <c:v>78.7636995173131</c:v>
                </c:pt>
                <c:pt idx="1399">
                  <c:v>78.772302203591195</c:v>
                </c:pt>
                <c:pt idx="1400">
                  <c:v>78.780996118540401</c:v>
                </c:pt>
                <c:pt idx="1401">
                  <c:v>78.789964953134401</c:v>
                </c:pt>
                <c:pt idx="1402">
                  <c:v>78.800035736081298</c:v>
                </c:pt>
                <c:pt idx="1403">
                  <c:v>78.811630093691505</c:v>
                </c:pt>
                <c:pt idx="1404">
                  <c:v>78.824500001882598</c:v>
                </c:pt>
                <c:pt idx="1405">
                  <c:v>78.838352851576502</c:v>
                </c:pt>
                <c:pt idx="1406">
                  <c:v>78.852921601241505</c:v>
                </c:pt>
                <c:pt idx="1407">
                  <c:v>78.868027613203793</c:v>
                </c:pt>
                <c:pt idx="1408">
                  <c:v>78.883577284207604</c:v>
                </c:pt>
                <c:pt idx="1409">
                  <c:v>78.899400580989095</c:v>
                </c:pt>
                <c:pt idx="1410">
                  <c:v>78.915393007230904</c:v>
                </c:pt>
                <c:pt idx="1411">
                  <c:v>78.931493135062496</c:v>
                </c:pt>
                <c:pt idx="1412">
                  <c:v>78.947649955042905</c:v>
                </c:pt>
                <c:pt idx="1413">
                  <c:v>78.963871625223206</c:v>
                </c:pt>
                <c:pt idx="1414">
                  <c:v>78.980217401493505</c:v>
                </c:pt>
                <c:pt idx="1415">
                  <c:v>78.996620931139006</c:v>
                </c:pt>
                <c:pt idx="1416">
                  <c:v>79.0130517699872</c:v>
                </c:pt>
                <c:pt idx="1417">
                  <c:v>79.029499430190896</c:v>
                </c:pt>
                <c:pt idx="1418">
                  <c:v>79.0459452915117</c:v>
                </c:pt>
                <c:pt idx="1419">
                  <c:v>79.062382511073096</c:v>
                </c:pt>
                <c:pt idx="1420">
                  <c:v>79.078927302512497</c:v>
                </c:pt>
                <c:pt idx="1421">
                  <c:v>79.095530599300602</c:v>
                </c:pt>
                <c:pt idx="1422">
                  <c:v>79.1121567883811</c:v>
                </c:pt>
                <c:pt idx="1423">
                  <c:v>79.128796535230606</c:v>
                </c:pt>
                <c:pt idx="1424">
                  <c:v>79.145432305184301</c:v>
                </c:pt>
                <c:pt idx="1425">
                  <c:v>79.162058023855195</c:v>
                </c:pt>
                <c:pt idx="1426">
                  <c:v>79.178719184594698</c:v>
                </c:pt>
                <c:pt idx="1427">
                  <c:v>79.195485935204005</c:v>
                </c:pt>
                <c:pt idx="1428">
                  <c:v>79.212292757688701</c:v>
                </c:pt>
                <c:pt idx="1429">
                  <c:v>79.229114417893499</c:v>
                </c:pt>
                <c:pt idx="1430">
                  <c:v>79.245851526764596</c:v>
                </c:pt>
                <c:pt idx="1431">
                  <c:v>79.262504810365002</c:v>
                </c:pt>
                <c:pt idx="1432">
                  <c:v>79.279171293479195</c:v>
                </c:pt>
                <c:pt idx="1433">
                  <c:v>79.295827902866904</c:v>
                </c:pt>
                <c:pt idx="1434">
                  <c:v>79.312619399062498</c:v>
                </c:pt>
                <c:pt idx="1435">
                  <c:v>79.329432376885407</c:v>
                </c:pt>
                <c:pt idx="1436">
                  <c:v>79.346256380603705</c:v>
                </c:pt>
                <c:pt idx="1437">
                  <c:v>79.363166341706005</c:v>
                </c:pt>
                <c:pt idx="1438">
                  <c:v>79.380213275856406</c:v>
                </c:pt>
                <c:pt idx="1439">
                  <c:v>79.397275820000502</c:v>
                </c:pt>
                <c:pt idx="1440">
                  <c:v>79.414467917133805</c:v>
                </c:pt>
                <c:pt idx="1441">
                  <c:v>79.356276529410295</c:v>
                </c:pt>
                <c:pt idx="1442">
                  <c:v>78.883650839747403</c:v>
                </c:pt>
                <c:pt idx="1443">
                  <c:v>78.503281619155601</c:v>
                </c:pt>
                <c:pt idx="1444">
                  <c:v>78.525244400076204</c:v>
                </c:pt>
                <c:pt idx="1445">
                  <c:v>78.544361866498804</c:v>
                </c:pt>
                <c:pt idx="1446">
                  <c:v>78.560034300199106</c:v>
                </c:pt>
                <c:pt idx="1447">
                  <c:v>78.574471949490999</c:v>
                </c:pt>
                <c:pt idx="1448">
                  <c:v>78.588717567192106</c:v>
                </c:pt>
                <c:pt idx="1449">
                  <c:v>78.602873171691897</c:v>
                </c:pt>
                <c:pt idx="1450">
                  <c:v>78.617045291551506</c:v>
                </c:pt>
                <c:pt idx="1451">
                  <c:v>78.631311168539199</c:v>
                </c:pt>
                <c:pt idx="1452">
                  <c:v>78.645715704944195</c:v>
                </c:pt>
                <c:pt idx="1453">
                  <c:v>78.660285379685007</c:v>
                </c:pt>
                <c:pt idx="1454">
                  <c:v>78.675172614469503</c:v>
                </c:pt>
                <c:pt idx="1455">
                  <c:v>78.690652064728098</c:v>
                </c:pt>
                <c:pt idx="1456">
                  <c:v>78.706623951292798</c:v>
                </c:pt>
                <c:pt idx="1457">
                  <c:v>78.723110774575403</c:v>
                </c:pt>
                <c:pt idx="1458">
                  <c:v>78.740080810643306</c:v>
                </c:pt>
                <c:pt idx="1459">
                  <c:v>78.7575119332448</c:v>
                </c:pt>
                <c:pt idx="1460">
                  <c:v>78.775298350898794</c:v>
                </c:pt>
                <c:pt idx="1461">
                  <c:v>78.793492468708294</c:v>
                </c:pt>
                <c:pt idx="1462">
                  <c:v>78.812063259786996</c:v>
                </c:pt>
                <c:pt idx="1463">
                  <c:v>78.8309246591554</c:v>
                </c:pt>
                <c:pt idx="1464">
                  <c:v>78.850029475906496</c:v>
                </c:pt>
                <c:pt idx="1465">
                  <c:v>78.8693342351268</c:v>
                </c:pt>
                <c:pt idx="1466">
                  <c:v>78.888976920065602</c:v>
                </c:pt>
                <c:pt idx="1467">
                  <c:v>78.908830842321194</c:v>
                </c:pt>
                <c:pt idx="1468">
                  <c:v>78.928814605002302</c:v>
                </c:pt>
                <c:pt idx="1469">
                  <c:v>78.948848003654007</c:v>
                </c:pt>
                <c:pt idx="1470">
                  <c:v>78.968921471048901</c:v>
                </c:pt>
                <c:pt idx="1471">
                  <c:v>78.828630352330094</c:v>
                </c:pt>
                <c:pt idx="1472">
                  <c:v>78.693873122165499</c:v>
                </c:pt>
                <c:pt idx="1473">
                  <c:v>78.687041562416596</c:v>
                </c:pt>
                <c:pt idx="1474">
                  <c:v>78.702948249241501</c:v>
                </c:pt>
                <c:pt idx="1475">
                  <c:v>78.718441652986598</c:v>
                </c:pt>
                <c:pt idx="1476">
                  <c:v>78.732057810144497</c:v>
                </c:pt>
                <c:pt idx="1477">
                  <c:v>78.744326862353105</c:v>
                </c:pt>
                <c:pt idx="1478">
                  <c:v>78.755753764317106</c:v>
                </c:pt>
                <c:pt idx="1479">
                  <c:v>78.766575671431397</c:v>
                </c:pt>
                <c:pt idx="1480">
                  <c:v>78.776957360013597</c:v>
                </c:pt>
                <c:pt idx="1481">
                  <c:v>78.786946029740193</c:v>
                </c:pt>
                <c:pt idx="1482">
                  <c:v>78.796630060846795</c:v>
                </c:pt>
                <c:pt idx="1483">
                  <c:v>78.806000119807194</c:v>
                </c:pt>
                <c:pt idx="1484">
                  <c:v>78.8151140963964</c:v>
                </c:pt>
                <c:pt idx="1485">
                  <c:v>78.824024699337897</c:v>
                </c:pt>
                <c:pt idx="1486">
                  <c:v>78.832756775868205</c:v>
                </c:pt>
                <c:pt idx="1487">
                  <c:v>78.841350340268207</c:v>
                </c:pt>
                <c:pt idx="1488">
                  <c:v>78.849857410369694</c:v>
                </c:pt>
                <c:pt idx="1489">
                  <c:v>78.858257723520495</c:v>
                </c:pt>
                <c:pt idx="1490">
                  <c:v>78.866516675061902</c:v>
                </c:pt>
                <c:pt idx="1491">
                  <c:v>78.874688932037103</c:v>
                </c:pt>
                <c:pt idx="1492">
                  <c:v>78.882709283735593</c:v>
                </c:pt>
                <c:pt idx="1493">
                  <c:v>78.890621953520906</c:v>
                </c:pt>
                <c:pt idx="1494">
                  <c:v>78.898475540925602</c:v>
                </c:pt>
                <c:pt idx="1495">
                  <c:v>78.906233501391796</c:v>
                </c:pt>
                <c:pt idx="1496">
                  <c:v>78.913904656785306</c:v>
                </c:pt>
                <c:pt idx="1497">
                  <c:v>78.921455081995205</c:v>
                </c:pt>
                <c:pt idx="1498">
                  <c:v>78.928678770076999</c:v>
                </c:pt>
                <c:pt idx="1499">
                  <c:v>78.935294676395799</c:v>
                </c:pt>
                <c:pt idx="1500">
                  <c:v>78.941485643147999</c:v>
                </c:pt>
                <c:pt idx="1501">
                  <c:v>78.947349859474002</c:v>
                </c:pt>
                <c:pt idx="1502">
                  <c:v>78.953029691093903</c:v>
                </c:pt>
                <c:pt idx="1503">
                  <c:v>78.958592110363995</c:v>
                </c:pt>
                <c:pt idx="1504">
                  <c:v>78.964134909034598</c:v>
                </c:pt>
                <c:pt idx="1505">
                  <c:v>78.969715220431297</c:v>
                </c:pt>
                <c:pt idx="1506">
                  <c:v>78.975236403178997</c:v>
                </c:pt>
                <c:pt idx="1507">
                  <c:v>78.980764720464705</c:v>
                </c:pt>
                <c:pt idx="1508">
                  <c:v>78.9863315361562</c:v>
                </c:pt>
                <c:pt idx="1509">
                  <c:v>78.991881817856694</c:v>
                </c:pt>
                <c:pt idx="1510">
                  <c:v>78.997425805425195</c:v>
                </c:pt>
                <c:pt idx="1511">
                  <c:v>79.0029744830765</c:v>
                </c:pt>
                <c:pt idx="1512">
                  <c:v>79.008536440514206</c:v>
                </c:pt>
                <c:pt idx="1513">
                  <c:v>79.014115503953505</c:v>
                </c:pt>
                <c:pt idx="1514">
                  <c:v>79.019728015690802</c:v>
                </c:pt>
                <c:pt idx="1515">
                  <c:v>79.025401686974106</c:v>
                </c:pt>
                <c:pt idx="1516">
                  <c:v>79.0311361067766</c:v>
                </c:pt>
                <c:pt idx="1517">
                  <c:v>79.0369278513149</c:v>
                </c:pt>
                <c:pt idx="1518">
                  <c:v>79.042778255120297</c:v>
                </c:pt>
                <c:pt idx="1519">
                  <c:v>79.048691880335994</c:v>
                </c:pt>
                <c:pt idx="1520">
                  <c:v>79.054670306380999</c:v>
                </c:pt>
                <c:pt idx="1521">
                  <c:v>79.060851565359698</c:v>
                </c:pt>
                <c:pt idx="1522">
                  <c:v>79.067841489477999</c:v>
                </c:pt>
                <c:pt idx="1523">
                  <c:v>79.075967254810095</c:v>
                </c:pt>
                <c:pt idx="1524">
                  <c:v>79.085022213684198</c:v>
                </c:pt>
                <c:pt idx="1525">
                  <c:v>79.0947946283177</c:v>
                </c:pt>
                <c:pt idx="1526">
                  <c:v>79.1051201982648</c:v>
                </c:pt>
                <c:pt idx="1527">
                  <c:v>79.115897510989399</c:v>
                </c:pt>
                <c:pt idx="1528">
                  <c:v>79.127002548354298</c:v>
                </c:pt>
                <c:pt idx="1529">
                  <c:v>79.138332858132301</c:v>
                </c:pt>
                <c:pt idx="1530">
                  <c:v>79.149838273765297</c:v>
                </c:pt>
                <c:pt idx="1531">
                  <c:v>79.161470132076801</c:v>
                </c:pt>
                <c:pt idx="1532">
                  <c:v>79.173198756103403</c:v>
                </c:pt>
                <c:pt idx="1533">
                  <c:v>79.185000865063401</c:v>
                </c:pt>
                <c:pt idx="1534">
                  <c:v>79.196881967481801</c:v>
                </c:pt>
                <c:pt idx="1535">
                  <c:v>79.208818746318599</c:v>
                </c:pt>
                <c:pt idx="1536">
                  <c:v>79.220779940117893</c:v>
                </c:pt>
                <c:pt idx="1537">
                  <c:v>79.232695601159307</c:v>
                </c:pt>
                <c:pt idx="1538">
                  <c:v>79.244719903519595</c:v>
                </c:pt>
                <c:pt idx="1539">
                  <c:v>79.256839309619394</c:v>
                </c:pt>
                <c:pt idx="1540">
                  <c:v>79.269018394414303</c:v>
                </c:pt>
                <c:pt idx="1541">
                  <c:v>79.281399249467</c:v>
                </c:pt>
                <c:pt idx="1542">
                  <c:v>79.293937612390806</c:v>
                </c:pt>
                <c:pt idx="1543">
                  <c:v>79.306628386771393</c:v>
                </c:pt>
                <c:pt idx="1544">
                  <c:v>79.319469897364698</c:v>
                </c:pt>
                <c:pt idx="1545">
                  <c:v>79.332514497638201</c:v>
                </c:pt>
                <c:pt idx="1546">
                  <c:v>79.3457899875349</c:v>
                </c:pt>
                <c:pt idx="1547">
                  <c:v>79.359340053444001</c:v>
                </c:pt>
                <c:pt idx="1548">
                  <c:v>79.300393328838297</c:v>
                </c:pt>
                <c:pt idx="1549">
                  <c:v>79.240924779926402</c:v>
                </c:pt>
                <c:pt idx="1550">
                  <c:v>79.181292899238201</c:v>
                </c:pt>
                <c:pt idx="1551">
                  <c:v>79.121760700977603</c:v>
                </c:pt>
                <c:pt idx="1552">
                  <c:v>79.062328298195794</c:v>
                </c:pt>
                <c:pt idx="1553">
                  <c:v>79.003093698156306</c:v>
                </c:pt>
                <c:pt idx="1554">
                  <c:v>78.944085599490506</c:v>
                </c:pt>
                <c:pt idx="1555">
                  <c:v>78.885337361462902</c:v>
                </c:pt>
                <c:pt idx="1556">
                  <c:v>78.826875310840805</c:v>
                </c:pt>
                <c:pt idx="1557">
                  <c:v>78.7687177419119</c:v>
                </c:pt>
                <c:pt idx="1558">
                  <c:v>78.710881877025898</c:v>
                </c:pt>
                <c:pt idx="1559">
                  <c:v>78.653373569727705</c:v>
                </c:pt>
                <c:pt idx="1560">
                  <c:v>78.596200070674499</c:v>
                </c:pt>
                <c:pt idx="1561">
                  <c:v>78.149138805970296</c:v>
                </c:pt>
                <c:pt idx="1562">
                  <c:v>77.6817755740541</c:v>
                </c:pt>
                <c:pt idx="1563">
                  <c:v>77.559314010957706</c:v>
                </c:pt>
                <c:pt idx="1564">
                  <c:v>77.578656349543905</c:v>
                </c:pt>
                <c:pt idx="1565">
                  <c:v>77.593385894066401</c:v>
                </c:pt>
                <c:pt idx="1566">
                  <c:v>77.605621289853701</c:v>
                </c:pt>
                <c:pt idx="1567">
                  <c:v>77.617301438796702</c:v>
                </c:pt>
                <c:pt idx="1568">
                  <c:v>77.628546189257804</c:v>
                </c:pt>
                <c:pt idx="1569">
                  <c:v>77.639753754533601</c:v>
                </c:pt>
                <c:pt idx="1570">
                  <c:v>77.651082697004895</c:v>
                </c:pt>
                <c:pt idx="1571">
                  <c:v>77.6625890651774</c:v>
                </c:pt>
                <c:pt idx="1572">
                  <c:v>77.674306013007296</c:v>
                </c:pt>
                <c:pt idx="1573">
                  <c:v>77.686262313995201</c:v>
                </c:pt>
                <c:pt idx="1574">
                  <c:v>77.698472665835396</c:v>
                </c:pt>
                <c:pt idx="1575">
                  <c:v>77.710965652465305</c:v>
                </c:pt>
                <c:pt idx="1576">
                  <c:v>77.723747646064098</c:v>
                </c:pt>
                <c:pt idx="1577">
                  <c:v>77.736858104203506</c:v>
                </c:pt>
                <c:pt idx="1578">
                  <c:v>77.750673133572903</c:v>
                </c:pt>
                <c:pt idx="1579">
                  <c:v>77.765584093636093</c:v>
                </c:pt>
                <c:pt idx="1580">
                  <c:v>77.780971147343706</c:v>
                </c:pt>
                <c:pt idx="1581">
                  <c:v>77.796782713731702</c:v>
                </c:pt>
                <c:pt idx="1582">
                  <c:v>77.812952097207798</c:v>
                </c:pt>
                <c:pt idx="1583">
                  <c:v>77.829618270477994</c:v>
                </c:pt>
                <c:pt idx="1584">
                  <c:v>77.846713982933395</c:v>
                </c:pt>
                <c:pt idx="1585">
                  <c:v>77.864174209744903</c:v>
                </c:pt>
                <c:pt idx="1586">
                  <c:v>77.882048322164906</c:v>
                </c:pt>
                <c:pt idx="1587">
                  <c:v>77.900276505295594</c:v>
                </c:pt>
                <c:pt idx="1588">
                  <c:v>77.918876246289898</c:v>
                </c:pt>
                <c:pt idx="1589">
                  <c:v>77.937720107626802</c:v>
                </c:pt>
                <c:pt idx="1590">
                  <c:v>77.956630589867103</c:v>
                </c:pt>
                <c:pt idx="1591">
                  <c:v>76.540073717682304</c:v>
                </c:pt>
                <c:pt idx="1592">
                  <c:v>76.0553818704078</c:v>
                </c:pt>
                <c:pt idx="1593">
                  <c:v>76.054290480901898</c:v>
                </c:pt>
                <c:pt idx="1594">
                  <c:v>76.065624911937107</c:v>
                </c:pt>
                <c:pt idx="1595">
                  <c:v>76.079293319416195</c:v>
                </c:pt>
                <c:pt idx="1596">
                  <c:v>76.092879649577796</c:v>
                </c:pt>
                <c:pt idx="1597">
                  <c:v>76.105842612398007</c:v>
                </c:pt>
                <c:pt idx="1598">
                  <c:v>76.118281400645202</c:v>
                </c:pt>
                <c:pt idx="1599">
                  <c:v>76.130494208841995</c:v>
                </c:pt>
                <c:pt idx="1600">
                  <c:v>76.142087342590003</c:v>
                </c:pt>
                <c:pt idx="1601">
                  <c:v>76.153133620132493</c:v>
                </c:pt>
                <c:pt idx="1602">
                  <c:v>76.163679035296596</c:v>
                </c:pt>
                <c:pt idx="1603">
                  <c:v>76.173787861713706</c:v>
                </c:pt>
                <c:pt idx="1604">
                  <c:v>76.183492634950298</c:v>
                </c:pt>
                <c:pt idx="1605">
                  <c:v>76.192916993019693</c:v>
                </c:pt>
                <c:pt idx="1606">
                  <c:v>76.202284043897095</c:v>
                </c:pt>
                <c:pt idx="1607">
                  <c:v>76.211492052948401</c:v>
                </c:pt>
                <c:pt idx="1608">
                  <c:v>76.220401544212606</c:v>
                </c:pt>
                <c:pt idx="1609">
                  <c:v>76.229124542326502</c:v>
                </c:pt>
                <c:pt idx="1610">
                  <c:v>76.237966506737607</c:v>
                </c:pt>
                <c:pt idx="1611">
                  <c:v>76.246572212958199</c:v>
                </c:pt>
                <c:pt idx="1612">
                  <c:v>76.254932275956705</c:v>
                </c:pt>
                <c:pt idx="1613">
                  <c:v>76.263057396509794</c:v>
                </c:pt>
                <c:pt idx="1614">
                  <c:v>76.271161794232697</c:v>
                </c:pt>
                <c:pt idx="1615">
                  <c:v>76.279117356159304</c:v>
                </c:pt>
                <c:pt idx="1616">
                  <c:v>76.286869714630299</c:v>
                </c:pt>
                <c:pt idx="1617">
                  <c:v>76.294470359153806</c:v>
                </c:pt>
                <c:pt idx="1618">
                  <c:v>76.301989628357703</c:v>
                </c:pt>
                <c:pt idx="1619">
                  <c:v>76.309339220260298</c:v>
                </c:pt>
                <c:pt idx="1620">
                  <c:v>76.316540789575697</c:v>
                </c:pt>
                <c:pt idx="1621">
                  <c:v>76.323595993554704</c:v>
                </c:pt>
                <c:pt idx="1622">
                  <c:v>76.330305297838706</c:v>
                </c:pt>
                <c:pt idx="1623">
                  <c:v>76.336755506392606</c:v>
                </c:pt>
                <c:pt idx="1624">
                  <c:v>76.343141928519103</c:v>
                </c:pt>
                <c:pt idx="1625">
                  <c:v>76.349289398022805</c:v>
                </c:pt>
                <c:pt idx="1626">
                  <c:v>76.355219595114605</c:v>
                </c:pt>
                <c:pt idx="1627">
                  <c:v>76.360958151498593</c:v>
                </c:pt>
                <c:pt idx="1628">
                  <c:v>76.366533890343305</c:v>
                </c:pt>
                <c:pt idx="1629">
                  <c:v>76.372108846131198</c:v>
                </c:pt>
                <c:pt idx="1630">
                  <c:v>76.377960446278195</c:v>
                </c:pt>
                <c:pt idx="1631">
                  <c:v>76.3841925283714</c:v>
                </c:pt>
                <c:pt idx="1632">
                  <c:v>76.390365183371102</c:v>
                </c:pt>
                <c:pt idx="1633">
                  <c:v>76.396644548220095</c:v>
                </c:pt>
                <c:pt idx="1634">
                  <c:v>76.402808194410099</c:v>
                </c:pt>
                <c:pt idx="1635">
                  <c:v>76.408870787405803</c:v>
                </c:pt>
                <c:pt idx="1636">
                  <c:v>76.4148519063653</c:v>
                </c:pt>
                <c:pt idx="1637">
                  <c:v>76.420765850327797</c:v>
                </c:pt>
                <c:pt idx="1638">
                  <c:v>76.426622055838493</c:v>
                </c:pt>
                <c:pt idx="1639">
                  <c:v>76.432432097029704</c:v>
                </c:pt>
                <c:pt idx="1640">
                  <c:v>76.438207591723</c:v>
                </c:pt>
                <c:pt idx="1641">
                  <c:v>76.444027393271895</c:v>
                </c:pt>
                <c:pt idx="1642">
                  <c:v>76.450180170672397</c:v>
                </c:pt>
                <c:pt idx="1643">
                  <c:v>76.4568463134338</c:v>
                </c:pt>
                <c:pt idx="1644">
                  <c:v>76.464006474803099</c:v>
                </c:pt>
                <c:pt idx="1645">
                  <c:v>76.471609209925802</c:v>
                </c:pt>
                <c:pt idx="1646">
                  <c:v>76.479603510388102</c:v>
                </c:pt>
                <c:pt idx="1647">
                  <c:v>76.487931231255104</c:v>
                </c:pt>
                <c:pt idx="1648">
                  <c:v>76.496534091114498</c:v>
                </c:pt>
                <c:pt idx="1649">
                  <c:v>76.505377267728306</c:v>
                </c:pt>
                <c:pt idx="1650">
                  <c:v>76.514447828116005</c:v>
                </c:pt>
                <c:pt idx="1651">
                  <c:v>76.523708058334805</c:v>
                </c:pt>
                <c:pt idx="1652">
                  <c:v>76.533120898780894</c:v>
                </c:pt>
                <c:pt idx="1653">
                  <c:v>76.542651471991505</c:v>
                </c:pt>
                <c:pt idx="1654">
                  <c:v>76.5522870132815</c:v>
                </c:pt>
                <c:pt idx="1655">
                  <c:v>76.561996457014303</c:v>
                </c:pt>
                <c:pt idx="1656">
                  <c:v>76.571776413806106</c:v>
                </c:pt>
                <c:pt idx="1657">
                  <c:v>76.581618941247996</c:v>
                </c:pt>
                <c:pt idx="1658">
                  <c:v>76.591557101903803</c:v>
                </c:pt>
                <c:pt idx="1659">
                  <c:v>76.601555336348696</c:v>
                </c:pt>
                <c:pt idx="1660">
                  <c:v>76.611605820634296</c:v>
                </c:pt>
                <c:pt idx="1661">
                  <c:v>76.621696774480199</c:v>
                </c:pt>
                <c:pt idx="1662">
                  <c:v>76.631820227706299</c:v>
                </c:pt>
                <c:pt idx="1663">
                  <c:v>76.6419689939367</c:v>
                </c:pt>
                <c:pt idx="1664">
                  <c:v>76.652138554820198</c:v>
                </c:pt>
                <c:pt idx="1665">
                  <c:v>76.662354535843306</c:v>
                </c:pt>
                <c:pt idx="1666">
                  <c:v>76.672629177081902</c:v>
                </c:pt>
                <c:pt idx="1667">
                  <c:v>76.682827456395202</c:v>
                </c:pt>
                <c:pt idx="1668">
                  <c:v>76.692931806088097</c:v>
                </c:pt>
                <c:pt idx="1669">
                  <c:v>76.703060548188603</c:v>
                </c:pt>
                <c:pt idx="1670">
                  <c:v>76.713205542657207</c:v>
                </c:pt>
                <c:pt idx="1671">
                  <c:v>76.723399843367403</c:v>
                </c:pt>
                <c:pt idx="1672">
                  <c:v>76.733418985225399</c:v>
                </c:pt>
                <c:pt idx="1673">
                  <c:v>76.743535477790005</c:v>
                </c:pt>
                <c:pt idx="1674">
                  <c:v>76.753759158540603</c:v>
                </c:pt>
                <c:pt idx="1675">
                  <c:v>76.764116116145203</c:v>
                </c:pt>
                <c:pt idx="1676">
                  <c:v>76.774553414953203</c:v>
                </c:pt>
                <c:pt idx="1677">
                  <c:v>76.7850209636388</c:v>
                </c:pt>
                <c:pt idx="1678">
                  <c:v>76.795615734919195</c:v>
                </c:pt>
                <c:pt idx="1679">
                  <c:v>76.806298492932399</c:v>
                </c:pt>
                <c:pt idx="1680">
                  <c:v>76.817502260074903</c:v>
                </c:pt>
                <c:pt idx="1681">
                  <c:v>76.582890398087002</c:v>
                </c:pt>
                <c:pt idx="1682">
                  <c:v>76.435071888112503</c:v>
                </c:pt>
                <c:pt idx="1683">
                  <c:v>76.449793012353595</c:v>
                </c:pt>
                <c:pt idx="1684">
                  <c:v>76.461767780495094</c:v>
                </c:pt>
                <c:pt idx="1685">
                  <c:v>76.472182645603795</c:v>
                </c:pt>
                <c:pt idx="1686">
                  <c:v>76.482550297229295</c:v>
                </c:pt>
                <c:pt idx="1687">
                  <c:v>76.493002415748506</c:v>
                </c:pt>
                <c:pt idx="1688">
                  <c:v>76.503511364576795</c:v>
                </c:pt>
                <c:pt idx="1689">
                  <c:v>76.514259958627306</c:v>
                </c:pt>
                <c:pt idx="1690">
                  <c:v>76.525252712334094</c:v>
                </c:pt>
                <c:pt idx="1691">
                  <c:v>76.536499412828803</c:v>
                </c:pt>
                <c:pt idx="1692">
                  <c:v>76.547945214133193</c:v>
                </c:pt>
                <c:pt idx="1693">
                  <c:v>76.559614393467498</c:v>
                </c:pt>
                <c:pt idx="1694">
                  <c:v>76.571434093480804</c:v>
                </c:pt>
                <c:pt idx="1695">
                  <c:v>76.583387024091905</c:v>
                </c:pt>
                <c:pt idx="1696">
                  <c:v>76.595513508883997</c:v>
                </c:pt>
                <c:pt idx="1697">
                  <c:v>76.607819890106896</c:v>
                </c:pt>
                <c:pt idx="1698">
                  <c:v>76.6202207825485</c:v>
                </c:pt>
                <c:pt idx="1699">
                  <c:v>76.632698834369407</c:v>
                </c:pt>
                <c:pt idx="1700">
                  <c:v>76.645254838114695</c:v>
                </c:pt>
                <c:pt idx="1701">
                  <c:v>76.657874917982895</c:v>
                </c:pt>
                <c:pt idx="1702">
                  <c:v>76.670572863379306</c:v>
                </c:pt>
                <c:pt idx="1703">
                  <c:v>76.683303232552305</c:v>
                </c:pt>
                <c:pt idx="1704">
                  <c:v>76.696125191283798</c:v>
                </c:pt>
                <c:pt idx="1705">
                  <c:v>76.708978607000503</c:v>
                </c:pt>
                <c:pt idx="1706">
                  <c:v>76.721852936990203</c:v>
                </c:pt>
                <c:pt idx="1707">
                  <c:v>76.734780355628004</c:v>
                </c:pt>
                <c:pt idx="1708">
                  <c:v>76.747750983062801</c:v>
                </c:pt>
                <c:pt idx="1709">
                  <c:v>76.760769910056197</c:v>
                </c:pt>
                <c:pt idx="1710">
                  <c:v>76.773841663456196</c:v>
                </c:pt>
                <c:pt idx="1711">
                  <c:v>76.225747244631805</c:v>
                </c:pt>
                <c:pt idx="1712">
                  <c:v>75.937667376843095</c:v>
                </c:pt>
                <c:pt idx="1713">
                  <c:v>75.952233604284402</c:v>
                </c:pt>
                <c:pt idx="1714">
                  <c:v>75.965024298663906</c:v>
                </c:pt>
                <c:pt idx="1715">
                  <c:v>75.979281406342906</c:v>
                </c:pt>
                <c:pt idx="1716">
                  <c:v>75.991112471427201</c:v>
                </c:pt>
                <c:pt idx="1717">
                  <c:v>76.001405781475597</c:v>
                </c:pt>
                <c:pt idx="1718">
                  <c:v>76.010642554597496</c:v>
                </c:pt>
                <c:pt idx="1719">
                  <c:v>76.019111341445097</c:v>
                </c:pt>
                <c:pt idx="1720">
                  <c:v>76.026985597098303</c:v>
                </c:pt>
                <c:pt idx="1721">
                  <c:v>76.034407884763397</c:v>
                </c:pt>
                <c:pt idx="1722">
                  <c:v>76.041418788835998</c:v>
                </c:pt>
                <c:pt idx="1723">
                  <c:v>76.048082156254097</c:v>
                </c:pt>
                <c:pt idx="1724">
                  <c:v>76.054442811390103</c:v>
                </c:pt>
                <c:pt idx="1725">
                  <c:v>76.060530582888504</c:v>
                </c:pt>
                <c:pt idx="1726">
                  <c:v>76.066406675956401</c:v>
                </c:pt>
                <c:pt idx="1727">
                  <c:v>76.072402836032694</c:v>
                </c:pt>
                <c:pt idx="1728">
                  <c:v>76.078466578895203</c:v>
                </c:pt>
                <c:pt idx="1729">
                  <c:v>76.084477559706599</c:v>
                </c:pt>
                <c:pt idx="1730">
                  <c:v>76.090403691630101</c:v>
                </c:pt>
                <c:pt idx="1731">
                  <c:v>76.096263021613595</c:v>
                </c:pt>
                <c:pt idx="1732">
                  <c:v>76.1020645807222</c:v>
                </c:pt>
                <c:pt idx="1733">
                  <c:v>76.107780924703704</c:v>
                </c:pt>
                <c:pt idx="1734">
                  <c:v>76.113428298865301</c:v>
                </c:pt>
                <c:pt idx="1735">
                  <c:v>76.119001211864301</c:v>
                </c:pt>
                <c:pt idx="1736">
                  <c:v>76.124502524093003</c:v>
                </c:pt>
                <c:pt idx="1737">
                  <c:v>76.129973272480498</c:v>
                </c:pt>
                <c:pt idx="1738">
                  <c:v>76.135343166225098</c:v>
                </c:pt>
                <c:pt idx="1739">
                  <c:v>76.140617886876399</c:v>
                </c:pt>
                <c:pt idx="1740">
                  <c:v>76.145805278287497</c:v>
                </c:pt>
                <c:pt idx="1741">
                  <c:v>76.150909811679199</c:v>
                </c:pt>
                <c:pt idx="1742">
                  <c:v>76.156016471817793</c:v>
                </c:pt>
                <c:pt idx="1743">
                  <c:v>76.161070481496296</c:v>
                </c:pt>
                <c:pt idx="1744">
                  <c:v>76.166052226341606</c:v>
                </c:pt>
                <c:pt idx="1745">
                  <c:v>76.170960258942799</c:v>
                </c:pt>
                <c:pt idx="1746">
                  <c:v>76.175805526841003</c:v>
                </c:pt>
                <c:pt idx="1747">
                  <c:v>76.180651256069396</c:v>
                </c:pt>
                <c:pt idx="1748">
                  <c:v>76.1854828216984</c:v>
                </c:pt>
                <c:pt idx="1749">
                  <c:v>76.190258820771604</c:v>
                </c:pt>
                <c:pt idx="1750">
                  <c:v>76.195001940713695</c:v>
                </c:pt>
                <c:pt idx="1751">
                  <c:v>76.199774719158398</c:v>
                </c:pt>
                <c:pt idx="1752">
                  <c:v>76.204489501722605</c:v>
                </c:pt>
                <c:pt idx="1753">
                  <c:v>76.209144516128802</c:v>
                </c:pt>
                <c:pt idx="1754">
                  <c:v>76.213644391893794</c:v>
                </c:pt>
                <c:pt idx="1755">
                  <c:v>76.217943718064006</c:v>
                </c:pt>
                <c:pt idx="1756">
                  <c:v>76.222092112143798</c:v>
                </c:pt>
                <c:pt idx="1757">
                  <c:v>76.226102033906798</c:v>
                </c:pt>
                <c:pt idx="1758">
                  <c:v>76.230077988881405</c:v>
                </c:pt>
                <c:pt idx="1759">
                  <c:v>76.234020639761397</c:v>
                </c:pt>
                <c:pt idx="1760">
                  <c:v>76.237866055678396</c:v>
                </c:pt>
                <c:pt idx="1761">
                  <c:v>76.241737283865803</c:v>
                </c:pt>
                <c:pt idx="1762">
                  <c:v>76.245917069434896</c:v>
                </c:pt>
                <c:pt idx="1763">
                  <c:v>76.250485291092801</c:v>
                </c:pt>
                <c:pt idx="1764">
                  <c:v>76.255418196258603</c:v>
                </c:pt>
                <c:pt idx="1765">
                  <c:v>76.260685870463703</c:v>
                </c:pt>
                <c:pt idx="1766">
                  <c:v>76.266252075635805</c:v>
                </c:pt>
                <c:pt idx="1767">
                  <c:v>76.272078998594694</c:v>
                </c:pt>
                <c:pt idx="1768">
                  <c:v>76.2781333200777</c:v>
                </c:pt>
                <c:pt idx="1769">
                  <c:v>76.284390874859398</c:v>
                </c:pt>
                <c:pt idx="1770">
                  <c:v>76.290819459292294</c:v>
                </c:pt>
                <c:pt idx="1771">
                  <c:v>76.297396998542396</c:v>
                </c:pt>
                <c:pt idx="1772">
                  <c:v>76.304068173590096</c:v>
                </c:pt>
                <c:pt idx="1773">
                  <c:v>76.310789368362407</c:v>
                </c:pt>
                <c:pt idx="1774">
                  <c:v>76.317635636521501</c:v>
                </c:pt>
                <c:pt idx="1775">
                  <c:v>76.324603880504</c:v>
                </c:pt>
                <c:pt idx="1776">
                  <c:v>76.331618697203893</c:v>
                </c:pt>
                <c:pt idx="1777">
                  <c:v>76.338723989542601</c:v>
                </c:pt>
                <c:pt idx="1778">
                  <c:v>76.345883471053796</c:v>
                </c:pt>
                <c:pt idx="1779">
                  <c:v>76.353092919250898</c:v>
                </c:pt>
                <c:pt idx="1780">
                  <c:v>76.360343226282595</c:v>
                </c:pt>
                <c:pt idx="1781">
                  <c:v>76.367690299644195</c:v>
                </c:pt>
                <c:pt idx="1782">
                  <c:v>76.375171117173196</c:v>
                </c:pt>
                <c:pt idx="1783">
                  <c:v>76.382755271847202</c:v>
                </c:pt>
                <c:pt idx="1784">
                  <c:v>76.390486689736406</c:v>
                </c:pt>
                <c:pt idx="1785">
                  <c:v>76.398400289156299</c:v>
                </c:pt>
                <c:pt idx="1786">
                  <c:v>76.406511896096205</c:v>
                </c:pt>
                <c:pt idx="1787">
                  <c:v>76.414190844883805</c:v>
                </c:pt>
                <c:pt idx="1788">
                  <c:v>76.372310018620894</c:v>
                </c:pt>
                <c:pt idx="1789">
                  <c:v>76.3375886825187</c:v>
                </c:pt>
                <c:pt idx="1790">
                  <c:v>76.3025423637133</c:v>
                </c:pt>
                <c:pt idx="1791">
                  <c:v>76.266942668673295</c:v>
                </c:pt>
                <c:pt idx="1792">
                  <c:v>76.230980560279207</c:v>
                </c:pt>
                <c:pt idx="1793">
                  <c:v>76.1947296232089</c:v>
                </c:pt>
                <c:pt idx="1794">
                  <c:v>76.158232263229394</c:v>
                </c:pt>
                <c:pt idx="1795">
                  <c:v>76.121520203545103</c:v>
                </c:pt>
                <c:pt idx="1796">
                  <c:v>76.084630142381798</c:v>
                </c:pt>
                <c:pt idx="1797">
                  <c:v>76.047587010944795</c:v>
                </c:pt>
                <c:pt idx="1798">
                  <c:v>76.010416940847705</c:v>
                </c:pt>
                <c:pt idx="1799">
                  <c:v>75.973144410131894</c:v>
                </c:pt>
                <c:pt idx="1800">
                  <c:v>75.935792890325104</c:v>
                </c:pt>
                <c:pt idx="1801">
                  <c:v>75.541889649809093</c:v>
                </c:pt>
                <c:pt idx="1802">
                  <c:v>75.309714362171505</c:v>
                </c:pt>
                <c:pt idx="1803">
                  <c:v>75.321696537295296</c:v>
                </c:pt>
                <c:pt idx="1804">
                  <c:v>75.331335513167801</c:v>
                </c:pt>
                <c:pt idx="1805">
                  <c:v>75.339470459499594</c:v>
                </c:pt>
                <c:pt idx="1806">
                  <c:v>75.347548771843094</c:v>
                </c:pt>
                <c:pt idx="1807">
                  <c:v>75.355400298553803</c:v>
                </c:pt>
                <c:pt idx="1808">
                  <c:v>75.363232516276398</c:v>
                </c:pt>
                <c:pt idx="1809">
                  <c:v>75.371093649246802</c:v>
                </c:pt>
                <c:pt idx="1810">
                  <c:v>75.379016803988193</c:v>
                </c:pt>
                <c:pt idx="1811">
                  <c:v>75.387020312304102</c:v>
                </c:pt>
                <c:pt idx="1812">
                  <c:v>75.395121395401901</c:v>
                </c:pt>
                <c:pt idx="1813">
                  <c:v>75.403333193352395</c:v>
                </c:pt>
                <c:pt idx="1814">
                  <c:v>75.411650872024893</c:v>
                </c:pt>
                <c:pt idx="1815">
                  <c:v>75.420090815437305</c:v>
                </c:pt>
                <c:pt idx="1816">
                  <c:v>75.429189413597399</c:v>
                </c:pt>
                <c:pt idx="1817">
                  <c:v>75.438938711168404</c:v>
                </c:pt>
                <c:pt idx="1818">
                  <c:v>75.448951139906697</c:v>
                </c:pt>
                <c:pt idx="1819">
                  <c:v>75.459220758936794</c:v>
                </c:pt>
                <c:pt idx="1820">
                  <c:v>75.469678653562696</c:v>
                </c:pt>
                <c:pt idx="1821">
                  <c:v>75.480269127028606</c:v>
                </c:pt>
                <c:pt idx="1822">
                  <c:v>75.491017877339303</c:v>
                </c:pt>
                <c:pt idx="1823">
                  <c:v>75.501855067575406</c:v>
                </c:pt>
                <c:pt idx="1824">
                  <c:v>75.512758443913597</c:v>
                </c:pt>
                <c:pt idx="1825">
                  <c:v>75.523788169783202</c:v>
                </c:pt>
                <c:pt idx="1826">
                  <c:v>75.534926235680402</c:v>
                </c:pt>
                <c:pt idx="1827">
                  <c:v>75.546134223456605</c:v>
                </c:pt>
                <c:pt idx="1828">
                  <c:v>75.557469690636395</c:v>
                </c:pt>
                <c:pt idx="1829">
                  <c:v>75.568940837647105</c:v>
                </c:pt>
                <c:pt idx="1830">
                  <c:v>75.580561990374406</c:v>
                </c:pt>
                <c:pt idx="1831">
                  <c:v>75.012827760003006</c:v>
                </c:pt>
                <c:pt idx="1832">
                  <c:v>74.712690099279996</c:v>
                </c:pt>
                <c:pt idx="1833">
                  <c:v>74.726390049289193</c:v>
                </c:pt>
                <c:pt idx="1834">
                  <c:v>74.736549776678402</c:v>
                </c:pt>
                <c:pt idx="1835">
                  <c:v>74.748690683442405</c:v>
                </c:pt>
                <c:pt idx="1836">
                  <c:v>74.759174961358497</c:v>
                </c:pt>
                <c:pt idx="1837">
                  <c:v>74.768197205640206</c:v>
                </c:pt>
                <c:pt idx="1838">
                  <c:v>74.776290431529006</c:v>
                </c:pt>
                <c:pt idx="1839">
                  <c:v>74.783735843763907</c:v>
                </c:pt>
                <c:pt idx="1840">
                  <c:v>74.790716396740507</c:v>
                </c:pt>
                <c:pt idx="1841">
                  <c:v>74.797297311619502</c:v>
                </c:pt>
                <c:pt idx="1842">
                  <c:v>74.803548247430498</c:v>
                </c:pt>
                <c:pt idx="1843">
                  <c:v>74.809519704969006</c:v>
                </c:pt>
                <c:pt idx="1844">
                  <c:v>74.815251669661507</c:v>
                </c:pt>
                <c:pt idx="1845">
                  <c:v>74.820764890015298</c:v>
                </c:pt>
                <c:pt idx="1846">
                  <c:v>74.826075629023507</c:v>
                </c:pt>
                <c:pt idx="1847">
                  <c:v>74.8312026327457</c:v>
                </c:pt>
                <c:pt idx="1848">
                  <c:v>74.836151620880798</c:v>
                </c:pt>
                <c:pt idx="1849">
                  <c:v>74.840932662179199</c:v>
                </c:pt>
                <c:pt idx="1850">
                  <c:v>74.845719213324102</c:v>
                </c:pt>
                <c:pt idx="1851">
                  <c:v>74.850947940398996</c:v>
                </c:pt>
                <c:pt idx="1852">
                  <c:v>74.856187867154006</c:v>
                </c:pt>
                <c:pt idx="1853">
                  <c:v>74.861396487478999</c:v>
                </c:pt>
                <c:pt idx="1854">
                  <c:v>74.866565490674304</c:v>
                </c:pt>
                <c:pt idx="1855">
                  <c:v>74.8716283451799</c:v>
                </c:pt>
                <c:pt idx="1856">
                  <c:v>74.876609825436901</c:v>
                </c:pt>
                <c:pt idx="1857">
                  <c:v>74.881541064725795</c:v>
                </c:pt>
                <c:pt idx="1858">
                  <c:v>74.886376205365494</c:v>
                </c:pt>
                <c:pt idx="1859">
                  <c:v>74.891127133177307</c:v>
                </c:pt>
                <c:pt idx="1860">
                  <c:v>74.895840315192203</c:v>
                </c:pt>
                <c:pt idx="1861">
                  <c:v>74.900458332505707</c:v>
                </c:pt>
                <c:pt idx="1862">
                  <c:v>74.904990698155601</c:v>
                </c:pt>
                <c:pt idx="1863">
                  <c:v>74.909507348347105</c:v>
                </c:pt>
                <c:pt idx="1864">
                  <c:v>74.914017205528495</c:v>
                </c:pt>
                <c:pt idx="1865">
                  <c:v>74.918454083869406</c:v>
                </c:pt>
                <c:pt idx="1866">
                  <c:v>74.922844681125994</c:v>
                </c:pt>
                <c:pt idx="1867">
                  <c:v>74.927184183967896</c:v>
                </c:pt>
                <c:pt idx="1868">
                  <c:v>74.931504245931507</c:v>
                </c:pt>
                <c:pt idx="1869">
                  <c:v>74.935798501795105</c:v>
                </c:pt>
                <c:pt idx="1870">
                  <c:v>74.940046720501101</c:v>
                </c:pt>
                <c:pt idx="1871">
                  <c:v>74.944235204969601</c:v>
                </c:pt>
                <c:pt idx="1872">
                  <c:v>74.948366898756305</c:v>
                </c:pt>
                <c:pt idx="1873">
                  <c:v>74.952470520474094</c:v>
                </c:pt>
                <c:pt idx="1874">
                  <c:v>74.956531571395701</c:v>
                </c:pt>
                <c:pt idx="1875">
                  <c:v>74.9605433399731</c:v>
                </c:pt>
                <c:pt idx="1876">
                  <c:v>74.964521860479707</c:v>
                </c:pt>
                <c:pt idx="1877">
                  <c:v>74.968498633579799</c:v>
                </c:pt>
                <c:pt idx="1878">
                  <c:v>74.972427693275307</c:v>
                </c:pt>
                <c:pt idx="1879">
                  <c:v>74.976313106180498</c:v>
                </c:pt>
                <c:pt idx="1880">
                  <c:v>74.980174527200404</c:v>
                </c:pt>
                <c:pt idx="1881">
                  <c:v>74.984177722551607</c:v>
                </c:pt>
                <c:pt idx="1882">
                  <c:v>74.988452128701994</c:v>
                </c:pt>
                <c:pt idx="1883">
                  <c:v>74.993045497589193</c:v>
                </c:pt>
                <c:pt idx="1884">
                  <c:v>74.997877390795693</c:v>
                </c:pt>
                <c:pt idx="1885">
                  <c:v>75.002758937059497</c:v>
                </c:pt>
                <c:pt idx="1886">
                  <c:v>75.007651613769397</c:v>
                </c:pt>
                <c:pt idx="1887">
                  <c:v>75.012567478410702</c:v>
                </c:pt>
                <c:pt idx="1888">
                  <c:v>75.017520279544698</c:v>
                </c:pt>
                <c:pt idx="1889">
                  <c:v>75.022512477525694</c:v>
                </c:pt>
                <c:pt idx="1890">
                  <c:v>75.027550341495797</c:v>
                </c:pt>
                <c:pt idx="1891">
                  <c:v>75.032644534222797</c:v>
                </c:pt>
                <c:pt idx="1892">
                  <c:v>75.0377821166188</c:v>
                </c:pt>
                <c:pt idx="1893">
                  <c:v>75.042970642428202</c:v>
                </c:pt>
                <c:pt idx="1894">
                  <c:v>75.048246955806903</c:v>
                </c:pt>
                <c:pt idx="1895">
                  <c:v>75.053608947449902</c:v>
                </c:pt>
                <c:pt idx="1896">
                  <c:v>75.0590345965268</c:v>
                </c:pt>
                <c:pt idx="1897">
                  <c:v>75.064557408777105</c:v>
                </c:pt>
                <c:pt idx="1898">
                  <c:v>75.070125559846005</c:v>
                </c:pt>
                <c:pt idx="1899">
                  <c:v>75.075759006425599</c:v>
                </c:pt>
                <c:pt idx="1900">
                  <c:v>75.081449232738507</c:v>
                </c:pt>
                <c:pt idx="1901">
                  <c:v>75.087228692558398</c:v>
                </c:pt>
                <c:pt idx="1902">
                  <c:v>75.093088133344907</c:v>
                </c:pt>
                <c:pt idx="1903">
                  <c:v>75.099031192833706</c:v>
                </c:pt>
                <c:pt idx="1904">
                  <c:v>75.105066229725395</c:v>
                </c:pt>
                <c:pt idx="1905">
                  <c:v>75.111191095274293</c:v>
                </c:pt>
                <c:pt idx="1906">
                  <c:v>75.117426373277496</c:v>
                </c:pt>
                <c:pt idx="1907">
                  <c:v>75.101001391913499</c:v>
                </c:pt>
                <c:pt idx="1908">
                  <c:v>75.077459012680904</c:v>
                </c:pt>
                <c:pt idx="1909">
                  <c:v>75.052615588837696</c:v>
                </c:pt>
                <c:pt idx="1910">
                  <c:v>75.027018323313001</c:v>
                </c:pt>
                <c:pt idx="1911">
                  <c:v>75.000733101898703</c:v>
                </c:pt>
                <c:pt idx="1912">
                  <c:v>74.973916673108306</c:v>
                </c:pt>
                <c:pt idx="1913">
                  <c:v>74.9466252552794</c:v>
                </c:pt>
                <c:pt idx="1914">
                  <c:v>74.918903358484997</c:v>
                </c:pt>
                <c:pt idx="1915">
                  <c:v>74.890790495513897</c:v>
                </c:pt>
                <c:pt idx="1916">
                  <c:v>74.862324805304794</c:v>
                </c:pt>
                <c:pt idx="1917">
                  <c:v>74.833537656582195</c:v>
                </c:pt>
                <c:pt idx="1918">
                  <c:v>74.804458384377099</c:v>
                </c:pt>
                <c:pt idx="1919">
                  <c:v>74.775115466159505</c:v>
                </c:pt>
                <c:pt idx="1920">
                  <c:v>74.745532587650402</c:v>
                </c:pt>
                <c:pt idx="1921">
                  <c:v>74.366850813083602</c:v>
                </c:pt>
                <c:pt idx="1922">
                  <c:v>74.292691396802198</c:v>
                </c:pt>
                <c:pt idx="1923">
                  <c:v>74.300459339251006</c:v>
                </c:pt>
                <c:pt idx="1924">
                  <c:v>74.307077465628097</c:v>
                </c:pt>
                <c:pt idx="1925">
                  <c:v>74.313293255582906</c:v>
                </c:pt>
                <c:pt idx="1926">
                  <c:v>74.319721840997303</c:v>
                </c:pt>
                <c:pt idx="1927">
                  <c:v>74.326102355420005</c:v>
                </c:pt>
                <c:pt idx="1928">
                  <c:v>74.332493160276798</c:v>
                </c:pt>
                <c:pt idx="1929">
                  <c:v>74.338921521879399</c:v>
                </c:pt>
                <c:pt idx="1930">
                  <c:v>74.345397460063097</c:v>
                </c:pt>
                <c:pt idx="1931">
                  <c:v>74.3519297770316</c:v>
                </c:pt>
                <c:pt idx="1932">
                  <c:v>74.358529381935796</c:v>
                </c:pt>
                <c:pt idx="1933">
                  <c:v>74.365539463271404</c:v>
                </c:pt>
                <c:pt idx="1934">
                  <c:v>74.373112630641401</c:v>
                </c:pt>
                <c:pt idx="1935">
                  <c:v>74.380946997032595</c:v>
                </c:pt>
                <c:pt idx="1936">
                  <c:v>74.3890641704525</c:v>
                </c:pt>
                <c:pt idx="1937">
                  <c:v>74.397333815051695</c:v>
                </c:pt>
                <c:pt idx="1938">
                  <c:v>74.405797710153394</c:v>
                </c:pt>
                <c:pt idx="1939">
                  <c:v>74.414428158840394</c:v>
                </c:pt>
                <c:pt idx="1940">
                  <c:v>74.423208191590007</c:v>
                </c:pt>
                <c:pt idx="1941">
                  <c:v>74.432160375867397</c:v>
                </c:pt>
                <c:pt idx="1942">
                  <c:v>74.441319175297593</c:v>
                </c:pt>
                <c:pt idx="1943">
                  <c:v>74.450642411611497</c:v>
                </c:pt>
                <c:pt idx="1944">
                  <c:v>74.460155990858198</c:v>
                </c:pt>
                <c:pt idx="1945">
                  <c:v>74.469788855230206</c:v>
                </c:pt>
                <c:pt idx="1946">
                  <c:v>74.479584438201002</c:v>
                </c:pt>
                <c:pt idx="1947">
                  <c:v>74.489568554854003</c:v>
                </c:pt>
                <c:pt idx="1948">
                  <c:v>74.499765760105404</c:v>
                </c:pt>
                <c:pt idx="1949">
                  <c:v>74.510090889158207</c:v>
                </c:pt>
                <c:pt idx="1950">
                  <c:v>74.520573890766101</c:v>
                </c:pt>
                <c:pt idx="1951">
                  <c:v>73.000950846339904</c:v>
                </c:pt>
                <c:pt idx="1952">
                  <c:v>72.479137162238999</c:v>
                </c:pt>
                <c:pt idx="1953">
                  <c:v>72.468937352475905</c:v>
                </c:pt>
                <c:pt idx="1954">
                  <c:v>72.473877590098894</c:v>
                </c:pt>
                <c:pt idx="1955">
                  <c:v>72.482059515575301</c:v>
                </c:pt>
                <c:pt idx="1956">
                  <c:v>72.490575460286706</c:v>
                </c:pt>
                <c:pt idx="1957">
                  <c:v>72.498757687194896</c:v>
                </c:pt>
                <c:pt idx="1958">
                  <c:v>72.506489314930207</c:v>
                </c:pt>
                <c:pt idx="1959">
                  <c:v>72.513784535039207</c:v>
                </c:pt>
                <c:pt idx="1960">
                  <c:v>72.520679151742897</c:v>
                </c:pt>
                <c:pt idx="1961">
                  <c:v>72.527321208897106</c:v>
                </c:pt>
                <c:pt idx="1962">
                  <c:v>72.533671208936099</c:v>
                </c:pt>
                <c:pt idx="1963">
                  <c:v>72.539818057429699</c:v>
                </c:pt>
                <c:pt idx="1964">
                  <c:v>72.545725909658302</c:v>
                </c:pt>
                <c:pt idx="1965">
                  <c:v>72.551389643081393</c:v>
                </c:pt>
                <c:pt idx="1966">
                  <c:v>72.556835845619105</c:v>
                </c:pt>
                <c:pt idx="1967">
                  <c:v>72.562115470778195</c:v>
                </c:pt>
                <c:pt idx="1968">
                  <c:v>72.567297314359607</c:v>
                </c:pt>
                <c:pt idx="1969">
                  <c:v>72.572304878707897</c:v>
                </c:pt>
                <c:pt idx="1970">
                  <c:v>72.577158482743798</c:v>
                </c:pt>
                <c:pt idx="1971">
                  <c:v>72.581868490287604</c:v>
                </c:pt>
                <c:pt idx="1972">
                  <c:v>72.586496184942803</c:v>
                </c:pt>
                <c:pt idx="1973">
                  <c:v>72.591140161039604</c:v>
                </c:pt>
                <c:pt idx="1974">
                  <c:v>72.595662844392095</c:v>
                </c:pt>
                <c:pt idx="1975">
                  <c:v>72.600135036833805</c:v>
                </c:pt>
                <c:pt idx="1976">
                  <c:v>72.604678923223403</c:v>
                </c:pt>
                <c:pt idx="1977">
                  <c:v>72.609100933282093</c:v>
                </c:pt>
                <c:pt idx="1978">
                  <c:v>72.613416123996601</c:v>
                </c:pt>
                <c:pt idx="1979">
                  <c:v>72.617630886079994</c:v>
                </c:pt>
                <c:pt idx="1980">
                  <c:v>72.621754039018398</c:v>
                </c:pt>
                <c:pt idx="1981">
                  <c:v>72.625959344851495</c:v>
                </c:pt>
                <c:pt idx="1982">
                  <c:v>72.630128305316006</c:v>
                </c:pt>
                <c:pt idx="1983">
                  <c:v>72.634207073711295</c:v>
                </c:pt>
                <c:pt idx="1984">
                  <c:v>72.638203613691701</c:v>
                </c:pt>
                <c:pt idx="1985">
                  <c:v>72.642125055235795</c:v>
                </c:pt>
                <c:pt idx="1986">
                  <c:v>72.645978797930397</c:v>
                </c:pt>
                <c:pt idx="1987">
                  <c:v>72.649771451362</c:v>
                </c:pt>
                <c:pt idx="1988">
                  <c:v>72.653508573012701</c:v>
                </c:pt>
                <c:pt idx="1989">
                  <c:v>72.657194482437006</c:v>
                </c:pt>
                <c:pt idx="1990">
                  <c:v>72.660832700724498</c:v>
                </c:pt>
                <c:pt idx="1991">
                  <c:v>72.664429521636805</c:v>
                </c:pt>
                <c:pt idx="1992">
                  <c:v>72.667984527574703</c:v>
                </c:pt>
                <c:pt idx="1993">
                  <c:v>72.671500228339397</c:v>
                </c:pt>
                <c:pt idx="1994">
                  <c:v>72.674978967142195</c:v>
                </c:pt>
                <c:pt idx="1995">
                  <c:v>72.678422867170099</c:v>
                </c:pt>
                <c:pt idx="1996">
                  <c:v>72.681836817682097</c:v>
                </c:pt>
                <c:pt idx="1997">
                  <c:v>72.685219471604498</c:v>
                </c:pt>
                <c:pt idx="1998">
                  <c:v>72.688572405902093</c:v>
                </c:pt>
                <c:pt idx="1999">
                  <c:v>72.691897134724101</c:v>
                </c:pt>
                <c:pt idx="2000">
                  <c:v>72.695195076659004</c:v>
                </c:pt>
                <c:pt idx="2001">
                  <c:v>72.698486780713395</c:v>
                </c:pt>
                <c:pt idx="2002">
                  <c:v>72.701902951515905</c:v>
                </c:pt>
                <c:pt idx="2003">
                  <c:v>72.705512061728697</c:v>
                </c:pt>
                <c:pt idx="2004">
                  <c:v>72.709299392881206</c:v>
                </c:pt>
                <c:pt idx="2005">
                  <c:v>72.713247936376604</c:v>
                </c:pt>
                <c:pt idx="2006">
                  <c:v>72.717342571317005</c:v>
                </c:pt>
                <c:pt idx="2007">
                  <c:v>72.7215764325653</c:v>
                </c:pt>
                <c:pt idx="2008">
                  <c:v>72.725931294938306</c:v>
                </c:pt>
                <c:pt idx="2009">
                  <c:v>72.730390402941893</c:v>
                </c:pt>
                <c:pt idx="2010">
                  <c:v>72.734874761210804</c:v>
                </c:pt>
                <c:pt idx="2011">
                  <c:v>72.739322291354497</c:v>
                </c:pt>
                <c:pt idx="2012">
                  <c:v>72.743746249957397</c:v>
                </c:pt>
                <c:pt idx="2013">
                  <c:v>72.748158999918601</c:v>
                </c:pt>
                <c:pt idx="2014">
                  <c:v>72.752571823434195</c:v>
                </c:pt>
                <c:pt idx="2015">
                  <c:v>72.756992453558098</c:v>
                </c:pt>
                <c:pt idx="2016">
                  <c:v>72.761424781630097</c:v>
                </c:pt>
                <c:pt idx="2017">
                  <c:v>72.765874548691897</c:v>
                </c:pt>
                <c:pt idx="2018">
                  <c:v>72.770349060421694</c:v>
                </c:pt>
                <c:pt idx="2019">
                  <c:v>72.774852312142102</c:v>
                </c:pt>
                <c:pt idx="2020">
                  <c:v>72.779385672840206</c:v>
                </c:pt>
                <c:pt idx="2021">
                  <c:v>72.783951930928595</c:v>
                </c:pt>
                <c:pt idx="2022">
                  <c:v>72.788565141832606</c:v>
                </c:pt>
                <c:pt idx="2023">
                  <c:v>72.793232904267995</c:v>
                </c:pt>
                <c:pt idx="2024">
                  <c:v>72.797951723662294</c:v>
                </c:pt>
                <c:pt idx="2025">
                  <c:v>72.802720159205805</c:v>
                </c:pt>
                <c:pt idx="2026">
                  <c:v>72.807538567384697</c:v>
                </c:pt>
                <c:pt idx="2027">
                  <c:v>72.812404575057599</c:v>
                </c:pt>
                <c:pt idx="2028">
                  <c:v>72.817313756682694</c:v>
                </c:pt>
                <c:pt idx="2029">
                  <c:v>72.822263966788995</c:v>
                </c:pt>
                <c:pt idx="2030">
                  <c:v>72.8272575186799</c:v>
                </c:pt>
                <c:pt idx="2031">
                  <c:v>72.832287654568603</c:v>
                </c:pt>
                <c:pt idx="2032">
                  <c:v>72.837352559858502</c:v>
                </c:pt>
                <c:pt idx="2033">
                  <c:v>72.842450475246594</c:v>
                </c:pt>
                <c:pt idx="2034">
                  <c:v>72.847596520482398</c:v>
                </c:pt>
                <c:pt idx="2035">
                  <c:v>72.852794793697001</c:v>
                </c:pt>
                <c:pt idx="2036">
                  <c:v>72.858038914338195</c:v>
                </c:pt>
                <c:pt idx="2037">
                  <c:v>72.863326274676098</c:v>
                </c:pt>
                <c:pt idx="2038">
                  <c:v>72.868652146333901</c:v>
                </c:pt>
                <c:pt idx="2039">
                  <c:v>72.874010363524505</c:v>
                </c:pt>
                <c:pt idx="2040">
                  <c:v>72.879400341591705</c:v>
                </c:pt>
                <c:pt idx="2041">
                  <c:v>72.886718011153803</c:v>
                </c:pt>
                <c:pt idx="2042">
                  <c:v>72.895259559694395</c:v>
                </c:pt>
                <c:pt idx="2043">
                  <c:v>72.901888190178994</c:v>
                </c:pt>
                <c:pt idx="2044">
                  <c:v>72.907494466994706</c:v>
                </c:pt>
                <c:pt idx="2045">
                  <c:v>72.915236480144003</c:v>
                </c:pt>
                <c:pt idx="2046">
                  <c:v>72.923994667109497</c:v>
                </c:pt>
                <c:pt idx="2047">
                  <c:v>72.9327553892617</c:v>
                </c:pt>
                <c:pt idx="2048">
                  <c:v>72.941576395883004</c:v>
                </c:pt>
                <c:pt idx="2049">
                  <c:v>72.950510565683402</c:v>
                </c:pt>
                <c:pt idx="2050">
                  <c:v>72.959602156136</c:v>
                </c:pt>
                <c:pt idx="2051">
                  <c:v>72.968842501265897</c:v>
                </c:pt>
                <c:pt idx="2052">
                  <c:v>72.978234944211806</c:v>
                </c:pt>
                <c:pt idx="2053">
                  <c:v>72.9878271772848</c:v>
                </c:pt>
                <c:pt idx="2054">
                  <c:v>72.997608538672793</c:v>
                </c:pt>
                <c:pt idx="2055">
                  <c:v>73.007581828325897</c:v>
                </c:pt>
                <c:pt idx="2056">
                  <c:v>73.0178086607674</c:v>
                </c:pt>
                <c:pt idx="2057">
                  <c:v>73.028212998060994</c:v>
                </c:pt>
                <c:pt idx="2058">
                  <c:v>73.038776593895705</c:v>
                </c:pt>
                <c:pt idx="2059">
                  <c:v>73.049497074960101</c:v>
                </c:pt>
                <c:pt idx="2060">
                  <c:v>73.060423978319903</c:v>
                </c:pt>
                <c:pt idx="2061">
                  <c:v>73.071532095862196</c:v>
                </c:pt>
                <c:pt idx="2062">
                  <c:v>73.082820305052806</c:v>
                </c:pt>
                <c:pt idx="2063">
                  <c:v>73.094242370233303</c:v>
                </c:pt>
                <c:pt idx="2064">
                  <c:v>73.1057745593194</c:v>
                </c:pt>
                <c:pt idx="2065">
                  <c:v>73.117411949655505</c:v>
                </c:pt>
                <c:pt idx="2066">
                  <c:v>73.129147775432102</c:v>
                </c:pt>
                <c:pt idx="2067">
                  <c:v>73.140976977516601</c:v>
                </c:pt>
                <c:pt idx="2068">
                  <c:v>73.152884591776797</c:v>
                </c:pt>
                <c:pt idx="2069">
                  <c:v>73.164862060675603</c:v>
                </c:pt>
                <c:pt idx="2070">
                  <c:v>73.176911322686394</c:v>
                </c:pt>
                <c:pt idx="2071">
                  <c:v>71.742165940880497</c:v>
                </c:pt>
                <c:pt idx="2072">
                  <c:v>71.242002892106996</c:v>
                </c:pt>
                <c:pt idx="2073">
                  <c:v>71.235331967229001</c:v>
                </c:pt>
                <c:pt idx="2074">
                  <c:v>71.240027054738704</c:v>
                </c:pt>
                <c:pt idx="2075">
                  <c:v>71.247131130551097</c:v>
                </c:pt>
                <c:pt idx="2076">
                  <c:v>71.254458213303096</c:v>
                </c:pt>
                <c:pt idx="2077">
                  <c:v>71.261502859393104</c:v>
                </c:pt>
                <c:pt idx="2078">
                  <c:v>71.2681807914892</c:v>
                </c:pt>
                <c:pt idx="2079">
                  <c:v>71.274503967129704</c:v>
                </c:pt>
                <c:pt idx="2080">
                  <c:v>71.280502645052906</c:v>
                </c:pt>
                <c:pt idx="2081">
                  <c:v>71.286213259365496</c:v>
                </c:pt>
                <c:pt idx="2082">
                  <c:v>71.291662516501901</c:v>
                </c:pt>
                <c:pt idx="2083">
                  <c:v>71.296877130517601</c:v>
                </c:pt>
                <c:pt idx="2084">
                  <c:v>71.301883521539494</c:v>
                </c:pt>
                <c:pt idx="2085">
                  <c:v>71.306698988059097</c:v>
                </c:pt>
                <c:pt idx="2086">
                  <c:v>71.311384266565099</c:v>
                </c:pt>
                <c:pt idx="2087">
                  <c:v>71.316033475087707</c:v>
                </c:pt>
                <c:pt idx="2088">
                  <c:v>71.3205261351128</c:v>
                </c:pt>
                <c:pt idx="2089">
                  <c:v>71.324875286712597</c:v>
                </c:pt>
                <c:pt idx="2090">
                  <c:v>71.329093638513299</c:v>
                </c:pt>
                <c:pt idx="2091">
                  <c:v>71.333194240526296</c:v>
                </c:pt>
                <c:pt idx="2092">
                  <c:v>71.337188446004802</c:v>
                </c:pt>
                <c:pt idx="2093">
                  <c:v>71.341084143241602</c:v>
                </c:pt>
                <c:pt idx="2094">
                  <c:v>71.344889308695699</c:v>
                </c:pt>
                <c:pt idx="2095">
                  <c:v>71.348611082590594</c:v>
                </c:pt>
                <c:pt idx="2096">
                  <c:v>71.352445779082302</c:v>
                </c:pt>
                <c:pt idx="2097">
                  <c:v>71.356258718717001</c:v>
                </c:pt>
                <c:pt idx="2098">
                  <c:v>71.359991459255298</c:v>
                </c:pt>
                <c:pt idx="2099">
                  <c:v>71.363835101107895</c:v>
                </c:pt>
                <c:pt idx="2100">
                  <c:v>71.367747363106503</c:v>
                </c:pt>
                <c:pt idx="2101">
                  <c:v>71.371563330620404</c:v>
                </c:pt>
                <c:pt idx="2102">
                  <c:v>71.375291247184194</c:v>
                </c:pt>
                <c:pt idx="2103">
                  <c:v>71.378941486344402</c:v>
                </c:pt>
                <c:pt idx="2104">
                  <c:v>71.382521269638303</c:v>
                </c:pt>
                <c:pt idx="2105">
                  <c:v>71.386090371127594</c:v>
                </c:pt>
                <c:pt idx="2106">
                  <c:v>71.389744928600294</c:v>
                </c:pt>
                <c:pt idx="2107">
                  <c:v>71.393327107160303</c:v>
                </c:pt>
                <c:pt idx="2108">
                  <c:v>71.396843381390198</c:v>
                </c:pt>
                <c:pt idx="2109">
                  <c:v>71.400300587678899</c:v>
                </c:pt>
                <c:pt idx="2110">
                  <c:v>71.403703581477899</c:v>
                </c:pt>
                <c:pt idx="2111">
                  <c:v>71.407055553618406</c:v>
                </c:pt>
                <c:pt idx="2112">
                  <c:v>71.410360463421398</c:v>
                </c:pt>
                <c:pt idx="2113">
                  <c:v>71.413728663931096</c:v>
                </c:pt>
                <c:pt idx="2114">
                  <c:v>71.417082669791498</c:v>
                </c:pt>
                <c:pt idx="2115">
                  <c:v>71.420388973288397</c:v>
                </c:pt>
                <c:pt idx="2116">
                  <c:v>71.423650293480193</c:v>
                </c:pt>
                <c:pt idx="2117">
                  <c:v>71.426870182096806</c:v>
                </c:pt>
                <c:pt idx="2118">
                  <c:v>71.430051815535293</c:v>
                </c:pt>
                <c:pt idx="2119">
                  <c:v>71.433197978719804</c:v>
                </c:pt>
                <c:pt idx="2120">
                  <c:v>71.436313220998699</c:v>
                </c:pt>
                <c:pt idx="2121">
                  <c:v>71.439408375659397</c:v>
                </c:pt>
                <c:pt idx="2122">
                  <c:v>71.442584495491104</c:v>
                </c:pt>
                <c:pt idx="2123">
                  <c:v>71.445891078361697</c:v>
                </c:pt>
                <c:pt idx="2124">
                  <c:v>71.449320185472999</c:v>
                </c:pt>
                <c:pt idx="2125">
                  <c:v>71.452864669962594</c:v>
                </c:pt>
                <c:pt idx="2126">
                  <c:v>71.456511739663597</c:v>
                </c:pt>
                <c:pt idx="2127">
                  <c:v>71.460251880635496</c:v>
                </c:pt>
                <c:pt idx="2128">
                  <c:v>71.464083521105096</c:v>
                </c:pt>
                <c:pt idx="2129">
                  <c:v>71.467997860381899</c:v>
                </c:pt>
                <c:pt idx="2130">
                  <c:v>71.471987796258304</c:v>
                </c:pt>
                <c:pt idx="2131">
                  <c:v>71.476040842352305</c:v>
                </c:pt>
                <c:pt idx="2132">
                  <c:v>71.480148284833405</c:v>
                </c:pt>
                <c:pt idx="2133">
                  <c:v>71.484302680966294</c:v>
                </c:pt>
                <c:pt idx="2134">
                  <c:v>71.488500314346197</c:v>
                </c:pt>
                <c:pt idx="2135">
                  <c:v>71.492731774570501</c:v>
                </c:pt>
                <c:pt idx="2136">
                  <c:v>71.496991734740206</c:v>
                </c:pt>
                <c:pt idx="2137">
                  <c:v>71.501275590212202</c:v>
                </c:pt>
                <c:pt idx="2138">
                  <c:v>71.505583639375402</c:v>
                </c:pt>
                <c:pt idx="2139">
                  <c:v>71.509921976877095</c:v>
                </c:pt>
                <c:pt idx="2140">
                  <c:v>71.514283922634604</c:v>
                </c:pt>
                <c:pt idx="2141">
                  <c:v>71.518665175257993</c:v>
                </c:pt>
                <c:pt idx="2142">
                  <c:v>71.523063671748403</c:v>
                </c:pt>
                <c:pt idx="2143">
                  <c:v>71.527475863261003</c:v>
                </c:pt>
                <c:pt idx="2144">
                  <c:v>71.531897123102297</c:v>
                </c:pt>
                <c:pt idx="2145">
                  <c:v>71.536295185704304</c:v>
                </c:pt>
                <c:pt idx="2146">
                  <c:v>71.540600207773295</c:v>
                </c:pt>
                <c:pt idx="2147">
                  <c:v>71.544832316156601</c:v>
                </c:pt>
                <c:pt idx="2148">
                  <c:v>71.549010844361405</c:v>
                </c:pt>
                <c:pt idx="2149">
                  <c:v>71.553150888856905</c:v>
                </c:pt>
                <c:pt idx="2150">
                  <c:v>71.557265711211102</c:v>
                </c:pt>
                <c:pt idx="2151">
                  <c:v>71.561365119866906</c:v>
                </c:pt>
                <c:pt idx="2152">
                  <c:v>71.565454833283695</c:v>
                </c:pt>
                <c:pt idx="2153">
                  <c:v>71.569546066799901</c:v>
                </c:pt>
                <c:pt idx="2154">
                  <c:v>71.573652613129894</c:v>
                </c:pt>
                <c:pt idx="2155">
                  <c:v>71.577777897385104</c:v>
                </c:pt>
                <c:pt idx="2156">
                  <c:v>71.581922921378293</c:v>
                </c:pt>
                <c:pt idx="2157">
                  <c:v>71.586089874051396</c:v>
                </c:pt>
                <c:pt idx="2158">
                  <c:v>71.590280444803099</c:v>
                </c:pt>
                <c:pt idx="2159">
                  <c:v>71.594499261319896</c:v>
                </c:pt>
                <c:pt idx="2160">
                  <c:v>71.598743562313899</c:v>
                </c:pt>
                <c:pt idx="2161">
                  <c:v>71.6035285873877</c:v>
                </c:pt>
                <c:pt idx="2162">
                  <c:v>71.609057949169497</c:v>
                </c:pt>
                <c:pt idx="2163">
                  <c:v>71.613894001400197</c:v>
                </c:pt>
                <c:pt idx="2164">
                  <c:v>71.618209902352902</c:v>
                </c:pt>
                <c:pt idx="2165">
                  <c:v>71.627266196930094</c:v>
                </c:pt>
                <c:pt idx="2166">
                  <c:v>71.637976588205603</c:v>
                </c:pt>
                <c:pt idx="2167">
                  <c:v>71.648725642407797</c:v>
                </c:pt>
                <c:pt idx="2168">
                  <c:v>71.659533644962494</c:v>
                </c:pt>
                <c:pt idx="2169">
                  <c:v>71.670411738909195</c:v>
                </c:pt>
                <c:pt idx="2170">
                  <c:v>71.681367413949104</c:v>
                </c:pt>
                <c:pt idx="2171">
                  <c:v>71.692414036376803</c:v>
                </c:pt>
                <c:pt idx="2172">
                  <c:v>71.703605751808198</c:v>
                </c:pt>
                <c:pt idx="2173">
                  <c:v>71.714911553978098</c:v>
                </c:pt>
                <c:pt idx="2174">
                  <c:v>71.726315001924803</c:v>
                </c:pt>
                <c:pt idx="2175">
                  <c:v>71.737817799080403</c:v>
                </c:pt>
                <c:pt idx="2176">
                  <c:v>71.7494198017217</c:v>
                </c:pt>
                <c:pt idx="2177">
                  <c:v>71.761118523851593</c:v>
                </c:pt>
                <c:pt idx="2178">
                  <c:v>71.772924572050798</c:v>
                </c:pt>
                <c:pt idx="2179">
                  <c:v>71.784855688576897</c:v>
                </c:pt>
                <c:pt idx="2180">
                  <c:v>71.796865192782604</c:v>
                </c:pt>
                <c:pt idx="2181">
                  <c:v>71.808960327897296</c:v>
                </c:pt>
                <c:pt idx="2182">
                  <c:v>71.821141873893197</c:v>
                </c:pt>
                <c:pt idx="2183">
                  <c:v>71.833459072289102</c:v>
                </c:pt>
                <c:pt idx="2184">
                  <c:v>71.845874918278994</c:v>
                </c:pt>
                <c:pt idx="2185">
                  <c:v>71.858373046352398</c:v>
                </c:pt>
                <c:pt idx="2186">
                  <c:v>71.870953748517806</c:v>
                </c:pt>
                <c:pt idx="2187">
                  <c:v>71.883622518963605</c:v>
                </c:pt>
                <c:pt idx="2188">
                  <c:v>71.896378004552602</c:v>
                </c:pt>
                <c:pt idx="2189">
                  <c:v>71.909222838396403</c:v>
                </c:pt>
                <c:pt idx="2190">
                  <c:v>71.922163065583504</c:v>
                </c:pt>
                <c:pt idx="2191">
                  <c:v>70.638386360919</c:v>
                </c:pt>
                <c:pt idx="2192">
                  <c:v>70.2047716674398</c:v>
                </c:pt>
                <c:pt idx="2193">
                  <c:v>70.192554421816496</c:v>
                </c:pt>
                <c:pt idx="2194">
                  <c:v>70.194675173833801</c:v>
                </c:pt>
                <c:pt idx="2195">
                  <c:v>70.2000458462404</c:v>
                </c:pt>
                <c:pt idx="2196">
                  <c:v>70.205933452013795</c:v>
                </c:pt>
                <c:pt idx="2197">
                  <c:v>70.211692320936606</c:v>
                </c:pt>
                <c:pt idx="2198">
                  <c:v>70.217300212480694</c:v>
                </c:pt>
                <c:pt idx="2199">
                  <c:v>70.222663506415799</c:v>
                </c:pt>
                <c:pt idx="2200">
                  <c:v>70.227767001271701</c:v>
                </c:pt>
                <c:pt idx="2201">
                  <c:v>70.232633914758196</c:v>
                </c:pt>
                <c:pt idx="2202">
                  <c:v>70.237288585993397</c:v>
                </c:pt>
                <c:pt idx="2203">
                  <c:v>70.241801484067906</c:v>
                </c:pt>
                <c:pt idx="2204">
                  <c:v>70.246275794647701</c:v>
                </c:pt>
                <c:pt idx="2205">
                  <c:v>70.250575543602196</c:v>
                </c:pt>
                <c:pt idx="2206">
                  <c:v>70.254718543093503</c:v>
                </c:pt>
                <c:pt idx="2207">
                  <c:v>70.258722437073899</c:v>
                </c:pt>
                <c:pt idx="2208">
                  <c:v>70.262598944843205</c:v>
                </c:pt>
                <c:pt idx="2209">
                  <c:v>70.266361645798895</c:v>
                </c:pt>
                <c:pt idx="2210">
                  <c:v>70.270021005208804</c:v>
                </c:pt>
                <c:pt idx="2211">
                  <c:v>70.273587331343094</c:v>
                </c:pt>
                <c:pt idx="2212">
                  <c:v>70.277069610051001</c:v>
                </c:pt>
                <c:pt idx="2213">
                  <c:v>70.280474176578196</c:v>
                </c:pt>
                <c:pt idx="2214">
                  <c:v>70.283807435261494</c:v>
                </c:pt>
                <c:pt idx="2215">
                  <c:v>70.287075057324103</c:v>
                </c:pt>
                <c:pt idx="2216">
                  <c:v>70.290284215827896</c:v>
                </c:pt>
                <c:pt idx="2217">
                  <c:v>70.293437197038102</c:v>
                </c:pt>
                <c:pt idx="2218">
                  <c:v>70.296538089120702</c:v>
                </c:pt>
                <c:pt idx="2219">
                  <c:v>70.299590555735094</c:v>
                </c:pt>
                <c:pt idx="2220">
                  <c:v>70.302597951741205</c:v>
                </c:pt>
                <c:pt idx="2221">
                  <c:v>70.3056028220266</c:v>
                </c:pt>
                <c:pt idx="2222">
                  <c:v>70.308678527526695</c:v>
                </c:pt>
                <c:pt idx="2223">
                  <c:v>70.311705315855804</c:v>
                </c:pt>
                <c:pt idx="2224">
                  <c:v>70.314686985066103</c:v>
                </c:pt>
                <c:pt idx="2225">
                  <c:v>70.317626994917006</c:v>
                </c:pt>
                <c:pt idx="2226">
                  <c:v>70.320528381383895</c:v>
                </c:pt>
                <c:pt idx="2227">
                  <c:v>70.323395720227296</c:v>
                </c:pt>
                <c:pt idx="2228">
                  <c:v>70.326229538344293</c:v>
                </c:pt>
                <c:pt idx="2229">
                  <c:v>70.329031966334497</c:v>
                </c:pt>
                <c:pt idx="2230">
                  <c:v>70.331804992270307</c:v>
                </c:pt>
                <c:pt idx="2231">
                  <c:v>70.334550447369494</c:v>
                </c:pt>
                <c:pt idx="2232">
                  <c:v>70.337270865185602</c:v>
                </c:pt>
                <c:pt idx="2233">
                  <c:v>70.339967814655097</c:v>
                </c:pt>
                <c:pt idx="2234">
                  <c:v>70.342641625506204</c:v>
                </c:pt>
                <c:pt idx="2235">
                  <c:v>70.345293613861401</c:v>
                </c:pt>
                <c:pt idx="2236">
                  <c:v>70.347924956766803</c:v>
                </c:pt>
                <c:pt idx="2237">
                  <c:v>70.350536734296</c:v>
                </c:pt>
                <c:pt idx="2238">
                  <c:v>70.353130765957701</c:v>
                </c:pt>
                <c:pt idx="2239">
                  <c:v>70.355753882250497</c:v>
                </c:pt>
                <c:pt idx="2240">
                  <c:v>70.358488572140601</c:v>
                </c:pt>
                <c:pt idx="2241">
                  <c:v>70.361198389396407</c:v>
                </c:pt>
                <c:pt idx="2242">
                  <c:v>70.363969967657496</c:v>
                </c:pt>
                <c:pt idx="2243">
                  <c:v>70.366843619992594</c:v>
                </c:pt>
                <c:pt idx="2244">
                  <c:v>70.369814655961406</c:v>
                </c:pt>
                <c:pt idx="2245">
                  <c:v>70.372876300519096</c:v>
                </c:pt>
                <c:pt idx="2246">
                  <c:v>70.376020834549905</c:v>
                </c:pt>
                <c:pt idx="2247">
                  <c:v>70.379241505370501</c:v>
                </c:pt>
                <c:pt idx="2248">
                  <c:v>70.382531500998098</c:v>
                </c:pt>
                <c:pt idx="2249">
                  <c:v>70.385883709104107</c:v>
                </c:pt>
                <c:pt idx="2250">
                  <c:v>70.389293684928006</c:v>
                </c:pt>
                <c:pt idx="2251">
                  <c:v>70.392756588342905</c:v>
                </c:pt>
                <c:pt idx="2252">
                  <c:v>70.396271455025797</c:v>
                </c:pt>
                <c:pt idx="2253">
                  <c:v>70.399832059850198</c:v>
                </c:pt>
                <c:pt idx="2254">
                  <c:v>70.403434550466898</c:v>
                </c:pt>
                <c:pt idx="2255">
                  <c:v>70.407073891276994</c:v>
                </c:pt>
                <c:pt idx="2256">
                  <c:v>70.410744511377999</c:v>
                </c:pt>
                <c:pt idx="2257">
                  <c:v>70.414442280607901</c:v>
                </c:pt>
                <c:pt idx="2258">
                  <c:v>70.418163253189206</c:v>
                </c:pt>
                <c:pt idx="2259">
                  <c:v>70.421906586612295</c:v>
                </c:pt>
                <c:pt idx="2260">
                  <c:v>70.425666250716702</c:v>
                </c:pt>
                <c:pt idx="2261">
                  <c:v>70.429439506967498</c:v>
                </c:pt>
                <c:pt idx="2262">
                  <c:v>70.433229803027601</c:v>
                </c:pt>
                <c:pt idx="2263">
                  <c:v>70.437040154893296</c:v>
                </c:pt>
                <c:pt idx="2264">
                  <c:v>70.440867042428806</c:v>
                </c:pt>
                <c:pt idx="2265">
                  <c:v>70.444706212722096</c:v>
                </c:pt>
                <c:pt idx="2266">
                  <c:v>70.448555207527306</c:v>
                </c:pt>
                <c:pt idx="2267">
                  <c:v>70.452411798874095</c:v>
                </c:pt>
                <c:pt idx="2268">
                  <c:v>70.456276890646507</c:v>
                </c:pt>
                <c:pt idx="2269">
                  <c:v>70.460145552103697</c:v>
                </c:pt>
                <c:pt idx="2270">
                  <c:v>70.4640162637142</c:v>
                </c:pt>
                <c:pt idx="2271">
                  <c:v>70.467887718384802</c:v>
                </c:pt>
                <c:pt idx="2272">
                  <c:v>70.471760393941693</c:v>
                </c:pt>
                <c:pt idx="2273">
                  <c:v>70.475635905703498</c:v>
                </c:pt>
                <c:pt idx="2274">
                  <c:v>70.479520035582595</c:v>
                </c:pt>
                <c:pt idx="2275">
                  <c:v>70.483410501308796</c:v>
                </c:pt>
                <c:pt idx="2276">
                  <c:v>70.487306974077399</c:v>
                </c:pt>
                <c:pt idx="2277">
                  <c:v>70.491207636170401</c:v>
                </c:pt>
                <c:pt idx="2278">
                  <c:v>70.495109446738098</c:v>
                </c:pt>
                <c:pt idx="2279">
                  <c:v>70.499011069915895</c:v>
                </c:pt>
                <c:pt idx="2280">
                  <c:v>70.502911321565193</c:v>
                </c:pt>
                <c:pt idx="2281">
                  <c:v>70.506770625231894</c:v>
                </c:pt>
                <c:pt idx="2282">
                  <c:v>70.510439328612904</c:v>
                </c:pt>
                <c:pt idx="2283">
                  <c:v>70.513856985180894</c:v>
                </c:pt>
                <c:pt idx="2284">
                  <c:v>70.520118487673599</c:v>
                </c:pt>
                <c:pt idx="2285">
                  <c:v>70.531700449464793</c:v>
                </c:pt>
                <c:pt idx="2286">
                  <c:v>70.543356482520807</c:v>
                </c:pt>
                <c:pt idx="2287">
                  <c:v>70.555102920250604</c:v>
                </c:pt>
                <c:pt idx="2288">
                  <c:v>70.566948857125098</c:v>
                </c:pt>
                <c:pt idx="2289">
                  <c:v>70.578903770053998</c:v>
                </c:pt>
                <c:pt idx="2290">
                  <c:v>70.590969365234599</c:v>
                </c:pt>
                <c:pt idx="2291">
                  <c:v>70.603138956459205</c:v>
                </c:pt>
                <c:pt idx="2292">
                  <c:v>70.615410877279501</c:v>
                </c:pt>
                <c:pt idx="2293">
                  <c:v>70.627789923370301</c:v>
                </c:pt>
                <c:pt idx="2294">
                  <c:v>70.640276887453496</c:v>
                </c:pt>
                <c:pt idx="2295">
                  <c:v>70.652868436999796</c:v>
                </c:pt>
                <c:pt idx="2296">
                  <c:v>70.665563236850801</c:v>
                </c:pt>
                <c:pt idx="2297">
                  <c:v>70.678356959118702</c:v>
                </c:pt>
                <c:pt idx="2298">
                  <c:v>70.691246605285897</c:v>
                </c:pt>
                <c:pt idx="2299">
                  <c:v>70.704229795370495</c:v>
                </c:pt>
                <c:pt idx="2300">
                  <c:v>70.717301150429194</c:v>
                </c:pt>
                <c:pt idx="2301">
                  <c:v>70.730456669431007</c:v>
                </c:pt>
                <c:pt idx="2302">
                  <c:v>70.7436925168073</c:v>
                </c:pt>
                <c:pt idx="2303">
                  <c:v>70.757006283162099</c:v>
                </c:pt>
                <c:pt idx="2304">
                  <c:v>70.770392620358194</c:v>
                </c:pt>
                <c:pt idx="2305">
                  <c:v>70.783848247393195</c:v>
                </c:pt>
                <c:pt idx="2306">
                  <c:v>70.797370516394196</c:v>
                </c:pt>
                <c:pt idx="2307">
                  <c:v>70.810950628873499</c:v>
                </c:pt>
                <c:pt idx="2308">
                  <c:v>70.824568160062597</c:v>
                </c:pt>
                <c:pt idx="2309">
                  <c:v>70.838232964771905</c:v>
                </c:pt>
                <c:pt idx="2310">
                  <c:v>70.851946953704697</c:v>
                </c:pt>
                <c:pt idx="2311">
                  <c:v>70.881382248351301</c:v>
                </c:pt>
                <c:pt idx="2312">
                  <c:v>70.728497341180798</c:v>
                </c:pt>
                <c:pt idx="2313">
                  <c:v>70.732763190149299</c:v>
                </c:pt>
                <c:pt idx="2314">
                  <c:v>70.738591515334406</c:v>
                </c:pt>
                <c:pt idx="2315">
                  <c:v>70.741930414490795</c:v>
                </c:pt>
                <c:pt idx="2316">
                  <c:v>70.748078973558904</c:v>
                </c:pt>
                <c:pt idx="2317">
                  <c:v>70.7552667574965</c:v>
                </c:pt>
                <c:pt idx="2318">
                  <c:v>70.761395068593899</c:v>
                </c:pt>
                <c:pt idx="2319">
                  <c:v>70.766764825770906</c:v>
                </c:pt>
                <c:pt idx="2320">
                  <c:v>70.771580443886407</c:v>
                </c:pt>
                <c:pt idx="2321">
                  <c:v>70.775970597403102</c:v>
                </c:pt>
                <c:pt idx="2322">
                  <c:v>70.780027995495203</c:v>
                </c:pt>
                <c:pt idx="2323">
                  <c:v>70.783822577286699</c:v>
                </c:pt>
                <c:pt idx="2324">
                  <c:v>70.787404679956893</c:v>
                </c:pt>
                <c:pt idx="2325">
                  <c:v>70.790806518017703</c:v>
                </c:pt>
                <c:pt idx="2326">
                  <c:v>70.794059913533104</c:v>
                </c:pt>
                <c:pt idx="2327">
                  <c:v>70.797189887832005</c:v>
                </c:pt>
                <c:pt idx="2328">
                  <c:v>70.800223023918306</c:v>
                </c:pt>
                <c:pt idx="2329">
                  <c:v>70.803157686547493</c:v>
                </c:pt>
                <c:pt idx="2330">
                  <c:v>70.806005604457496</c:v>
                </c:pt>
                <c:pt idx="2331">
                  <c:v>70.808784224180002</c:v>
                </c:pt>
                <c:pt idx="2332">
                  <c:v>70.811500505896106</c:v>
                </c:pt>
                <c:pt idx="2333">
                  <c:v>70.814183231302394</c:v>
                </c:pt>
                <c:pt idx="2334">
                  <c:v>70.816815368830603</c:v>
                </c:pt>
                <c:pt idx="2335">
                  <c:v>70.819404283065793</c:v>
                </c:pt>
                <c:pt idx="2336">
                  <c:v>70.821961893905495</c:v>
                </c:pt>
                <c:pt idx="2337">
                  <c:v>70.824494247645006</c:v>
                </c:pt>
                <c:pt idx="2338">
                  <c:v>70.826993186570505</c:v>
                </c:pt>
                <c:pt idx="2339">
                  <c:v>70.829471950587603</c:v>
                </c:pt>
                <c:pt idx="2340">
                  <c:v>70.831938418750198</c:v>
                </c:pt>
                <c:pt idx="2341">
                  <c:v>70.834373042201804</c:v>
                </c:pt>
                <c:pt idx="2342">
                  <c:v>70.836775115693797</c:v>
                </c:pt>
                <c:pt idx="2343">
                  <c:v>70.839155724476697</c:v>
                </c:pt>
                <c:pt idx="2344">
                  <c:v>70.841510422343504</c:v>
                </c:pt>
                <c:pt idx="2345">
                  <c:v>70.843842231175302</c:v>
                </c:pt>
                <c:pt idx="2346">
                  <c:v>70.846168297812596</c:v>
                </c:pt>
                <c:pt idx="2347">
                  <c:v>70.848486873894004</c:v>
                </c:pt>
                <c:pt idx="2348">
                  <c:v>70.850780230878499</c:v>
                </c:pt>
                <c:pt idx="2349">
                  <c:v>70.8530495896281</c:v>
                </c:pt>
                <c:pt idx="2350">
                  <c:v>70.855312760021505</c:v>
                </c:pt>
                <c:pt idx="2351">
                  <c:v>70.857576331881006</c:v>
                </c:pt>
                <c:pt idx="2352">
                  <c:v>70.859817806753995</c:v>
                </c:pt>
                <c:pt idx="2353">
                  <c:v>70.862039375943098</c:v>
                </c:pt>
                <c:pt idx="2354">
                  <c:v>70.864244187742798</c:v>
                </c:pt>
                <c:pt idx="2355">
                  <c:v>70.866432189347506</c:v>
                </c:pt>
                <c:pt idx="2356">
                  <c:v>70.868603940338105</c:v>
                </c:pt>
                <c:pt idx="2357">
                  <c:v>70.870760005299502</c:v>
                </c:pt>
                <c:pt idx="2358">
                  <c:v>70.872901028260898</c:v>
                </c:pt>
                <c:pt idx="2359">
                  <c:v>70.875027546492205</c:v>
                </c:pt>
                <c:pt idx="2360">
                  <c:v>70.877141067659096</c:v>
                </c:pt>
                <c:pt idx="2361">
                  <c:v>70.879284280041304</c:v>
                </c:pt>
                <c:pt idx="2362">
                  <c:v>70.881537767709105</c:v>
                </c:pt>
                <c:pt idx="2363">
                  <c:v>70.8839237227034</c:v>
                </c:pt>
                <c:pt idx="2364">
                  <c:v>70.886454949148003</c:v>
                </c:pt>
                <c:pt idx="2365">
                  <c:v>70.889123245503598</c:v>
                </c:pt>
                <c:pt idx="2366">
                  <c:v>70.891916508875397</c:v>
                </c:pt>
                <c:pt idx="2367">
                  <c:v>70.894823162398893</c:v>
                </c:pt>
                <c:pt idx="2368">
                  <c:v>70.897829451462201</c:v>
                </c:pt>
                <c:pt idx="2369">
                  <c:v>70.9009221617153</c:v>
                </c:pt>
                <c:pt idx="2370">
                  <c:v>70.904080168117304</c:v>
                </c:pt>
                <c:pt idx="2371">
                  <c:v>70.907280994179104</c:v>
                </c:pt>
                <c:pt idx="2372">
                  <c:v>70.910546100874697</c:v>
                </c:pt>
                <c:pt idx="2373">
                  <c:v>70.913858964648796</c:v>
                </c:pt>
                <c:pt idx="2374">
                  <c:v>70.917213292802103</c:v>
                </c:pt>
                <c:pt idx="2375">
                  <c:v>70.920627507069398</c:v>
                </c:pt>
                <c:pt idx="2376">
                  <c:v>70.923939380468596</c:v>
                </c:pt>
                <c:pt idx="2377">
                  <c:v>70.913669148664098</c:v>
                </c:pt>
                <c:pt idx="2378">
                  <c:v>70.901212994204897</c:v>
                </c:pt>
                <c:pt idx="2379">
                  <c:v>70.888651584620007</c:v>
                </c:pt>
                <c:pt idx="2380">
                  <c:v>70.875983451642696</c:v>
                </c:pt>
                <c:pt idx="2381">
                  <c:v>70.863226751842006</c:v>
                </c:pt>
                <c:pt idx="2382">
                  <c:v>70.850397709083296</c:v>
                </c:pt>
                <c:pt idx="2383">
                  <c:v>70.8375049639168</c:v>
                </c:pt>
                <c:pt idx="2384">
                  <c:v>70.824559256294805</c:v>
                </c:pt>
                <c:pt idx="2385">
                  <c:v>70.811493016542002</c:v>
                </c:pt>
                <c:pt idx="2386">
                  <c:v>70.798200106914393</c:v>
                </c:pt>
                <c:pt idx="2387">
                  <c:v>70.784866400974906</c:v>
                </c:pt>
                <c:pt idx="2388">
                  <c:v>70.771504347584496</c:v>
                </c:pt>
                <c:pt idx="2389">
                  <c:v>70.7581183446853</c:v>
                </c:pt>
                <c:pt idx="2390">
                  <c:v>70.744710580314702</c:v>
                </c:pt>
                <c:pt idx="2391">
                  <c:v>70.731284379434399</c:v>
                </c:pt>
                <c:pt idx="2392">
                  <c:v>70.717842603559305</c:v>
                </c:pt>
                <c:pt idx="2393">
                  <c:v>70.704388824355803</c:v>
                </c:pt>
                <c:pt idx="2394">
                  <c:v>70.690926610912797</c:v>
                </c:pt>
                <c:pt idx="2395">
                  <c:v>70.677456716694707</c:v>
                </c:pt>
                <c:pt idx="2396">
                  <c:v>70.663981912263907</c:v>
                </c:pt>
                <c:pt idx="2397">
                  <c:v>70.650502771000603</c:v>
                </c:pt>
                <c:pt idx="2398">
                  <c:v>70.637019397849599</c:v>
                </c:pt>
                <c:pt idx="2399">
                  <c:v>70.623531396571707</c:v>
                </c:pt>
                <c:pt idx="2400">
                  <c:v>70.610037773190498</c:v>
                </c:pt>
                <c:pt idx="2401">
                  <c:v>70.607222979667497</c:v>
                </c:pt>
                <c:pt idx="2402">
                  <c:v>70.608005288033993</c:v>
                </c:pt>
                <c:pt idx="2403">
                  <c:v>70.6103811983876</c:v>
                </c:pt>
                <c:pt idx="2404">
                  <c:v>70.613395392504103</c:v>
                </c:pt>
                <c:pt idx="2405">
                  <c:v>70.616759762251803</c:v>
                </c:pt>
                <c:pt idx="2406">
                  <c:v>70.620330617357197</c:v>
                </c:pt>
                <c:pt idx="2407">
                  <c:v>70.624110924942798</c:v>
                </c:pt>
                <c:pt idx="2408">
                  <c:v>70.628110520524103</c:v>
                </c:pt>
                <c:pt idx="2409">
                  <c:v>70.632360353241396</c:v>
                </c:pt>
                <c:pt idx="2410">
                  <c:v>70.636830540031198</c:v>
                </c:pt>
                <c:pt idx="2411">
                  <c:v>70.641497215626103</c:v>
                </c:pt>
                <c:pt idx="2412">
                  <c:v>70.646341670415097</c:v>
                </c:pt>
                <c:pt idx="2413">
                  <c:v>70.651391056181495</c:v>
                </c:pt>
                <c:pt idx="2414">
                  <c:v>70.656643224375799</c:v>
                </c:pt>
                <c:pt idx="2415">
                  <c:v>70.662091010271595</c:v>
                </c:pt>
                <c:pt idx="2416">
                  <c:v>70.667700589595199</c:v>
                </c:pt>
                <c:pt idx="2417">
                  <c:v>70.673453653186996</c:v>
                </c:pt>
                <c:pt idx="2418">
                  <c:v>70.679365063838205</c:v>
                </c:pt>
                <c:pt idx="2419">
                  <c:v>70.685461499116698</c:v>
                </c:pt>
                <c:pt idx="2420">
                  <c:v>70.691713998022706</c:v>
                </c:pt>
                <c:pt idx="2421">
                  <c:v>70.698208638719393</c:v>
                </c:pt>
                <c:pt idx="2422">
                  <c:v>70.704867064066505</c:v>
                </c:pt>
                <c:pt idx="2423">
                  <c:v>70.711686173510699</c:v>
                </c:pt>
                <c:pt idx="2424">
                  <c:v>70.718643051624497</c:v>
                </c:pt>
                <c:pt idx="2425">
                  <c:v>70.725749274486901</c:v>
                </c:pt>
                <c:pt idx="2426">
                  <c:v>70.732978937463102</c:v>
                </c:pt>
                <c:pt idx="2427">
                  <c:v>70.740320200178502</c:v>
                </c:pt>
                <c:pt idx="2428">
                  <c:v>70.747778739128293</c:v>
                </c:pt>
                <c:pt idx="2429">
                  <c:v>70.755353302644295</c:v>
                </c:pt>
                <c:pt idx="2430">
                  <c:v>70.763051026110602</c:v>
                </c:pt>
                <c:pt idx="2431">
                  <c:v>70.654849818679196</c:v>
                </c:pt>
                <c:pt idx="2432">
                  <c:v>70.4855040640618</c:v>
                </c:pt>
                <c:pt idx="2433">
                  <c:v>70.472802691275504</c:v>
                </c:pt>
                <c:pt idx="2434">
                  <c:v>70.464703499311398</c:v>
                </c:pt>
                <c:pt idx="2435">
                  <c:v>70.459916965983993</c:v>
                </c:pt>
                <c:pt idx="2436">
                  <c:v>70.462275319077406</c:v>
                </c:pt>
                <c:pt idx="2437">
                  <c:v>70.465764098248897</c:v>
                </c:pt>
                <c:pt idx="2438">
                  <c:v>70.469316654279794</c:v>
                </c:pt>
                <c:pt idx="2439">
                  <c:v>70.472706407014897</c:v>
                </c:pt>
                <c:pt idx="2440">
                  <c:v>70.475923514283807</c:v>
                </c:pt>
                <c:pt idx="2441">
                  <c:v>70.478989877827999</c:v>
                </c:pt>
                <c:pt idx="2442">
                  <c:v>70.481909962105703</c:v>
                </c:pt>
                <c:pt idx="2443">
                  <c:v>70.484714634500506</c:v>
                </c:pt>
                <c:pt idx="2444">
                  <c:v>70.487433562888</c:v>
                </c:pt>
                <c:pt idx="2445">
                  <c:v>70.490078193934394</c:v>
                </c:pt>
                <c:pt idx="2446">
                  <c:v>70.492648356580105</c:v>
                </c:pt>
                <c:pt idx="2447">
                  <c:v>70.495151170711907</c:v>
                </c:pt>
                <c:pt idx="2448">
                  <c:v>70.497595785782096</c:v>
                </c:pt>
                <c:pt idx="2449">
                  <c:v>70.499995811943194</c:v>
                </c:pt>
                <c:pt idx="2450">
                  <c:v>70.502345375715805</c:v>
                </c:pt>
                <c:pt idx="2451">
                  <c:v>70.504664167306402</c:v>
                </c:pt>
                <c:pt idx="2452">
                  <c:v>70.506949917825295</c:v>
                </c:pt>
                <c:pt idx="2453">
                  <c:v>70.509221933981607</c:v>
                </c:pt>
                <c:pt idx="2454">
                  <c:v>70.511469005948399</c:v>
                </c:pt>
                <c:pt idx="2455">
                  <c:v>70.513688331915105</c:v>
                </c:pt>
                <c:pt idx="2456">
                  <c:v>70.515886660697802</c:v>
                </c:pt>
                <c:pt idx="2457">
                  <c:v>70.518065386379305</c:v>
                </c:pt>
                <c:pt idx="2458">
                  <c:v>70.520222781245394</c:v>
                </c:pt>
                <c:pt idx="2459">
                  <c:v>70.522357301898893</c:v>
                </c:pt>
                <c:pt idx="2460">
                  <c:v>70.524459375211407</c:v>
                </c:pt>
                <c:pt idx="2461">
                  <c:v>70.526547306870597</c:v>
                </c:pt>
                <c:pt idx="2462">
                  <c:v>70.528626484844395</c:v>
                </c:pt>
                <c:pt idx="2463">
                  <c:v>70.530684591623697</c:v>
                </c:pt>
                <c:pt idx="2464">
                  <c:v>70.532715138524793</c:v>
                </c:pt>
                <c:pt idx="2465">
                  <c:v>70.534724920859205</c:v>
                </c:pt>
                <c:pt idx="2466">
                  <c:v>70.536727020941498</c:v>
                </c:pt>
                <c:pt idx="2467">
                  <c:v>70.538704594698203</c:v>
                </c:pt>
                <c:pt idx="2468">
                  <c:v>70.540658785368095</c:v>
                </c:pt>
                <c:pt idx="2469">
                  <c:v>70.542590785058394</c:v>
                </c:pt>
                <c:pt idx="2470">
                  <c:v>70.544501684158504</c:v>
                </c:pt>
                <c:pt idx="2471">
                  <c:v>70.546392485375605</c:v>
                </c:pt>
                <c:pt idx="2472">
                  <c:v>70.548269541890605</c:v>
                </c:pt>
                <c:pt idx="2473">
                  <c:v>70.550144203088706</c:v>
                </c:pt>
                <c:pt idx="2474">
                  <c:v>70.552013727645004</c:v>
                </c:pt>
                <c:pt idx="2475">
                  <c:v>70.553913714591403</c:v>
                </c:pt>
                <c:pt idx="2476">
                  <c:v>70.555797348410806</c:v>
                </c:pt>
                <c:pt idx="2477">
                  <c:v>70.557661177841794</c:v>
                </c:pt>
                <c:pt idx="2478">
                  <c:v>70.559527608505505</c:v>
                </c:pt>
                <c:pt idx="2479">
                  <c:v>70.561401005553407</c:v>
                </c:pt>
                <c:pt idx="2480">
                  <c:v>70.563255104869</c:v>
                </c:pt>
                <c:pt idx="2481">
                  <c:v>70.565104154692094</c:v>
                </c:pt>
                <c:pt idx="2482">
                  <c:v>70.567042410158294</c:v>
                </c:pt>
                <c:pt idx="2483">
                  <c:v>70.569117181488494</c:v>
                </c:pt>
                <c:pt idx="2484">
                  <c:v>70.571316446915503</c:v>
                </c:pt>
                <c:pt idx="2485">
                  <c:v>70.573627379272395</c:v>
                </c:pt>
                <c:pt idx="2486">
                  <c:v>70.576024131626795</c:v>
                </c:pt>
                <c:pt idx="2487">
                  <c:v>70.578494218010704</c:v>
                </c:pt>
                <c:pt idx="2488">
                  <c:v>70.581033793627995</c:v>
                </c:pt>
                <c:pt idx="2489">
                  <c:v>70.583621386574904</c:v>
                </c:pt>
                <c:pt idx="2490">
                  <c:v>70.586276783460093</c:v>
                </c:pt>
                <c:pt idx="2491">
                  <c:v>70.588996673643095</c:v>
                </c:pt>
                <c:pt idx="2492">
                  <c:v>70.591756185226799</c:v>
                </c:pt>
                <c:pt idx="2493">
                  <c:v>70.594558213553796</c:v>
                </c:pt>
                <c:pt idx="2494">
                  <c:v>70.597410818304098</c:v>
                </c:pt>
                <c:pt idx="2495">
                  <c:v>70.600316468353498</c:v>
                </c:pt>
                <c:pt idx="2496">
                  <c:v>70.603276361310705</c:v>
                </c:pt>
                <c:pt idx="2497">
                  <c:v>70.605176981034106</c:v>
                </c:pt>
                <c:pt idx="2498">
                  <c:v>70.586661043294797</c:v>
                </c:pt>
                <c:pt idx="2499">
                  <c:v>70.574847893682801</c:v>
                </c:pt>
                <c:pt idx="2500">
                  <c:v>70.562920598336007</c:v>
                </c:pt>
                <c:pt idx="2501">
                  <c:v>70.550902625894096</c:v>
                </c:pt>
                <c:pt idx="2502">
                  <c:v>70.538811399696399</c:v>
                </c:pt>
                <c:pt idx="2503">
                  <c:v>70.526660583231504</c:v>
                </c:pt>
                <c:pt idx="2504">
                  <c:v>70.514458562244599</c:v>
                </c:pt>
                <c:pt idx="2505">
                  <c:v>70.502214544391904</c:v>
                </c:pt>
                <c:pt idx="2506">
                  <c:v>70.489931909685296</c:v>
                </c:pt>
                <c:pt idx="2507">
                  <c:v>70.477614770508495</c:v>
                </c:pt>
                <c:pt idx="2508">
                  <c:v>70.465266685290999</c:v>
                </c:pt>
                <c:pt idx="2509">
                  <c:v>70.452891192779603</c:v>
                </c:pt>
                <c:pt idx="2510">
                  <c:v>70.440491683070604</c:v>
                </c:pt>
                <c:pt idx="2511">
                  <c:v>70.428069591553594</c:v>
                </c:pt>
                <c:pt idx="2512">
                  <c:v>70.415628923434198</c:v>
                </c:pt>
                <c:pt idx="2513">
                  <c:v>70.403171189021194</c:v>
                </c:pt>
                <c:pt idx="2514">
                  <c:v>70.390698474073403</c:v>
                </c:pt>
                <c:pt idx="2515">
                  <c:v>70.3782120087278</c:v>
                </c:pt>
                <c:pt idx="2516">
                  <c:v>70.365712121717095</c:v>
                </c:pt>
                <c:pt idx="2517">
                  <c:v>70.353200290107793</c:v>
                </c:pt>
                <c:pt idx="2518">
                  <c:v>70.340677228069794</c:v>
                </c:pt>
                <c:pt idx="2519">
                  <c:v>70.328143670085495</c:v>
                </c:pt>
                <c:pt idx="2520">
                  <c:v>70.315600280747006</c:v>
                </c:pt>
                <c:pt idx="2521">
                  <c:v>70.312909405113004</c:v>
                </c:pt>
                <c:pt idx="2522">
                  <c:v>70.313534220218799</c:v>
                </c:pt>
                <c:pt idx="2523">
                  <c:v>70.315514435992696</c:v>
                </c:pt>
                <c:pt idx="2524">
                  <c:v>70.318245786628296</c:v>
                </c:pt>
                <c:pt idx="2525">
                  <c:v>70.321221957027305</c:v>
                </c:pt>
                <c:pt idx="2526">
                  <c:v>70.324404826110396</c:v>
                </c:pt>
                <c:pt idx="2527">
                  <c:v>70.327764539815604</c:v>
                </c:pt>
                <c:pt idx="2528">
                  <c:v>70.331338999801503</c:v>
                </c:pt>
                <c:pt idx="2529">
                  <c:v>70.335108842165297</c:v>
                </c:pt>
                <c:pt idx="2530">
                  <c:v>70.339031881777203</c:v>
                </c:pt>
                <c:pt idx="2531">
                  <c:v>70.3431535208464</c:v>
                </c:pt>
                <c:pt idx="2532">
                  <c:v>70.347455130872802</c:v>
                </c:pt>
                <c:pt idx="2533">
                  <c:v>70.351925038189407</c:v>
                </c:pt>
                <c:pt idx="2534">
                  <c:v>70.356557849154797</c:v>
                </c:pt>
                <c:pt idx="2535">
                  <c:v>70.361431017566701</c:v>
                </c:pt>
                <c:pt idx="2536">
                  <c:v>70.366485465769898</c:v>
                </c:pt>
                <c:pt idx="2537">
                  <c:v>70.3716924918308</c:v>
                </c:pt>
                <c:pt idx="2538">
                  <c:v>70.377059196589997</c:v>
                </c:pt>
                <c:pt idx="2539">
                  <c:v>70.382606638689793</c:v>
                </c:pt>
                <c:pt idx="2540">
                  <c:v>70.388320584765907</c:v>
                </c:pt>
                <c:pt idx="2541">
                  <c:v>70.394177872010999</c:v>
                </c:pt>
                <c:pt idx="2542">
                  <c:v>70.400179721554494</c:v>
                </c:pt>
                <c:pt idx="2543">
                  <c:v>70.406353867354696</c:v>
                </c:pt>
                <c:pt idx="2544">
                  <c:v>70.412657529133</c:v>
                </c:pt>
                <c:pt idx="2545">
                  <c:v>70.419091616825398</c:v>
                </c:pt>
                <c:pt idx="2546">
                  <c:v>70.425654911280702</c:v>
                </c:pt>
                <c:pt idx="2547">
                  <c:v>70.432347994362402</c:v>
                </c:pt>
                <c:pt idx="2548">
                  <c:v>70.439169403328094</c:v>
                </c:pt>
                <c:pt idx="2549">
                  <c:v>70.446119108290404</c:v>
                </c:pt>
                <c:pt idx="2550">
                  <c:v>70.453187474313395</c:v>
                </c:pt>
                <c:pt idx="2551">
                  <c:v>69.6891960486561</c:v>
                </c:pt>
                <c:pt idx="2552">
                  <c:v>69.458755404233301</c:v>
                </c:pt>
                <c:pt idx="2553">
                  <c:v>69.446051947799504</c:v>
                </c:pt>
                <c:pt idx="2554">
                  <c:v>69.445563557480995</c:v>
                </c:pt>
                <c:pt idx="2555">
                  <c:v>69.447989690548198</c:v>
                </c:pt>
                <c:pt idx="2556">
                  <c:v>69.451020709571196</c:v>
                </c:pt>
                <c:pt idx="2557">
                  <c:v>69.454092783627402</c:v>
                </c:pt>
                <c:pt idx="2558">
                  <c:v>69.457076683055107</c:v>
                </c:pt>
                <c:pt idx="2559">
                  <c:v>69.4599507215828</c:v>
                </c:pt>
                <c:pt idx="2560">
                  <c:v>69.462718245049004</c:v>
                </c:pt>
                <c:pt idx="2561">
                  <c:v>69.465387413459993</c:v>
                </c:pt>
                <c:pt idx="2562">
                  <c:v>69.467967243859405</c:v>
                </c:pt>
                <c:pt idx="2563">
                  <c:v>69.470466033334205</c:v>
                </c:pt>
                <c:pt idx="2564">
                  <c:v>69.472891204865604</c:v>
                </c:pt>
                <c:pt idx="2565">
                  <c:v>69.475250212774995</c:v>
                </c:pt>
                <c:pt idx="2566">
                  <c:v>69.477548004254203</c:v>
                </c:pt>
                <c:pt idx="2567">
                  <c:v>69.479789839051705</c:v>
                </c:pt>
                <c:pt idx="2568">
                  <c:v>69.481980397956704</c:v>
                </c:pt>
                <c:pt idx="2569">
                  <c:v>69.484139209892504</c:v>
                </c:pt>
                <c:pt idx="2570">
                  <c:v>69.486298231795004</c:v>
                </c:pt>
                <c:pt idx="2571">
                  <c:v>69.488413083204804</c:v>
                </c:pt>
                <c:pt idx="2572">
                  <c:v>69.490487316426297</c:v>
                </c:pt>
                <c:pt idx="2573">
                  <c:v>69.492523717051995</c:v>
                </c:pt>
                <c:pt idx="2574">
                  <c:v>69.494525188751297</c:v>
                </c:pt>
                <c:pt idx="2575">
                  <c:v>69.496494400110606</c:v>
                </c:pt>
                <c:pt idx="2576">
                  <c:v>69.498434098450701</c:v>
                </c:pt>
                <c:pt idx="2577">
                  <c:v>69.500346528239106</c:v>
                </c:pt>
                <c:pt idx="2578">
                  <c:v>69.5022340189673</c:v>
                </c:pt>
                <c:pt idx="2579">
                  <c:v>69.504098244218397</c:v>
                </c:pt>
                <c:pt idx="2580">
                  <c:v>69.5059403176449</c:v>
                </c:pt>
                <c:pt idx="2581">
                  <c:v>69.507761651434507</c:v>
                </c:pt>
                <c:pt idx="2582">
                  <c:v>69.509563542835195</c:v>
                </c:pt>
                <c:pt idx="2583">
                  <c:v>69.511347173967707</c:v>
                </c:pt>
                <c:pt idx="2584">
                  <c:v>69.513113631731699</c:v>
                </c:pt>
                <c:pt idx="2585">
                  <c:v>69.514863907087602</c:v>
                </c:pt>
                <c:pt idx="2586">
                  <c:v>69.516599283528194</c:v>
                </c:pt>
                <c:pt idx="2587">
                  <c:v>69.518343210765096</c:v>
                </c:pt>
                <c:pt idx="2588">
                  <c:v>69.520137248251402</c:v>
                </c:pt>
                <c:pt idx="2589">
                  <c:v>69.521910565019695</c:v>
                </c:pt>
                <c:pt idx="2590">
                  <c:v>69.523664851448501</c:v>
                </c:pt>
                <c:pt idx="2591">
                  <c:v>69.525401588387197</c:v>
                </c:pt>
                <c:pt idx="2592">
                  <c:v>69.527122074618404</c:v>
                </c:pt>
                <c:pt idx="2593">
                  <c:v>69.528827455919</c:v>
                </c:pt>
                <c:pt idx="2594">
                  <c:v>69.530519119208407</c:v>
                </c:pt>
                <c:pt idx="2595">
                  <c:v>69.532197947621498</c:v>
                </c:pt>
                <c:pt idx="2596">
                  <c:v>69.533864342057996</c:v>
                </c:pt>
                <c:pt idx="2597">
                  <c:v>69.535518871190604</c:v>
                </c:pt>
                <c:pt idx="2598">
                  <c:v>69.537162832526107</c:v>
                </c:pt>
                <c:pt idx="2599">
                  <c:v>69.538797284978202</c:v>
                </c:pt>
                <c:pt idx="2600">
                  <c:v>69.540422601789601</c:v>
                </c:pt>
                <c:pt idx="2601">
                  <c:v>69.542045215039707</c:v>
                </c:pt>
                <c:pt idx="2602">
                  <c:v>69.543711012875903</c:v>
                </c:pt>
                <c:pt idx="2603">
                  <c:v>69.545449206044694</c:v>
                </c:pt>
                <c:pt idx="2604">
                  <c:v>69.547257299870793</c:v>
                </c:pt>
                <c:pt idx="2605">
                  <c:v>69.549132577393806</c:v>
                </c:pt>
                <c:pt idx="2606">
                  <c:v>69.5510712025483</c:v>
                </c:pt>
                <c:pt idx="2607">
                  <c:v>69.553068735623896</c:v>
                </c:pt>
                <c:pt idx="2608">
                  <c:v>69.555120521384396</c:v>
                </c:pt>
                <c:pt idx="2609">
                  <c:v>69.557222268946305</c:v>
                </c:pt>
                <c:pt idx="2610">
                  <c:v>69.559369922424395</c:v>
                </c:pt>
                <c:pt idx="2611">
                  <c:v>69.561558853029297</c:v>
                </c:pt>
                <c:pt idx="2612">
                  <c:v>69.563784134133996</c:v>
                </c:pt>
                <c:pt idx="2613">
                  <c:v>69.566042042440799</c:v>
                </c:pt>
                <c:pt idx="2614">
                  <c:v>69.568334481660997</c:v>
                </c:pt>
                <c:pt idx="2615">
                  <c:v>69.5706578602165</c:v>
                </c:pt>
                <c:pt idx="2616">
                  <c:v>69.573007888030503</c:v>
                </c:pt>
                <c:pt idx="2617">
                  <c:v>69.575381957021193</c:v>
                </c:pt>
                <c:pt idx="2618">
                  <c:v>69.5777754737219</c:v>
                </c:pt>
                <c:pt idx="2619">
                  <c:v>69.580186024127798</c:v>
                </c:pt>
                <c:pt idx="2620">
                  <c:v>69.582611266565706</c:v>
                </c:pt>
                <c:pt idx="2621">
                  <c:v>69.5850489489208</c:v>
                </c:pt>
                <c:pt idx="2622">
                  <c:v>69.5874970949654</c:v>
                </c:pt>
                <c:pt idx="2623">
                  <c:v>69.589955099573103</c:v>
                </c:pt>
                <c:pt idx="2624">
                  <c:v>69.592420063903305</c:v>
                </c:pt>
                <c:pt idx="2625">
                  <c:v>69.594891861419597</c:v>
                </c:pt>
                <c:pt idx="2626">
                  <c:v>69.597375834977498</c:v>
                </c:pt>
                <c:pt idx="2627">
                  <c:v>69.599870112084702</c:v>
                </c:pt>
                <c:pt idx="2628">
                  <c:v>69.602372638283299</c:v>
                </c:pt>
                <c:pt idx="2629">
                  <c:v>69.604882864015593</c:v>
                </c:pt>
                <c:pt idx="2630">
                  <c:v>69.607397922969596</c:v>
                </c:pt>
                <c:pt idx="2631">
                  <c:v>69.609916503538798</c:v>
                </c:pt>
                <c:pt idx="2632">
                  <c:v>69.612426578371</c:v>
                </c:pt>
                <c:pt idx="2633">
                  <c:v>69.614928922018507</c:v>
                </c:pt>
                <c:pt idx="2634">
                  <c:v>69.617434344527595</c:v>
                </c:pt>
                <c:pt idx="2635">
                  <c:v>69.619919292224395</c:v>
                </c:pt>
                <c:pt idx="2636">
                  <c:v>69.622408564390796</c:v>
                </c:pt>
                <c:pt idx="2637">
                  <c:v>69.624901650357401</c:v>
                </c:pt>
                <c:pt idx="2638">
                  <c:v>69.627396975924498</c:v>
                </c:pt>
                <c:pt idx="2639">
                  <c:v>69.629887461149295</c:v>
                </c:pt>
                <c:pt idx="2640">
                  <c:v>69.6323714190587</c:v>
                </c:pt>
                <c:pt idx="2641">
                  <c:v>69.634808362074097</c:v>
                </c:pt>
                <c:pt idx="2642">
                  <c:v>69.637060536531806</c:v>
                </c:pt>
                <c:pt idx="2643">
                  <c:v>69.639695017467503</c:v>
                </c:pt>
                <c:pt idx="2644">
                  <c:v>69.644685146360899</c:v>
                </c:pt>
                <c:pt idx="2645">
                  <c:v>69.649758381794399</c:v>
                </c:pt>
                <c:pt idx="2646">
                  <c:v>69.6549247339847</c:v>
                </c:pt>
                <c:pt idx="2647">
                  <c:v>69.660219139845907</c:v>
                </c:pt>
                <c:pt idx="2648">
                  <c:v>69.665643627865407</c:v>
                </c:pt>
                <c:pt idx="2649">
                  <c:v>69.671209610120599</c:v>
                </c:pt>
                <c:pt idx="2650">
                  <c:v>69.676906783283499</c:v>
                </c:pt>
                <c:pt idx="2651">
                  <c:v>69.682738570176298</c:v>
                </c:pt>
                <c:pt idx="2652">
                  <c:v>69.688707737617904</c:v>
                </c:pt>
                <c:pt idx="2653">
                  <c:v>69.694816974911404</c:v>
                </c:pt>
                <c:pt idx="2654">
                  <c:v>69.701076587917996</c:v>
                </c:pt>
                <c:pt idx="2655">
                  <c:v>69.707505398009005</c:v>
                </c:pt>
                <c:pt idx="2656">
                  <c:v>69.714083880011103</c:v>
                </c:pt>
                <c:pt idx="2657">
                  <c:v>69.7207911397375</c:v>
                </c:pt>
                <c:pt idx="2658">
                  <c:v>69.727626919614096</c:v>
                </c:pt>
                <c:pt idx="2659">
                  <c:v>69.734591038685707</c:v>
                </c:pt>
                <c:pt idx="2660">
                  <c:v>69.741682293350806</c:v>
                </c:pt>
                <c:pt idx="2661">
                  <c:v>69.748899757492097</c:v>
                </c:pt>
                <c:pt idx="2662">
                  <c:v>69.756242805920095</c:v>
                </c:pt>
                <c:pt idx="2663">
                  <c:v>69.763710017886396</c:v>
                </c:pt>
                <c:pt idx="2664">
                  <c:v>69.771318867500995</c:v>
                </c:pt>
                <c:pt idx="2665">
                  <c:v>69.779104216750298</c:v>
                </c:pt>
                <c:pt idx="2666">
                  <c:v>69.787007920539395</c:v>
                </c:pt>
                <c:pt idx="2667">
                  <c:v>69.795029054057693</c:v>
                </c:pt>
                <c:pt idx="2668">
                  <c:v>69.803156502657501</c:v>
                </c:pt>
                <c:pt idx="2669">
                  <c:v>69.811389785826705</c:v>
                </c:pt>
                <c:pt idx="2670">
                  <c:v>69.819730048298297</c:v>
                </c:pt>
                <c:pt idx="2671">
                  <c:v>69.056920128610997</c:v>
                </c:pt>
                <c:pt idx="2672">
                  <c:v>68.825807499779003</c:v>
                </c:pt>
                <c:pt idx="2673">
                  <c:v>68.812923467482605</c:v>
                </c:pt>
                <c:pt idx="2674">
                  <c:v>68.812071118406195</c:v>
                </c:pt>
                <c:pt idx="2675">
                  <c:v>68.814106212222796</c:v>
                </c:pt>
                <c:pt idx="2676">
                  <c:v>68.816755741436197</c:v>
                </c:pt>
                <c:pt idx="2677">
                  <c:v>68.819463007385096</c:v>
                </c:pt>
                <c:pt idx="2678">
                  <c:v>68.822098859887404</c:v>
                </c:pt>
                <c:pt idx="2679">
                  <c:v>68.824640536818706</c:v>
                </c:pt>
                <c:pt idx="2680">
                  <c:v>68.827089001389098</c:v>
                </c:pt>
                <c:pt idx="2681">
                  <c:v>68.829451432628204</c:v>
                </c:pt>
                <c:pt idx="2682">
                  <c:v>68.831735564754894</c:v>
                </c:pt>
                <c:pt idx="2683">
                  <c:v>68.833948581121007</c:v>
                </c:pt>
                <c:pt idx="2684">
                  <c:v>68.836096929506596</c:v>
                </c:pt>
                <c:pt idx="2685">
                  <c:v>68.838187096447598</c:v>
                </c:pt>
                <c:pt idx="2686">
                  <c:v>68.840223434783198</c:v>
                </c:pt>
                <c:pt idx="2687">
                  <c:v>68.842210513890905</c:v>
                </c:pt>
                <c:pt idx="2688">
                  <c:v>68.844152436719696</c:v>
                </c:pt>
                <c:pt idx="2689">
                  <c:v>68.846052875893093</c:v>
                </c:pt>
                <c:pt idx="2690">
                  <c:v>68.847915132756896</c:v>
                </c:pt>
                <c:pt idx="2691">
                  <c:v>68.849742178796902</c:v>
                </c:pt>
                <c:pt idx="2692">
                  <c:v>68.851537396181698</c:v>
                </c:pt>
                <c:pt idx="2693">
                  <c:v>68.853302470495194</c:v>
                </c:pt>
                <c:pt idx="2694">
                  <c:v>68.855039597091107</c:v>
                </c:pt>
                <c:pt idx="2695">
                  <c:v>68.856750792208999</c:v>
                </c:pt>
                <c:pt idx="2696">
                  <c:v>68.858438145333395</c:v>
                </c:pt>
                <c:pt idx="2697">
                  <c:v>68.860103406104798</c:v>
                </c:pt>
                <c:pt idx="2698">
                  <c:v>68.861748062265207</c:v>
                </c:pt>
                <c:pt idx="2699">
                  <c:v>68.863373467342697</c:v>
                </c:pt>
                <c:pt idx="2700">
                  <c:v>68.864981470167507</c:v>
                </c:pt>
                <c:pt idx="2701">
                  <c:v>68.866572462007895</c:v>
                </c:pt>
                <c:pt idx="2702">
                  <c:v>68.868147446070694</c:v>
                </c:pt>
                <c:pt idx="2703">
                  <c:v>68.869707346872602</c:v>
                </c:pt>
                <c:pt idx="2704">
                  <c:v>68.871253008348205</c:v>
                </c:pt>
                <c:pt idx="2705">
                  <c:v>68.872785215702393</c:v>
                </c:pt>
                <c:pt idx="2706">
                  <c:v>68.874304698644096</c:v>
                </c:pt>
                <c:pt idx="2707">
                  <c:v>68.875812123550105</c:v>
                </c:pt>
                <c:pt idx="2708">
                  <c:v>68.877308400012694</c:v>
                </c:pt>
                <c:pt idx="2709">
                  <c:v>68.878794132569396</c:v>
                </c:pt>
                <c:pt idx="2710">
                  <c:v>68.880269472921</c:v>
                </c:pt>
                <c:pt idx="2711">
                  <c:v>68.881734932727596</c:v>
                </c:pt>
                <c:pt idx="2712">
                  <c:v>68.883190974581197</c:v>
                </c:pt>
                <c:pt idx="2713">
                  <c:v>68.884638040124102</c:v>
                </c:pt>
                <c:pt idx="2714">
                  <c:v>68.886076487325695</c:v>
                </c:pt>
                <c:pt idx="2715">
                  <c:v>68.887506789508606</c:v>
                </c:pt>
                <c:pt idx="2716">
                  <c:v>68.888929712180499</c:v>
                </c:pt>
                <c:pt idx="2717">
                  <c:v>68.890345639128697</c:v>
                </c:pt>
                <c:pt idx="2718">
                  <c:v>68.891755271280104</c:v>
                </c:pt>
                <c:pt idx="2719">
                  <c:v>68.893158413485196</c:v>
                </c:pt>
                <c:pt idx="2720">
                  <c:v>68.894555293528299</c:v>
                </c:pt>
                <c:pt idx="2721">
                  <c:v>68.895948929261493</c:v>
                </c:pt>
                <c:pt idx="2722">
                  <c:v>68.897370014626603</c:v>
                </c:pt>
                <c:pt idx="2723">
                  <c:v>68.898843310295703</c:v>
                </c:pt>
                <c:pt idx="2724">
                  <c:v>68.900369600148906</c:v>
                </c:pt>
                <c:pt idx="2725">
                  <c:v>68.901947477365795</c:v>
                </c:pt>
                <c:pt idx="2726">
                  <c:v>68.903575335271896</c:v>
                </c:pt>
                <c:pt idx="2727">
                  <c:v>68.905251622802595</c:v>
                </c:pt>
                <c:pt idx="2728">
                  <c:v>68.906974066754003</c:v>
                </c:pt>
                <c:pt idx="2729">
                  <c:v>68.908739838908403</c:v>
                </c:pt>
                <c:pt idx="2730">
                  <c:v>68.910546057705204</c:v>
                </c:pt>
                <c:pt idx="2731">
                  <c:v>68.912389855374698</c:v>
                </c:pt>
                <c:pt idx="2732">
                  <c:v>68.914268885752904</c:v>
                </c:pt>
                <c:pt idx="2733">
                  <c:v>68.916180609751805</c:v>
                </c:pt>
                <c:pt idx="2734">
                  <c:v>68.918124408783001</c:v>
                </c:pt>
                <c:pt idx="2735">
                  <c:v>68.920102013203504</c:v>
                </c:pt>
                <c:pt idx="2736">
                  <c:v>68.922109159642105</c:v>
                </c:pt>
                <c:pt idx="2737">
                  <c:v>68.924142656541903</c:v>
                </c:pt>
                <c:pt idx="2738">
                  <c:v>68.926199573529004</c:v>
                </c:pt>
                <c:pt idx="2739">
                  <c:v>68.928277171187403</c:v>
                </c:pt>
                <c:pt idx="2740">
                  <c:v>68.930372916742101</c:v>
                </c:pt>
                <c:pt idx="2741">
                  <c:v>68.932484519782093</c:v>
                </c:pt>
                <c:pt idx="2742">
                  <c:v>68.934610970901005</c:v>
                </c:pt>
                <c:pt idx="2743">
                  <c:v>68.936749597302196</c:v>
                </c:pt>
                <c:pt idx="2744">
                  <c:v>68.938898704443801</c:v>
                </c:pt>
                <c:pt idx="2745">
                  <c:v>68.941057236949007</c:v>
                </c:pt>
                <c:pt idx="2746">
                  <c:v>68.943229392852402</c:v>
                </c:pt>
                <c:pt idx="2747">
                  <c:v>68.945414293796105</c:v>
                </c:pt>
                <c:pt idx="2748">
                  <c:v>68.947610383603802</c:v>
                </c:pt>
                <c:pt idx="2749">
                  <c:v>68.949815707505493</c:v>
                </c:pt>
                <c:pt idx="2750">
                  <c:v>68.952028059087098</c:v>
                </c:pt>
                <c:pt idx="2751">
                  <c:v>68.954246019251102</c:v>
                </c:pt>
                <c:pt idx="2752">
                  <c:v>68.956468357075096</c:v>
                </c:pt>
                <c:pt idx="2753">
                  <c:v>68.958694043618095</c:v>
                </c:pt>
                <c:pt idx="2754">
                  <c:v>68.960922270659907</c:v>
                </c:pt>
                <c:pt idx="2755">
                  <c:v>68.963153432559906</c:v>
                </c:pt>
                <c:pt idx="2756">
                  <c:v>68.965385827708204</c:v>
                </c:pt>
                <c:pt idx="2757">
                  <c:v>68.967619457868196</c:v>
                </c:pt>
                <c:pt idx="2758">
                  <c:v>68.969860076807805</c:v>
                </c:pt>
                <c:pt idx="2759">
                  <c:v>68.972107642634796</c:v>
                </c:pt>
                <c:pt idx="2760">
                  <c:v>68.974360584944606</c:v>
                </c:pt>
                <c:pt idx="2761">
                  <c:v>68.976605262761396</c:v>
                </c:pt>
                <c:pt idx="2762">
                  <c:v>68.978695778360205</c:v>
                </c:pt>
                <c:pt idx="2763">
                  <c:v>68.982278480313795</c:v>
                </c:pt>
                <c:pt idx="2764">
                  <c:v>68.988468404666094</c:v>
                </c:pt>
                <c:pt idx="2765">
                  <c:v>68.994724343263499</c:v>
                </c:pt>
                <c:pt idx="2766">
                  <c:v>69.001070457931803</c:v>
                </c:pt>
                <c:pt idx="2767">
                  <c:v>69.007520169743501</c:v>
                </c:pt>
                <c:pt idx="2768">
                  <c:v>69.014084132862806</c:v>
                </c:pt>
                <c:pt idx="2769">
                  <c:v>69.020770401434206</c:v>
                </c:pt>
                <c:pt idx="2770">
                  <c:v>69.027584671338403</c:v>
                </c:pt>
                <c:pt idx="2771">
                  <c:v>69.034530610339999</c:v>
                </c:pt>
                <c:pt idx="2772">
                  <c:v>69.041609911308399</c:v>
                </c:pt>
                <c:pt idx="2773">
                  <c:v>69.048825966633103</c:v>
                </c:pt>
                <c:pt idx="2774">
                  <c:v>69.056180250172801</c:v>
                </c:pt>
                <c:pt idx="2775">
                  <c:v>69.063671132746606</c:v>
                </c:pt>
                <c:pt idx="2776">
                  <c:v>69.071286749475306</c:v>
                </c:pt>
                <c:pt idx="2777">
                  <c:v>69.079029775189795</c:v>
                </c:pt>
                <c:pt idx="2778">
                  <c:v>69.086900503111295</c:v>
                </c:pt>
                <c:pt idx="2779">
                  <c:v>69.094899149295202</c:v>
                </c:pt>
                <c:pt idx="2780">
                  <c:v>69.1030250033985</c:v>
                </c:pt>
                <c:pt idx="2781">
                  <c:v>69.111276855132104</c:v>
                </c:pt>
                <c:pt idx="2782">
                  <c:v>69.119645270279307</c:v>
                </c:pt>
                <c:pt idx="2783">
                  <c:v>69.128186444512494</c:v>
                </c:pt>
                <c:pt idx="2784">
                  <c:v>69.136862861807302</c:v>
                </c:pt>
                <c:pt idx="2785">
                  <c:v>69.145655448129901</c:v>
                </c:pt>
                <c:pt idx="2786">
                  <c:v>69.1545627303001</c:v>
                </c:pt>
                <c:pt idx="2787">
                  <c:v>69.163582194920906</c:v>
                </c:pt>
                <c:pt idx="2788">
                  <c:v>69.172710672033901</c:v>
                </c:pt>
                <c:pt idx="2789">
                  <c:v>69.181935480354696</c:v>
                </c:pt>
                <c:pt idx="2790">
                  <c:v>69.191257334720007</c:v>
                </c:pt>
                <c:pt idx="2791">
                  <c:v>68.464777016491595</c:v>
                </c:pt>
                <c:pt idx="2792">
                  <c:v>68.242169965965203</c:v>
                </c:pt>
                <c:pt idx="2793">
                  <c:v>68.231279270859204</c:v>
                </c:pt>
                <c:pt idx="2794">
                  <c:v>68.2307684278952</c:v>
                </c:pt>
                <c:pt idx="2795">
                  <c:v>68.232744352796402</c:v>
                </c:pt>
                <c:pt idx="2796">
                  <c:v>68.235243572548001</c:v>
                </c:pt>
                <c:pt idx="2797">
                  <c:v>68.237785553495399</c:v>
                </c:pt>
                <c:pt idx="2798">
                  <c:v>68.240259666950195</c:v>
                </c:pt>
                <c:pt idx="2799">
                  <c:v>68.2426459626721</c:v>
                </c:pt>
                <c:pt idx="2800">
                  <c:v>68.244945857079401</c:v>
                </c:pt>
                <c:pt idx="2801">
                  <c:v>68.2471659247839</c:v>
                </c:pt>
                <c:pt idx="2802">
                  <c:v>68.249313183581904</c:v>
                </c:pt>
                <c:pt idx="2803">
                  <c:v>68.2513941572291</c:v>
                </c:pt>
                <c:pt idx="2804">
                  <c:v>68.253415170019196</c:v>
                </c:pt>
                <c:pt idx="2805">
                  <c:v>68.255381429391306</c:v>
                </c:pt>
                <c:pt idx="2806">
                  <c:v>68.257297118298197</c:v>
                </c:pt>
                <c:pt idx="2807">
                  <c:v>68.259166423797794</c:v>
                </c:pt>
                <c:pt idx="2808">
                  <c:v>68.260993089437903</c:v>
                </c:pt>
                <c:pt idx="2809">
                  <c:v>68.262778922575094</c:v>
                </c:pt>
                <c:pt idx="2810">
                  <c:v>68.264528496785999</c:v>
                </c:pt>
                <c:pt idx="2811">
                  <c:v>68.266245002725796</c:v>
                </c:pt>
                <c:pt idx="2812">
                  <c:v>68.267930879657698</c:v>
                </c:pt>
                <c:pt idx="2813">
                  <c:v>68.269587938940106</c:v>
                </c:pt>
                <c:pt idx="2814">
                  <c:v>68.271218217493896</c:v>
                </c:pt>
                <c:pt idx="2815">
                  <c:v>68.272845996754597</c:v>
                </c:pt>
                <c:pt idx="2816">
                  <c:v>68.2745148596468</c:v>
                </c:pt>
                <c:pt idx="2817">
                  <c:v>68.276156499463696</c:v>
                </c:pt>
                <c:pt idx="2818">
                  <c:v>68.277772970431798</c:v>
                </c:pt>
                <c:pt idx="2819">
                  <c:v>68.279366465861202</c:v>
                </c:pt>
                <c:pt idx="2820">
                  <c:v>68.280938568227597</c:v>
                </c:pt>
                <c:pt idx="2821">
                  <c:v>68.282490293976807</c:v>
                </c:pt>
                <c:pt idx="2822">
                  <c:v>68.284022863755396</c:v>
                </c:pt>
                <c:pt idx="2823">
                  <c:v>68.285537454058797</c:v>
                </c:pt>
                <c:pt idx="2824">
                  <c:v>68.287035166247904</c:v>
                </c:pt>
                <c:pt idx="2825">
                  <c:v>68.288517000761402</c:v>
                </c:pt>
                <c:pt idx="2826">
                  <c:v>68.289983869717204</c:v>
                </c:pt>
                <c:pt idx="2827">
                  <c:v>68.291436612561</c:v>
                </c:pt>
                <c:pt idx="2828">
                  <c:v>68.292876723937596</c:v>
                </c:pt>
                <c:pt idx="2829">
                  <c:v>68.294304159918894</c:v>
                </c:pt>
                <c:pt idx="2830">
                  <c:v>68.295719576706901</c:v>
                </c:pt>
                <c:pt idx="2831">
                  <c:v>68.297123582135697</c:v>
                </c:pt>
                <c:pt idx="2832">
                  <c:v>68.298516738977895</c:v>
                </c:pt>
                <c:pt idx="2833">
                  <c:v>68.299899572664103</c:v>
                </c:pt>
                <c:pt idx="2834">
                  <c:v>68.301272566549599</c:v>
                </c:pt>
                <c:pt idx="2835">
                  <c:v>68.302636179941999</c:v>
                </c:pt>
                <c:pt idx="2836">
                  <c:v>68.303990846513202</c:v>
                </c:pt>
                <c:pt idx="2837">
                  <c:v>68.305401405271795</c:v>
                </c:pt>
                <c:pt idx="2838">
                  <c:v>68.306820524992403</c:v>
                </c:pt>
                <c:pt idx="2839">
                  <c:v>68.308226827773197</c:v>
                </c:pt>
                <c:pt idx="2840">
                  <c:v>68.309621086124906</c:v>
                </c:pt>
                <c:pt idx="2841">
                  <c:v>68.311005788729901</c:v>
                </c:pt>
                <c:pt idx="2842">
                  <c:v>68.312408792774505</c:v>
                </c:pt>
                <c:pt idx="2843">
                  <c:v>68.313848972400905</c:v>
                </c:pt>
                <c:pt idx="2844">
                  <c:v>68.3153255290987</c:v>
                </c:pt>
                <c:pt idx="2845">
                  <c:v>68.316838408667806</c:v>
                </c:pt>
                <c:pt idx="2846">
                  <c:v>68.318387018144193</c:v>
                </c:pt>
                <c:pt idx="2847">
                  <c:v>68.319970149396497</c:v>
                </c:pt>
                <c:pt idx="2848">
                  <c:v>68.321586577171999</c:v>
                </c:pt>
                <c:pt idx="2849">
                  <c:v>68.323236066587896</c:v>
                </c:pt>
                <c:pt idx="2850">
                  <c:v>68.324917527250093</c:v>
                </c:pt>
                <c:pt idx="2851">
                  <c:v>68.326629439649395</c:v>
                </c:pt>
                <c:pt idx="2852">
                  <c:v>68.328371897456293</c:v>
                </c:pt>
                <c:pt idx="2853">
                  <c:v>68.330145637686599</c:v>
                </c:pt>
                <c:pt idx="2854">
                  <c:v>68.331949094725303</c:v>
                </c:pt>
                <c:pt idx="2855">
                  <c:v>68.333780309651104</c:v>
                </c:pt>
                <c:pt idx="2856">
                  <c:v>68.335636829866104</c:v>
                </c:pt>
                <c:pt idx="2857">
                  <c:v>68.337516617221397</c:v>
                </c:pt>
                <c:pt idx="2858">
                  <c:v>68.339417672878099</c:v>
                </c:pt>
                <c:pt idx="2859">
                  <c:v>68.341338075177205</c:v>
                </c:pt>
                <c:pt idx="2860">
                  <c:v>68.343275996129705</c:v>
                </c:pt>
                <c:pt idx="2861">
                  <c:v>68.345230247160401</c:v>
                </c:pt>
                <c:pt idx="2862">
                  <c:v>68.347199151252298</c:v>
                </c:pt>
                <c:pt idx="2863">
                  <c:v>68.349181800598203</c:v>
                </c:pt>
                <c:pt idx="2864">
                  <c:v>68.351180881969697</c:v>
                </c:pt>
                <c:pt idx="2865">
                  <c:v>68.353195296345802</c:v>
                </c:pt>
                <c:pt idx="2866">
                  <c:v>68.355223178088593</c:v>
                </c:pt>
                <c:pt idx="2867">
                  <c:v>68.357262778151707</c:v>
                </c:pt>
                <c:pt idx="2868">
                  <c:v>68.359313194010397</c:v>
                </c:pt>
                <c:pt idx="2869">
                  <c:v>68.361373249108794</c:v>
                </c:pt>
                <c:pt idx="2870">
                  <c:v>68.363441053098697</c:v>
                </c:pt>
                <c:pt idx="2871">
                  <c:v>68.365515437320894</c:v>
                </c:pt>
                <c:pt idx="2872">
                  <c:v>68.367595415295</c:v>
                </c:pt>
                <c:pt idx="2873">
                  <c:v>68.369680128738594</c:v>
                </c:pt>
                <c:pt idx="2874">
                  <c:v>68.371769076933106</c:v>
                </c:pt>
                <c:pt idx="2875">
                  <c:v>68.373864542363506</c:v>
                </c:pt>
                <c:pt idx="2876">
                  <c:v>68.375968734885603</c:v>
                </c:pt>
                <c:pt idx="2877">
                  <c:v>68.378080396018504</c:v>
                </c:pt>
                <c:pt idx="2878">
                  <c:v>68.380183653856804</c:v>
                </c:pt>
                <c:pt idx="2879">
                  <c:v>68.382278960031002</c:v>
                </c:pt>
                <c:pt idx="2880">
                  <c:v>68.384380229637003</c:v>
                </c:pt>
                <c:pt idx="2881">
                  <c:v>68.386476459936802</c:v>
                </c:pt>
                <c:pt idx="2882">
                  <c:v>68.388446651052305</c:v>
                </c:pt>
                <c:pt idx="2883">
                  <c:v>68.3930026858106</c:v>
                </c:pt>
                <c:pt idx="2884">
                  <c:v>68.399808855426997</c:v>
                </c:pt>
                <c:pt idx="2885">
                  <c:v>68.406710183782593</c:v>
                </c:pt>
                <c:pt idx="2886">
                  <c:v>68.413715478929902</c:v>
                </c:pt>
                <c:pt idx="2887">
                  <c:v>68.420819862524098</c:v>
                </c:pt>
                <c:pt idx="2888">
                  <c:v>68.428033632978398</c:v>
                </c:pt>
                <c:pt idx="2889">
                  <c:v>68.435361180513794</c:v>
                </c:pt>
                <c:pt idx="2890">
                  <c:v>68.442805410286596</c:v>
                </c:pt>
                <c:pt idx="2891">
                  <c:v>68.450398292458104</c:v>
                </c:pt>
                <c:pt idx="2892">
                  <c:v>68.458120128294595</c:v>
                </c:pt>
                <c:pt idx="2893">
                  <c:v>68.4659609609527</c:v>
                </c:pt>
                <c:pt idx="2894">
                  <c:v>68.473920466491606</c:v>
                </c:pt>
                <c:pt idx="2895">
                  <c:v>68.481997645356103</c:v>
                </c:pt>
                <c:pt idx="2896">
                  <c:v>68.490191388295401</c:v>
                </c:pt>
                <c:pt idx="2897">
                  <c:v>68.498499744775501</c:v>
                </c:pt>
                <c:pt idx="2898">
                  <c:v>68.506908243899701</c:v>
                </c:pt>
                <c:pt idx="2899">
                  <c:v>68.515417589611701</c:v>
                </c:pt>
                <c:pt idx="2900">
                  <c:v>68.524109556736903</c:v>
                </c:pt>
                <c:pt idx="2901">
                  <c:v>68.532922130913505</c:v>
                </c:pt>
                <c:pt idx="2902">
                  <c:v>68.541868681391904</c:v>
                </c:pt>
                <c:pt idx="2903">
                  <c:v>68.5509677059745</c:v>
                </c:pt>
                <c:pt idx="2904">
                  <c:v>68.560166017831307</c:v>
                </c:pt>
                <c:pt idx="2905">
                  <c:v>68.569445786067405</c:v>
                </c:pt>
                <c:pt idx="2906">
                  <c:v>68.578806534655499</c:v>
                </c:pt>
                <c:pt idx="2907">
                  <c:v>68.588247677630207</c:v>
                </c:pt>
                <c:pt idx="2908">
                  <c:v>68.597768811310104</c:v>
                </c:pt>
                <c:pt idx="2909">
                  <c:v>68.607369262719601</c:v>
                </c:pt>
                <c:pt idx="2910">
                  <c:v>68.617048261889195</c:v>
                </c:pt>
                <c:pt idx="2911">
                  <c:v>68.634319799943995</c:v>
                </c:pt>
                <c:pt idx="2912">
                  <c:v>68.643112573662506</c:v>
                </c:pt>
                <c:pt idx="2913">
                  <c:v>68.649875734166997</c:v>
                </c:pt>
                <c:pt idx="2914">
                  <c:v>68.654857122248202</c:v>
                </c:pt>
                <c:pt idx="2915">
                  <c:v>68.6589005216792</c:v>
                </c:pt>
                <c:pt idx="2916">
                  <c:v>68.662330416631306</c:v>
                </c:pt>
                <c:pt idx="2917">
                  <c:v>68.665356122252305</c:v>
                </c:pt>
                <c:pt idx="2918">
                  <c:v>68.668091362028804</c:v>
                </c:pt>
                <c:pt idx="2919">
                  <c:v>68.670606588620899</c:v>
                </c:pt>
                <c:pt idx="2920">
                  <c:v>68.672952240350298</c:v>
                </c:pt>
                <c:pt idx="2921">
                  <c:v>68.675160691531104</c:v>
                </c:pt>
                <c:pt idx="2922">
                  <c:v>68.677256358662007</c:v>
                </c:pt>
                <c:pt idx="2923">
                  <c:v>68.6792576082306</c:v>
                </c:pt>
                <c:pt idx="2924">
                  <c:v>68.681180988745695</c:v>
                </c:pt>
                <c:pt idx="2925">
                  <c:v>68.683037260285701</c:v>
                </c:pt>
                <c:pt idx="2926">
                  <c:v>68.684838057215302</c:v>
                </c:pt>
                <c:pt idx="2927">
                  <c:v>68.686585612818703</c:v>
                </c:pt>
                <c:pt idx="2928">
                  <c:v>68.688285690901296</c:v>
                </c:pt>
                <c:pt idx="2929">
                  <c:v>68.689943060345001</c:v>
                </c:pt>
                <c:pt idx="2930">
                  <c:v>68.691566301585098</c:v>
                </c:pt>
                <c:pt idx="2931">
                  <c:v>68.693156260465898</c:v>
                </c:pt>
                <c:pt idx="2932">
                  <c:v>68.694724405608</c:v>
                </c:pt>
                <c:pt idx="2933">
                  <c:v>68.696276143335695</c:v>
                </c:pt>
                <c:pt idx="2934">
                  <c:v>68.6978022013855</c:v>
                </c:pt>
                <c:pt idx="2935">
                  <c:v>68.699308600989596</c:v>
                </c:pt>
                <c:pt idx="2936">
                  <c:v>68.700794814092205</c:v>
                </c:pt>
                <c:pt idx="2937">
                  <c:v>68.702264166947501</c:v>
                </c:pt>
                <c:pt idx="2938">
                  <c:v>68.703713303462195</c:v>
                </c:pt>
                <c:pt idx="2939">
                  <c:v>68.705149103416304</c:v>
                </c:pt>
                <c:pt idx="2940">
                  <c:v>68.706567908290907</c:v>
                </c:pt>
                <c:pt idx="2941">
                  <c:v>68.707969467448294</c:v>
                </c:pt>
                <c:pt idx="2942">
                  <c:v>68.709354486753696</c:v>
                </c:pt>
                <c:pt idx="2943">
                  <c:v>68.710724666177597</c:v>
                </c:pt>
                <c:pt idx="2944">
                  <c:v>68.712086166557597</c:v>
                </c:pt>
                <c:pt idx="2945">
                  <c:v>68.713434877369295</c:v>
                </c:pt>
                <c:pt idx="2946">
                  <c:v>68.714768980870204</c:v>
                </c:pt>
                <c:pt idx="2947">
                  <c:v>68.716088960678803</c:v>
                </c:pt>
                <c:pt idx="2948">
                  <c:v>68.717403335160895</c:v>
                </c:pt>
                <c:pt idx="2949">
                  <c:v>68.718707126091005</c:v>
                </c:pt>
                <c:pt idx="2950">
                  <c:v>68.7199980303742</c:v>
                </c:pt>
                <c:pt idx="2951">
                  <c:v>68.721276483896503</c:v>
                </c:pt>
                <c:pt idx="2952">
                  <c:v>68.722554442439204</c:v>
                </c:pt>
                <c:pt idx="2953">
                  <c:v>68.723825130224</c:v>
                </c:pt>
                <c:pt idx="2954">
                  <c:v>68.725087200931299</c:v>
                </c:pt>
                <c:pt idx="2955">
                  <c:v>68.726349994371304</c:v>
                </c:pt>
                <c:pt idx="2956">
                  <c:v>68.727609240629704</c:v>
                </c:pt>
                <c:pt idx="2957">
                  <c:v>68.728856717109295</c:v>
                </c:pt>
                <c:pt idx="2958">
                  <c:v>68.730092806529797</c:v>
                </c:pt>
                <c:pt idx="2959">
                  <c:v>68.731317996888095</c:v>
                </c:pt>
                <c:pt idx="2960">
                  <c:v>68.732532738019103</c:v>
                </c:pt>
                <c:pt idx="2961">
                  <c:v>68.733756997821601</c:v>
                </c:pt>
                <c:pt idx="2962">
                  <c:v>68.735037952863706</c:v>
                </c:pt>
                <c:pt idx="2963">
                  <c:v>68.736400473834706</c:v>
                </c:pt>
                <c:pt idx="2964">
                  <c:v>68.737849805733106</c:v>
                </c:pt>
                <c:pt idx="2965">
                  <c:v>68.739376253902407</c:v>
                </c:pt>
                <c:pt idx="2966">
                  <c:v>68.740970338897</c:v>
                </c:pt>
                <c:pt idx="2967">
                  <c:v>68.742610782357502</c:v>
                </c:pt>
                <c:pt idx="2968">
                  <c:v>68.744300718122105</c:v>
                </c:pt>
                <c:pt idx="2969">
                  <c:v>68.746037193685893</c:v>
                </c:pt>
                <c:pt idx="2970">
                  <c:v>68.747823031336907</c:v>
                </c:pt>
                <c:pt idx="2971">
                  <c:v>68.7496350116391</c:v>
                </c:pt>
                <c:pt idx="2972">
                  <c:v>68.751489094430696</c:v>
                </c:pt>
                <c:pt idx="2973">
                  <c:v>68.752907946308198</c:v>
                </c:pt>
                <c:pt idx="2974">
                  <c:v>68.7476448874705</c:v>
                </c:pt>
                <c:pt idx="2975">
                  <c:v>68.740157567494705</c:v>
                </c:pt>
                <c:pt idx="2976">
                  <c:v>68.732605524210697</c:v>
                </c:pt>
                <c:pt idx="2977">
                  <c:v>68.724991457405807</c:v>
                </c:pt>
                <c:pt idx="2978">
                  <c:v>68.717325551367693</c:v>
                </c:pt>
                <c:pt idx="2979">
                  <c:v>68.709615092065704</c:v>
                </c:pt>
                <c:pt idx="2980">
                  <c:v>68.701866076831806</c:v>
                </c:pt>
                <c:pt idx="2981">
                  <c:v>68.694082170678996</c:v>
                </c:pt>
                <c:pt idx="2982">
                  <c:v>68.686267820847306</c:v>
                </c:pt>
                <c:pt idx="2983">
                  <c:v>68.678426161850794</c:v>
                </c:pt>
                <c:pt idx="2984">
                  <c:v>68.670560063934005</c:v>
                </c:pt>
                <c:pt idx="2985">
                  <c:v>68.662670684804496</c:v>
                </c:pt>
                <c:pt idx="2986">
                  <c:v>68.654759386655101</c:v>
                </c:pt>
                <c:pt idx="2987">
                  <c:v>68.646828145292403</c:v>
                </c:pt>
                <c:pt idx="2988">
                  <c:v>68.638878341509894</c:v>
                </c:pt>
                <c:pt idx="2989">
                  <c:v>68.630910481275194</c:v>
                </c:pt>
                <c:pt idx="2990">
                  <c:v>68.622925234864894</c:v>
                </c:pt>
                <c:pt idx="2991">
                  <c:v>68.614924512161195</c:v>
                </c:pt>
                <c:pt idx="2992">
                  <c:v>68.606908744900196</c:v>
                </c:pt>
                <c:pt idx="2993">
                  <c:v>68.598879280270594</c:v>
                </c:pt>
                <c:pt idx="2994">
                  <c:v>68.590836572060894</c:v>
                </c:pt>
                <c:pt idx="2995">
                  <c:v>68.582782938043593</c:v>
                </c:pt>
                <c:pt idx="2996">
                  <c:v>68.574719412186596</c:v>
                </c:pt>
                <c:pt idx="2997">
                  <c:v>68.566645777695896</c:v>
                </c:pt>
                <c:pt idx="2998">
                  <c:v>68.558561906200396</c:v>
                </c:pt>
                <c:pt idx="2999">
                  <c:v>68.550468452768499</c:v>
                </c:pt>
                <c:pt idx="3000">
                  <c:v>68.542365772610907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9D-4A3F-9204-A781E8F7985D}"/>
            </c:ext>
          </c:extLst>
        </c:ser>
        <c:ser>
          <c:idx val="3"/>
          <c:order val="2"/>
          <c:tx>
            <c:strRef>
              <c:f>'TL7'!$E$1</c:f>
              <c:strCache>
                <c:ptCount val="1"/>
                <c:pt idx="0">
                  <c:v>Case4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'TL7'!$A$2:$A$6002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61.499999999999901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63.5</c:v>
                </c:pt>
                <c:pt idx="128">
                  <c:v>64</c:v>
                </c:pt>
                <c:pt idx="129">
                  <c:v>64.499999999999901</c:v>
                </c:pt>
                <c:pt idx="130">
                  <c:v>64.999999999999901</c:v>
                </c:pt>
                <c:pt idx="131">
                  <c:v>65.499999999999901</c:v>
                </c:pt>
                <c:pt idx="132">
                  <c:v>65.999999999999901</c:v>
                </c:pt>
                <c:pt idx="133">
                  <c:v>66.499999999999901</c:v>
                </c:pt>
                <c:pt idx="134">
                  <c:v>66.999999999999901</c:v>
                </c:pt>
                <c:pt idx="135">
                  <c:v>67.499999999999901</c:v>
                </c:pt>
                <c:pt idx="136">
                  <c:v>67.999999999999901</c:v>
                </c:pt>
                <c:pt idx="137">
                  <c:v>68.499999999999901</c:v>
                </c:pt>
                <c:pt idx="138">
                  <c:v>68.999999999999901</c:v>
                </c:pt>
                <c:pt idx="139">
                  <c:v>69.499999999999901</c:v>
                </c:pt>
                <c:pt idx="140">
                  <c:v>69.999999999999901</c:v>
                </c:pt>
                <c:pt idx="141">
                  <c:v>70.499999999999901</c:v>
                </c:pt>
                <c:pt idx="142">
                  <c:v>70.999999999999901</c:v>
                </c:pt>
                <c:pt idx="143">
                  <c:v>71.499999999999901</c:v>
                </c:pt>
                <c:pt idx="144">
                  <c:v>71.999999999999901</c:v>
                </c:pt>
                <c:pt idx="145">
                  <c:v>72.499999999999901</c:v>
                </c:pt>
                <c:pt idx="146">
                  <c:v>72.999999999999901</c:v>
                </c:pt>
                <c:pt idx="147">
                  <c:v>73.499999999999901</c:v>
                </c:pt>
                <c:pt idx="148">
                  <c:v>73.999999999999901</c:v>
                </c:pt>
                <c:pt idx="149">
                  <c:v>74.499999999999901</c:v>
                </c:pt>
                <c:pt idx="150">
                  <c:v>74.999999999999901</c:v>
                </c:pt>
                <c:pt idx="151">
                  <c:v>75.499999999999901</c:v>
                </c:pt>
                <c:pt idx="152">
                  <c:v>75.999999999999901</c:v>
                </c:pt>
                <c:pt idx="153">
                  <c:v>76.499999999999901</c:v>
                </c:pt>
                <c:pt idx="154">
                  <c:v>76.999999999999901</c:v>
                </c:pt>
                <c:pt idx="155">
                  <c:v>77.499999999999901</c:v>
                </c:pt>
                <c:pt idx="156">
                  <c:v>77.999999999999901</c:v>
                </c:pt>
                <c:pt idx="157">
                  <c:v>78.499999999999901</c:v>
                </c:pt>
                <c:pt idx="158">
                  <c:v>78.999999999999901</c:v>
                </c:pt>
                <c:pt idx="159">
                  <c:v>79.499999999999901</c:v>
                </c:pt>
                <c:pt idx="160">
                  <c:v>79.999999999999901</c:v>
                </c:pt>
                <c:pt idx="161">
                  <c:v>80.499999999999901</c:v>
                </c:pt>
                <c:pt idx="162">
                  <c:v>80.999999999999901</c:v>
                </c:pt>
                <c:pt idx="163">
                  <c:v>81.499999999999901</c:v>
                </c:pt>
                <c:pt idx="164">
                  <c:v>81.999999999999901</c:v>
                </c:pt>
                <c:pt idx="165">
                  <c:v>82.499999999999901</c:v>
                </c:pt>
                <c:pt idx="166">
                  <c:v>82.999999999999901</c:v>
                </c:pt>
                <c:pt idx="167">
                  <c:v>83.499999999999901</c:v>
                </c:pt>
                <c:pt idx="168">
                  <c:v>83.999999999999901</c:v>
                </c:pt>
                <c:pt idx="169">
                  <c:v>84.499999999999901</c:v>
                </c:pt>
                <c:pt idx="170">
                  <c:v>84.999999999999901</c:v>
                </c:pt>
                <c:pt idx="171">
                  <c:v>85.499999999999901</c:v>
                </c:pt>
                <c:pt idx="172">
                  <c:v>85.999999999999901</c:v>
                </c:pt>
                <c:pt idx="173">
                  <c:v>86.499999999999801</c:v>
                </c:pt>
                <c:pt idx="174">
                  <c:v>86.999999999999801</c:v>
                </c:pt>
                <c:pt idx="175">
                  <c:v>87.499999999999801</c:v>
                </c:pt>
                <c:pt idx="176">
                  <c:v>87.999999999999801</c:v>
                </c:pt>
                <c:pt idx="177">
                  <c:v>88.499999999999801</c:v>
                </c:pt>
                <c:pt idx="178">
                  <c:v>88.999999999999801</c:v>
                </c:pt>
                <c:pt idx="179">
                  <c:v>89.499999999999801</c:v>
                </c:pt>
                <c:pt idx="180">
                  <c:v>89.999999999999801</c:v>
                </c:pt>
                <c:pt idx="181">
                  <c:v>90.499999999999801</c:v>
                </c:pt>
                <c:pt idx="182">
                  <c:v>90.999999999999801</c:v>
                </c:pt>
                <c:pt idx="183">
                  <c:v>91.499999999999801</c:v>
                </c:pt>
                <c:pt idx="184">
                  <c:v>91.999999999999801</c:v>
                </c:pt>
                <c:pt idx="185">
                  <c:v>92.499999999999801</c:v>
                </c:pt>
                <c:pt idx="186">
                  <c:v>92.999999999999801</c:v>
                </c:pt>
                <c:pt idx="187">
                  <c:v>93.499999999999801</c:v>
                </c:pt>
                <c:pt idx="188">
                  <c:v>93.999999999999801</c:v>
                </c:pt>
                <c:pt idx="189">
                  <c:v>94.499999999999801</c:v>
                </c:pt>
                <c:pt idx="190">
                  <c:v>94.999999999999801</c:v>
                </c:pt>
                <c:pt idx="191">
                  <c:v>95.499999999999801</c:v>
                </c:pt>
                <c:pt idx="192">
                  <c:v>95.999999999999801</c:v>
                </c:pt>
                <c:pt idx="193">
                  <c:v>96.499999999999801</c:v>
                </c:pt>
                <c:pt idx="194">
                  <c:v>96.999999999999801</c:v>
                </c:pt>
                <c:pt idx="195">
                  <c:v>97.499999999999901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331.50000000000102</c:v>
                </c:pt>
                <c:pt idx="664">
                  <c:v>332.00000000000102</c:v>
                </c:pt>
                <c:pt idx="665">
                  <c:v>332.50000000000102</c:v>
                </c:pt>
                <c:pt idx="666">
                  <c:v>333.00000000000102</c:v>
                </c:pt>
                <c:pt idx="667">
                  <c:v>333.50000000000102</c:v>
                </c:pt>
                <c:pt idx="668">
                  <c:v>334.00000000000102</c:v>
                </c:pt>
                <c:pt idx="669">
                  <c:v>334.50000000000102</c:v>
                </c:pt>
                <c:pt idx="670">
                  <c:v>335.00000000000102</c:v>
                </c:pt>
                <c:pt idx="671">
                  <c:v>335.50000000000102</c:v>
                </c:pt>
                <c:pt idx="672">
                  <c:v>336</c:v>
                </c:pt>
                <c:pt idx="673">
                  <c:v>336.50000000000102</c:v>
                </c:pt>
                <c:pt idx="674">
                  <c:v>337.00000000000102</c:v>
                </c:pt>
                <c:pt idx="675">
                  <c:v>337.50000000000102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343.00000000000102</c:v>
                </c:pt>
                <c:pt idx="687">
                  <c:v>343.50000000000102</c:v>
                </c:pt>
                <c:pt idx="688">
                  <c:v>344.00000000000102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359.50000000000102</c:v>
                </c:pt>
                <c:pt idx="720">
                  <c:v>360.00000000000102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368.50000000000102</c:v>
                </c:pt>
                <c:pt idx="738">
                  <c:v>369.00000000000102</c:v>
                </c:pt>
                <c:pt idx="739">
                  <c:v>369.50000000000102</c:v>
                </c:pt>
                <c:pt idx="740">
                  <c:v>370</c:v>
                </c:pt>
                <c:pt idx="741">
                  <c:v>370.50000000000102</c:v>
                </c:pt>
                <c:pt idx="742">
                  <c:v>371.00000000000102</c:v>
                </c:pt>
                <c:pt idx="743">
                  <c:v>371.50000000000102</c:v>
                </c:pt>
                <c:pt idx="744">
                  <c:v>372.00000000000102</c:v>
                </c:pt>
                <c:pt idx="745">
                  <c:v>372.50000000000102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478.49999999999898</c:v>
                </c:pt>
                <c:pt idx="958">
                  <c:v>478.99999999999898</c:v>
                </c:pt>
                <c:pt idx="959">
                  <c:v>479.49999999999898</c:v>
                </c:pt>
                <c:pt idx="960">
                  <c:v>479.99999999999898</c:v>
                </c:pt>
                <c:pt idx="961">
                  <c:v>480.49999999999898</c:v>
                </c:pt>
                <c:pt idx="962">
                  <c:v>480.99999999999898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501.49999999999898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504.49999999999898</c:v>
                </c:pt>
                <c:pt idx="1010">
                  <c:v>504.99999999999898</c:v>
                </c:pt>
                <c:pt idx="1011">
                  <c:v>505.49999999999898</c:v>
                </c:pt>
                <c:pt idx="1012">
                  <c:v>505.99999999999898</c:v>
                </c:pt>
                <c:pt idx="1013">
                  <c:v>506.49999999999898</c:v>
                </c:pt>
                <c:pt idx="1014">
                  <c:v>506.99999999999898</c:v>
                </c:pt>
                <c:pt idx="1015">
                  <c:v>507.49999999999898</c:v>
                </c:pt>
                <c:pt idx="1016">
                  <c:v>507.99999999999898</c:v>
                </c:pt>
                <c:pt idx="1017">
                  <c:v>508.49999999999898</c:v>
                </c:pt>
                <c:pt idx="1018">
                  <c:v>508.99999999999898</c:v>
                </c:pt>
                <c:pt idx="1019">
                  <c:v>509.49999999999898</c:v>
                </c:pt>
                <c:pt idx="1020">
                  <c:v>509.99999999999898</c:v>
                </c:pt>
                <c:pt idx="1021">
                  <c:v>510.49999999999898</c:v>
                </c:pt>
                <c:pt idx="1022">
                  <c:v>510.99999999999898</c:v>
                </c:pt>
                <c:pt idx="1023">
                  <c:v>511.49999999999898</c:v>
                </c:pt>
                <c:pt idx="1024">
                  <c:v>511.99999999999898</c:v>
                </c:pt>
                <c:pt idx="1025">
                  <c:v>512.49999999999898</c:v>
                </c:pt>
                <c:pt idx="1026">
                  <c:v>512.99999999999898</c:v>
                </c:pt>
                <c:pt idx="1027">
                  <c:v>513.49999999999898</c:v>
                </c:pt>
                <c:pt idx="1028">
                  <c:v>513.99999999999898</c:v>
                </c:pt>
                <c:pt idx="1029">
                  <c:v>514.49999999999898</c:v>
                </c:pt>
                <c:pt idx="1030">
                  <c:v>514.99999999999898</c:v>
                </c:pt>
                <c:pt idx="1031">
                  <c:v>515.49999999999898</c:v>
                </c:pt>
                <c:pt idx="1032">
                  <c:v>515.99999999999898</c:v>
                </c:pt>
                <c:pt idx="1033">
                  <c:v>516.49999999999898</c:v>
                </c:pt>
                <c:pt idx="1034">
                  <c:v>516.99999999999898</c:v>
                </c:pt>
                <c:pt idx="1035">
                  <c:v>517.49999999999898</c:v>
                </c:pt>
                <c:pt idx="1036">
                  <c:v>517.99999999999898</c:v>
                </c:pt>
                <c:pt idx="1037">
                  <c:v>518.49999999999898</c:v>
                </c:pt>
                <c:pt idx="1038">
                  <c:v>518.99999999999898</c:v>
                </c:pt>
                <c:pt idx="1039">
                  <c:v>519.49999999999898</c:v>
                </c:pt>
                <c:pt idx="1040">
                  <c:v>519.99999999999898</c:v>
                </c:pt>
                <c:pt idx="1041">
                  <c:v>520.49999999999898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541.99999999999898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544.49999999999898</c:v>
                </c:pt>
                <c:pt idx="1090">
                  <c:v>544.99999999999898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547.49999999999898</c:v>
                </c:pt>
                <c:pt idx="1096">
                  <c:v>547.99999999999898</c:v>
                </c:pt>
                <c:pt idx="1097">
                  <c:v>548.49999999999898</c:v>
                </c:pt>
                <c:pt idx="1098">
                  <c:v>548.99999999999898</c:v>
                </c:pt>
                <c:pt idx="1099">
                  <c:v>549.49999999999898</c:v>
                </c:pt>
                <c:pt idx="1100">
                  <c:v>549.99999999999898</c:v>
                </c:pt>
                <c:pt idx="1101">
                  <c:v>550.49999999999898</c:v>
                </c:pt>
                <c:pt idx="1102">
                  <c:v>550.99999999999898</c:v>
                </c:pt>
                <c:pt idx="1103">
                  <c:v>551.49999999999898</c:v>
                </c:pt>
                <c:pt idx="1104">
                  <c:v>551.99999999999898</c:v>
                </c:pt>
                <c:pt idx="1105">
                  <c:v>552.49999999999898</c:v>
                </c:pt>
                <c:pt idx="1106">
                  <c:v>552.99999999999898</c:v>
                </c:pt>
                <c:pt idx="1107">
                  <c:v>553.49999999999898</c:v>
                </c:pt>
                <c:pt idx="1108">
                  <c:v>553.99999999999898</c:v>
                </c:pt>
                <c:pt idx="1109">
                  <c:v>554.49999999999898</c:v>
                </c:pt>
                <c:pt idx="1110">
                  <c:v>554.99999999999898</c:v>
                </c:pt>
                <c:pt idx="1111">
                  <c:v>555.49999999999898</c:v>
                </c:pt>
                <c:pt idx="1112">
                  <c:v>555.99999999999898</c:v>
                </c:pt>
                <c:pt idx="1113">
                  <c:v>556.49999999999898</c:v>
                </c:pt>
                <c:pt idx="1114">
                  <c:v>556.99999999999898</c:v>
                </c:pt>
                <c:pt idx="1115">
                  <c:v>557.49999999999898</c:v>
                </c:pt>
                <c:pt idx="1116">
                  <c:v>557.99999999999898</c:v>
                </c:pt>
                <c:pt idx="1117">
                  <c:v>558.49999999999898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566.49999999999795</c:v>
                </c:pt>
                <c:pt idx="1134">
                  <c:v>566.99999999999795</c:v>
                </c:pt>
                <c:pt idx="1135">
                  <c:v>567.49999999999795</c:v>
                </c:pt>
                <c:pt idx="1136">
                  <c:v>567.99999999999898</c:v>
                </c:pt>
                <c:pt idx="1137">
                  <c:v>568.49999999999898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569.99999999999898</c:v>
                </c:pt>
                <c:pt idx="1141">
                  <c:v>570.49999999999898</c:v>
                </c:pt>
                <c:pt idx="1142">
                  <c:v>570.99999999999898</c:v>
                </c:pt>
                <c:pt idx="1143">
                  <c:v>571.49999999999898</c:v>
                </c:pt>
                <c:pt idx="1144">
                  <c:v>571.99999999999898</c:v>
                </c:pt>
                <c:pt idx="1145">
                  <c:v>572.49999999999898</c:v>
                </c:pt>
                <c:pt idx="1146">
                  <c:v>572.99999999999898</c:v>
                </c:pt>
                <c:pt idx="1147">
                  <c:v>573.49999999999898</c:v>
                </c:pt>
                <c:pt idx="1148">
                  <c:v>573.99999999999898</c:v>
                </c:pt>
                <c:pt idx="1149">
                  <c:v>574.49999999999898</c:v>
                </c:pt>
                <c:pt idx="1150">
                  <c:v>574.99999999999898</c:v>
                </c:pt>
                <c:pt idx="1151">
                  <c:v>575.49999999999898</c:v>
                </c:pt>
                <c:pt idx="1152">
                  <c:v>575.99999999999898</c:v>
                </c:pt>
                <c:pt idx="1153">
                  <c:v>576.49999999999898</c:v>
                </c:pt>
                <c:pt idx="1154">
                  <c:v>576.99999999999898</c:v>
                </c:pt>
                <c:pt idx="1155">
                  <c:v>577.49999999999898</c:v>
                </c:pt>
                <c:pt idx="1156">
                  <c:v>577.99999999999898</c:v>
                </c:pt>
                <c:pt idx="1157">
                  <c:v>578.49999999999898</c:v>
                </c:pt>
                <c:pt idx="1158">
                  <c:v>578.99999999999898</c:v>
                </c:pt>
                <c:pt idx="1159">
                  <c:v>579.49999999999898</c:v>
                </c:pt>
                <c:pt idx="1160">
                  <c:v>579.99999999999898</c:v>
                </c:pt>
                <c:pt idx="1161">
                  <c:v>580.49999999999898</c:v>
                </c:pt>
                <c:pt idx="1162">
                  <c:v>580.99999999999898</c:v>
                </c:pt>
                <c:pt idx="1163">
                  <c:v>581.49999999999898</c:v>
                </c:pt>
                <c:pt idx="1164">
                  <c:v>581.99999999999898</c:v>
                </c:pt>
                <c:pt idx="1165">
                  <c:v>582.49999999999898</c:v>
                </c:pt>
                <c:pt idx="1166">
                  <c:v>582.99999999999898</c:v>
                </c:pt>
                <c:pt idx="1167">
                  <c:v>583.49999999999898</c:v>
                </c:pt>
                <c:pt idx="1168">
                  <c:v>583.99999999999898</c:v>
                </c:pt>
                <c:pt idx="1169">
                  <c:v>584.49999999999898</c:v>
                </c:pt>
                <c:pt idx="1170">
                  <c:v>584.99999999999898</c:v>
                </c:pt>
                <c:pt idx="1171">
                  <c:v>585.49999999999898</c:v>
                </c:pt>
                <c:pt idx="1172">
                  <c:v>585.99999999999898</c:v>
                </c:pt>
                <c:pt idx="1173">
                  <c:v>586.49999999999898</c:v>
                </c:pt>
                <c:pt idx="1174">
                  <c:v>586.99999999999898</c:v>
                </c:pt>
                <c:pt idx="1175">
                  <c:v>587.49999999999898</c:v>
                </c:pt>
                <c:pt idx="1176">
                  <c:v>587.99999999999898</c:v>
                </c:pt>
                <c:pt idx="1177">
                  <c:v>588.49999999999898</c:v>
                </c:pt>
                <c:pt idx="1178">
                  <c:v>588.99999999999898</c:v>
                </c:pt>
                <c:pt idx="1179">
                  <c:v>589.49999999999898</c:v>
                </c:pt>
                <c:pt idx="1180">
                  <c:v>589.99999999999898</c:v>
                </c:pt>
                <c:pt idx="1181">
                  <c:v>590.49999999999898</c:v>
                </c:pt>
                <c:pt idx="1182">
                  <c:v>590.99999999999898</c:v>
                </c:pt>
                <c:pt idx="1183">
                  <c:v>591.49999999999898</c:v>
                </c:pt>
                <c:pt idx="1184">
                  <c:v>591.99999999999898</c:v>
                </c:pt>
                <c:pt idx="1185">
                  <c:v>592.49999999999898</c:v>
                </c:pt>
                <c:pt idx="1186">
                  <c:v>592.99999999999898</c:v>
                </c:pt>
                <c:pt idx="1187">
                  <c:v>593.49999999999898</c:v>
                </c:pt>
                <c:pt idx="1188">
                  <c:v>593.99999999999898</c:v>
                </c:pt>
                <c:pt idx="1189">
                  <c:v>594.49999999999898</c:v>
                </c:pt>
                <c:pt idx="1190">
                  <c:v>594.99999999999898</c:v>
                </c:pt>
                <c:pt idx="1191">
                  <c:v>595.49999999999898</c:v>
                </c:pt>
                <c:pt idx="1192">
                  <c:v>595.99999999999898</c:v>
                </c:pt>
                <c:pt idx="1193">
                  <c:v>596.49999999999795</c:v>
                </c:pt>
                <c:pt idx="1194">
                  <c:v>596.99999999999795</c:v>
                </c:pt>
                <c:pt idx="1195">
                  <c:v>597.49999999999795</c:v>
                </c:pt>
                <c:pt idx="1196">
                  <c:v>597.99999999999795</c:v>
                </c:pt>
                <c:pt idx="1197">
                  <c:v>598.49999999999898</c:v>
                </c:pt>
                <c:pt idx="1198">
                  <c:v>598.99999999999898</c:v>
                </c:pt>
                <c:pt idx="1199">
                  <c:v>599.49999999999795</c:v>
                </c:pt>
                <c:pt idx="1200">
                  <c:v>599.99999999999795</c:v>
                </c:pt>
                <c:pt idx="1201">
                  <c:v>600.49999999999795</c:v>
                </c:pt>
                <c:pt idx="1202">
                  <c:v>600.99999999999795</c:v>
                </c:pt>
                <c:pt idx="1203">
                  <c:v>601.49999999999795</c:v>
                </c:pt>
                <c:pt idx="1204">
                  <c:v>601.99999999999795</c:v>
                </c:pt>
                <c:pt idx="1205">
                  <c:v>602.49999999999795</c:v>
                </c:pt>
                <c:pt idx="1206">
                  <c:v>602.99999999999795</c:v>
                </c:pt>
                <c:pt idx="1207">
                  <c:v>603.49999999999795</c:v>
                </c:pt>
                <c:pt idx="1208">
                  <c:v>603.99999999999795</c:v>
                </c:pt>
                <c:pt idx="1209">
                  <c:v>604.49999999999795</c:v>
                </c:pt>
                <c:pt idx="1210">
                  <c:v>604.99999999999795</c:v>
                </c:pt>
                <c:pt idx="1211">
                  <c:v>605.49999999999795</c:v>
                </c:pt>
                <c:pt idx="1212">
                  <c:v>605.99999999999795</c:v>
                </c:pt>
                <c:pt idx="1213">
                  <c:v>606.49999999999795</c:v>
                </c:pt>
                <c:pt idx="1214">
                  <c:v>606.99999999999795</c:v>
                </c:pt>
                <c:pt idx="1215">
                  <c:v>607.49999999999795</c:v>
                </c:pt>
                <c:pt idx="1216">
                  <c:v>607.99999999999795</c:v>
                </c:pt>
                <c:pt idx="1217">
                  <c:v>608.49999999999795</c:v>
                </c:pt>
                <c:pt idx="1218">
                  <c:v>608.99999999999795</c:v>
                </c:pt>
                <c:pt idx="1219">
                  <c:v>609.49999999999795</c:v>
                </c:pt>
                <c:pt idx="1220">
                  <c:v>609.99999999999795</c:v>
                </c:pt>
                <c:pt idx="1221">
                  <c:v>610.49999999999795</c:v>
                </c:pt>
                <c:pt idx="1222">
                  <c:v>610.99999999999795</c:v>
                </c:pt>
                <c:pt idx="1223">
                  <c:v>611.49999999999795</c:v>
                </c:pt>
                <c:pt idx="1224">
                  <c:v>611.99999999999795</c:v>
                </c:pt>
                <c:pt idx="1225">
                  <c:v>612.49999999999795</c:v>
                </c:pt>
                <c:pt idx="1226">
                  <c:v>612.99999999999795</c:v>
                </c:pt>
                <c:pt idx="1227">
                  <c:v>613.49999999999795</c:v>
                </c:pt>
                <c:pt idx="1228">
                  <c:v>613.99999999999795</c:v>
                </c:pt>
                <c:pt idx="1229">
                  <c:v>614.49999999999795</c:v>
                </c:pt>
                <c:pt idx="1230">
                  <c:v>614.99999999999795</c:v>
                </c:pt>
                <c:pt idx="1231">
                  <c:v>615.49999999999795</c:v>
                </c:pt>
                <c:pt idx="1232">
                  <c:v>615.99999999999795</c:v>
                </c:pt>
                <c:pt idx="1233">
                  <c:v>616.49999999999795</c:v>
                </c:pt>
                <c:pt idx="1234">
                  <c:v>616.99999999999795</c:v>
                </c:pt>
                <c:pt idx="1235">
                  <c:v>617.49999999999795</c:v>
                </c:pt>
                <c:pt idx="1236">
                  <c:v>617.99999999999704</c:v>
                </c:pt>
                <c:pt idx="1237">
                  <c:v>618.49999999999704</c:v>
                </c:pt>
                <c:pt idx="1238">
                  <c:v>618.99999999999704</c:v>
                </c:pt>
                <c:pt idx="1239">
                  <c:v>619.49999999999704</c:v>
                </c:pt>
                <c:pt idx="1240">
                  <c:v>619.99999999999704</c:v>
                </c:pt>
                <c:pt idx="1241">
                  <c:v>620.49999999999704</c:v>
                </c:pt>
                <c:pt idx="1242">
                  <c:v>620.99999999999704</c:v>
                </c:pt>
                <c:pt idx="1243">
                  <c:v>621.49999999999704</c:v>
                </c:pt>
                <c:pt idx="1244">
                  <c:v>621.99999999999704</c:v>
                </c:pt>
                <c:pt idx="1245">
                  <c:v>622.49999999999704</c:v>
                </c:pt>
                <c:pt idx="1246">
                  <c:v>622.99999999999704</c:v>
                </c:pt>
                <c:pt idx="1247">
                  <c:v>623.49999999999704</c:v>
                </c:pt>
                <c:pt idx="1248">
                  <c:v>623.99999999999704</c:v>
                </c:pt>
                <c:pt idx="1249">
                  <c:v>624.49999999999704</c:v>
                </c:pt>
                <c:pt idx="1250">
                  <c:v>624.99999999999704</c:v>
                </c:pt>
                <c:pt idx="1251">
                  <c:v>625.49999999999704</c:v>
                </c:pt>
                <c:pt idx="1252">
                  <c:v>625.99999999999704</c:v>
                </c:pt>
                <c:pt idx="1253">
                  <c:v>626.49999999999704</c:v>
                </c:pt>
                <c:pt idx="1254">
                  <c:v>626.99999999999704</c:v>
                </c:pt>
                <c:pt idx="1255">
                  <c:v>627.49999999999704</c:v>
                </c:pt>
                <c:pt idx="1256">
                  <c:v>627.99999999999704</c:v>
                </c:pt>
                <c:pt idx="1257">
                  <c:v>628.49999999999704</c:v>
                </c:pt>
                <c:pt idx="1258">
                  <c:v>628.99999999999704</c:v>
                </c:pt>
                <c:pt idx="1259">
                  <c:v>629.49999999999704</c:v>
                </c:pt>
                <c:pt idx="1260">
                  <c:v>629.99999999999704</c:v>
                </c:pt>
                <c:pt idx="1261">
                  <c:v>630.49999999999704</c:v>
                </c:pt>
                <c:pt idx="1262">
                  <c:v>630.99999999999704</c:v>
                </c:pt>
                <c:pt idx="1263">
                  <c:v>631.49999999999704</c:v>
                </c:pt>
                <c:pt idx="1264">
                  <c:v>631.99999999999704</c:v>
                </c:pt>
                <c:pt idx="1265">
                  <c:v>632.49999999999704</c:v>
                </c:pt>
                <c:pt idx="1266">
                  <c:v>632.99999999999704</c:v>
                </c:pt>
                <c:pt idx="1267">
                  <c:v>633.49999999999704</c:v>
                </c:pt>
                <c:pt idx="1268">
                  <c:v>633.99999999999704</c:v>
                </c:pt>
                <c:pt idx="1269">
                  <c:v>634.49999999999704</c:v>
                </c:pt>
                <c:pt idx="1270">
                  <c:v>634.99999999999704</c:v>
                </c:pt>
                <c:pt idx="1271">
                  <c:v>635.49999999999704</c:v>
                </c:pt>
                <c:pt idx="1272">
                  <c:v>635.99999999999704</c:v>
                </c:pt>
                <c:pt idx="1273">
                  <c:v>636.49999999999704</c:v>
                </c:pt>
                <c:pt idx="1274">
                  <c:v>636.99999999999704</c:v>
                </c:pt>
                <c:pt idx="1275">
                  <c:v>637.49999999999704</c:v>
                </c:pt>
                <c:pt idx="1276">
                  <c:v>637.99999999999704</c:v>
                </c:pt>
                <c:pt idx="1277">
                  <c:v>638.49999999999704</c:v>
                </c:pt>
                <c:pt idx="1278">
                  <c:v>638.99999999999704</c:v>
                </c:pt>
                <c:pt idx="1279">
                  <c:v>639.49999999999704</c:v>
                </c:pt>
                <c:pt idx="1280">
                  <c:v>639.99999999999704</c:v>
                </c:pt>
                <c:pt idx="1281">
                  <c:v>640.49999999999704</c:v>
                </c:pt>
                <c:pt idx="1282">
                  <c:v>640.99999999999704</c:v>
                </c:pt>
                <c:pt idx="1283">
                  <c:v>641.49999999999704</c:v>
                </c:pt>
                <c:pt idx="1284">
                  <c:v>641.99999999999704</c:v>
                </c:pt>
                <c:pt idx="1285">
                  <c:v>642.49999999999704</c:v>
                </c:pt>
                <c:pt idx="1286">
                  <c:v>642.99999999999704</c:v>
                </c:pt>
                <c:pt idx="1287">
                  <c:v>643.49999999999704</c:v>
                </c:pt>
                <c:pt idx="1288">
                  <c:v>643.99999999999704</c:v>
                </c:pt>
                <c:pt idx="1289">
                  <c:v>644.49999999999704</c:v>
                </c:pt>
                <c:pt idx="1290">
                  <c:v>644.99999999999704</c:v>
                </c:pt>
                <c:pt idx="1291">
                  <c:v>645.49999999999704</c:v>
                </c:pt>
                <c:pt idx="1292">
                  <c:v>645.99999999999704</c:v>
                </c:pt>
                <c:pt idx="1293">
                  <c:v>646.49999999999704</c:v>
                </c:pt>
                <c:pt idx="1294">
                  <c:v>646.99999999999704</c:v>
                </c:pt>
                <c:pt idx="1295">
                  <c:v>647.49999999999704</c:v>
                </c:pt>
                <c:pt idx="1296">
                  <c:v>647.99999999999704</c:v>
                </c:pt>
                <c:pt idx="1297">
                  <c:v>648.49999999999704</c:v>
                </c:pt>
                <c:pt idx="1298">
                  <c:v>648.99999999999704</c:v>
                </c:pt>
                <c:pt idx="1299">
                  <c:v>649.49999999999704</c:v>
                </c:pt>
                <c:pt idx="1300">
                  <c:v>649.99999999999704</c:v>
                </c:pt>
                <c:pt idx="1301">
                  <c:v>650.49999999999704</c:v>
                </c:pt>
                <c:pt idx="1302">
                  <c:v>650.99999999999704</c:v>
                </c:pt>
                <c:pt idx="1303">
                  <c:v>651.49999999999704</c:v>
                </c:pt>
                <c:pt idx="1304">
                  <c:v>651.99999999999704</c:v>
                </c:pt>
                <c:pt idx="1305">
                  <c:v>652.49999999999704</c:v>
                </c:pt>
                <c:pt idx="1306">
                  <c:v>652.99999999999704</c:v>
                </c:pt>
                <c:pt idx="1307">
                  <c:v>653.49999999999704</c:v>
                </c:pt>
                <c:pt idx="1308">
                  <c:v>653.99999999999704</c:v>
                </c:pt>
                <c:pt idx="1309">
                  <c:v>654.49999999999704</c:v>
                </c:pt>
                <c:pt idx="1310">
                  <c:v>654.99999999999704</c:v>
                </c:pt>
                <c:pt idx="1311">
                  <c:v>655.49999999999704</c:v>
                </c:pt>
                <c:pt idx="1312">
                  <c:v>655.99999999999704</c:v>
                </c:pt>
                <c:pt idx="1313">
                  <c:v>656.49999999999704</c:v>
                </c:pt>
                <c:pt idx="1314">
                  <c:v>656.99999999999704</c:v>
                </c:pt>
                <c:pt idx="1315">
                  <c:v>657.49999999999704</c:v>
                </c:pt>
                <c:pt idx="1316">
                  <c:v>657.99999999999602</c:v>
                </c:pt>
                <c:pt idx="1317">
                  <c:v>658.49999999999704</c:v>
                </c:pt>
                <c:pt idx="1318">
                  <c:v>658.99999999999704</c:v>
                </c:pt>
                <c:pt idx="1319">
                  <c:v>659.49999999999704</c:v>
                </c:pt>
                <c:pt idx="1320">
                  <c:v>659.99999999999704</c:v>
                </c:pt>
                <c:pt idx="1321">
                  <c:v>660.49999999999704</c:v>
                </c:pt>
                <c:pt idx="1322">
                  <c:v>660.99999999999704</c:v>
                </c:pt>
                <c:pt idx="1323">
                  <c:v>661.49999999999704</c:v>
                </c:pt>
                <c:pt idx="1324">
                  <c:v>661.99999999999704</c:v>
                </c:pt>
                <c:pt idx="1325">
                  <c:v>662.49999999999704</c:v>
                </c:pt>
                <c:pt idx="1326">
                  <c:v>662.99999999999704</c:v>
                </c:pt>
                <c:pt idx="1327">
                  <c:v>663.49999999999704</c:v>
                </c:pt>
                <c:pt idx="1328">
                  <c:v>663.99999999999704</c:v>
                </c:pt>
                <c:pt idx="1329">
                  <c:v>664.49999999999704</c:v>
                </c:pt>
                <c:pt idx="1330">
                  <c:v>664.99999999999704</c:v>
                </c:pt>
                <c:pt idx="1331">
                  <c:v>665.49999999999704</c:v>
                </c:pt>
                <c:pt idx="1332">
                  <c:v>665.99999999999704</c:v>
                </c:pt>
                <c:pt idx="1333">
                  <c:v>666.49999999999704</c:v>
                </c:pt>
                <c:pt idx="1334">
                  <c:v>666.99999999999704</c:v>
                </c:pt>
                <c:pt idx="1335">
                  <c:v>667.49999999999704</c:v>
                </c:pt>
                <c:pt idx="1336">
                  <c:v>667.99999999999704</c:v>
                </c:pt>
                <c:pt idx="1337">
                  <c:v>668.49999999999704</c:v>
                </c:pt>
                <c:pt idx="1338">
                  <c:v>668.99999999999704</c:v>
                </c:pt>
                <c:pt idx="1339">
                  <c:v>669.49999999999704</c:v>
                </c:pt>
                <c:pt idx="1340">
                  <c:v>669.99999999999704</c:v>
                </c:pt>
                <c:pt idx="1341">
                  <c:v>670.49999999999704</c:v>
                </c:pt>
                <c:pt idx="1342">
                  <c:v>670.99999999999704</c:v>
                </c:pt>
                <c:pt idx="1343">
                  <c:v>671.49999999999704</c:v>
                </c:pt>
                <c:pt idx="1344">
                  <c:v>671.99999999999704</c:v>
                </c:pt>
                <c:pt idx="1345">
                  <c:v>672.49999999999704</c:v>
                </c:pt>
                <c:pt idx="1346">
                  <c:v>672.99999999999704</c:v>
                </c:pt>
                <c:pt idx="1347">
                  <c:v>673.49999999999704</c:v>
                </c:pt>
                <c:pt idx="1348">
                  <c:v>673.99999999999704</c:v>
                </c:pt>
                <c:pt idx="1349">
                  <c:v>674.49999999999704</c:v>
                </c:pt>
                <c:pt idx="1350">
                  <c:v>674.99999999999704</c:v>
                </c:pt>
                <c:pt idx="1351">
                  <c:v>675.49999999999704</c:v>
                </c:pt>
                <c:pt idx="1352">
                  <c:v>675.99999999999704</c:v>
                </c:pt>
                <c:pt idx="1353">
                  <c:v>676.49999999999704</c:v>
                </c:pt>
                <c:pt idx="1354">
                  <c:v>676.99999999999704</c:v>
                </c:pt>
                <c:pt idx="1355">
                  <c:v>677.49999999999704</c:v>
                </c:pt>
                <c:pt idx="1356">
                  <c:v>677.99999999999704</c:v>
                </c:pt>
                <c:pt idx="1357">
                  <c:v>678.49999999999704</c:v>
                </c:pt>
                <c:pt idx="1358">
                  <c:v>678.99999999999704</c:v>
                </c:pt>
                <c:pt idx="1359">
                  <c:v>679.49999999999704</c:v>
                </c:pt>
                <c:pt idx="1360">
                  <c:v>679.99999999999704</c:v>
                </c:pt>
                <c:pt idx="1361">
                  <c:v>680.49999999999704</c:v>
                </c:pt>
                <c:pt idx="1362">
                  <c:v>680.99999999999704</c:v>
                </c:pt>
                <c:pt idx="1363">
                  <c:v>681.49999999999704</c:v>
                </c:pt>
                <c:pt idx="1364">
                  <c:v>681.99999999999704</c:v>
                </c:pt>
                <c:pt idx="1365">
                  <c:v>682.49999999999704</c:v>
                </c:pt>
                <c:pt idx="1366">
                  <c:v>682.99999999999704</c:v>
                </c:pt>
                <c:pt idx="1367">
                  <c:v>683.49999999999704</c:v>
                </c:pt>
                <c:pt idx="1368">
                  <c:v>683.99999999999704</c:v>
                </c:pt>
                <c:pt idx="1369">
                  <c:v>684.49999999999704</c:v>
                </c:pt>
                <c:pt idx="1370">
                  <c:v>684.99999999999704</c:v>
                </c:pt>
                <c:pt idx="1371">
                  <c:v>685.49999999999704</c:v>
                </c:pt>
                <c:pt idx="1372">
                  <c:v>685.99999999999704</c:v>
                </c:pt>
                <c:pt idx="1373">
                  <c:v>686.49999999999704</c:v>
                </c:pt>
                <c:pt idx="1374">
                  <c:v>686.99999999999704</c:v>
                </c:pt>
                <c:pt idx="1375">
                  <c:v>687.49999999999704</c:v>
                </c:pt>
                <c:pt idx="1376">
                  <c:v>687.99999999999704</c:v>
                </c:pt>
                <c:pt idx="1377">
                  <c:v>688.49999999999704</c:v>
                </c:pt>
                <c:pt idx="1378">
                  <c:v>688.99999999999704</c:v>
                </c:pt>
                <c:pt idx="1379">
                  <c:v>689.49999999999704</c:v>
                </c:pt>
                <c:pt idx="1380">
                  <c:v>689.99999999999704</c:v>
                </c:pt>
                <c:pt idx="1381">
                  <c:v>690.49999999999704</c:v>
                </c:pt>
                <c:pt idx="1382">
                  <c:v>690.99999999999704</c:v>
                </c:pt>
                <c:pt idx="1383">
                  <c:v>691.49999999999704</c:v>
                </c:pt>
                <c:pt idx="1384">
                  <c:v>691.99999999999704</c:v>
                </c:pt>
                <c:pt idx="1385">
                  <c:v>692.49999999999704</c:v>
                </c:pt>
                <c:pt idx="1386">
                  <c:v>692.99999999999704</c:v>
                </c:pt>
                <c:pt idx="1387">
                  <c:v>693.49999999999704</c:v>
                </c:pt>
                <c:pt idx="1388">
                  <c:v>693.99999999999704</c:v>
                </c:pt>
                <c:pt idx="1389">
                  <c:v>694.49999999999704</c:v>
                </c:pt>
                <c:pt idx="1390">
                  <c:v>694.99999999999704</c:v>
                </c:pt>
                <c:pt idx="1391">
                  <c:v>695.49999999999704</c:v>
                </c:pt>
                <c:pt idx="1392">
                  <c:v>695.99999999999704</c:v>
                </c:pt>
                <c:pt idx="1393">
                  <c:v>696.49999999999704</c:v>
                </c:pt>
                <c:pt idx="1394">
                  <c:v>696.99999999999704</c:v>
                </c:pt>
                <c:pt idx="1395">
                  <c:v>697.49999999999704</c:v>
                </c:pt>
                <c:pt idx="1396">
                  <c:v>697.99999999999704</c:v>
                </c:pt>
                <c:pt idx="1397">
                  <c:v>698.49999999999704</c:v>
                </c:pt>
                <c:pt idx="1398">
                  <c:v>698.99999999999704</c:v>
                </c:pt>
                <c:pt idx="1399">
                  <c:v>699.49999999999704</c:v>
                </c:pt>
                <c:pt idx="1400">
                  <c:v>699.99999999999704</c:v>
                </c:pt>
                <c:pt idx="1401">
                  <c:v>700.49999999999704</c:v>
                </c:pt>
                <c:pt idx="1402">
                  <c:v>700.99999999999704</c:v>
                </c:pt>
                <c:pt idx="1403">
                  <c:v>701.49999999999704</c:v>
                </c:pt>
                <c:pt idx="1404">
                  <c:v>701.99999999999704</c:v>
                </c:pt>
                <c:pt idx="1405">
                  <c:v>702.49999999999704</c:v>
                </c:pt>
                <c:pt idx="1406">
                  <c:v>702.99999999999704</c:v>
                </c:pt>
                <c:pt idx="1407">
                  <c:v>703.49999999999704</c:v>
                </c:pt>
                <c:pt idx="1408">
                  <c:v>703.99999999999704</c:v>
                </c:pt>
                <c:pt idx="1409">
                  <c:v>704.49999999999704</c:v>
                </c:pt>
                <c:pt idx="1410">
                  <c:v>704.99999999999704</c:v>
                </c:pt>
                <c:pt idx="1411">
                  <c:v>705.49999999999704</c:v>
                </c:pt>
                <c:pt idx="1412">
                  <c:v>705.99999999999704</c:v>
                </c:pt>
                <c:pt idx="1413">
                  <c:v>706.49999999999704</c:v>
                </c:pt>
                <c:pt idx="1414">
                  <c:v>706.99999999999704</c:v>
                </c:pt>
                <c:pt idx="1415">
                  <c:v>707.49999999999704</c:v>
                </c:pt>
                <c:pt idx="1416">
                  <c:v>707.99999999999704</c:v>
                </c:pt>
                <c:pt idx="1417">
                  <c:v>708.49999999999795</c:v>
                </c:pt>
                <c:pt idx="1418">
                  <c:v>708.99999999999704</c:v>
                </c:pt>
                <c:pt idx="1419">
                  <c:v>709.49999999999704</c:v>
                </c:pt>
                <c:pt idx="1420">
                  <c:v>709.99999999999704</c:v>
                </c:pt>
                <c:pt idx="1421">
                  <c:v>710.49999999999704</c:v>
                </c:pt>
                <c:pt idx="1422">
                  <c:v>710.99999999999795</c:v>
                </c:pt>
                <c:pt idx="1423">
                  <c:v>711.49999999999704</c:v>
                </c:pt>
                <c:pt idx="1424">
                  <c:v>711.99999999999704</c:v>
                </c:pt>
                <c:pt idx="1425">
                  <c:v>712.49999999999704</c:v>
                </c:pt>
                <c:pt idx="1426">
                  <c:v>712.99999999999704</c:v>
                </c:pt>
                <c:pt idx="1427">
                  <c:v>713.49999999999704</c:v>
                </c:pt>
                <c:pt idx="1428">
                  <c:v>713.99999999999704</c:v>
                </c:pt>
                <c:pt idx="1429">
                  <c:v>714.49999999999795</c:v>
                </c:pt>
                <c:pt idx="1430">
                  <c:v>714.99999999999795</c:v>
                </c:pt>
                <c:pt idx="1431">
                  <c:v>715.49999999999795</c:v>
                </c:pt>
                <c:pt idx="1432">
                  <c:v>715.99999999999795</c:v>
                </c:pt>
                <c:pt idx="1433">
                  <c:v>716.49999999999795</c:v>
                </c:pt>
                <c:pt idx="1434">
                  <c:v>716.99999999999795</c:v>
                </c:pt>
                <c:pt idx="1435">
                  <c:v>717.49999999999795</c:v>
                </c:pt>
                <c:pt idx="1436">
                  <c:v>717.99999999999704</c:v>
                </c:pt>
                <c:pt idx="1437">
                  <c:v>718.49999999999704</c:v>
                </c:pt>
                <c:pt idx="1438">
                  <c:v>718.99999999999795</c:v>
                </c:pt>
                <c:pt idx="1439">
                  <c:v>719.49999999999704</c:v>
                </c:pt>
                <c:pt idx="1440">
                  <c:v>719.99999999999704</c:v>
                </c:pt>
                <c:pt idx="1441">
                  <c:v>720.49999999999704</c:v>
                </c:pt>
                <c:pt idx="1442">
                  <c:v>720.99999999999795</c:v>
                </c:pt>
                <c:pt idx="1443">
                  <c:v>721.49999999999704</c:v>
                </c:pt>
                <c:pt idx="1444">
                  <c:v>721.99999999999704</c:v>
                </c:pt>
                <c:pt idx="1445">
                  <c:v>722.49999999999704</c:v>
                </c:pt>
                <c:pt idx="1446">
                  <c:v>722.99999999999704</c:v>
                </c:pt>
                <c:pt idx="1447">
                  <c:v>723.49999999999704</c:v>
                </c:pt>
                <c:pt idx="1448">
                  <c:v>723.99999999999704</c:v>
                </c:pt>
                <c:pt idx="1449">
                  <c:v>724.49999999999704</c:v>
                </c:pt>
                <c:pt idx="1450">
                  <c:v>724.99999999999704</c:v>
                </c:pt>
                <c:pt idx="1451">
                  <c:v>725.49999999999704</c:v>
                </c:pt>
                <c:pt idx="1452">
                  <c:v>725.99999999999704</c:v>
                </c:pt>
                <c:pt idx="1453">
                  <c:v>726.49999999999704</c:v>
                </c:pt>
                <c:pt idx="1454">
                  <c:v>726.99999999999704</c:v>
                </c:pt>
                <c:pt idx="1455">
                  <c:v>727.49999999999704</c:v>
                </c:pt>
                <c:pt idx="1456">
                  <c:v>727.99999999999704</c:v>
                </c:pt>
                <c:pt idx="1457">
                  <c:v>728.49999999999704</c:v>
                </c:pt>
                <c:pt idx="1458">
                  <c:v>728.99999999999704</c:v>
                </c:pt>
                <c:pt idx="1459">
                  <c:v>729.49999999999704</c:v>
                </c:pt>
                <c:pt idx="1460">
                  <c:v>729.99999999999704</c:v>
                </c:pt>
                <c:pt idx="1461">
                  <c:v>730.49999999999704</c:v>
                </c:pt>
                <c:pt idx="1462">
                  <c:v>730.99999999999704</c:v>
                </c:pt>
                <c:pt idx="1463">
                  <c:v>731.49999999999704</c:v>
                </c:pt>
                <c:pt idx="1464">
                  <c:v>731.99999999999704</c:v>
                </c:pt>
                <c:pt idx="1465">
                  <c:v>732.49999999999704</c:v>
                </c:pt>
                <c:pt idx="1466">
                  <c:v>732.99999999999704</c:v>
                </c:pt>
                <c:pt idx="1467">
                  <c:v>733.49999999999704</c:v>
                </c:pt>
                <c:pt idx="1468">
                  <c:v>733.99999999999704</c:v>
                </c:pt>
                <c:pt idx="1469">
                  <c:v>734.49999999999704</c:v>
                </c:pt>
                <c:pt idx="1470">
                  <c:v>734.99999999999704</c:v>
                </c:pt>
                <c:pt idx="1471">
                  <c:v>735.49999999999704</c:v>
                </c:pt>
                <c:pt idx="1472">
                  <c:v>735.99999999999704</c:v>
                </c:pt>
                <c:pt idx="1473">
                  <c:v>736.49999999999704</c:v>
                </c:pt>
                <c:pt idx="1474">
                  <c:v>736.99999999999704</c:v>
                </c:pt>
                <c:pt idx="1475">
                  <c:v>737.49999999999704</c:v>
                </c:pt>
                <c:pt idx="1476">
                  <c:v>737.99999999999704</c:v>
                </c:pt>
                <c:pt idx="1477">
                  <c:v>738.49999999999704</c:v>
                </c:pt>
                <c:pt idx="1478">
                  <c:v>738.99999999999704</c:v>
                </c:pt>
                <c:pt idx="1479">
                  <c:v>739.49999999999704</c:v>
                </c:pt>
                <c:pt idx="1480">
                  <c:v>739.99999999999704</c:v>
                </c:pt>
                <c:pt idx="1481">
                  <c:v>740.49999999999704</c:v>
                </c:pt>
                <c:pt idx="1482">
                  <c:v>740.99999999999704</c:v>
                </c:pt>
                <c:pt idx="1483">
                  <c:v>741.49999999999704</c:v>
                </c:pt>
                <c:pt idx="1484">
                  <c:v>741.99999999999704</c:v>
                </c:pt>
                <c:pt idx="1485">
                  <c:v>742.49999999999704</c:v>
                </c:pt>
                <c:pt idx="1486">
                  <c:v>742.99999999999704</c:v>
                </c:pt>
                <c:pt idx="1487">
                  <c:v>743.49999999999704</c:v>
                </c:pt>
                <c:pt idx="1488">
                  <c:v>743.99999999999704</c:v>
                </c:pt>
                <c:pt idx="1489">
                  <c:v>744.49999999999704</c:v>
                </c:pt>
                <c:pt idx="1490">
                  <c:v>744.99999999999704</c:v>
                </c:pt>
                <c:pt idx="1491">
                  <c:v>745.49999999999704</c:v>
                </c:pt>
                <c:pt idx="1492">
                  <c:v>745.99999999999704</c:v>
                </c:pt>
                <c:pt idx="1493">
                  <c:v>746.49999999999704</c:v>
                </c:pt>
                <c:pt idx="1494">
                  <c:v>746.99999999999704</c:v>
                </c:pt>
                <c:pt idx="1495">
                  <c:v>747.49999999999704</c:v>
                </c:pt>
                <c:pt idx="1496">
                  <c:v>747.99999999999704</c:v>
                </c:pt>
                <c:pt idx="1497">
                  <c:v>748.49999999999704</c:v>
                </c:pt>
                <c:pt idx="1498">
                  <c:v>748.99999999999704</c:v>
                </c:pt>
                <c:pt idx="1499">
                  <c:v>749.49999999999704</c:v>
                </c:pt>
                <c:pt idx="1500">
                  <c:v>749.99999999999704</c:v>
                </c:pt>
                <c:pt idx="1501">
                  <c:v>750.49999999999704</c:v>
                </c:pt>
                <c:pt idx="1502">
                  <c:v>750.99999999999602</c:v>
                </c:pt>
                <c:pt idx="1503">
                  <c:v>751.49999999999602</c:v>
                </c:pt>
                <c:pt idx="1504">
                  <c:v>751.99999999999602</c:v>
                </c:pt>
                <c:pt idx="1505">
                  <c:v>752.49999999999602</c:v>
                </c:pt>
                <c:pt idx="1506">
                  <c:v>752.99999999999602</c:v>
                </c:pt>
                <c:pt idx="1507">
                  <c:v>753.49999999999704</c:v>
                </c:pt>
                <c:pt idx="1508">
                  <c:v>753.99999999999704</c:v>
                </c:pt>
                <c:pt idx="1509">
                  <c:v>754.49999999999704</c:v>
                </c:pt>
                <c:pt idx="1510">
                  <c:v>754.99999999999602</c:v>
                </c:pt>
                <c:pt idx="1511">
                  <c:v>755.49999999999602</c:v>
                </c:pt>
                <c:pt idx="1512">
                  <c:v>755.99999999999602</c:v>
                </c:pt>
                <c:pt idx="1513">
                  <c:v>756.49999999999602</c:v>
                </c:pt>
                <c:pt idx="1514">
                  <c:v>756.99999999999602</c:v>
                </c:pt>
                <c:pt idx="1515">
                  <c:v>757.49999999999602</c:v>
                </c:pt>
                <c:pt idx="1516">
                  <c:v>757.99999999999602</c:v>
                </c:pt>
                <c:pt idx="1517">
                  <c:v>758.49999999999602</c:v>
                </c:pt>
                <c:pt idx="1518">
                  <c:v>758.99999999999602</c:v>
                </c:pt>
                <c:pt idx="1519">
                  <c:v>759.49999999999602</c:v>
                </c:pt>
                <c:pt idx="1520">
                  <c:v>759.99999999999602</c:v>
                </c:pt>
                <c:pt idx="1521">
                  <c:v>760.49999999999602</c:v>
                </c:pt>
                <c:pt idx="1522">
                  <c:v>760.99999999999602</c:v>
                </c:pt>
                <c:pt idx="1523">
                  <c:v>761.49999999999602</c:v>
                </c:pt>
                <c:pt idx="1524">
                  <c:v>761.99999999999602</c:v>
                </c:pt>
                <c:pt idx="1525">
                  <c:v>762.49999999999602</c:v>
                </c:pt>
                <c:pt idx="1526">
                  <c:v>762.99999999999602</c:v>
                </c:pt>
                <c:pt idx="1527">
                  <c:v>763.49999999999602</c:v>
                </c:pt>
                <c:pt idx="1528">
                  <c:v>763.99999999999602</c:v>
                </c:pt>
                <c:pt idx="1529">
                  <c:v>764.49999999999602</c:v>
                </c:pt>
                <c:pt idx="1530">
                  <c:v>764.99999999999602</c:v>
                </c:pt>
                <c:pt idx="1531">
                  <c:v>765.49999999999602</c:v>
                </c:pt>
                <c:pt idx="1532">
                  <c:v>765.99999999999602</c:v>
                </c:pt>
                <c:pt idx="1533">
                  <c:v>766.49999999999602</c:v>
                </c:pt>
                <c:pt idx="1534">
                  <c:v>766.99999999999602</c:v>
                </c:pt>
                <c:pt idx="1535">
                  <c:v>767.49999999999602</c:v>
                </c:pt>
                <c:pt idx="1536">
                  <c:v>767.99999999999602</c:v>
                </c:pt>
                <c:pt idx="1537">
                  <c:v>768.49999999999602</c:v>
                </c:pt>
                <c:pt idx="1538">
                  <c:v>768.99999999999602</c:v>
                </c:pt>
                <c:pt idx="1539">
                  <c:v>769.49999999999602</c:v>
                </c:pt>
                <c:pt idx="1540">
                  <c:v>769.99999999999602</c:v>
                </c:pt>
                <c:pt idx="1541">
                  <c:v>770.49999999999602</c:v>
                </c:pt>
                <c:pt idx="1542">
                  <c:v>770.99999999999602</c:v>
                </c:pt>
                <c:pt idx="1543">
                  <c:v>771.49999999999602</c:v>
                </c:pt>
                <c:pt idx="1544">
                  <c:v>771.99999999999602</c:v>
                </c:pt>
                <c:pt idx="1545">
                  <c:v>772.49999999999602</c:v>
                </c:pt>
                <c:pt idx="1546">
                  <c:v>772.99999999999704</c:v>
                </c:pt>
                <c:pt idx="1547">
                  <c:v>773.49999999999602</c:v>
                </c:pt>
                <c:pt idx="1548">
                  <c:v>773.99999999999602</c:v>
                </c:pt>
                <c:pt idx="1549">
                  <c:v>774.49999999999602</c:v>
                </c:pt>
                <c:pt idx="1550">
                  <c:v>774.99999999999704</c:v>
                </c:pt>
                <c:pt idx="1551">
                  <c:v>775.49999999999602</c:v>
                </c:pt>
                <c:pt idx="1552">
                  <c:v>775.99999999999602</c:v>
                </c:pt>
                <c:pt idx="1553">
                  <c:v>776.49999999999704</c:v>
                </c:pt>
                <c:pt idx="1554">
                  <c:v>776.99999999999602</c:v>
                </c:pt>
                <c:pt idx="1555">
                  <c:v>777.49999999999704</c:v>
                </c:pt>
                <c:pt idx="1556">
                  <c:v>777.99999999999704</c:v>
                </c:pt>
                <c:pt idx="1557">
                  <c:v>778.49999999999704</c:v>
                </c:pt>
                <c:pt idx="1558">
                  <c:v>778.99999999999704</c:v>
                </c:pt>
                <c:pt idx="1559">
                  <c:v>779.49999999999704</c:v>
                </c:pt>
                <c:pt idx="1560">
                  <c:v>779.99999999999704</c:v>
                </c:pt>
                <c:pt idx="1561">
                  <c:v>780.49999999999704</c:v>
                </c:pt>
                <c:pt idx="1562">
                  <c:v>780.99999999999704</c:v>
                </c:pt>
                <c:pt idx="1563">
                  <c:v>781.49999999999704</c:v>
                </c:pt>
                <c:pt idx="1564">
                  <c:v>781.99999999999704</c:v>
                </c:pt>
                <c:pt idx="1565">
                  <c:v>782.49999999999704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783.99999999999704</c:v>
                </c:pt>
                <c:pt idx="1569">
                  <c:v>784.49999999999704</c:v>
                </c:pt>
                <c:pt idx="1570">
                  <c:v>784.99999999999704</c:v>
                </c:pt>
                <c:pt idx="1571">
                  <c:v>785.49999999999704</c:v>
                </c:pt>
                <c:pt idx="1572">
                  <c:v>785.99999999999704</c:v>
                </c:pt>
                <c:pt idx="1573">
                  <c:v>786.49999999999704</c:v>
                </c:pt>
                <c:pt idx="1574">
                  <c:v>786.99999999999704</c:v>
                </c:pt>
                <c:pt idx="1575">
                  <c:v>787.49999999999704</c:v>
                </c:pt>
                <c:pt idx="1576">
                  <c:v>787.99999999999704</c:v>
                </c:pt>
                <c:pt idx="1577">
                  <c:v>788.49999999999704</c:v>
                </c:pt>
                <c:pt idx="1578">
                  <c:v>788.99999999999704</c:v>
                </c:pt>
                <c:pt idx="1579">
                  <c:v>789.49999999999704</c:v>
                </c:pt>
                <c:pt idx="1580">
                  <c:v>789.99999999999704</c:v>
                </c:pt>
                <c:pt idx="1581">
                  <c:v>790.49999999999704</c:v>
                </c:pt>
                <c:pt idx="1582">
                  <c:v>790.99999999999704</c:v>
                </c:pt>
                <c:pt idx="1583">
                  <c:v>791.49999999999704</c:v>
                </c:pt>
                <c:pt idx="1584">
                  <c:v>791.99999999999704</c:v>
                </c:pt>
                <c:pt idx="1585">
                  <c:v>792.49999999999704</c:v>
                </c:pt>
                <c:pt idx="1586">
                  <c:v>792.99999999999704</c:v>
                </c:pt>
                <c:pt idx="1587">
                  <c:v>793.49999999999704</c:v>
                </c:pt>
                <c:pt idx="1588">
                  <c:v>793.99999999999704</c:v>
                </c:pt>
                <c:pt idx="1589">
                  <c:v>794.49999999999704</c:v>
                </c:pt>
                <c:pt idx="1590">
                  <c:v>794.99999999999704</c:v>
                </c:pt>
                <c:pt idx="1591">
                  <c:v>795.49999999999704</c:v>
                </c:pt>
                <c:pt idx="1592">
                  <c:v>795.99999999999704</c:v>
                </c:pt>
                <c:pt idx="1593">
                  <c:v>796.49999999999704</c:v>
                </c:pt>
                <c:pt idx="1594">
                  <c:v>796.99999999999704</c:v>
                </c:pt>
                <c:pt idx="1595">
                  <c:v>797.49999999999704</c:v>
                </c:pt>
                <c:pt idx="1596">
                  <c:v>797.99999999999704</c:v>
                </c:pt>
                <c:pt idx="1597">
                  <c:v>798.49999999999704</c:v>
                </c:pt>
                <c:pt idx="1598">
                  <c:v>798.99999999999704</c:v>
                </c:pt>
                <c:pt idx="1599">
                  <c:v>799.49999999999704</c:v>
                </c:pt>
                <c:pt idx="1600">
                  <c:v>799.99999999999704</c:v>
                </c:pt>
                <c:pt idx="1601">
                  <c:v>800.49999999999704</c:v>
                </c:pt>
                <c:pt idx="1602">
                  <c:v>800.99999999999704</c:v>
                </c:pt>
                <c:pt idx="1603">
                  <c:v>801.49999999999704</c:v>
                </c:pt>
                <c:pt idx="1604">
                  <c:v>801.99999999999704</c:v>
                </c:pt>
                <c:pt idx="1605">
                  <c:v>802.49999999999704</c:v>
                </c:pt>
                <c:pt idx="1606">
                  <c:v>802.99999999999704</c:v>
                </c:pt>
                <c:pt idx="1607">
                  <c:v>803.49999999999704</c:v>
                </c:pt>
                <c:pt idx="1608">
                  <c:v>803.99999999999704</c:v>
                </c:pt>
                <c:pt idx="1609">
                  <c:v>804.49999999999704</c:v>
                </c:pt>
                <c:pt idx="1610">
                  <c:v>804.99999999999704</c:v>
                </c:pt>
                <c:pt idx="1611">
                  <c:v>805.49999999999704</c:v>
                </c:pt>
                <c:pt idx="1612">
                  <c:v>805.99999999999704</c:v>
                </c:pt>
                <c:pt idx="1613">
                  <c:v>806.49999999999704</c:v>
                </c:pt>
                <c:pt idx="1614">
                  <c:v>806.99999999999704</c:v>
                </c:pt>
                <c:pt idx="1615">
                  <c:v>807.49999999999704</c:v>
                </c:pt>
                <c:pt idx="1616">
                  <c:v>807.99999999999704</c:v>
                </c:pt>
                <c:pt idx="1617">
                  <c:v>808.49999999999704</c:v>
                </c:pt>
                <c:pt idx="1618">
                  <c:v>808.99999999999704</c:v>
                </c:pt>
                <c:pt idx="1619">
                  <c:v>809.49999999999704</c:v>
                </c:pt>
                <c:pt idx="1620">
                  <c:v>809.99999999999704</c:v>
                </c:pt>
                <c:pt idx="1621">
                  <c:v>810.49999999999704</c:v>
                </c:pt>
                <c:pt idx="1622">
                  <c:v>810.99999999999704</c:v>
                </c:pt>
                <c:pt idx="1623">
                  <c:v>811.49999999999704</c:v>
                </c:pt>
                <c:pt idx="1624">
                  <c:v>811.99999999999704</c:v>
                </c:pt>
                <c:pt idx="1625">
                  <c:v>812.49999999999704</c:v>
                </c:pt>
                <c:pt idx="1626">
                  <c:v>812.99999999999704</c:v>
                </c:pt>
                <c:pt idx="1627">
                  <c:v>813.49999999999704</c:v>
                </c:pt>
                <c:pt idx="1628">
                  <c:v>813.99999999999704</c:v>
                </c:pt>
                <c:pt idx="1629">
                  <c:v>814.49999999999704</c:v>
                </c:pt>
                <c:pt idx="1630">
                  <c:v>814.99999999999704</c:v>
                </c:pt>
                <c:pt idx="1631">
                  <c:v>815.49999999999704</c:v>
                </c:pt>
                <c:pt idx="1632">
                  <c:v>815.99999999999704</c:v>
                </c:pt>
                <c:pt idx="1633">
                  <c:v>816.49999999999704</c:v>
                </c:pt>
                <c:pt idx="1634">
                  <c:v>816.99999999999704</c:v>
                </c:pt>
                <c:pt idx="1635">
                  <c:v>817.49999999999704</c:v>
                </c:pt>
                <c:pt idx="1636">
                  <c:v>817.99999999999704</c:v>
                </c:pt>
                <c:pt idx="1637">
                  <c:v>818.49999999999704</c:v>
                </c:pt>
                <c:pt idx="1638">
                  <c:v>818.99999999999704</c:v>
                </c:pt>
                <c:pt idx="1639">
                  <c:v>819.49999999999704</c:v>
                </c:pt>
                <c:pt idx="1640">
                  <c:v>819.99999999999704</c:v>
                </c:pt>
                <c:pt idx="1641">
                  <c:v>820.49999999999704</c:v>
                </c:pt>
                <c:pt idx="1642">
                  <c:v>820.99999999999704</c:v>
                </c:pt>
                <c:pt idx="1643">
                  <c:v>821.49999999999704</c:v>
                </c:pt>
                <c:pt idx="1644">
                  <c:v>821.99999999999704</c:v>
                </c:pt>
                <c:pt idx="1645">
                  <c:v>822.49999999999704</c:v>
                </c:pt>
                <c:pt idx="1646">
                  <c:v>822.99999999999704</c:v>
                </c:pt>
                <c:pt idx="1647">
                  <c:v>823.49999999999704</c:v>
                </c:pt>
                <c:pt idx="1648">
                  <c:v>823.99999999999704</c:v>
                </c:pt>
                <c:pt idx="1649">
                  <c:v>824.49999999999704</c:v>
                </c:pt>
                <c:pt idx="1650">
                  <c:v>824.99999999999704</c:v>
                </c:pt>
                <c:pt idx="1651">
                  <c:v>825.49999999999704</c:v>
                </c:pt>
                <c:pt idx="1652">
                  <c:v>825.99999999999704</c:v>
                </c:pt>
                <c:pt idx="1653">
                  <c:v>826.49999999999704</c:v>
                </c:pt>
                <c:pt idx="1654">
                  <c:v>826.99999999999704</c:v>
                </c:pt>
                <c:pt idx="1655">
                  <c:v>827.49999999999704</c:v>
                </c:pt>
                <c:pt idx="1656">
                  <c:v>827.99999999999704</c:v>
                </c:pt>
                <c:pt idx="1657">
                  <c:v>828.49999999999704</c:v>
                </c:pt>
                <c:pt idx="1658">
                  <c:v>828.99999999999704</c:v>
                </c:pt>
                <c:pt idx="1659">
                  <c:v>829.49999999999704</c:v>
                </c:pt>
                <c:pt idx="1660">
                  <c:v>829.99999999999704</c:v>
                </c:pt>
                <c:pt idx="1661">
                  <c:v>830.49999999999704</c:v>
                </c:pt>
                <c:pt idx="1662">
                  <c:v>830.99999999999704</c:v>
                </c:pt>
                <c:pt idx="1663">
                  <c:v>831.49999999999704</c:v>
                </c:pt>
                <c:pt idx="1664">
                  <c:v>831.99999999999704</c:v>
                </c:pt>
                <c:pt idx="1665">
                  <c:v>832.49999999999704</c:v>
                </c:pt>
                <c:pt idx="1666">
                  <c:v>832.99999999999704</c:v>
                </c:pt>
                <c:pt idx="1667">
                  <c:v>833.49999999999704</c:v>
                </c:pt>
                <c:pt idx="1668">
                  <c:v>833.99999999999704</c:v>
                </c:pt>
                <c:pt idx="1669">
                  <c:v>834.49999999999704</c:v>
                </c:pt>
                <c:pt idx="1670">
                  <c:v>834.99999999999704</c:v>
                </c:pt>
                <c:pt idx="1671">
                  <c:v>835.49999999999704</c:v>
                </c:pt>
                <c:pt idx="1672">
                  <c:v>835.99999999999704</c:v>
                </c:pt>
                <c:pt idx="1673">
                  <c:v>836.49999999999704</c:v>
                </c:pt>
                <c:pt idx="1674">
                  <c:v>836.99999999999704</c:v>
                </c:pt>
                <c:pt idx="1675">
                  <c:v>837.49999999999704</c:v>
                </c:pt>
                <c:pt idx="1676">
                  <c:v>837.99999999999704</c:v>
                </c:pt>
                <c:pt idx="1677">
                  <c:v>838.49999999999704</c:v>
                </c:pt>
                <c:pt idx="1678">
                  <c:v>838.99999999999704</c:v>
                </c:pt>
                <c:pt idx="1679">
                  <c:v>839.49999999999704</c:v>
                </c:pt>
                <c:pt idx="1680">
                  <c:v>839.99999999999704</c:v>
                </c:pt>
                <c:pt idx="1681">
                  <c:v>840.49999999999704</c:v>
                </c:pt>
                <c:pt idx="1682">
                  <c:v>840.99999999999704</c:v>
                </c:pt>
                <c:pt idx="1683">
                  <c:v>841.49999999999704</c:v>
                </c:pt>
                <c:pt idx="1684">
                  <c:v>841.99999999999704</c:v>
                </c:pt>
                <c:pt idx="1685">
                  <c:v>842.49999999999704</c:v>
                </c:pt>
                <c:pt idx="1686">
                  <c:v>842.99999999999704</c:v>
                </c:pt>
                <c:pt idx="1687">
                  <c:v>843.49999999999704</c:v>
                </c:pt>
                <c:pt idx="1688">
                  <c:v>843.99999999999704</c:v>
                </c:pt>
                <c:pt idx="1689">
                  <c:v>844.49999999999704</c:v>
                </c:pt>
                <c:pt idx="1690">
                  <c:v>844.99999999999704</c:v>
                </c:pt>
                <c:pt idx="1691">
                  <c:v>845.49999999999704</c:v>
                </c:pt>
                <c:pt idx="1692">
                  <c:v>845.99999999999704</c:v>
                </c:pt>
                <c:pt idx="1693">
                  <c:v>846.49999999999704</c:v>
                </c:pt>
                <c:pt idx="1694">
                  <c:v>846.99999999999704</c:v>
                </c:pt>
                <c:pt idx="1695">
                  <c:v>847.49999999999704</c:v>
                </c:pt>
                <c:pt idx="1696">
                  <c:v>847.99999999999704</c:v>
                </c:pt>
                <c:pt idx="1697">
                  <c:v>848.49999999999704</c:v>
                </c:pt>
                <c:pt idx="1698">
                  <c:v>848.99999999999704</c:v>
                </c:pt>
                <c:pt idx="1699">
                  <c:v>849.49999999999704</c:v>
                </c:pt>
                <c:pt idx="1700">
                  <c:v>849.99999999999704</c:v>
                </c:pt>
                <c:pt idx="1701">
                  <c:v>850.49999999999704</c:v>
                </c:pt>
                <c:pt idx="1702">
                  <c:v>850.99999999999704</c:v>
                </c:pt>
                <c:pt idx="1703">
                  <c:v>851.49999999999704</c:v>
                </c:pt>
                <c:pt idx="1704">
                  <c:v>851.99999999999704</c:v>
                </c:pt>
                <c:pt idx="1705">
                  <c:v>852.49999999999704</c:v>
                </c:pt>
                <c:pt idx="1706">
                  <c:v>852.99999999999704</c:v>
                </c:pt>
                <c:pt idx="1707">
                  <c:v>853.49999999999704</c:v>
                </c:pt>
                <c:pt idx="1708">
                  <c:v>853.99999999999704</c:v>
                </c:pt>
                <c:pt idx="1709">
                  <c:v>854.49999999999704</c:v>
                </c:pt>
                <c:pt idx="1710">
                  <c:v>854.99999999999704</c:v>
                </c:pt>
                <c:pt idx="1711">
                  <c:v>855.49999999999704</c:v>
                </c:pt>
                <c:pt idx="1712">
                  <c:v>855.99999999999704</c:v>
                </c:pt>
                <c:pt idx="1713">
                  <c:v>856.49999999999704</c:v>
                </c:pt>
                <c:pt idx="1714">
                  <c:v>856.99999999999704</c:v>
                </c:pt>
                <c:pt idx="1715">
                  <c:v>857.49999999999704</c:v>
                </c:pt>
                <c:pt idx="1716">
                  <c:v>857.99999999999704</c:v>
                </c:pt>
                <c:pt idx="1717">
                  <c:v>858.49999999999704</c:v>
                </c:pt>
                <c:pt idx="1718">
                  <c:v>858.99999999999704</c:v>
                </c:pt>
                <c:pt idx="1719">
                  <c:v>859.49999999999704</c:v>
                </c:pt>
                <c:pt idx="1720">
                  <c:v>859.99999999999704</c:v>
                </c:pt>
                <c:pt idx="1721">
                  <c:v>860.49999999999704</c:v>
                </c:pt>
                <c:pt idx="1722">
                  <c:v>860.99999999999704</c:v>
                </c:pt>
                <c:pt idx="1723">
                  <c:v>861.49999999999704</c:v>
                </c:pt>
                <c:pt idx="1724">
                  <c:v>861.99999999999704</c:v>
                </c:pt>
                <c:pt idx="1725">
                  <c:v>862.49999999999704</c:v>
                </c:pt>
                <c:pt idx="1726">
                  <c:v>862.99999999999704</c:v>
                </c:pt>
                <c:pt idx="1727">
                  <c:v>863.49999999999704</c:v>
                </c:pt>
                <c:pt idx="1728">
                  <c:v>863.99999999999704</c:v>
                </c:pt>
                <c:pt idx="1729">
                  <c:v>864.49999999999704</c:v>
                </c:pt>
                <c:pt idx="1730">
                  <c:v>864.99999999999704</c:v>
                </c:pt>
                <c:pt idx="1731">
                  <c:v>865.49999999999704</c:v>
                </c:pt>
                <c:pt idx="1732">
                  <c:v>865.99999999999704</c:v>
                </c:pt>
                <c:pt idx="1733">
                  <c:v>866.49999999999704</c:v>
                </c:pt>
                <c:pt idx="1734">
                  <c:v>866.99999999999704</c:v>
                </c:pt>
                <c:pt idx="1735">
                  <c:v>867.49999999999704</c:v>
                </c:pt>
                <c:pt idx="1736">
                  <c:v>867.99999999999704</c:v>
                </c:pt>
                <c:pt idx="1737">
                  <c:v>868.49999999999704</c:v>
                </c:pt>
                <c:pt idx="1738">
                  <c:v>868.99999999999704</c:v>
                </c:pt>
                <c:pt idx="1739">
                  <c:v>869.49999999999704</c:v>
                </c:pt>
                <c:pt idx="1740">
                  <c:v>869.99999999999704</c:v>
                </c:pt>
                <c:pt idx="1741">
                  <c:v>870.49999999999704</c:v>
                </c:pt>
                <c:pt idx="1742">
                  <c:v>870.99999999999704</c:v>
                </c:pt>
                <c:pt idx="1743">
                  <c:v>871.49999999999704</c:v>
                </c:pt>
                <c:pt idx="1744">
                  <c:v>871.99999999999704</c:v>
                </c:pt>
                <c:pt idx="1745">
                  <c:v>872.49999999999704</c:v>
                </c:pt>
                <c:pt idx="1746">
                  <c:v>872.99999999999704</c:v>
                </c:pt>
                <c:pt idx="1747">
                  <c:v>873.49999999999704</c:v>
                </c:pt>
                <c:pt idx="1748">
                  <c:v>873.99999999999704</c:v>
                </c:pt>
                <c:pt idx="1749">
                  <c:v>874.49999999999704</c:v>
                </c:pt>
                <c:pt idx="1750">
                  <c:v>874.99999999999704</c:v>
                </c:pt>
                <c:pt idx="1751">
                  <c:v>875.49999999999704</c:v>
                </c:pt>
                <c:pt idx="1752">
                  <c:v>875.99999999999704</c:v>
                </c:pt>
                <c:pt idx="1753">
                  <c:v>876.49999999999704</c:v>
                </c:pt>
                <c:pt idx="1754">
                  <c:v>876.99999999999704</c:v>
                </c:pt>
                <c:pt idx="1755">
                  <c:v>877.49999999999704</c:v>
                </c:pt>
                <c:pt idx="1756">
                  <c:v>877.99999999999704</c:v>
                </c:pt>
                <c:pt idx="1757">
                  <c:v>878.49999999999704</c:v>
                </c:pt>
                <c:pt idx="1758">
                  <c:v>878.99999999999704</c:v>
                </c:pt>
                <c:pt idx="1759">
                  <c:v>879.49999999999704</c:v>
                </c:pt>
                <c:pt idx="1760">
                  <c:v>879.99999999999704</c:v>
                </c:pt>
                <c:pt idx="1761">
                  <c:v>880.49999999999704</c:v>
                </c:pt>
                <c:pt idx="1762">
                  <c:v>880.99999999999704</c:v>
                </c:pt>
                <c:pt idx="1763">
                  <c:v>881.49999999999704</c:v>
                </c:pt>
                <c:pt idx="1764">
                  <c:v>881.99999999999704</c:v>
                </c:pt>
                <c:pt idx="1765">
                  <c:v>882.49999999999704</c:v>
                </c:pt>
                <c:pt idx="1766">
                  <c:v>882.99999999999704</c:v>
                </c:pt>
                <c:pt idx="1767">
                  <c:v>883.49999999999704</c:v>
                </c:pt>
                <c:pt idx="1768">
                  <c:v>883.99999999999704</c:v>
                </c:pt>
                <c:pt idx="1769">
                  <c:v>884.49999999999704</c:v>
                </c:pt>
                <c:pt idx="1770">
                  <c:v>884.99999999999704</c:v>
                </c:pt>
                <c:pt idx="1771">
                  <c:v>885.49999999999704</c:v>
                </c:pt>
                <c:pt idx="1772">
                  <c:v>885.99999999999704</c:v>
                </c:pt>
                <c:pt idx="1773">
                  <c:v>886.49999999999704</c:v>
                </c:pt>
                <c:pt idx="1774">
                  <c:v>886.99999999999704</c:v>
                </c:pt>
                <c:pt idx="1775">
                  <c:v>887.49999999999704</c:v>
                </c:pt>
                <c:pt idx="1776">
                  <c:v>887.99999999999704</c:v>
                </c:pt>
                <c:pt idx="1777">
                  <c:v>888.49999999999704</c:v>
                </c:pt>
                <c:pt idx="1778">
                  <c:v>888.99999999999704</c:v>
                </c:pt>
                <c:pt idx="1779">
                  <c:v>889.49999999999704</c:v>
                </c:pt>
                <c:pt idx="1780">
                  <c:v>889.99999999999704</c:v>
                </c:pt>
                <c:pt idx="1781">
                  <c:v>890.49999999999704</c:v>
                </c:pt>
                <c:pt idx="1782">
                  <c:v>890.99999999999704</c:v>
                </c:pt>
                <c:pt idx="1783">
                  <c:v>891.49999999999704</c:v>
                </c:pt>
                <c:pt idx="1784">
                  <c:v>891.99999999999704</c:v>
                </c:pt>
                <c:pt idx="1785">
                  <c:v>892.49999999999704</c:v>
                </c:pt>
                <c:pt idx="1786">
                  <c:v>892.99999999999704</c:v>
                </c:pt>
                <c:pt idx="1787">
                  <c:v>893.49999999999704</c:v>
                </c:pt>
                <c:pt idx="1788">
                  <c:v>893.99999999999704</c:v>
                </c:pt>
                <c:pt idx="1789">
                  <c:v>894.49999999999704</c:v>
                </c:pt>
                <c:pt idx="1790">
                  <c:v>894.99999999999704</c:v>
                </c:pt>
                <c:pt idx="1791">
                  <c:v>895.49999999999704</c:v>
                </c:pt>
                <c:pt idx="1792">
                  <c:v>895.99999999999704</c:v>
                </c:pt>
                <c:pt idx="1793">
                  <c:v>896.49999999999704</c:v>
                </c:pt>
                <c:pt idx="1794">
                  <c:v>896.99999999999704</c:v>
                </c:pt>
                <c:pt idx="1795">
                  <c:v>897.49999999999704</c:v>
                </c:pt>
                <c:pt idx="1796">
                  <c:v>897.99999999999704</c:v>
                </c:pt>
                <c:pt idx="1797">
                  <c:v>898.49999999999704</c:v>
                </c:pt>
                <c:pt idx="1798">
                  <c:v>898.99999999999704</c:v>
                </c:pt>
                <c:pt idx="1799">
                  <c:v>899.49999999999704</c:v>
                </c:pt>
                <c:pt idx="1800">
                  <c:v>899.99999999999704</c:v>
                </c:pt>
                <c:pt idx="1801">
                  <c:v>900.49999999999704</c:v>
                </c:pt>
                <c:pt idx="1802">
                  <c:v>900.99999999999704</c:v>
                </c:pt>
                <c:pt idx="1803">
                  <c:v>901.49999999999704</c:v>
                </c:pt>
                <c:pt idx="1804">
                  <c:v>901.99999999999704</c:v>
                </c:pt>
                <c:pt idx="1805">
                  <c:v>902.49999999999704</c:v>
                </c:pt>
                <c:pt idx="1806">
                  <c:v>902.99999999999704</c:v>
                </c:pt>
                <c:pt idx="1807">
                  <c:v>903.49999999999704</c:v>
                </c:pt>
                <c:pt idx="1808">
                  <c:v>903.99999999999704</c:v>
                </c:pt>
                <c:pt idx="1809">
                  <c:v>904.49999999999704</c:v>
                </c:pt>
                <c:pt idx="1810">
                  <c:v>904.99999999999704</c:v>
                </c:pt>
                <c:pt idx="1811">
                  <c:v>905.49999999999704</c:v>
                </c:pt>
                <c:pt idx="1812">
                  <c:v>905.99999999999704</c:v>
                </c:pt>
                <c:pt idx="1813">
                  <c:v>906.49999999999704</c:v>
                </c:pt>
                <c:pt idx="1814">
                  <c:v>906.99999999999704</c:v>
                </c:pt>
                <c:pt idx="1815">
                  <c:v>907.49999999999704</c:v>
                </c:pt>
                <c:pt idx="1816">
                  <c:v>907.99999999999704</c:v>
                </c:pt>
                <c:pt idx="1817">
                  <c:v>908.49999999999704</c:v>
                </c:pt>
                <c:pt idx="1818">
                  <c:v>908.99999999999704</c:v>
                </c:pt>
                <c:pt idx="1819">
                  <c:v>909.49999999999704</c:v>
                </c:pt>
                <c:pt idx="1820">
                  <c:v>909.99999999999704</c:v>
                </c:pt>
                <c:pt idx="1821">
                  <c:v>910.49999999999704</c:v>
                </c:pt>
                <c:pt idx="1822">
                  <c:v>910.99999999999704</c:v>
                </c:pt>
                <c:pt idx="1823">
                  <c:v>911.49999999999704</c:v>
                </c:pt>
                <c:pt idx="1824">
                  <c:v>911.99999999999704</c:v>
                </c:pt>
                <c:pt idx="1825">
                  <c:v>912.49999999999704</c:v>
                </c:pt>
                <c:pt idx="1826">
                  <c:v>912.99999999999704</c:v>
                </c:pt>
                <c:pt idx="1827">
                  <c:v>913.49999999999704</c:v>
                </c:pt>
                <c:pt idx="1828">
                  <c:v>913.99999999999704</c:v>
                </c:pt>
                <c:pt idx="1829">
                  <c:v>914.49999999999704</c:v>
                </c:pt>
                <c:pt idx="1830">
                  <c:v>914.99999999999704</c:v>
                </c:pt>
                <c:pt idx="1831">
                  <c:v>915.49999999999704</c:v>
                </c:pt>
                <c:pt idx="1832">
                  <c:v>915.99999999999704</c:v>
                </c:pt>
                <c:pt idx="1833">
                  <c:v>916.49999999999704</c:v>
                </c:pt>
                <c:pt idx="1834">
                  <c:v>916.99999999999704</c:v>
                </c:pt>
                <c:pt idx="1835">
                  <c:v>917.49999999999704</c:v>
                </c:pt>
                <c:pt idx="1836">
                  <c:v>917.99999999999704</c:v>
                </c:pt>
                <c:pt idx="1837">
                  <c:v>918.49999999999704</c:v>
                </c:pt>
                <c:pt idx="1838">
                  <c:v>918.99999999999704</c:v>
                </c:pt>
                <c:pt idx="1839">
                  <c:v>919.49999999999704</c:v>
                </c:pt>
                <c:pt idx="1840">
                  <c:v>919.99999999999704</c:v>
                </c:pt>
                <c:pt idx="1841">
                  <c:v>920.49999999999704</c:v>
                </c:pt>
                <c:pt idx="1842">
                  <c:v>920.99999999999704</c:v>
                </c:pt>
                <c:pt idx="1843">
                  <c:v>921.49999999999704</c:v>
                </c:pt>
                <c:pt idx="1844">
                  <c:v>921.99999999999704</c:v>
                </c:pt>
                <c:pt idx="1845">
                  <c:v>922.49999999999704</c:v>
                </c:pt>
                <c:pt idx="1846">
                  <c:v>922.99999999999704</c:v>
                </c:pt>
                <c:pt idx="1847">
                  <c:v>923.49999999999704</c:v>
                </c:pt>
                <c:pt idx="1848">
                  <c:v>923.99999999999704</c:v>
                </c:pt>
                <c:pt idx="1849">
                  <c:v>924.49999999999704</c:v>
                </c:pt>
                <c:pt idx="1850">
                  <c:v>924.99999999999704</c:v>
                </c:pt>
                <c:pt idx="1851">
                  <c:v>925.49999999999704</c:v>
                </c:pt>
                <c:pt idx="1852">
                  <c:v>925.99999999999704</c:v>
                </c:pt>
                <c:pt idx="1853">
                  <c:v>926.49999999999704</c:v>
                </c:pt>
                <c:pt idx="1854">
                  <c:v>926.99999999999704</c:v>
                </c:pt>
                <c:pt idx="1855">
                  <c:v>927.49999999999704</c:v>
                </c:pt>
                <c:pt idx="1856">
                  <c:v>927.99999999999704</c:v>
                </c:pt>
                <c:pt idx="1857">
                  <c:v>928.49999999999704</c:v>
                </c:pt>
                <c:pt idx="1858">
                  <c:v>928.99999999999704</c:v>
                </c:pt>
                <c:pt idx="1859">
                  <c:v>929.49999999999704</c:v>
                </c:pt>
                <c:pt idx="1860">
                  <c:v>929.99999999999704</c:v>
                </c:pt>
                <c:pt idx="1861">
                  <c:v>930.49999999999704</c:v>
                </c:pt>
                <c:pt idx="1862">
                  <c:v>930.99999999999704</c:v>
                </c:pt>
                <c:pt idx="1863">
                  <c:v>931.49999999999704</c:v>
                </c:pt>
                <c:pt idx="1864">
                  <c:v>931.99999999999704</c:v>
                </c:pt>
                <c:pt idx="1865">
                  <c:v>932.49999999999704</c:v>
                </c:pt>
                <c:pt idx="1866">
                  <c:v>932.99999999999704</c:v>
                </c:pt>
                <c:pt idx="1867">
                  <c:v>933.49999999999704</c:v>
                </c:pt>
                <c:pt idx="1868">
                  <c:v>933.99999999999704</c:v>
                </c:pt>
                <c:pt idx="1869">
                  <c:v>934.49999999999704</c:v>
                </c:pt>
                <c:pt idx="1870">
                  <c:v>934.99999999999704</c:v>
                </c:pt>
                <c:pt idx="1871">
                  <c:v>935.49999999999704</c:v>
                </c:pt>
                <c:pt idx="1872">
                  <c:v>935.99999999999704</c:v>
                </c:pt>
                <c:pt idx="1873">
                  <c:v>936.49999999999704</c:v>
                </c:pt>
                <c:pt idx="1874">
                  <c:v>936.99999999999704</c:v>
                </c:pt>
                <c:pt idx="1875">
                  <c:v>937.49999999999704</c:v>
                </c:pt>
                <c:pt idx="1876">
                  <c:v>937.99999999999704</c:v>
                </c:pt>
                <c:pt idx="1877">
                  <c:v>938.49999999999704</c:v>
                </c:pt>
                <c:pt idx="1878">
                  <c:v>938.99999999999704</c:v>
                </c:pt>
                <c:pt idx="1879">
                  <c:v>939.49999999999704</c:v>
                </c:pt>
                <c:pt idx="1880">
                  <c:v>939.99999999999704</c:v>
                </c:pt>
                <c:pt idx="1881">
                  <c:v>940.49999999999704</c:v>
                </c:pt>
                <c:pt idx="1882">
                  <c:v>940.99999999999704</c:v>
                </c:pt>
                <c:pt idx="1883">
                  <c:v>941.49999999999704</c:v>
                </c:pt>
                <c:pt idx="1884">
                  <c:v>941.99999999999704</c:v>
                </c:pt>
                <c:pt idx="1885">
                  <c:v>942.49999999999704</c:v>
                </c:pt>
                <c:pt idx="1886">
                  <c:v>942.99999999999704</c:v>
                </c:pt>
                <c:pt idx="1887">
                  <c:v>943.49999999999704</c:v>
                </c:pt>
                <c:pt idx="1888">
                  <c:v>943.99999999999704</c:v>
                </c:pt>
                <c:pt idx="1889">
                  <c:v>944.49999999999704</c:v>
                </c:pt>
                <c:pt idx="1890">
                  <c:v>944.99999999999704</c:v>
                </c:pt>
                <c:pt idx="1891">
                  <c:v>945.49999999999704</c:v>
                </c:pt>
                <c:pt idx="1892">
                  <c:v>945.99999999999704</c:v>
                </c:pt>
                <c:pt idx="1893">
                  <c:v>946.49999999999704</c:v>
                </c:pt>
                <c:pt idx="1894">
                  <c:v>946.99999999999704</c:v>
                </c:pt>
                <c:pt idx="1895">
                  <c:v>947.49999999999704</c:v>
                </c:pt>
                <c:pt idx="1896">
                  <c:v>947.99999999999704</c:v>
                </c:pt>
                <c:pt idx="1897">
                  <c:v>948.49999999999704</c:v>
                </c:pt>
                <c:pt idx="1898">
                  <c:v>948.99999999999704</c:v>
                </c:pt>
                <c:pt idx="1899">
                  <c:v>949.49999999999704</c:v>
                </c:pt>
                <c:pt idx="1900">
                  <c:v>949.99999999999704</c:v>
                </c:pt>
                <c:pt idx="1901">
                  <c:v>950.49999999999704</c:v>
                </c:pt>
                <c:pt idx="1902">
                  <c:v>950.99999999999704</c:v>
                </c:pt>
                <c:pt idx="1903">
                  <c:v>951.49999999999704</c:v>
                </c:pt>
                <c:pt idx="1904">
                  <c:v>951.99999999999704</c:v>
                </c:pt>
                <c:pt idx="1905">
                  <c:v>952.49999999999704</c:v>
                </c:pt>
                <c:pt idx="1906">
                  <c:v>952.99999999999704</c:v>
                </c:pt>
                <c:pt idx="1907">
                  <c:v>953.49999999999704</c:v>
                </c:pt>
                <c:pt idx="1908">
                  <c:v>953.99999999999704</c:v>
                </c:pt>
                <c:pt idx="1909">
                  <c:v>954.49999999999704</c:v>
                </c:pt>
                <c:pt idx="1910">
                  <c:v>954.99999999999704</c:v>
                </c:pt>
                <c:pt idx="1911">
                  <c:v>955.49999999999704</c:v>
                </c:pt>
                <c:pt idx="1912">
                  <c:v>955.99999999999704</c:v>
                </c:pt>
                <c:pt idx="1913">
                  <c:v>956.49999999999704</c:v>
                </c:pt>
                <c:pt idx="1914">
                  <c:v>956.99999999999704</c:v>
                </c:pt>
                <c:pt idx="1915">
                  <c:v>957.49999999999704</c:v>
                </c:pt>
                <c:pt idx="1916">
                  <c:v>957.99999999999704</c:v>
                </c:pt>
                <c:pt idx="1917">
                  <c:v>958.49999999999704</c:v>
                </c:pt>
                <c:pt idx="1918">
                  <c:v>958.99999999999704</c:v>
                </c:pt>
                <c:pt idx="1919">
                  <c:v>959.49999999999704</c:v>
                </c:pt>
                <c:pt idx="1920">
                  <c:v>959.99999999999704</c:v>
                </c:pt>
                <c:pt idx="1921">
                  <c:v>960.49999999999704</c:v>
                </c:pt>
                <c:pt idx="1922">
                  <c:v>960.99999999999704</c:v>
                </c:pt>
                <c:pt idx="1923">
                  <c:v>961.49999999999704</c:v>
                </c:pt>
                <c:pt idx="1924">
                  <c:v>961.99999999999704</c:v>
                </c:pt>
                <c:pt idx="1925">
                  <c:v>962.49999999999704</c:v>
                </c:pt>
                <c:pt idx="1926">
                  <c:v>962.99999999999704</c:v>
                </c:pt>
                <c:pt idx="1927">
                  <c:v>963.49999999999704</c:v>
                </c:pt>
                <c:pt idx="1928">
                  <c:v>963.99999999999704</c:v>
                </c:pt>
                <c:pt idx="1929">
                  <c:v>964.49999999999704</c:v>
                </c:pt>
                <c:pt idx="1930">
                  <c:v>964.99999999999704</c:v>
                </c:pt>
                <c:pt idx="1931">
                  <c:v>965.49999999999704</c:v>
                </c:pt>
                <c:pt idx="1932">
                  <c:v>965.99999999999704</c:v>
                </c:pt>
                <c:pt idx="1933">
                  <c:v>966.49999999999704</c:v>
                </c:pt>
                <c:pt idx="1934">
                  <c:v>966.99999999999704</c:v>
                </c:pt>
                <c:pt idx="1935">
                  <c:v>967.49999999999704</c:v>
                </c:pt>
                <c:pt idx="1936">
                  <c:v>967.99999999999704</c:v>
                </c:pt>
                <c:pt idx="1937">
                  <c:v>968.49999999999704</c:v>
                </c:pt>
                <c:pt idx="1938">
                  <c:v>968.99999999999704</c:v>
                </c:pt>
                <c:pt idx="1939">
                  <c:v>969.49999999999704</c:v>
                </c:pt>
                <c:pt idx="1940">
                  <c:v>969.99999999999704</c:v>
                </c:pt>
                <c:pt idx="1941">
                  <c:v>970.49999999999704</c:v>
                </c:pt>
                <c:pt idx="1942">
                  <c:v>970.99999999999704</c:v>
                </c:pt>
                <c:pt idx="1943">
                  <c:v>971.49999999999704</c:v>
                </c:pt>
                <c:pt idx="1944">
                  <c:v>971.99999999999704</c:v>
                </c:pt>
                <c:pt idx="1945">
                  <c:v>972.49999999999704</c:v>
                </c:pt>
                <c:pt idx="1946">
                  <c:v>972.99999999999704</c:v>
                </c:pt>
                <c:pt idx="1947">
                  <c:v>973.49999999999704</c:v>
                </c:pt>
                <c:pt idx="1948">
                  <c:v>973.99999999999704</c:v>
                </c:pt>
                <c:pt idx="1949">
                  <c:v>974.49999999999704</c:v>
                </c:pt>
                <c:pt idx="1950">
                  <c:v>974.99999999999704</c:v>
                </c:pt>
                <c:pt idx="1951">
                  <c:v>975.49999999999704</c:v>
                </c:pt>
                <c:pt idx="1952">
                  <c:v>975.99999999999704</c:v>
                </c:pt>
                <c:pt idx="1953">
                  <c:v>976.49999999999704</c:v>
                </c:pt>
                <c:pt idx="1954">
                  <c:v>976.99999999999704</c:v>
                </c:pt>
                <c:pt idx="1955">
                  <c:v>977.49999999999704</c:v>
                </c:pt>
                <c:pt idx="1956">
                  <c:v>977.99999999999704</c:v>
                </c:pt>
                <c:pt idx="1957">
                  <c:v>978.49999999999704</c:v>
                </c:pt>
                <c:pt idx="1958">
                  <c:v>978.99999999999704</c:v>
                </c:pt>
                <c:pt idx="1959">
                  <c:v>979.49999999999704</c:v>
                </c:pt>
                <c:pt idx="1960">
                  <c:v>979.99999999999704</c:v>
                </c:pt>
                <c:pt idx="1961">
                  <c:v>980.49999999999704</c:v>
                </c:pt>
                <c:pt idx="1962">
                  <c:v>980.99999999999704</c:v>
                </c:pt>
                <c:pt idx="1963">
                  <c:v>981.49999999999704</c:v>
                </c:pt>
                <c:pt idx="1964">
                  <c:v>981.99999999999704</c:v>
                </c:pt>
                <c:pt idx="1965">
                  <c:v>982.49999999999704</c:v>
                </c:pt>
                <c:pt idx="1966">
                  <c:v>982.99999999999704</c:v>
                </c:pt>
                <c:pt idx="1967">
                  <c:v>983.49999999999704</c:v>
                </c:pt>
                <c:pt idx="1968">
                  <c:v>983.99999999999704</c:v>
                </c:pt>
                <c:pt idx="1969">
                  <c:v>984.49999999999704</c:v>
                </c:pt>
                <c:pt idx="1970">
                  <c:v>984.99999999999704</c:v>
                </c:pt>
                <c:pt idx="1971">
                  <c:v>985.49999999999704</c:v>
                </c:pt>
                <c:pt idx="1972">
                  <c:v>985.99999999999704</c:v>
                </c:pt>
                <c:pt idx="1973">
                  <c:v>986.49999999999704</c:v>
                </c:pt>
                <c:pt idx="1974">
                  <c:v>986.99999999999704</c:v>
                </c:pt>
                <c:pt idx="1975">
                  <c:v>987.49999999999704</c:v>
                </c:pt>
                <c:pt idx="1976">
                  <c:v>987.99999999999704</c:v>
                </c:pt>
                <c:pt idx="1977">
                  <c:v>988.49999999999704</c:v>
                </c:pt>
                <c:pt idx="1978">
                  <c:v>988.99999999999704</c:v>
                </c:pt>
                <c:pt idx="1979">
                  <c:v>989.49999999999704</c:v>
                </c:pt>
                <c:pt idx="1980">
                  <c:v>989.99999999999704</c:v>
                </c:pt>
                <c:pt idx="1981">
                  <c:v>990.49999999999704</c:v>
                </c:pt>
                <c:pt idx="1982">
                  <c:v>990.99999999999704</c:v>
                </c:pt>
                <c:pt idx="1983">
                  <c:v>991.49999999999704</c:v>
                </c:pt>
                <c:pt idx="1984">
                  <c:v>991.99999999999704</c:v>
                </c:pt>
                <c:pt idx="1985">
                  <c:v>992.49999999999704</c:v>
                </c:pt>
                <c:pt idx="1986">
                  <c:v>992.99999999999704</c:v>
                </c:pt>
                <c:pt idx="1987">
                  <c:v>993.49999999999704</c:v>
                </c:pt>
                <c:pt idx="1988">
                  <c:v>993.99999999999704</c:v>
                </c:pt>
                <c:pt idx="1989">
                  <c:v>994.49999999999704</c:v>
                </c:pt>
                <c:pt idx="1990">
                  <c:v>994.99999999999704</c:v>
                </c:pt>
                <c:pt idx="1991">
                  <c:v>995.49999999999704</c:v>
                </c:pt>
                <c:pt idx="1992">
                  <c:v>995.99999999999704</c:v>
                </c:pt>
                <c:pt idx="1993">
                  <c:v>996.49999999999704</c:v>
                </c:pt>
                <c:pt idx="1994">
                  <c:v>996.99999999999704</c:v>
                </c:pt>
                <c:pt idx="1995">
                  <c:v>997.49999999999704</c:v>
                </c:pt>
                <c:pt idx="1996">
                  <c:v>997.99999999999704</c:v>
                </c:pt>
                <c:pt idx="1997">
                  <c:v>998.49999999999704</c:v>
                </c:pt>
                <c:pt idx="1998">
                  <c:v>998.99999999999704</c:v>
                </c:pt>
                <c:pt idx="1999">
                  <c:v>999.49999999999704</c:v>
                </c:pt>
                <c:pt idx="2000">
                  <c:v>999.99999999999704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  <c:pt idx="3001">
                  <c:v>1500.5</c:v>
                </c:pt>
                <c:pt idx="3002">
                  <c:v>1501</c:v>
                </c:pt>
                <c:pt idx="3003">
                  <c:v>1501.5</c:v>
                </c:pt>
                <c:pt idx="3004">
                  <c:v>1502</c:v>
                </c:pt>
                <c:pt idx="3005">
                  <c:v>1502.5</c:v>
                </c:pt>
                <c:pt idx="3006">
                  <c:v>1503</c:v>
                </c:pt>
                <c:pt idx="3007">
                  <c:v>1503.5</c:v>
                </c:pt>
                <c:pt idx="3008">
                  <c:v>1504</c:v>
                </c:pt>
                <c:pt idx="3009">
                  <c:v>1504.5</c:v>
                </c:pt>
                <c:pt idx="3010">
                  <c:v>1505</c:v>
                </c:pt>
                <c:pt idx="3011">
                  <c:v>1505.5</c:v>
                </c:pt>
                <c:pt idx="3012">
                  <c:v>1506</c:v>
                </c:pt>
                <c:pt idx="3013">
                  <c:v>1506.5</c:v>
                </c:pt>
                <c:pt idx="3014">
                  <c:v>1507</c:v>
                </c:pt>
                <c:pt idx="3015">
                  <c:v>1507.5</c:v>
                </c:pt>
                <c:pt idx="3016">
                  <c:v>1508</c:v>
                </c:pt>
                <c:pt idx="3017">
                  <c:v>1508.5</c:v>
                </c:pt>
                <c:pt idx="3018">
                  <c:v>1509</c:v>
                </c:pt>
                <c:pt idx="3019">
                  <c:v>1509.5</c:v>
                </c:pt>
                <c:pt idx="3020">
                  <c:v>1510</c:v>
                </c:pt>
                <c:pt idx="3021">
                  <c:v>1510.5</c:v>
                </c:pt>
                <c:pt idx="3022">
                  <c:v>1511</c:v>
                </c:pt>
                <c:pt idx="3023">
                  <c:v>1511.5</c:v>
                </c:pt>
                <c:pt idx="3024">
                  <c:v>1512</c:v>
                </c:pt>
                <c:pt idx="3025">
                  <c:v>1512.5</c:v>
                </c:pt>
                <c:pt idx="3026">
                  <c:v>1513</c:v>
                </c:pt>
                <c:pt idx="3027">
                  <c:v>1513.5</c:v>
                </c:pt>
                <c:pt idx="3028">
                  <c:v>1514</c:v>
                </c:pt>
                <c:pt idx="3029">
                  <c:v>1514.5</c:v>
                </c:pt>
                <c:pt idx="3030">
                  <c:v>1515</c:v>
                </c:pt>
                <c:pt idx="3031">
                  <c:v>1515.5</c:v>
                </c:pt>
                <c:pt idx="3032">
                  <c:v>1516</c:v>
                </c:pt>
                <c:pt idx="3033">
                  <c:v>1516.5</c:v>
                </c:pt>
                <c:pt idx="3034">
                  <c:v>1517</c:v>
                </c:pt>
                <c:pt idx="3035">
                  <c:v>1517.5</c:v>
                </c:pt>
                <c:pt idx="3036">
                  <c:v>1518</c:v>
                </c:pt>
                <c:pt idx="3037">
                  <c:v>1518.5</c:v>
                </c:pt>
                <c:pt idx="3038">
                  <c:v>1519</c:v>
                </c:pt>
                <c:pt idx="3039">
                  <c:v>1519.5</c:v>
                </c:pt>
                <c:pt idx="3040">
                  <c:v>1520</c:v>
                </c:pt>
                <c:pt idx="3041">
                  <c:v>1520.5</c:v>
                </c:pt>
                <c:pt idx="3042">
                  <c:v>1521</c:v>
                </c:pt>
                <c:pt idx="3043">
                  <c:v>1521.5</c:v>
                </c:pt>
                <c:pt idx="3044">
                  <c:v>1522</c:v>
                </c:pt>
                <c:pt idx="3045">
                  <c:v>1522.5</c:v>
                </c:pt>
                <c:pt idx="3046">
                  <c:v>1523</c:v>
                </c:pt>
                <c:pt idx="3047">
                  <c:v>1523.5</c:v>
                </c:pt>
                <c:pt idx="3048">
                  <c:v>1524</c:v>
                </c:pt>
                <c:pt idx="3049">
                  <c:v>1524.5</c:v>
                </c:pt>
                <c:pt idx="3050">
                  <c:v>1525</c:v>
                </c:pt>
                <c:pt idx="3051">
                  <c:v>1525.5</c:v>
                </c:pt>
                <c:pt idx="3052">
                  <c:v>1526</c:v>
                </c:pt>
                <c:pt idx="3053">
                  <c:v>1526.5</c:v>
                </c:pt>
                <c:pt idx="3054">
                  <c:v>1527</c:v>
                </c:pt>
                <c:pt idx="3055">
                  <c:v>1527.5</c:v>
                </c:pt>
                <c:pt idx="3056">
                  <c:v>1528</c:v>
                </c:pt>
                <c:pt idx="3057">
                  <c:v>1528.5</c:v>
                </c:pt>
                <c:pt idx="3058">
                  <c:v>1529</c:v>
                </c:pt>
                <c:pt idx="3059">
                  <c:v>1529.5</c:v>
                </c:pt>
                <c:pt idx="3060">
                  <c:v>1530</c:v>
                </c:pt>
                <c:pt idx="3061">
                  <c:v>1530.5</c:v>
                </c:pt>
                <c:pt idx="3062">
                  <c:v>1531</c:v>
                </c:pt>
                <c:pt idx="3063">
                  <c:v>1531.5</c:v>
                </c:pt>
                <c:pt idx="3064">
                  <c:v>1532</c:v>
                </c:pt>
                <c:pt idx="3065">
                  <c:v>1532.5</c:v>
                </c:pt>
                <c:pt idx="3066">
                  <c:v>1533</c:v>
                </c:pt>
                <c:pt idx="3067">
                  <c:v>1533.5</c:v>
                </c:pt>
                <c:pt idx="3068">
                  <c:v>1534</c:v>
                </c:pt>
                <c:pt idx="3069">
                  <c:v>1534.5</c:v>
                </c:pt>
                <c:pt idx="3070">
                  <c:v>1535</c:v>
                </c:pt>
                <c:pt idx="3071">
                  <c:v>1535.5</c:v>
                </c:pt>
                <c:pt idx="3072">
                  <c:v>1536</c:v>
                </c:pt>
                <c:pt idx="3073">
                  <c:v>1536.5</c:v>
                </c:pt>
                <c:pt idx="3074">
                  <c:v>1537</c:v>
                </c:pt>
                <c:pt idx="3075">
                  <c:v>1537.5</c:v>
                </c:pt>
                <c:pt idx="3076">
                  <c:v>1538</c:v>
                </c:pt>
                <c:pt idx="3077">
                  <c:v>1538.5</c:v>
                </c:pt>
                <c:pt idx="3078">
                  <c:v>1539</c:v>
                </c:pt>
                <c:pt idx="3079">
                  <c:v>1539.5</c:v>
                </c:pt>
                <c:pt idx="3080">
                  <c:v>1540</c:v>
                </c:pt>
                <c:pt idx="3081">
                  <c:v>1540.5</c:v>
                </c:pt>
                <c:pt idx="3082">
                  <c:v>1541</c:v>
                </c:pt>
                <c:pt idx="3083">
                  <c:v>1541.5</c:v>
                </c:pt>
                <c:pt idx="3084">
                  <c:v>1542</c:v>
                </c:pt>
                <c:pt idx="3085">
                  <c:v>1542.5</c:v>
                </c:pt>
                <c:pt idx="3086">
                  <c:v>1543</c:v>
                </c:pt>
                <c:pt idx="3087">
                  <c:v>1543.5</c:v>
                </c:pt>
                <c:pt idx="3088">
                  <c:v>1544</c:v>
                </c:pt>
                <c:pt idx="3089">
                  <c:v>1544.5</c:v>
                </c:pt>
                <c:pt idx="3090">
                  <c:v>1545</c:v>
                </c:pt>
                <c:pt idx="3091">
                  <c:v>1545.5</c:v>
                </c:pt>
                <c:pt idx="3092">
                  <c:v>1546</c:v>
                </c:pt>
                <c:pt idx="3093">
                  <c:v>1546.5</c:v>
                </c:pt>
                <c:pt idx="3094">
                  <c:v>1547</c:v>
                </c:pt>
                <c:pt idx="3095">
                  <c:v>1547.5</c:v>
                </c:pt>
                <c:pt idx="3096">
                  <c:v>1548</c:v>
                </c:pt>
                <c:pt idx="3097">
                  <c:v>1548.5</c:v>
                </c:pt>
                <c:pt idx="3098">
                  <c:v>1549</c:v>
                </c:pt>
                <c:pt idx="3099">
                  <c:v>1549.5</c:v>
                </c:pt>
                <c:pt idx="3100">
                  <c:v>1550</c:v>
                </c:pt>
                <c:pt idx="3101">
                  <c:v>1550.5</c:v>
                </c:pt>
                <c:pt idx="3102">
                  <c:v>1551</c:v>
                </c:pt>
                <c:pt idx="3103">
                  <c:v>1551.5</c:v>
                </c:pt>
                <c:pt idx="3104">
                  <c:v>1552</c:v>
                </c:pt>
                <c:pt idx="3105">
                  <c:v>1552.5</c:v>
                </c:pt>
                <c:pt idx="3106">
                  <c:v>1553</c:v>
                </c:pt>
                <c:pt idx="3107">
                  <c:v>1553.5</c:v>
                </c:pt>
                <c:pt idx="3108">
                  <c:v>1554</c:v>
                </c:pt>
                <c:pt idx="3109">
                  <c:v>1554.5</c:v>
                </c:pt>
                <c:pt idx="3110">
                  <c:v>1555</c:v>
                </c:pt>
                <c:pt idx="3111">
                  <c:v>1555.5</c:v>
                </c:pt>
                <c:pt idx="3112">
                  <c:v>1556</c:v>
                </c:pt>
                <c:pt idx="3113">
                  <c:v>1556.5</c:v>
                </c:pt>
                <c:pt idx="3114">
                  <c:v>1557</c:v>
                </c:pt>
                <c:pt idx="3115">
                  <c:v>1557.5</c:v>
                </c:pt>
                <c:pt idx="3116">
                  <c:v>1558</c:v>
                </c:pt>
                <c:pt idx="3117">
                  <c:v>1558.5</c:v>
                </c:pt>
                <c:pt idx="3118">
                  <c:v>1559</c:v>
                </c:pt>
                <c:pt idx="3119">
                  <c:v>1559.5</c:v>
                </c:pt>
                <c:pt idx="3120">
                  <c:v>1560</c:v>
                </c:pt>
                <c:pt idx="3121">
                  <c:v>1560.5</c:v>
                </c:pt>
                <c:pt idx="3122">
                  <c:v>1561</c:v>
                </c:pt>
                <c:pt idx="3123">
                  <c:v>1561.5</c:v>
                </c:pt>
                <c:pt idx="3124">
                  <c:v>1562</c:v>
                </c:pt>
                <c:pt idx="3125">
                  <c:v>1562.5</c:v>
                </c:pt>
                <c:pt idx="3126">
                  <c:v>1563</c:v>
                </c:pt>
                <c:pt idx="3127">
                  <c:v>1563.5</c:v>
                </c:pt>
                <c:pt idx="3128">
                  <c:v>1564</c:v>
                </c:pt>
                <c:pt idx="3129">
                  <c:v>1564.5</c:v>
                </c:pt>
                <c:pt idx="3130">
                  <c:v>1565</c:v>
                </c:pt>
                <c:pt idx="3131">
                  <c:v>1565.5</c:v>
                </c:pt>
                <c:pt idx="3132">
                  <c:v>1566</c:v>
                </c:pt>
                <c:pt idx="3133">
                  <c:v>1566.5</c:v>
                </c:pt>
                <c:pt idx="3134">
                  <c:v>1567</c:v>
                </c:pt>
                <c:pt idx="3135">
                  <c:v>1567.5</c:v>
                </c:pt>
                <c:pt idx="3136">
                  <c:v>1568</c:v>
                </c:pt>
                <c:pt idx="3137">
                  <c:v>1568.5</c:v>
                </c:pt>
                <c:pt idx="3138">
                  <c:v>1569</c:v>
                </c:pt>
                <c:pt idx="3139">
                  <c:v>1569.5</c:v>
                </c:pt>
                <c:pt idx="3140">
                  <c:v>1570</c:v>
                </c:pt>
                <c:pt idx="3141">
                  <c:v>1570.5</c:v>
                </c:pt>
                <c:pt idx="3142">
                  <c:v>1571</c:v>
                </c:pt>
                <c:pt idx="3143">
                  <c:v>1571.5</c:v>
                </c:pt>
                <c:pt idx="3144">
                  <c:v>1572</c:v>
                </c:pt>
                <c:pt idx="3145">
                  <c:v>1572.5</c:v>
                </c:pt>
                <c:pt idx="3146">
                  <c:v>1573</c:v>
                </c:pt>
                <c:pt idx="3147">
                  <c:v>1573.5</c:v>
                </c:pt>
                <c:pt idx="3148">
                  <c:v>1574</c:v>
                </c:pt>
                <c:pt idx="3149">
                  <c:v>1574.5</c:v>
                </c:pt>
                <c:pt idx="3150">
                  <c:v>1575</c:v>
                </c:pt>
                <c:pt idx="3151">
                  <c:v>1575.5</c:v>
                </c:pt>
                <c:pt idx="3152">
                  <c:v>1576</c:v>
                </c:pt>
                <c:pt idx="3153">
                  <c:v>1576.5</c:v>
                </c:pt>
                <c:pt idx="3154">
                  <c:v>1577</c:v>
                </c:pt>
                <c:pt idx="3155">
                  <c:v>1577.5</c:v>
                </c:pt>
                <c:pt idx="3156">
                  <c:v>1578</c:v>
                </c:pt>
                <c:pt idx="3157">
                  <c:v>1578.5</c:v>
                </c:pt>
                <c:pt idx="3158">
                  <c:v>1579</c:v>
                </c:pt>
                <c:pt idx="3159">
                  <c:v>1579.5</c:v>
                </c:pt>
                <c:pt idx="3160">
                  <c:v>1580</c:v>
                </c:pt>
                <c:pt idx="3161">
                  <c:v>1580.5</c:v>
                </c:pt>
                <c:pt idx="3162">
                  <c:v>1581</c:v>
                </c:pt>
                <c:pt idx="3163">
                  <c:v>1581.5</c:v>
                </c:pt>
                <c:pt idx="3164">
                  <c:v>1582</c:v>
                </c:pt>
                <c:pt idx="3165">
                  <c:v>1582.5</c:v>
                </c:pt>
                <c:pt idx="3166">
                  <c:v>1583</c:v>
                </c:pt>
                <c:pt idx="3167">
                  <c:v>1583.5</c:v>
                </c:pt>
                <c:pt idx="3168">
                  <c:v>1584</c:v>
                </c:pt>
                <c:pt idx="3169">
                  <c:v>1584.5</c:v>
                </c:pt>
                <c:pt idx="3170">
                  <c:v>1585</c:v>
                </c:pt>
                <c:pt idx="3171">
                  <c:v>1585.5</c:v>
                </c:pt>
                <c:pt idx="3172">
                  <c:v>1586</c:v>
                </c:pt>
                <c:pt idx="3173">
                  <c:v>1586.5</c:v>
                </c:pt>
                <c:pt idx="3174">
                  <c:v>1587</c:v>
                </c:pt>
                <c:pt idx="3175">
                  <c:v>1587.5</c:v>
                </c:pt>
                <c:pt idx="3176">
                  <c:v>1588</c:v>
                </c:pt>
                <c:pt idx="3177">
                  <c:v>1588.5</c:v>
                </c:pt>
                <c:pt idx="3178">
                  <c:v>1589</c:v>
                </c:pt>
                <c:pt idx="3179">
                  <c:v>1589.5</c:v>
                </c:pt>
                <c:pt idx="3180">
                  <c:v>1590</c:v>
                </c:pt>
                <c:pt idx="3181">
                  <c:v>1590.5</c:v>
                </c:pt>
                <c:pt idx="3182">
                  <c:v>1591</c:v>
                </c:pt>
                <c:pt idx="3183">
                  <c:v>1591.5</c:v>
                </c:pt>
                <c:pt idx="3184">
                  <c:v>1592</c:v>
                </c:pt>
                <c:pt idx="3185">
                  <c:v>1592.5</c:v>
                </c:pt>
                <c:pt idx="3186">
                  <c:v>1593</c:v>
                </c:pt>
                <c:pt idx="3187">
                  <c:v>1593.5</c:v>
                </c:pt>
                <c:pt idx="3188">
                  <c:v>1594</c:v>
                </c:pt>
                <c:pt idx="3189">
                  <c:v>1594.5</c:v>
                </c:pt>
                <c:pt idx="3190">
                  <c:v>1595</c:v>
                </c:pt>
                <c:pt idx="3191">
                  <c:v>1595.5</c:v>
                </c:pt>
                <c:pt idx="3192">
                  <c:v>1596</c:v>
                </c:pt>
                <c:pt idx="3193">
                  <c:v>1596.5</c:v>
                </c:pt>
                <c:pt idx="3194">
                  <c:v>1597</c:v>
                </c:pt>
                <c:pt idx="3195">
                  <c:v>1597.5</c:v>
                </c:pt>
                <c:pt idx="3196">
                  <c:v>1598</c:v>
                </c:pt>
                <c:pt idx="3197">
                  <c:v>1598.5</c:v>
                </c:pt>
                <c:pt idx="3198">
                  <c:v>1599</c:v>
                </c:pt>
                <c:pt idx="3199">
                  <c:v>1599.5</c:v>
                </c:pt>
                <c:pt idx="3200">
                  <c:v>1600</c:v>
                </c:pt>
                <c:pt idx="3201">
                  <c:v>1600.5</c:v>
                </c:pt>
                <c:pt idx="3202">
                  <c:v>1601</c:v>
                </c:pt>
                <c:pt idx="3203">
                  <c:v>1601.5</c:v>
                </c:pt>
                <c:pt idx="3204">
                  <c:v>1602</c:v>
                </c:pt>
                <c:pt idx="3205">
                  <c:v>1602.5</c:v>
                </c:pt>
                <c:pt idx="3206">
                  <c:v>1603</c:v>
                </c:pt>
                <c:pt idx="3207">
                  <c:v>1603.5</c:v>
                </c:pt>
                <c:pt idx="3208">
                  <c:v>1604</c:v>
                </c:pt>
                <c:pt idx="3209">
                  <c:v>1604.5</c:v>
                </c:pt>
                <c:pt idx="3210">
                  <c:v>1605</c:v>
                </c:pt>
                <c:pt idx="3211">
                  <c:v>1605.5</c:v>
                </c:pt>
                <c:pt idx="3212">
                  <c:v>1606</c:v>
                </c:pt>
                <c:pt idx="3213">
                  <c:v>1606.5</c:v>
                </c:pt>
                <c:pt idx="3214">
                  <c:v>1607</c:v>
                </c:pt>
                <c:pt idx="3215">
                  <c:v>1607.5</c:v>
                </c:pt>
                <c:pt idx="3216">
                  <c:v>1608</c:v>
                </c:pt>
                <c:pt idx="3217">
                  <c:v>1608.5</c:v>
                </c:pt>
                <c:pt idx="3218">
                  <c:v>1609</c:v>
                </c:pt>
                <c:pt idx="3219">
                  <c:v>1609.5</c:v>
                </c:pt>
                <c:pt idx="3220">
                  <c:v>1610</c:v>
                </c:pt>
                <c:pt idx="3221">
                  <c:v>1610.5</c:v>
                </c:pt>
                <c:pt idx="3222">
                  <c:v>1611</c:v>
                </c:pt>
                <c:pt idx="3223">
                  <c:v>1611.5</c:v>
                </c:pt>
                <c:pt idx="3224">
                  <c:v>1612</c:v>
                </c:pt>
                <c:pt idx="3225">
                  <c:v>1612.5</c:v>
                </c:pt>
                <c:pt idx="3226">
                  <c:v>1613</c:v>
                </c:pt>
                <c:pt idx="3227">
                  <c:v>1613.5</c:v>
                </c:pt>
                <c:pt idx="3228">
                  <c:v>1614</c:v>
                </c:pt>
                <c:pt idx="3229">
                  <c:v>1614.5</c:v>
                </c:pt>
                <c:pt idx="3230">
                  <c:v>1615</c:v>
                </c:pt>
                <c:pt idx="3231">
                  <c:v>1615.5</c:v>
                </c:pt>
                <c:pt idx="3232">
                  <c:v>1616</c:v>
                </c:pt>
                <c:pt idx="3233">
                  <c:v>1616.5</c:v>
                </c:pt>
                <c:pt idx="3234">
                  <c:v>1617</c:v>
                </c:pt>
                <c:pt idx="3235">
                  <c:v>1617.5</c:v>
                </c:pt>
                <c:pt idx="3236">
                  <c:v>1618</c:v>
                </c:pt>
                <c:pt idx="3237">
                  <c:v>1618.5</c:v>
                </c:pt>
                <c:pt idx="3238">
                  <c:v>1619</c:v>
                </c:pt>
                <c:pt idx="3239">
                  <c:v>1619.5</c:v>
                </c:pt>
                <c:pt idx="3240">
                  <c:v>1620</c:v>
                </c:pt>
                <c:pt idx="3241">
                  <c:v>1620.5</c:v>
                </c:pt>
                <c:pt idx="3242">
                  <c:v>1621</c:v>
                </c:pt>
                <c:pt idx="3243">
                  <c:v>1621.5</c:v>
                </c:pt>
                <c:pt idx="3244">
                  <c:v>1622</c:v>
                </c:pt>
                <c:pt idx="3245">
                  <c:v>1622.5</c:v>
                </c:pt>
                <c:pt idx="3246">
                  <c:v>1623</c:v>
                </c:pt>
                <c:pt idx="3247">
                  <c:v>1623.5</c:v>
                </c:pt>
                <c:pt idx="3248">
                  <c:v>1624</c:v>
                </c:pt>
                <c:pt idx="3249">
                  <c:v>1624.5</c:v>
                </c:pt>
                <c:pt idx="3250">
                  <c:v>1625</c:v>
                </c:pt>
                <c:pt idx="3251">
                  <c:v>1625.5</c:v>
                </c:pt>
                <c:pt idx="3252">
                  <c:v>1626</c:v>
                </c:pt>
                <c:pt idx="3253">
                  <c:v>1626.5</c:v>
                </c:pt>
                <c:pt idx="3254">
                  <c:v>1627</c:v>
                </c:pt>
                <c:pt idx="3255">
                  <c:v>1627.5</c:v>
                </c:pt>
                <c:pt idx="3256">
                  <c:v>1628</c:v>
                </c:pt>
                <c:pt idx="3257">
                  <c:v>1628.5</c:v>
                </c:pt>
                <c:pt idx="3258">
                  <c:v>1629</c:v>
                </c:pt>
                <c:pt idx="3259">
                  <c:v>1629.5</c:v>
                </c:pt>
                <c:pt idx="3260">
                  <c:v>1630</c:v>
                </c:pt>
                <c:pt idx="3261">
                  <c:v>1630.5</c:v>
                </c:pt>
                <c:pt idx="3262">
                  <c:v>1631</c:v>
                </c:pt>
                <c:pt idx="3263">
                  <c:v>1631.5</c:v>
                </c:pt>
                <c:pt idx="3264">
                  <c:v>1632</c:v>
                </c:pt>
                <c:pt idx="3265">
                  <c:v>1632.5</c:v>
                </c:pt>
                <c:pt idx="3266">
                  <c:v>1633</c:v>
                </c:pt>
                <c:pt idx="3267">
                  <c:v>1633.5</c:v>
                </c:pt>
                <c:pt idx="3268">
                  <c:v>1634</c:v>
                </c:pt>
                <c:pt idx="3269">
                  <c:v>1634.5</c:v>
                </c:pt>
                <c:pt idx="3270">
                  <c:v>1635</c:v>
                </c:pt>
                <c:pt idx="3271">
                  <c:v>1635.5</c:v>
                </c:pt>
                <c:pt idx="3272">
                  <c:v>1635.7206942366099</c:v>
                </c:pt>
              </c:numCache>
            </c:numRef>
          </c:xVal>
          <c:yVal>
            <c:numRef>
              <c:f>'TL7'!$E$2:$E$6002</c:f>
              <c:numCache>
                <c:formatCode>General</c:formatCode>
                <c:ptCount val="6001"/>
                <c:pt idx="0">
                  <c:v>293.14999999999998</c:v>
                </c:pt>
                <c:pt idx="1">
                  <c:v>216.161278504477</c:v>
                </c:pt>
                <c:pt idx="2">
                  <c:v>165.70556530283599</c:v>
                </c:pt>
                <c:pt idx="3">
                  <c:v>130.92971547739401</c:v>
                </c:pt>
                <c:pt idx="4">
                  <c:v>105.83623980329899</c:v>
                </c:pt>
                <c:pt idx="5">
                  <c:v>87.014204719138107</c:v>
                </c:pt>
                <c:pt idx="6">
                  <c:v>72.242782576548905</c:v>
                </c:pt>
                <c:pt idx="7">
                  <c:v>72.4921630234725</c:v>
                </c:pt>
                <c:pt idx="8">
                  <c:v>72.833635707904605</c:v>
                </c:pt>
                <c:pt idx="9">
                  <c:v>73.135812946167505</c:v>
                </c:pt>
                <c:pt idx="10">
                  <c:v>73.435324699598596</c:v>
                </c:pt>
                <c:pt idx="11">
                  <c:v>73.725063027823794</c:v>
                </c:pt>
                <c:pt idx="12">
                  <c:v>74.015803212641899</c:v>
                </c:pt>
                <c:pt idx="13">
                  <c:v>74.3023531295662</c:v>
                </c:pt>
                <c:pt idx="14">
                  <c:v>74.578554681549306</c:v>
                </c:pt>
                <c:pt idx="15">
                  <c:v>74.865709003856097</c:v>
                </c:pt>
                <c:pt idx="16">
                  <c:v>75.152586112964201</c:v>
                </c:pt>
                <c:pt idx="17">
                  <c:v>75.431827930548295</c:v>
                </c:pt>
                <c:pt idx="18">
                  <c:v>75.714738870877198</c:v>
                </c:pt>
                <c:pt idx="19">
                  <c:v>75.995347099521496</c:v>
                </c:pt>
                <c:pt idx="20">
                  <c:v>76.267870878395598</c:v>
                </c:pt>
                <c:pt idx="21">
                  <c:v>76.552370927817094</c:v>
                </c:pt>
                <c:pt idx="22">
                  <c:v>76.837178365972306</c:v>
                </c:pt>
                <c:pt idx="23">
                  <c:v>77.093828562893904</c:v>
                </c:pt>
                <c:pt idx="24">
                  <c:v>77.371417060115604</c:v>
                </c:pt>
                <c:pt idx="25">
                  <c:v>77.6483434073278</c:v>
                </c:pt>
                <c:pt idx="26">
                  <c:v>77.912349902992801</c:v>
                </c:pt>
                <c:pt idx="27">
                  <c:v>78.186186229261907</c:v>
                </c:pt>
                <c:pt idx="28">
                  <c:v>78.4603163716274</c:v>
                </c:pt>
                <c:pt idx="29">
                  <c:v>78.721969301086105</c:v>
                </c:pt>
                <c:pt idx="30">
                  <c:v>78.977782236267899</c:v>
                </c:pt>
                <c:pt idx="31">
                  <c:v>79.240926518216597</c:v>
                </c:pt>
                <c:pt idx="32">
                  <c:v>79.491326997902206</c:v>
                </c:pt>
                <c:pt idx="33">
                  <c:v>79.734758706360694</c:v>
                </c:pt>
                <c:pt idx="34">
                  <c:v>80.013607271868196</c:v>
                </c:pt>
                <c:pt idx="35">
                  <c:v>80.292454438152902</c:v>
                </c:pt>
                <c:pt idx="36">
                  <c:v>80.5258159842775</c:v>
                </c:pt>
                <c:pt idx="37">
                  <c:v>80.801819509243899</c:v>
                </c:pt>
                <c:pt idx="38">
                  <c:v>81.085321001031005</c:v>
                </c:pt>
                <c:pt idx="39">
                  <c:v>81.326886999840895</c:v>
                </c:pt>
                <c:pt idx="40">
                  <c:v>81.963156075844296</c:v>
                </c:pt>
                <c:pt idx="41">
                  <c:v>82.655559116959694</c:v>
                </c:pt>
                <c:pt idx="42">
                  <c:v>83.276848200936399</c:v>
                </c:pt>
                <c:pt idx="43">
                  <c:v>83.872845107567798</c:v>
                </c:pt>
                <c:pt idx="44">
                  <c:v>84.449173691064104</c:v>
                </c:pt>
                <c:pt idx="45">
                  <c:v>84.981437816318504</c:v>
                </c:pt>
                <c:pt idx="46">
                  <c:v>85.495213260240206</c:v>
                </c:pt>
                <c:pt idx="47">
                  <c:v>85.985952949511798</c:v>
                </c:pt>
                <c:pt idx="48">
                  <c:v>86.447072861968806</c:v>
                </c:pt>
                <c:pt idx="49">
                  <c:v>86.893102633145205</c:v>
                </c:pt>
                <c:pt idx="50">
                  <c:v>87.309051730632405</c:v>
                </c:pt>
                <c:pt idx="51">
                  <c:v>87.712108682150202</c:v>
                </c:pt>
                <c:pt idx="52">
                  <c:v>88.092929008465205</c:v>
                </c:pt>
                <c:pt idx="53">
                  <c:v>88.457657909384906</c:v>
                </c:pt>
                <c:pt idx="54">
                  <c:v>88.800496332399604</c:v>
                </c:pt>
                <c:pt idx="55">
                  <c:v>89.132708652669393</c:v>
                </c:pt>
                <c:pt idx="56">
                  <c:v>89.445279289570806</c:v>
                </c:pt>
                <c:pt idx="57">
                  <c:v>89.646783502648702</c:v>
                </c:pt>
                <c:pt idx="58">
                  <c:v>89.6722492422128</c:v>
                </c:pt>
                <c:pt idx="59">
                  <c:v>89.686790217027195</c:v>
                </c:pt>
                <c:pt idx="60">
                  <c:v>89.689899973883399</c:v>
                </c:pt>
                <c:pt idx="61">
                  <c:v>89.683200688786897</c:v>
                </c:pt>
                <c:pt idx="62">
                  <c:v>89.666189497333207</c:v>
                </c:pt>
                <c:pt idx="63">
                  <c:v>89.639824770724999</c:v>
                </c:pt>
                <c:pt idx="64">
                  <c:v>89.6061838648003</c:v>
                </c:pt>
                <c:pt idx="65">
                  <c:v>89.5806079924957</c:v>
                </c:pt>
                <c:pt idx="66">
                  <c:v>89.533372715030197</c:v>
                </c:pt>
                <c:pt idx="67">
                  <c:v>89.477261825703295</c:v>
                </c:pt>
                <c:pt idx="68">
                  <c:v>89.411297753619493</c:v>
                </c:pt>
                <c:pt idx="69">
                  <c:v>89.585010515982603</c:v>
                </c:pt>
                <c:pt idx="70">
                  <c:v>89.661705906813296</c:v>
                </c:pt>
                <c:pt idx="71">
                  <c:v>89.570514708144003</c:v>
                </c:pt>
                <c:pt idx="72">
                  <c:v>89.489651375308597</c:v>
                </c:pt>
                <c:pt idx="73">
                  <c:v>89.391379991728897</c:v>
                </c:pt>
                <c:pt idx="74">
                  <c:v>89.393323959878202</c:v>
                </c:pt>
                <c:pt idx="75">
                  <c:v>89.569899850082706</c:v>
                </c:pt>
                <c:pt idx="76">
                  <c:v>89.617946874725405</c:v>
                </c:pt>
                <c:pt idx="77">
                  <c:v>89.519153620936706</c:v>
                </c:pt>
                <c:pt idx="78">
                  <c:v>89.400625489504705</c:v>
                </c:pt>
                <c:pt idx="79">
                  <c:v>89.376672482211603</c:v>
                </c:pt>
                <c:pt idx="80">
                  <c:v>89.535608740162502</c:v>
                </c:pt>
                <c:pt idx="81">
                  <c:v>89.544008627862993</c:v>
                </c:pt>
                <c:pt idx="82">
                  <c:v>89.423946683678395</c:v>
                </c:pt>
                <c:pt idx="83">
                  <c:v>89.292725296186703</c:v>
                </c:pt>
                <c:pt idx="84">
                  <c:v>89.433319623257006</c:v>
                </c:pt>
                <c:pt idx="85">
                  <c:v>89.570543486807196</c:v>
                </c:pt>
                <c:pt idx="86">
                  <c:v>89.636188225798193</c:v>
                </c:pt>
                <c:pt idx="87">
                  <c:v>89.443974656154893</c:v>
                </c:pt>
                <c:pt idx="88">
                  <c:v>89.250551668107704</c:v>
                </c:pt>
                <c:pt idx="89">
                  <c:v>89.043732400915204</c:v>
                </c:pt>
                <c:pt idx="90">
                  <c:v>88.839545955257506</c:v>
                </c:pt>
                <c:pt idx="91">
                  <c:v>88.641573331231001</c:v>
                </c:pt>
                <c:pt idx="92">
                  <c:v>88.458149524897607</c:v>
                </c:pt>
                <c:pt idx="93">
                  <c:v>88.251433674603703</c:v>
                </c:pt>
                <c:pt idx="94">
                  <c:v>88.060304612563598</c:v>
                </c:pt>
                <c:pt idx="95">
                  <c:v>87.874487224772807</c:v>
                </c:pt>
                <c:pt idx="96">
                  <c:v>87.684699512644002</c:v>
                </c:pt>
                <c:pt idx="97">
                  <c:v>87.497238581001398</c:v>
                </c:pt>
                <c:pt idx="98">
                  <c:v>87.314348486813401</c:v>
                </c:pt>
                <c:pt idx="99">
                  <c:v>87.135245731667197</c:v>
                </c:pt>
                <c:pt idx="100">
                  <c:v>86.968786600806496</c:v>
                </c:pt>
                <c:pt idx="101">
                  <c:v>86.7744097120639</c:v>
                </c:pt>
                <c:pt idx="102">
                  <c:v>86.594383633513601</c:v>
                </c:pt>
                <c:pt idx="103">
                  <c:v>86.418347308639099</c:v>
                </c:pt>
                <c:pt idx="104">
                  <c:v>86.245492160316005</c:v>
                </c:pt>
                <c:pt idx="105">
                  <c:v>86.090993440741599</c:v>
                </c:pt>
                <c:pt idx="106">
                  <c:v>85.8943445042364</c:v>
                </c:pt>
                <c:pt idx="107">
                  <c:v>85.718866448456893</c:v>
                </c:pt>
                <c:pt idx="108">
                  <c:v>85.547511357307698</c:v>
                </c:pt>
                <c:pt idx="109">
                  <c:v>85.379090544532502</c:v>
                </c:pt>
                <c:pt idx="110">
                  <c:v>85.230884837987404</c:v>
                </c:pt>
                <c:pt idx="111">
                  <c:v>85.035628951504506</c:v>
                </c:pt>
                <c:pt idx="112">
                  <c:v>84.863871038956304</c:v>
                </c:pt>
                <c:pt idx="113">
                  <c:v>84.696171189569199</c:v>
                </c:pt>
                <c:pt idx="114">
                  <c:v>84.531257132812399</c:v>
                </c:pt>
                <c:pt idx="115">
                  <c:v>84.385707421987505</c:v>
                </c:pt>
                <c:pt idx="116">
                  <c:v>84.194742134890404</c:v>
                </c:pt>
                <c:pt idx="117">
                  <c:v>84.026269896139496</c:v>
                </c:pt>
                <c:pt idx="118">
                  <c:v>83.861643330180001</c:v>
                </c:pt>
                <c:pt idx="119">
                  <c:v>83.699679279452596</c:v>
                </c:pt>
                <c:pt idx="120">
                  <c:v>83.553080884382297</c:v>
                </c:pt>
                <c:pt idx="121">
                  <c:v>83.3698033170391</c:v>
                </c:pt>
                <c:pt idx="122">
                  <c:v>83.204371441504193</c:v>
                </c:pt>
                <c:pt idx="123">
                  <c:v>83.042416454090301</c:v>
                </c:pt>
                <c:pt idx="124">
                  <c:v>82.883060749526905</c:v>
                </c:pt>
                <c:pt idx="125">
                  <c:v>82.731590137872402</c:v>
                </c:pt>
                <c:pt idx="126">
                  <c:v>82.559953138471698</c:v>
                </c:pt>
                <c:pt idx="127">
                  <c:v>82.397457694039005</c:v>
                </c:pt>
                <c:pt idx="128">
                  <c:v>82.237904580222406</c:v>
                </c:pt>
                <c:pt idx="129">
                  <c:v>82.088023704274903</c:v>
                </c:pt>
                <c:pt idx="130">
                  <c:v>82.198318509957303</c:v>
                </c:pt>
                <c:pt idx="131">
                  <c:v>82.287410033756004</c:v>
                </c:pt>
                <c:pt idx="132">
                  <c:v>82.390902161807603</c:v>
                </c:pt>
                <c:pt idx="133">
                  <c:v>82.491663724008802</c:v>
                </c:pt>
                <c:pt idx="134">
                  <c:v>82.588888315080794</c:v>
                </c:pt>
                <c:pt idx="135">
                  <c:v>82.682676533758396</c:v>
                </c:pt>
                <c:pt idx="136">
                  <c:v>82.773027803641199</c:v>
                </c:pt>
                <c:pt idx="137">
                  <c:v>82.855382883124193</c:v>
                </c:pt>
                <c:pt idx="138">
                  <c:v>82.933338301747796</c:v>
                </c:pt>
                <c:pt idx="139">
                  <c:v>83.009909133128602</c:v>
                </c:pt>
                <c:pt idx="140">
                  <c:v>83.084080574111994</c:v>
                </c:pt>
                <c:pt idx="141">
                  <c:v>83.1553610155689</c:v>
                </c:pt>
                <c:pt idx="142">
                  <c:v>83.258213250509698</c:v>
                </c:pt>
                <c:pt idx="143">
                  <c:v>83.327081109085199</c:v>
                </c:pt>
                <c:pt idx="144">
                  <c:v>83.393525632153498</c:v>
                </c:pt>
                <c:pt idx="145">
                  <c:v>83.456341781474094</c:v>
                </c:pt>
                <c:pt idx="146">
                  <c:v>83.510756365594702</c:v>
                </c:pt>
                <c:pt idx="147">
                  <c:v>83.579665020697007</c:v>
                </c:pt>
                <c:pt idx="148">
                  <c:v>83.635676995914594</c:v>
                </c:pt>
                <c:pt idx="149">
                  <c:v>83.691495837287405</c:v>
                </c:pt>
                <c:pt idx="150">
                  <c:v>83.741913802597097</c:v>
                </c:pt>
                <c:pt idx="151">
                  <c:v>83.785689879856307</c:v>
                </c:pt>
                <c:pt idx="152">
                  <c:v>83.842783304348799</c:v>
                </c:pt>
                <c:pt idx="153">
                  <c:v>83.893605450188204</c:v>
                </c:pt>
                <c:pt idx="154">
                  <c:v>83.939020898821894</c:v>
                </c:pt>
                <c:pt idx="155">
                  <c:v>83.978855955167703</c:v>
                </c:pt>
                <c:pt idx="156">
                  <c:v>84.0328929909587</c:v>
                </c:pt>
                <c:pt idx="157">
                  <c:v>84.104337396646599</c:v>
                </c:pt>
                <c:pt idx="158">
                  <c:v>84.149757158391594</c:v>
                </c:pt>
                <c:pt idx="159">
                  <c:v>84.192963816897901</c:v>
                </c:pt>
                <c:pt idx="160">
                  <c:v>84.235903603281699</c:v>
                </c:pt>
                <c:pt idx="161">
                  <c:v>84.277710951481396</c:v>
                </c:pt>
                <c:pt idx="162">
                  <c:v>84.3149485393009</c:v>
                </c:pt>
                <c:pt idx="163">
                  <c:v>84.350425293739804</c:v>
                </c:pt>
                <c:pt idx="164">
                  <c:v>84.393027558524906</c:v>
                </c:pt>
                <c:pt idx="165">
                  <c:v>84.428897131459394</c:v>
                </c:pt>
                <c:pt idx="166">
                  <c:v>84.476035876537594</c:v>
                </c:pt>
                <c:pt idx="167">
                  <c:v>84.502873334920295</c:v>
                </c:pt>
                <c:pt idx="168">
                  <c:v>84.539409022564797</c:v>
                </c:pt>
                <c:pt idx="169">
                  <c:v>84.569982288129694</c:v>
                </c:pt>
                <c:pt idx="170">
                  <c:v>84.594164375145994</c:v>
                </c:pt>
                <c:pt idx="171">
                  <c:v>84.638099757890998</c:v>
                </c:pt>
                <c:pt idx="172">
                  <c:v>84.684836201344595</c:v>
                </c:pt>
                <c:pt idx="173">
                  <c:v>84.717787091186494</c:v>
                </c:pt>
                <c:pt idx="174">
                  <c:v>84.747703245234007</c:v>
                </c:pt>
                <c:pt idx="175">
                  <c:v>84.768528337146293</c:v>
                </c:pt>
                <c:pt idx="176">
                  <c:v>84.802309414151196</c:v>
                </c:pt>
                <c:pt idx="177">
                  <c:v>84.829510512439498</c:v>
                </c:pt>
                <c:pt idx="178">
                  <c:v>84.8646294451312</c:v>
                </c:pt>
                <c:pt idx="179">
                  <c:v>84.887741334794597</c:v>
                </c:pt>
                <c:pt idx="180">
                  <c:v>84.927272969801095</c:v>
                </c:pt>
                <c:pt idx="181">
                  <c:v>84.715455974850499</c:v>
                </c:pt>
                <c:pt idx="182">
                  <c:v>84.456094715785795</c:v>
                </c:pt>
                <c:pt idx="183">
                  <c:v>84.194253907451397</c:v>
                </c:pt>
                <c:pt idx="184">
                  <c:v>83.943686617053402</c:v>
                </c:pt>
                <c:pt idx="185">
                  <c:v>83.700134958778193</c:v>
                </c:pt>
                <c:pt idx="186">
                  <c:v>83.460972468526805</c:v>
                </c:pt>
                <c:pt idx="187">
                  <c:v>83.226904956364805</c:v>
                </c:pt>
                <c:pt idx="188">
                  <c:v>83.001069338793698</c:v>
                </c:pt>
                <c:pt idx="189">
                  <c:v>82.779854288014903</c:v>
                </c:pt>
                <c:pt idx="190">
                  <c:v>82.558261139440603</c:v>
                </c:pt>
                <c:pt idx="191">
                  <c:v>82.340190769193299</c:v>
                </c:pt>
                <c:pt idx="192">
                  <c:v>82.132313248432993</c:v>
                </c:pt>
                <c:pt idx="193">
                  <c:v>81.930153931252093</c:v>
                </c:pt>
                <c:pt idx="194">
                  <c:v>81.727613938733199</c:v>
                </c:pt>
                <c:pt idx="195">
                  <c:v>81.525662057645803</c:v>
                </c:pt>
                <c:pt idx="196">
                  <c:v>81.329779887650901</c:v>
                </c:pt>
                <c:pt idx="197">
                  <c:v>81.141873345331007</c:v>
                </c:pt>
                <c:pt idx="198">
                  <c:v>80.9524923543554</c:v>
                </c:pt>
                <c:pt idx="199">
                  <c:v>80.759675423368606</c:v>
                </c:pt>
                <c:pt idx="200">
                  <c:v>80.5756032927316</c:v>
                </c:pt>
                <c:pt idx="201">
                  <c:v>80.3974043873109</c:v>
                </c:pt>
                <c:pt idx="202">
                  <c:v>80.224354274006501</c:v>
                </c:pt>
                <c:pt idx="203">
                  <c:v>80.048863135743005</c:v>
                </c:pt>
                <c:pt idx="204">
                  <c:v>79.870223230909104</c:v>
                </c:pt>
                <c:pt idx="205">
                  <c:v>79.699314576322806</c:v>
                </c:pt>
                <c:pt idx="206">
                  <c:v>79.533622793828599</c:v>
                </c:pt>
                <c:pt idx="207">
                  <c:v>79.372093735563695</c:v>
                </c:pt>
                <c:pt idx="208">
                  <c:v>79.205073071522193</c:v>
                </c:pt>
                <c:pt idx="209">
                  <c:v>79.047612647404407</c:v>
                </c:pt>
                <c:pt idx="210">
                  <c:v>78.885511038323699</c:v>
                </c:pt>
                <c:pt idx="211">
                  <c:v>78.720842905278701</c:v>
                </c:pt>
                <c:pt idx="212">
                  <c:v>78.567701447238804</c:v>
                </c:pt>
                <c:pt idx="213">
                  <c:v>78.413918994374598</c:v>
                </c:pt>
                <c:pt idx="214">
                  <c:v>78.269111150637698</c:v>
                </c:pt>
                <c:pt idx="215">
                  <c:v>78.118135715281994</c:v>
                </c:pt>
                <c:pt idx="216">
                  <c:v>77.956943021948405</c:v>
                </c:pt>
                <c:pt idx="217">
                  <c:v>77.810042760124205</c:v>
                </c:pt>
                <c:pt idx="218">
                  <c:v>77.668932274073796</c:v>
                </c:pt>
                <c:pt idx="219">
                  <c:v>77.516247323950495</c:v>
                </c:pt>
                <c:pt idx="220">
                  <c:v>77.368927717295094</c:v>
                </c:pt>
                <c:pt idx="221">
                  <c:v>77.221213074362694</c:v>
                </c:pt>
                <c:pt idx="222">
                  <c:v>77.078999721619695</c:v>
                </c:pt>
                <c:pt idx="223">
                  <c:v>76.939510785434607</c:v>
                </c:pt>
                <c:pt idx="224">
                  <c:v>76.808067822616707</c:v>
                </c:pt>
                <c:pt idx="225">
                  <c:v>76.681816474265204</c:v>
                </c:pt>
                <c:pt idx="226">
                  <c:v>76.531690630042107</c:v>
                </c:pt>
                <c:pt idx="227">
                  <c:v>76.394251293419501</c:v>
                </c:pt>
                <c:pt idx="228">
                  <c:v>76.252226584891901</c:v>
                </c:pt>
                <c:pt idx="229">
                  <c:v>76.122733323491303</c:v>
                </c:pt>
                <c:pt idx="230">
                  <c:v>75.986674999032701</c:v>
                </c:pt>
                <c:pt idx="231">
                  <c:v>75.850316844600698</c:v>
                </c:pt>
                <c:pt idx="232">
                  <c:v>75.737936392405302</c:v>
                </c:pt>
                <c:pt idx="233">
                  <c:v>75.595846803083901</c:v>
                </c:pt>
                <c:pt idx="234">
                  <c:v>75.464583175592196</c:v>
                </c:pt>
                <c:pt idx="235">
                  <c:v>75.337474297690505</c:v>
                </c:pt>
                <c:pt idx="236">
                  <c:v>75.205444591901298</c:v>
                </c:pt>
                <c:pt idx="237">
                  <c:v>75.088613543642495</c:v>
                </c:pt>
                <c:pt idx="238">
                  <c:v>74.966382593547294</c:v>
                </c:pt>
                <c:pt idx="239">
                  <c:v>74.826691023686905</c:v>
                </c:pt>
                <c:pt idx="240">
                  <c:v>74.706447933313697</c:v>
                </c:pt>
                <c:pt idx="241">
                  <c:v>73.581932756070003</c:v>
                </c:pt>
                <c:pt idx="242">
                  <c:v>72.486607030220398</c:v>
                </c:pt>
                <c:pt idx="243">
                  <c:v>71.385793421637501</c:v>
                </c:pt>
                <c:pt idx="244">
                  <c:v>70.556080033789499</c:v>
                </c:pt>
                <c:pt idx="245">
                  <c:v>70.864311958418696</c:v>
                </c:pt>
                <c:pt idx="246">
                  <c:v>71.157335734322103</c:v>
                </c:pt>
                <c:pt idx="247">
                  <c:v>71.451275387998805</c:v>
                </c:pt>
                <c:pt idx="248">
                  <c:v>71.738645715584198</c:v>
                </c:pt>
                <c:pt idx="249">
                  <c:v>72.013105230899399</c:v>
                </c:pt>
                <c:pt idx="250">
                  <c:v>72.278384580043095</c:v>
                </c:pt>
                <c:pt idx="251">
                  <c:v>72.551209263109598</c:v>
                </c:pt>
                <c:pt idx="252">
                  <c:v>72.8167610254458</c:v>
                </c:pt>
                <c:pt idx="253">
                  <c:v>73.082192728723399</c:v>
                </c:pt>
                <c:pt idx="254">
                  <c:v>73.349483411797195</c:v>
                </c:pt>
                <c:pt idx="255">
                  <c:v>73.602272510914005</c:v>
                </c:pt>
                <c:pt idx="256">
                  <c:v>73.864929251424599</c:v>
                </c:pt>
                <c:pt idx="257">
                  <c:v>74.125761437394601</c:v>
                </c:pt>
                <c:pt idx="258">
                  <c:v>74.380857418209601</c:v>
                </c:pt>
                <c:pt idx="259">
                  <c:v>74.627434175923696</c:v>
                </c:pt>
                <c:pt idx="260">
                  <c:v>74.882809013546805</c:v>
                </c:pt>
                <c:pt idx="261">
                  <c:v>75.138406619229002</c:v>
                </c:pt>
                <c:pt idx="262">
                  <c:v>75.373533177638805</c:v>
                </c:pt>
                <c:pt idx="263">
                  <c:v>75.616891558528394</c:v>
                </c:pt>
                <c:pt idx="264">
                  <c:v>75.864612704896999</c:v>
                </c:pt>
                <c:pt idx="265">
                  <c:v>76.103713797903296</c:v>
                </c:pt>
                <c:pt idx="266">
                  <c:v>76.348985450506902</c:v>
                </c:pt>
                <c:pt idx="267">
                  <c:v>76.620013202634297</c:v>
                </c:pt>
                <c:pt idx="268">
                  <c:v>76.856260506701801</c:v>
                </c:pt>
                <c:pt idx="269">
                  <c:v>77.078156253644096</c:v>
                </c:pt>
                <c:pt idx="270">
                  <c:v>77.304275446218199</c:v>
                </c:pt>
                <c:pt idx="271">
                  <c:v>77.538541945836897</c:v>
                </c:pt>
                <c:pt idx="272">
                  <c:v>77.765790037761107</c:v>
                </c:pt>
                <c:pt idx="273">
                  <c:v>77.997111701921099</c:v>
                </c:pt>
                <c:pt idx="274">
                  <c:v>78.224739219578197</c:v>
                </c:pt>
                <c:pt idx="275">
                  <c:v>78.454220105561703</c:v>
                </c:pt>
                <c:pt idx="276">
                  <c:v>78.671328764364205</c:v>
                </c:pt>
                <c:pt idx="277">
                  <c:v>78.897430419955001</c:v>
                </c:pt>
                <c:pt idx="278">
                  <c:v>79.129905054348299</c:v>
                </c:pt>
                <c:pt idx="279">
                  <c:v>79.354724144531005</c:v>
                </c:pt>
                <c:pt idx="280">
                  <c:v>79.578158016749001</c:v>
                </c:pt>
                <c:pt idx="281">
                  <c:v>79.850364206280602</c:v>
                </c:pt>
                <c:pt idx="282">
                  <c:v>80.452792380747795</c:v>
                </c:pt>
                <c:pt idx="283">
                  <c:v>80.869043130323902</c:v>
                </c:pt>
                <c:pt idx="284">
                  <c:v>81.284430838876304</c:v>
                </c:pt>
                <c:pt idx="285">
                  <c:v>81.701285796727902</c:v>
                </c:pt>
                <c:pt idx="286">
                  <c:v>82.158087497465303</c:v>
                </c:pt>
                <c:pt idx="287">
                  <c:v>82.845285773512501</c:v>
                </c:pt>
                <c:pt idx="288">
                  <c:v>83.267689837308197</c:v>
                </c:pt>
                <c:pt idx="289">
                  <c:v>83.6892377301712</c:v>
                </c:pt>
                <c:pt idx="290">
                  <c:v>84.110589334532094</c:v>
                </c:pt>
                <c:pt idx="291">
                  <c:v>84.532102248586796</c:v>
                </c:pt>
                <c:pt idx="292">
                  <c:v>84.955483921115601</c:v>
                </c:pt>
                <c:pt idx="293">
                  <c:v>85.461965804757199</c:v>
                </c:pt>
                <c:pt idx="294">
                  <c:v>85.781239407993496</c:v>
                </c:pt>
                <c:pt idx="295">
                  <c:v>86.091337593079601</c:v>
                </c:pt>
                <c:pt idx="296">
                  <c:v>86.379320292760397</c:v>
                </c:pt>
                <c:pt idx="297">
                  <c:v>86.655120749573499</c:v>
                </c:pt>
                <c:pt idx="298">
                  <c:v>86.920991094020394</c:v>
                </c:pt>
                <c:pt idx="299">
                  <c:v>87.170830054058797</c:v>
                </c:pt>
                <c:pt idx="300">
                  <c:v>87.407884478488299</c:v>
                </c:pt>
                <c:pt idx="301">
                  <c:v>87.637509820539904</c:v>
                </c:pt>
                <c:pt idx="302">
                  <c:v>87.8595425522509</c:v>
                </c:pt>
                <c:pt idx="303">
                  <c:v>88.061638575475698</c:v>
                </c:pt>
                <c:pt idx="304">
                  <c:v>88.261075916510507</c:v>
                </c:pt>
                <c:pt idx="305">
                  <c:v>88.452366335005195</c:v>
                </c:pt>
                <c:pt idx="306">
                  <c:v>88.632652632011897</c:v>
                </c:pt>
                <c:pt idx="307">
                  <c:v>88.804123708984505</c:v>
                </c:pt>
                <c:pt idx="308">
                  <c:v>88.969689326424202</c:v>
                </c:pt>
                <c:pt idx="309">
                  <c:v>89.131481684897594</c:v>
                </c:pt>
                <c:pt idx="310">
                  <c:v>89.282499860706594</c:v>
                </c:pt>
                <c:pt idx="311">
                  <c:v>89.427550842505397</c:v>
                </c:pt>
                <c:pt idx="312">
                  <c:v>89.567987704989093</c:v>
                </c:pt>
                <c:pt idx="313">
                  <c:v>89.470161998876605</c:v>
                </c:pt>
                <c:pt idx="314">
                  <c:v>89.297190806464798</c:v>
                </c:pt>
                <c:pt idx="315">
                  <c:v>89.292185361549897</c:v>
                </c:pt>
                <c:pt idx="316">
                  <c:v>89.419550146672407</c:v>
                </c:pt>
                <c:pt idx="317">
                  <c:v>89.535793132078297</c:v>
                </c:pt>
                <c:pt idx="318">
                  <c:v>89.360676859782401</c:v>
                </c:pt>
                <c:pt idx="319">
                  <c:v>89.172967371536501</c:v>
                </c:pt>
                <c:pt idx="320">
                  <c:v>88.985935710654601</c:v>
                </c:pt>
                <c:pt idx="321">
                  <c:v>88.893850544970803</c:v>
                </c:pt>
                <c:pt idx="322">
                  <c:v>89.011504261038098</c:v>
                </c:pt>
                <c:pt idx="323">
                  <c:v>89.1255677348463</c:v>
                </c:pt>
                <c:pt idx="324">
                  <c:v>89.233299806793994</c:v>
                </c:pt>
                <c:pt idx="325">
                  <c:v>89.336669647001699</c:v>
                </c:pt>
                <c:pt idx="326">
                  <c:v>89.4367514469931</c:v>
                </c:pt>
                <c:pt idx="327">
                  <c:v>89.533860261687096</c:v>
                </c:pt>
                <c:pt idx="328">
                  <c:v>89.391859448070505</c:v>
                </c:pt>
                <c:pt idx="329">
                  <c:v>89.282461126199394</c:v>
                </c:pt>
                <c:pt idx="330">
                  <c:v>89.376271060971504</c:v>
                </c:pt>
                <c:pt idx="331">
                  <c:v>89.466382731689094</c:v>
                </c:pt>
                <c:pt idx="332">
                  <c:v>89.523631549196907</c:v>
                </c:pt>
                <c:pt idx="333">
                  <c:v>89.285286998610303</c:v>
                </c:pt>
                <c:pt idx="334">
                  <c:v>89.155581465811593</c:v>
                </c:pt>
                <c:pt idx="335">
                  <c:v>89.240547081342797</c:v>
                </c:pt>
                <c:pt idx="336">
                  <c:v>89.323054304706503</c:v>
                </c:pt>
                <c:pt idx="337">
                  <c:v>89.403225809018394</c:v>
                </c:pt>
                <c:pt idx="338">
                  <c:v>89.465661513365802</c:v>
                </c:pt>
                <c:pt idx="339">
                  <c:v>89.489146915491204</c:v>
                </c:pt>
                <c:pt idx="340">
                  <c:v>89.346408029800301</c:v>
                </c:pt>
                <c:pt idx="341">
                  <c:v>89.4210313954204</c:v>
                </c:pt>
                <c:pt idx="342">
                  <c:v>89.493671573636604</c:v>
                </c:pt>
                <c:pt idx="343">
                  <c:v>89.504892407789796</c:v>
                </c:pt>
                <c:pt idx="344">
                  <c:v>89.390630427251693</c:v>
                </c:pt>
                <c:pt idx="345">
                  <c:v>89.4607849464401</c:v>
                </c:pt>
                <c:pt idx="346">
                  <c:v>89.478366976124306</c:v>
                </c:pt>
                <c:pt idx="347">
                  <c:v>89.347579389013603</c:v>
                </c:pt>
                <c:pt idx="348">
                  <c:v>89.414119578314299</c:v>
                </c:pt>
                <c:pt idx="349">
                  <c:v>89.479155015059604</c:v>
                </c:pt>
                <c:pt idx="350">
                  <c:v>89.524524068541197</c:v>
                </c:pt>
                <c:pt idx="351">
                  <c:v>89.401955928898005</c:v>
                </c:pt>
                <c:pt idx="352">
                  <c:v>89.464780271494007</c:v>
                </c:pt>
                <c:pt idx="353">
                  <c:v>89.513131541145796</c:v>
                </c:pt>
                <c:pt idx="354">
                  <c:v>89.306148387717798</c:v>
                </c:pt>
                <c:pt idx="355">
                  <c:v>89.366464232009903</c:v>
                </c:pt>
                <c:pt idx="356">
                  <c:v>89.425609816475401</c:v>
                </c:pt>
                <c:pt idx="357">
                  <c:v>89.483058262393001</c:v>
                </c:pt>
                <c:pt idx="358">
                  <c:v>89.521907194421601</c:v>
                </c:pt>
                <c:pt idx="359">
                  <c:v>89.304663267597903</c:v>
                </c:pt>
                <c:pt idx="360">
                  <c:v>89.360616088883603</c:v>
                </c:pt>
                <c:pt idx="361">
                  <c:v>89.415312589052604</c:v>
                </c:pt>
                <c:pt idx="362">
                  <c:v>89.468795194047203</c:v>
                </c:pt>
                <c:pt idx="363">
                  <c:v>89.504223218799893</c:v>
                </c:pt>
                <c:pt idx="364">
                  <c:v>89.422302071015693</c:v>
                </c:pt>
                <c:pt idx="365">
                  <c:v>89.473252538540393</c:v>
                </c:pt>
                <c:pt idx="366">
                  <c:v>89.5106242480812</c:v>
                </c:pt>
                <c:pt idx="367">
                  <c:v>89.336958480007695</c:v>
                </c:pt>
                <c:pt idx="368">
                  <c:v>89.386589399652294</c:v>
                </c:pt>
                <c:pt idx="369">
                  <c:v>89.435091590473306</c:v>
                </c:pt>
                <c:pt idx="370">
                  <c:v>89.482977557450795</c:v>
                </c:pt>
                <c:pt idx="371">
                  <c:v>89.530265748461204</c:v>
                </c:pt>
                <c:pt idx="372">
                  <c:v>89.428152822075603</c:v>
                </c:pt>
                <c:pt idx="373">
                  <c:v>89.375546822406406</c:v>
                </c:pt>
                <c:pt idx="374">
                  <c:v>89.421370639048703</c:v>
                </c:pt>
                <c:pt idx="375">
                  <c:v>89.466505057014601</c:v>
                </c:pt>
                <c:pt idx="376">
                  <c:v>89.511178170257097</c:v>
                </c:pt>
                <c:pt idx="377">
                  <c:v>89.524289790480694</c:v>
                </c:pt>
                <c:pt idx="378">
                  <c:v>89.285761852407106</c:v>
                </c:pt>
                <c:pt idx="379">
                  <c:v>89.328098916519394</c:v>
                </c:pt>
                <c:pt idx="380">
                  <c:v>89.380876297311602</c:v>
                </c:pt>
                <c:pt idx="381">
                  <c:v>89.423441912803298</c:v>
                </c:pt>
                <c:pt idx="382">
                  <c:v>89.4665002226577</c:v>
                </c:pt>
                <c:pt idx="383">
                  <c:v>89.470487678774305</c:v>
                </c:pt>
                <c:pt idx="384">
                  <c:v>89.473872493982697</c:v>
                </c:pt>
                <c:pt idx="385">
                  <c:v>89.477050485056907</c:v>
                </c:pt>
                <c:pt idx="386">
                  <c:v>89.419322802170697</c:v>
                </c:pt>
                <c:pt idx="387">
                  <c:v>89.459532449909005</c:v>
                </c:pt>
                <c:pt idx="388">
                  <c:v>89.499129753069894</c:v>
                </c:pt>
                <c:pt idx="389">
                  <c:v>89.382669686407993</c:v>
                </c:pt>
                <c:pt idx="390">
                  <c:v>89.421912684499503</c:v>
                </c:pt>
                <c:pt idx="391">
                  <c:v>89.460511005553599</c:v>
                </c:pt>
                <c:pt idx="392">
                  <c:v>89.498352110645499</c:v>
                </c:pt>
                <c:pt idx="393">
                  <c:v>89.380102890137195</c:v>
                </c:pt>
                <c:pt idx="394">
                  <c:v>89.418048429342505</c:v>
                </c:pt>
                <c:pt idx="395">
                  <c:v>89.455142565648799</c:v>
                </c:pt>
                <c:pt idx="396">
                  <c:v>89.491717791498601</c:v>
                </c:pt>
                <c:pt idx="397">
                  <c:v>89.411333043529694</c:v>
                </c:pt>
                <c:pt idx="398">
                  <c:v>89.433070906577399</c:v>
                </c:pt>
                <c:pt idx="399">
                  <c:v>89.468671646318299</c:v>
                </c:pt>
                <c:pt idx="400">
                  <c:v>89.504512147283407</c:v>
                </c:pt>
                <c:pt idx="401">
                  <c:v>89.350060319598796</c:v>
                </c:pt>
                <c:pt idx="402">
                  <c:v>89.384048309015</c:v>
                </c:pt>
                <c:pt idx="403">
                  <c:v>89.419399438012107</c:v>
                </c:pt>
                <c:pt idx="404">
                  <c:v>89.453996261201297</c:v>
                </c:pt>
                <c:pt idx="405">
                  <c:v>89.4873143939203</c:v>
                </c:pt>
                <c:pt idx="406">
                  <c:v>89.501638838003601</c:v>
                </c:pt>
                <c:pt idx="407">
                  <c:v>89.409379690411299</c:v>
                </c:pt>
                <c:pt idx="408">
                  <c:v>89.4429300846421</c:v>
                </c:pt>
                <c:pt idx="409">
                  <c:v>89.476567164262605</c:v>
                </c:pt>
                <c:pt idx="410">
                  <c:v>89.509289796928698</c:v>
                </c:pt>
                <c:pt idx="411">
                  <c:v>89.384549981212402</c:v>
                </c:pt>
                <c:pt idx="412">
                  <c:v>89.400933429522297</c:v>
                </c:pt>
                <c:pt idx="413">
                  <c:v>89.433461373946898</c:v>
                </c:pt>
                <c:pt idx="414">
                  <c:v>89.465497131793597</c:v>
                </c:pt>
                <c:pt idx="415">
                  <c:v>89.496164742142099</c:v>
                </c:pt>
                <c:pt idx="416">
                  <c:v>89.435390890890304</c:v>
                </c:pt>
                <c:pt idx="417">
                  <c:v>89.401346956001206</c:v>
                </c:pt>
                <c:pt idx="418">
                  <c:v>89.433309238249194</c:v>
                </c:pt>
                <c:pt idx="419">
                  <c:v>89.463612941984906</c:v>
                </c:pt>
                <c:pt idx="420">
                  <c:v>89.493649263713493</c:v>
                </c:pt>
                <c:pt idx="421">
                  <c:v>89.448885271359003</c:v>
                </c:pt>
                <c:pt idx="422">
                  <c:v>89.1662357249362</c:v>
                </c:pt>
                <c:pt idx="423">
                  <c:v>88.888114883595605</c:v>
                </c:pt>
                <c:pt idx="424">
                  <c:v>88.622513608320403</c:v>
                </c:pt>
                <c:pt idx="425">
                  <c:v>88.362553696326501</c:v>
                </c:pt>
                <c:pt idx="426">
                  <c:v>88.106621509114106</c:v>
                </c:pt>
                <c:pt idx="427">
                  <c:v>87.861544525174395</c:v>
                </c:pt>
                <c:pt idx="428">
                  <c:v>87.613268550814297</c:v>
                </c:pt>
                <c:pt idx="429">
                  <c:v>87.3740283946847</c:v>
                </c:pt>
                <c:pt idx="430">
                  <c:v>87.143629155928195</c:v>
                </c:pt>
                <c:pt idx="431">
                  <c:v>86.917291709406996</c:v>
                </c:pt>
                <c:pt idx="432">
                  <c:v>86.689710757533405</c:v>
                </c:pt>
                <c:pt idx="433">
                  <c:v>86.469162510188397</c:v>
                </c:pt>
                <c:pt idx="434">
                  <c:v>86.260259589876298</c:v>
                </c:pt>
                <c:pt idx="435">
                  <c:v>86.060590329689305</c:v>
                </c:pt>
                <c:pt idx="436">
                  <c:v>85.838898802940705</c:v>
                </c:pt>
                <c:pt idx="437">
                  <c:v>85.631638189085095</c:v>
                </c:pt>
                <c:pt idx="438">
                  <c:v>85.432351362880794</c:v>
                </c:pt>
                <c:pt idx="439">
                  <c:v>85.244943683731705</c:v>
                </c:pt>
                <c:pt idx="440">
                  <c:v>85.040591374350399</c:v>
                </c:pt>
                <c:pt idx="441">
                  <c:v>84.847846808611905</c:v>
                </c:pt>
                <c:pt idx="442">
                  <c:v>84.661706716297303</c:v>
                </c:pt>
                <c:pt idx="443">
                  <c:v>84.480815882524794</c:v>
                </c:pt>
                <c:pt idx="444">
                  <c:v>84.2957459432983</c:v>
                </c:pt>
                <c:pt idx="445">
                  <c:v>84.112304887845099</c:v>
                </c:pt>
                <c:pt idx="446">
                  <c:v>83.936035381552401</c:v>
                </c:pt>
                <c:pt idx="447">
                  <c:v>83.763651869405805</c:v>
                </c:pt>
                <c:pt idx="448">
                  <c:v>83.595315784611998</c:v>
                </c:pt>
                <c:pt idx="449">
                  <c:v>83.420745865576905</c:v>
                </c:pt>
                <c:pt idx="450">
                  <c:v>83.250725489020496</c:v>
                </c:pt>
                <c:pt idx="451">
                  <c:v>83.084636324109198</c:v>
                </c:pt>
                <c:pt idx="452">
                  <c:v>82.922732146717806</c:v>
                </c:pt>
                <c:pt idx="453">
                  <c:v>82.764282226101997</c:v>
                </c:pt>
                <c:pt idx="454">
                  <c:v>82.5992726172842</c:v>
                </c:pt>
                <c:pt idx="455">
                  <c:v>82.439631347384406</c:v>
                </c:pt>
                <c:pt idx="456">
                  <c:v>82.282009991454402</c:v>
                </c:pt>
                <c:pt idx="457">
                  <c:v>82.129736616619795</c:v>
                </c:pt>
                <c:pt idx="458">
                  <c:v>81.9786063408514</c:v>
                </c:pt>
                <c:pt idx="459">
                  <c:v>81.829229174243196</c:v>
                </c:pt>
                <c:pt idx="460">
                  <c:v>81.674571955515603</c:v>
                </c:pt>
                <c:pt idx="461">
                  <c:v>81.523147347729704</c:v>
                </c:pt>
                <c:pt idx="462">
                  <c:v>81.377737162480699</c:v>
                </c:pt>
                <c:pt idx="463">
                  <c:v>81.232417249624504</c:v>
                </c:pt>
                <c:pt idx="464">
                  <c:v>81.091781691265595</c:v>
                </c:pt>
                <c:pt idx="465">
                  <c:v>80.948151531134997</c:v>
                </c:pt>
                <c:pt idx="466">
                  <c:v>80.802398908022198</c:v>
                </c:pt>
                <c:pt idx="467">
                  <c:v>80.661767594671005</c:v>
                </c:pt>
                <c:pt idx="468">
                  <c:v>80.521989703759303</c:v>
                </c:pt>
                <c:pt idx="469">
                  <c:v>80.381359860822897</c:v>
                </c:pt>
                <c:pt idx="470">
                  <c:v>80.250836787402207</c:v>
                </c:pt>
                <c:pt idx="471">
                  <c:v>80.113651829666694</c:v>
                </c:pt>
                <c:pt idx="472">
                  <c:v>79.973896422744602</c:v>
                </c:pt>
                <c:pt idx="473">
                  <c:v>79.837993467218894</c:v>
                </c:pt>
                <c:pt idx="474">
                  <c:v>79.706237174393294</c:v>
                </c:pt>
                <c:pt idx="475">
                  <c:v>79.574097488549</c:v>
                </c:pt>
                <c:pt idx="476">
                  <c:v>79.446156304392204</c:v>
                </c:pt>
                <c:pt idx="477">
                  <c:v>79.322478186145005</c:v>
                </c:pt>
                <c:pt idx="478">
                  <c:v>79.185678486239496</c:v>
                </c:pt>
                <c:pt idx="479">
                  <c:v>79.054798802377505</c:v>
                </c:pt>
                <c:pt idx="480">
                  <c:v>78.926392942825899</c:v>
                </c:pt>
                <c:pt idx="481">
                  <c:v>78.510812693333904</c:v>
                </c:pt>
                <c:pt idx="482">
                  <c:v>77.801626581851906</c:v>
                </c:pt>
                <c:pt idx="483">
                  <c:v>77.150763600040094</c:v>
                </c:pt>
                <c:pt idx="484">
                  <c:v>76.544033429637906</c:v>
                </c:pt>
                <c:pt idx="485">
                  <c:v>75.969311881352695</c:v>
                </c:pt>
                <c:pt idx="486">
                  <c:v>75.400964316551907</c:v>
                </c:pt>
                <c:pt idx="487">
                  <c:v>75.155262091922907</c:v>
                </c:pt>
                <c:pt idx="488">
                  <c:v>75.369301524951794</c:v>
                </c:pt>
                <c:pt idx="489">
                  <c:v>75.582784178721198</c:v>
                </c:pt>
                <c:pt idx="490">
                  <c:v>75.801130907059601</c:v>
                </c:pt>
                <c:pt idx="491">
                  <c:v>76.012129993043501</c:v>
                </c:pt>
                <c:pt idx="492">
                  <c:v>76.216522932139895</c:v>
                </c:pt>
                <c:pt idx="493">
                  <c:v>76.416829338385597</c:v>
                </c:pt>
                <c:pt idx="494">
                  <c:v>76.630453409478903</c:v>
                </c:pt>
                <c:pt idx="495">
                  <c:v>76.837470946199801</c:v>
                </c:pt>
                <c:pt idx="496">
                  <c:v>77.057954905370906</c:v>
                </c:pt>
                <c:pt idx="497">
                  <c:v>77.266012476998498</c:v>
                </c:pt>
                <c:pt idx="498">
                  <c:v>77.465786785315103</c:v>
                </c:pt>
                <c:pt idx="499">
                  <c:v>77.666071394178601</c:v>
                </c:pt>
                <c:pt idx="500">
                  <c:v>77.851801213552903</c:v>
                </c:pt>
                <c:pt idx="501">
                  <c:v>78.042553019630603</c:v>
                </c:pt>
                <c:pt idx="502">
                  <c:v>78.2364691509637</c:v>
                </c:pt>
                <c:pt idx="503">
                  <c:v>78.430573232092399</c:v>
                </c:pt>
                <c:pt idx="504">
                  <c:v>78.618060142647707</c:v>
                </c:pt>
                <c:pt idx="505">
                  <c:v>78.803698731733107</c:v>
                </c:pt>
                <c:pt idx="506">
                  <c:v>78.988600011350798</c:v>
                </c:pt>
                <c:pt idx="507">
                  <c:v>79.171509181813406</c:v>
                </c:pt>
                <c:pt idx="508">
                  <c:v>79.361429751580403</c:v>
                </c:pt>
                <c:pt idx="509">
                  <c:v>79.539265681166199</c:v>
                </c:pt>
                <c:pt idx="510">
                  <c:v>79.720116634815994</c:v>
                </c:pt>
                <c:pt idx="511">
                  <c:v>79.902231664706093</c:v>
                </c:pt>
                <c:pt idx="512">
                  <c:v>80.091753790474101</c:v>
                </c:pt>
                <c:pt idx="513">
                  <c:v>80.2741216457202</c:v>
                </c:pt>
                <c:pt idx="514">
                  <c:v>80.449208408631193</c:v>
                </c:pt>
                <c:pt idx="515">
                  <c:v>80.632850982446996</c:v>
                </c:pt>
                <c:pt idx="516">
                  <c:v>80.819723039889297</c:v>
                </c:pt>
                <c:pt idx="517">
                  <c:v>81.007542333497</c:v>
                </c:pt>
                <c:pt idx="518">
                  <c:v>81.1936985102097</c:v>
                </c:pt>
                <c:pt idx="519">
                  <c:v>81.379744649137393</c:v>
                </c:pt>
                <c:pt idx="520">
                  <c:v>81.564781698237596</c:v>
                </c:pt>
                <c:pt idx="521">
                  <c:v>81.744934703089797</c:v>
                </c:pt>
                <c:pt idx="522">
                  <c:v>81.909562451894601</c:v>
                </c:pt>
                <c:pt idx="523">
                  <c:v>82.069934602223896</c:v>
                </c:pt>
                <c:pt idx="524">
                  <c:v>82.230366899934594</c:v>
                </c:pt>
                <c:pt idx="525">
                  <c:v>82.391633029364002</c:v>
                </c:pt>
                <c:pt idx="526">
                  <c:v>82.554133885198397</c:v>
                </c:pt>
                <c:pt idx="527">
                  <c:v>82.717281836971296</c:v>
                </c:pt>
                <c:pt idx="528">
                  <c:v>82.884373220900699</c:v>
                </c:pt>
                <c:pt idx="529">
                  <c:v>83.351976365767797</c:v>
                </c:pt>
                <c:pt idx="530">
                  <c:v>83.523810471563095</c:v>
                </c:pt>
                <c:pt idx="531">
                  <c:v>83.688186078664799</c:v>
                </c:pt>
                <c:pt idx="532">
                  <c:v>83.852268045786502</c:v>
                </c:pt>
                <c:pt idx="533">
                  <c:v>84.016763037410897</c:v>
                </c:pt>
                <c:pt idx="534">
                  <c:v>84.181341224123301</c:v>
                </c:pt>
                <c:pt idx="535">
                  <c:v>84.346497256049503</c:v>
                </c:pt>
                <c:pt idx="536">
                  <c:v>84.511789377525204</c:v>
                </c:pt>
                <c:pt idx="537">
                  <c:v>84.676875772356098</c:v>
                </c:pt>
                <c:pt idx="538">
                  <c:v>84.842206160794802</c:v>
                </c:pt>
                <c:pt idx="539">
                  <c:v>85.007891380645404</c:v>
                </c:pt>
                <c:pt idx="540">
                  <c:v>85.173563811009203</c:v>
                </c:pt>
                <c:pt idx="541">
                  <c:v>85.339274959986597</c:v>
                </c:pt>
                <c:pt idx="542">
                  <c:v>85.504817652140005</c:v>
                </c:pt>
                <c:pt idx="543">
                  <c:v>85.670299046723201</c:v>
                </c:pt>
                <c:pt idx="544">
                  <c:v>85.835720398891397</c:v>
                </c:pt>
                <c:pt idx="545">
                  <c:v>86.001337428176399</c:v>
                </c:pt>
                <c:pt idx="546">
                  <c:v>86.166963886530695</c:v>
                </c:pt>
                <c:pt idx="547">
                  <c:v>86.341284362061899</c:v>
                </c:pt>
                <c:pt idx="548">
                  <c:v>86.524282394207006</c:v>
                </c:pt>
                <c:pt idx="549">
                  <c:v>86.700332974852998</c:v>
                </c:pt>
                <c:pt idx="550">
                  <c:v>86.882681713832596</c:v>
                </c:pt>
                <c:pt idx="551">
                  <c:v>87.550822484751507</c:v>
                </c:pt>
                <c:pt idx="552">
                  <c:v>87.745929886911</c:v>
                </c:pt>
                <c:pt idx="553">
                  <c:v>87.925645452335203</c:v>
                </c:pt>
                <c:pt idx="554">
                  <c:v>88.090700190587796</c:v>
                </c:pt>
                <c:pt idx="555">
                  <c:v>88.266055168841703</c:v>
                </c:pt>
                <c:pt idx="556">
                  <c:v>88.456689956847995</c:v>
                </c:pt>
                <c:pt idx="557">
                  <c:v>88.639543039947299</c:v>
                </c:pt>
                <c:pt idx="558">
                  <c:v>88.804958474524398</c:v>
                </c:pt>
                <c:pt idx="559">
                  <c:v>88.966410349064603</c:v>
                </c:pt>
                <c:pt idx="560">
                  <c:v>89.127085973863799</c:v>
                </c:pt>
                <c:pt idx="561">
                  <c:v>89.305836028544206</c:v>
                </c:pt>
                <c:pt idx="562">
                  <c:v>89.378703050302207</c:v>
                </c:pt>
                <c:pt idx="563">
                  <c:v>89.494000780958601</c:v>
                </c:pt>
                <c:pt idx="564">
                  <c:v>89.358915592208902</c:v>
                </c:pt>
                <c:pt idx="565">
                  <c:v>89.279783213993895</c:v>
                </c:pt>
                <c:pt idx="566">
                  <c:v>89.373139649411598</c:v>
                </c:pt>
                <c:pt idx="567">
                  <c:v>89.463797565774399</c:v>
                </c:pt>
                <c:pt idx="568">
                  <c:v>89.540280014731195</c:v>
                </c:pt>
                <c:pt idx="569">
                  <c:v>89.325159072567899</c:v>
                </c:pt>
                <c:pt idx="570">
                  <c:v>89.300750881073697</c:v>
                </c:pt>
                <c:pt idx="571">
                  <c:v>89.383819446003301</c:v>
                </c:pt>
                <c:pt idx="572">
                  <c:v>89.463937621722707</c:v>
                </c:pt>
                <c:pt idx="573">
                  <c:v>89.541991075204805</c:v>
                </c:pt>
                <c:pt idx="574">
                  <c:v>89.463604544210597</c:v>
                </c:pt>
                <c:pt idx="575">
                  <c:v>89.376017802754404</c:v>
                </c:pt>
                <c:pt idx="576">
                  <c:v>89.449968945646106</c:v>
                </c:pt>
                <c:pt idx="577">
                  <c:v>89.521507199064203</c:v>
                </c:pt>
                <c:pt idx="578">
                  <c:v>89.397991059415702</c:v>
                </c:pt>
                <c:pt idx="579">
                  <c:v>89.383488276961899</c:v>
                </c:pt>
                <c:pt idx="580">
                  <c:v>89.451351409414798</c:v>
                </c:pt>
                <c:pt idx="581">
                  <c:v>89.517387149787893</c:v>
                </c:pt>
                <c:pt idx="582">
                  <c:v>89.373326837137697</c:v>
                </c:pt>
                <c:pt idx="583">
                  <c:v>89.335354581526602</c:v>
                </c:pt>
                <c:pt idx="584">
                  <c:v>89.398613431065399</c:v>
                </c:pt>
                <c:pt idx="585">
                  <c:v>89.459858140853697</c:v>
                </c:pt>
                <c:pt idx="586">
                  <c:v>89.519602336886706</c:v>
                </c:pt>
                <c:pt idx="587">
                  <c:v>89.366862514755795</c:v>
                </c:pt>
                <c:pt idx="588">
                  <c:v>89.321167053493099</c:v>
                </c:pt>
                <c:pt idx="589">
                  <c:v>89.378907002768401</c:v>
                </c:pt>
                <c:pt idx="590">
                  <c:v>89.434999312254305</c:v>
                </c:pt>
                <c:pt idx="591">
                  <c:v>89.489522477843096</c:v>
                </c:pt>
                <c:pt idx="592">
                  <c:v>89.496485732760405</c:v>
                </c:pt>
                <c:pt idx="593">
                  <c:v>89.247699272831795</c:v>
                </c:pt>
                <c:pt idx="594">
                  <c:v>89.300168819811006</c:v>
                </c:pt>
                <c:pt idx="595">
                  <c:v>89.352340278778001</c:v>
                </c:pt>
                <c:pt idx="596">
                  <c:v>89.403096560280602</c:v>
                </c:pt>
                <c:pt idx="597">
                  <c:v>89.452375857884803</c:v>
                </c:pt>
                <c:pt idx="598">
                  <c:v>89.500694164850501</c:v>
                </c:pt>
                <c:pt idx="599">
                  <c:v>89.522020175895904</c:v>
                </c:pt>
                <c:pt idx="600">
                  <c:v>89.305567577301503</c:v>
                </c:pt>
                <c:pt idx="601">
                  <c:v>89.351796943219099</c:v>
                </c:pt>
                <c:pt idx="602">
                  <c:v>89.398021778081102</c:v>
                </c:pt>
                <c:pt idx="603">
                  <c:v>89.443065854399293</c:v>
                </c:pt>
                <c:pt idx="604">
                  <c:v>89.487023296136698</c:v>
                </c:pt>
                <c:pt idx="605">
                  <c:v>89.513148070513594</c:v>
                </c:pt>
                <c:pt idx="606">
                  <c:v>89.293565862710807</c:v>
                </c:pt>
                <c:pt idx="607">
                  <c:v>89.336065240672298</c:v>
                </c:pt>
                <c:pt idx="608">
                  <c:v>89.378613079886804</c:v>
                </c:pt>
                <c:pt idx="609">
                  <c:v>89.420104473100295</c:v>
                </c:pt>
                <c:pt idx="610">
                  <c:v>89.460603229683997</c:v>
                </c:pt>
                <c:pt idx="611">
                  <c:v>89.500160301815896</c:v>
                </c:pt>
                <c:pt idx="612">
                  <c:v>89.359787634123805</c:v>
                </c:pt>
                <c:pt idx="613">
                  <c:v>89.397821640849301</c:v>
                </c:pt>
                <c:pt idx="614">
                  <c:v>89.436485641364897</c:v>
                </c:pt>
                <c:pt idx="615">
                  <c:v>89.474244360116302</c:v>
                </c:pt>
                <c:pt idx="616">
                  <c:v>89.511207350975198</c:v>
                </c:pt>
                <c:pt idx="617">
                  <c:v>89.369353052751904</c:v>
                </c:pt>
                <c:pt idx="618">
                  <c:v>89.377763794250797</c:v>
                </c:pt>
                <c:pt idx="619">
                  <c:v>89.414328597091796</c:v>
                </c:pt>
                <c:pt idx="620">
                  <c:v>89.450135922634601</c:v>
                </c:pt>
                <c:pt idx="621">
                  <c:v>89.485076583406595</c:v>
                </c:pt>
                <c:pt idx="622">
                  <c:v>89.502236608403805</c:v>
                </c:pt>
                <c:pt idx="623">
                  <c:v>89.357958364623897</c:v>
                </c:pt>
                <c:pt idx="624">
                  <c:v>89.392853695370405</c:v>
                </c:pt>
                <c:pt idx="625">
                  <c:v>89.4269709449282</c:v>
                </c:pt>
                <c:pt idx="626">
                  <c:v>89.460221437245707</c:v>
                </c:pt>
                <c:pt idx="627">
                  <c:v>89.492865440148904</c:v>
                </c:pt>
                <c:pt idx="628">
                  <c:v>89.468930215019299</c:v>
                </c:pt>
                <c:pt idx="629">
                  <c:v>89.355330625387296</c:v>
                </c:pt>
                <c:pt idx="630">
                  <c:v>89.387988043541398</c:v>
                </c:pt>
                <c:pt idx="631">
                  <c:v>89.420094527151207</c:v>
                </c:pt>
                <c:pt idx="632">
                  <c:v>89.451516730852305</c:v>
                </c:pt>
                <c:pt idx="633">
                  <c:v>89.482263463146595</c:v>
                </c:pt>
                <c:pt idx="634">
                  <c:v>89.4957257950567</c:v>
                </c:pt>
                <c:pt idx="635">
                  <c:v>89.346743561536599</c:v>
                </c:pt>
                <c:pt idx="636">
                  <c:v>89.377942910184402</c:v>
                </c:pt>
                <c:pt idx="637">
                  <c:v>89.408476779262998</c:v>
                </c:pt>
                <c:pt idx="638">
                  <c:v>89.438211521606902</c:v>
                </c:pt>
                <c:pt idx="639">
                  <c:v>89.467499675202106</c:v>
                </c:pt>
                <c:pt idx="640">
                  <c:v>89.496173545144302</c:v>
                </c:pt>
                <c:pt idx="641">
                  <c:v>89.397837506178703</c:v>
                </c:pt>
                <c:pt idx="642">
                  <c:v>89.426700035630205</c:v>
                </c:pt>
                <c:pt idx="643">
                  <c:v>89.4552817857913</c:v>
                </c:pt>
                <c:pt idx="644">
                  <c:v>89.483483485184294</c:v>
                </c:pt>
                <c:pt idx="645">
                  <c:v>89.510962025276697</c:v>
                </c:pt>
                <c:pt idx="646">
                  <c:v>89.387933911743303</c:v>
                </c:pt>
                <c:pt idx="647">
                  <c:v>89.400179822974195</c:v>
                </c:pt>
                <c:pt idx="648">
                  <c:v>89.427913509475999</c:v>
                </c:pt>
                <c:pt idx="649">
                  <c:v>89.455215162392093</c:v>
                </c:pt>
                <c:pt idx="650">
                  <c:v>89.481828871409505</c:v>
                </c:pt>
                <c:pt idx="651">
                  <c:v>89.490737645644103</c:v>
                </c:pt>
                <c:pt idx="652">
                  <c:v>89.337430508865296</c:v>
                </c:pt>
                <c:pt idx="653">
                  <c:v>89.365039764815293</c:v>
                </c:pt>
                <c:pt idx="654">
                  <c:v>89.392092957042394</c:v>
                </c:pt>
                <c:pt idx="655">
                  <c:v>89.418401239098202</c:v>
                </c:pt>
                <c:pt idx="656">
                  <c:v>89.444420834866307</c:v>
                </c:pt>
                <c:pt idx="657">
                  <c:v>89.469918078225504</c:v>
                </c:pt>
                <c:pt idx="658">
                  <c:v>89.495068598046103</c:v>
                </c:pt>
                <c:pt idx="659">
                  <c:v>89.459113105801094</c:v>
                </c:pt>
                <c:pt idx="660">
                  <c:v>89.345332202241593</c:v>
                </c:pt>
                <c:pt idx="661">
                  <c:v>89.153780063266595</c:v>
                </c:pt>
                <c:pt idx="662">
                  <c:v>88.884254411721699</c:v>
                </c:pt>
                <c:pt idx="663">
                  <c:v>88.627886350580994</c:v>
                </c:pt>
                <c:pt idx="664">
                  <c:v>88.377799640563595</c:v>
                </c:pt>
                <c:pt idx="665">
                  <c:v>88.132718571770198</c:v>
                </c:pt>
                <c:pt idx="666">
                  <c:v>87.897134788280795</c:v>
                </c:pt>
                <c:pt idx="667">
                  <c:v>87.662176270107295</c:v>
                </c:pt>
                <c:pt idx="668">
                  <c:v>87.4326779914323</c:v>
                </c:pt>
                <c:pt idx="669">
                  <c:v>87.211264995716405</c:v>
                </c:pt>
                <c:pt idx="670">
                  <c:v>86.9973872578731</c:v>
                </c:pt>
                <c:pt idx="671">
                  <c:v>86.778983532893704</c:v>
                </c:pt>
                <c:pt idx="672">
                  <c:v>86.567522479369998</c:v>
                </c:pt>
                <c:pt idx="673">
                  <c:v>86.362860145791203</c:v>
                </c:pt>
                <c:pt idx="674">
                  <c:v>86.164656042189904</c:v>
                </c:pt>
                <c:pt idx="675">
                  <c:v>85.962687588219097</c:v>
                </c:pt>
                <c:pt idx="676">
                  <c:v>85.7655924356296</c:v>
                </c:pt>
                <c:pt idx="677">
                  <c:v>85.574362219309506</c:v>
                </c:pt>
                <c:pt idx="678">
                  <c:v>85.388813090335304</c:v>
                </c:pt>
                <c:pt idx="679">
                  <c:v>85.2040539781364</c:v>
                </c:pt>
                <c:pt idx="680">
                  <c:v>85.018222610019293</c:v>
                </c:pt>
                <c:pt idx="681">
                  <c:v>84.837731227555395</c:v>
                </c:pt>
                <c:pt idx="682">
                  <c:v>84.662150349692396</c:v>
                </c:pt>
                <c:pt idx="683">
                  <c:v>84.4912586769711</c:v>
                </c:pt>
                <c:pt idx="684">
                  <c:v>84.317957367484297</c:v>
                </c:pt>
                <c:pt idx="685">
                  <c:v>84.145895508680894</c:v>
                </c:pt>
                <c:pt idx="686">
                  <c:v>83.978168294992898</c:v>
                </c:pt>
                <c:pt idx="687">
                  <c:v>83.814623898035506</c:v>
                </c:pt>
                <c:pt idx="688">
                  <c:v>83.655086994175306</c:v>
                </c:pt>
                <c:pt idx="689">
                  <c:v>83.494281882078894</c:v>
                </c:pt>
                <c:pt idx="690">
                  <c:v>83.332516996962795</c:v>
                </c:pt>
                <c:pt idx="691">
                  <c:v>83.174828557420099</c:v>
                </c:pt>
                <c:pt idx="692">
                  <c:v>83.020764062431994</c:v>
                </c:pt>
                <c:pt idx="693">
                  <c:v>82.870165551764799</c:v>
                </c:pt>
                <c:pt idx="694">
                  <c:v>82.7238273507554</c:v>
                </c:pt>
                <c:pt idx="695">
                  <c:v>82.568857500063203</c:v>
                </c:pt>
                <c:pt idx="696">
                  <c:v>82.418930765419006</c:v>
                </c:pt>
                <c:pt idx="697">
                  <c:v>82.272226488670796</c:v>
                </c:pt>
                <c:pt idx="698">
                  <c:v>82.128590024238207</c:v>
                </c:pt>
                <c:pt idx="699">
                  <c:v>81.987889885365306</c:v>
                </c:pt>
                <c:pt idx="700">
                  <c:v>81.852182020559297</c:v>
                </c:pt>
                <c:pt idx="701">
                  <c:v>81.703801497328897</c:v>
                </c:pt>
                <c:pt idx="702">
                  <c:v>81.562692100154393</c:v>
                </c:pt>
                <c:pt idx="703">
                  <c:v>81.424379512533093</c:v>
                </c:pt>
                <c:pt idx="704">
                  <c:v>81.288746323411203</c:v>
                </c:pt>
                <c:pt idx="705">
                  <c:v>81.155662592278603</c:v>
                </c:pt>
                <c:pt idx="706">
                  <c:v>81.025823080360198</c:v>
                </c:pt>
                <c:pt idx="707">
                  <c:v>80.887676234415196</c:v>
                </c:pt>
                <c:pt idx="708">
                  <c:v>80.753303101926605</c:v>
                </c:pt>
                <c:pt idx="709">
                  <c:v>80.621392506964995</c:v>
                </c:pt>
                <c:pt idx="710">
                  <c:v>80.491908165523199</c:v>
                </c:pt>
                <c:pt idx="711">
                  <c:v>80.364759057195698</c:v>
                </c:pt>
                <c:pt idx="712">
                  <c:v>80.239824772691705</c:v>
                </c:pt>
                <c:pt idx="713">
                  <c:v>80.113053274305798</c:v>
                </c:pt>
                <c:pt idx="714">
                  <c:v>79.983652570632898</c:v>
                </c:pt>
                <c:pt idx="715">
                  <c:v>79.856440666309396</c:v>
                </c:pt>
                <c:pt idx="716">
                  <c:v>79.7324354856962</c:v>
                </c:pt>
                <c:pt idx="717">
                  <c:v>79.609565946999894</c:v>
                </c:pt>
                <c:pt idx="718">
                  <c:v>79.489411198226406</c:v>
                </c:pt>
                <c:pt idx="719">
                  <c:v>79.370866152563195</c:v>
                </c:pt>
                <c:pt idx="720">
                  <c:v>79.249233021565303</c:v>
                </c:pt>
                <c:pt idx="721">
                  <c:v>78.600367103756597</c:v>
                </c:pt>
                <c:pt idx="722">
                  <c:v>77.949287282065796</c:v>
                </c:pt>
                <c:pt idx="723">
                  <c:v>77.341580142500206</c:v>
                </c:pt>
                <c:pt idx="724">
                  <c:v>76.770286667073407</c:v>
                </c:pt>
                <c:pt idx="725">
                  <c:v>76.204066823309304</c:v>
                </c:pt>
                <c:pt idx="726">
                  <c:v>75.659647674057794</c:v>
                </c:pt>
                <c:pt idx="727">
                  <c:v>75.869186623795201</c:v>
                </c:pt>
                <c:pt idx="728">
                  <c:v>76.035304254311598</c:v>
                </c:pt>
                <c:pt idx="729">
                  <c:v>76.1865771844747</c:v>
                </c:pt>
                <c:pt idx="730">
                  <c:v>76.331382763934201</c:v>
                </c:pt>
                <c:pt idx="731">
                  <c:v>76.473520625053993</c:v>
                </c:pt>
                <c:pt idx="732">
                  <c:v>76.620596537289501</c:v>
                </c:pt>
                <c:pt idx="733">
                  <c:v>76.766458078303899</c:v>
                </c:pt>
                <c:pt idx="734">
                  <c:v>76.910783996110695</c:v>
                </c:pt>
                <c:pt idx="735">
                  <c:v>77.053168326912996</c:v>
                </c:pt>
                <c:pt idx="736">
                  <c:v>77.193616083432204</c:v>
                </c:pt>
                <c:pt idx="737">
                  <c:v>77.332505189314702</c:v>
                </c:pt>
                <c:pt idx="738">
                  <c:v>77.470379301928702</c:v>
                </c:pt>
                <c:pt idx="739">
                  <c:v>77.607480989742996</c:v>
                </c:pt>
                <c:pt idx="740">
                  <c:v>77.743501953714798</c:v>
                </c:pt>
                <c:pt idx="741">
                  <c:v>77.878780296932504</c:v>
                </c:pt>
                <c:pt idx="742">
                  <c:v>78.013509679680695</c:v>
                </c:pt>
                <c:pt idx="743">
                  <c:v>78.147977305264803</c:v>
                </c:pt>
                <c:pt idx="744">
                  <c:v>78.282285066690605</c:v>
                </c:pt>
                <c:pt idx="745">
                  <c:v>78.416222874144395</c:v>
                </c:pt>
                <c:pt idx="746">
                  <c:v>78.549655465289703</c:v>
                </c:pt>
                <c:pt idx="747">
                  <c:v>78.682659302147897</c:v>
                </c:pt>
                <c:pt idx="748">
                  <c:v>78.815391327997204</c:v>
                </c:pt>
                <c:pt idx="749">
                  <c:v>78.948056347715294</c:v>
                </c:pt>
                <c:pt idx="750">
                  <c:v>79.080400749197096</c:v>
                </c:pt>
                <c:pt idx="751">
                  <c:v>79.212391106739204</c:v>
                </c:pt>
                <c:pt idx="752">
                  <c:v>79.344008584349893</c:v>
                </c:pt>
                <c:pt idx="753">
                  <c:v>79.475021055764799</c:v>
                </c:pt>
                <c:pt idx="754">
                  <c:v>79.605886465753201</c:v>
                </c:pt>
                <c:pt idx="755">
                  <c:v>79.718621721273706</c:v>
                </c:pt>
                <c:pt idx="756">
                  <c:v>79.837699208197506</c:v>
                </c:pt>
                <c:pt idx="757">
                  <c:v>79.950585959514001</c:v>
                </c:pt>
                <c:pt idx="758">
                  <c:v>80.060341543662105</c:v>
                </c:pt>
                <c:pt idx="759">
                  <c:v>80.168438296512804</c:v>
                </c:pt>
                <c:pt idx="760">
                  <c:v>80.275466571245104</c:v>
                </c:pt>
                <c:pt idx="761">
                  <c:v>80.381785985456006</c:v>
                </c:pt>
                <c:pt idx="762">
                  <c:v>80.487299991138002</c:v>
                </c:pt>
                <c:pt idx="763">
                  <c:v>80.588756938376093</c:v>
                </c:pt>
                <c:pt idx="764">
                  <c:v>80.681118002967494</c:v>
                </c:pt>
                <c:pt idx="765">
                  <c:v>80.769975527317698</c:v>
                </c:pt>
                <c:pt idx="766">
                  <c:v>80.857625602393298</c:v>
                </c:pt>
                <c:pt idx="767">
                  <c:v>80.944751282546903</c:v>
                </c:pt>
                <c:pt idx="768">
                  <c:v>81.031826489154795</c:v>
                </c:pt>
                <c:pt idx="769">
                  <c:v>81.118816771780999</c:v>
                </c:pt>
                <c:pt idx="770">
                  <c:v>81.205931578786803</c:v>
                </c:pt>
                <c:pt idx="771">
                  <c:v>81.294107624633099</c:v>
                </c:pt>
                <c:pt idx="772">
                  <c:v>81.437695939706202</c:v>
                </c:pt>
                <c:pt idx="773">
                  <c:v>81.947046105561199</c:v>
                </c:pt>
                <c:pt idx="774">
                  <c:v>82.044275787454296</c:v>
                </c:pt>
                <c:pt idx="775">
                  <c:v>82.133574368223194</c:v>
                </c:pt>
                <c:pt idx="776">
                  <c:v>82.221874885453005</c:v>
                </c:pt>
                <c:pt idx="777">
                  <c:v>82.310146617384106</c:v>
                </c:pt>
                <c:pt idx="778">
                  <c:v>82.398728113337299</c:v>
                </c:pt>
                <c:pt idx="779">
                  <c:v>82.492427365953205</c:v>
                </c:pt>
                <c:pt idx="780">
                  <c:v>82.589669186784207</c:v>
                </c:pt>
                <c:pt idx="781">
                  <c:v>82.866462027053601</c:v>
                </c:pt>
                <c:pt idx="782">
                  <c:v>82.986415594125802</c:v>
                </c:pt>
                <c:pt idx="783">
                  <c:v>83.081785005564896</c:v>
                </c:pt>
                <c:pt idx="784">
                  <c:v>83.175715649940599</c:v>
                </c:pt>
                <c:pt idx="785">
                  <c:v>83.274188411234704</c:v>
                </c:pt>
                <c:pt idx="786">
                  <c:v>83.549272425920506</c:v>
                </c:pt>
                <c:pt idx="787">
                  <c:v>83.658799573840895</c:v>
                </c:pt>
                <c:pt idx="788">
                  <c:v>83.966401142252494</c:v>
                </c:pt>
                <c:pt idx="789">
                  <c:v>84.070593211731193</c:v>
                </c:pt>
                <c:pt idx="790">
                  <c:v>84.169458175161793</c:v>
                </c:pt>
                <c:pt idx="791">
                  <c:v>84.267246638361001</c:v>
                </c:pt>
                <c:pt idx="792">
                  <c:v>84.364838197305005</c:v>
                </c:pt>
                <c:pt idx="793">
                  <c:v>84.4624033155728</c:v>
                </c:pt>
                <c:pt idx="794">
                  <c:v>84.559734030988395</c:v>
                </c:pt>
                <c:pt idx="795">
                  <c:v>84.662851307477197</c:v>
                </c:pt>
                <c:pt idx="796">
                  <c:v>84.869202147266293</c:v>
                </c:pt>
                <c:pt idx="797">
                  <c:v>85.086618662611997</c:v>
                </c:pt>
                <c:pt idx="798">
                  <c:v>85.192657857946202</c:v>
                </c:pt>
                <c:pt idx="799">
                  <c:v>85.294524234846804</c:v>
                </c:pt>
                <c:pt idx="800">
                  <c:v>85.405393794855897</c:v>
                </c:pt>
                <c:pt idx="801">
                  <c:v>85.527441261701199</c:v>
                </c:pt>
                <c:pt idx="802">
                  <c:v>85.6511866502521</c:v>
                </c:pt>
                <c:pt idx="803">
                  <c:v>85.760760822095406</c:v>
                </c:pt>
                <c:pt idx="804">
                  <c:v>85.863612353466905</c:v>
                </c:pt>
                <c:pt idx="805">
                  <c:v>85.964595276821996</c:v>
                </c:pt>
                <c:pt idx="806">
                  <c:v>86.064944649273897</c:v>
                </c:pt>
                <c:pt idx="807">
                  <c:v>86.171367661755198</c:v>
                </c:pt>
                <c:pt idx="808">
                  <c:v>86.467790823587606</c:v>
                </c:pt>
                <c:pt idx="809">
                  <c:v>86.5864627438242</c:v>
                </c:pt>
                <c:pt idx="810">
                  <c:v>86.6990365030844</c:v>
                </c:pt>
                <c:pt idx="811">
                  <c:v>86.804537029427905</c:v>
                </c:pt>
                <c:pt idx="812">
                  <c:v>86.920725788687605</c:v>
                </c:pt>
                <c:pt idx="813">
                  <c:v>87.036497874533595</c:v>
                </c:pt>
                <c:pt idx="814">
                  <c:v>87.142402601894702</c:v>
                </c:pt>
                <c:pt idx="815">
                  <c:v>87.246231800775803</c:v>
                </c:pt>
                <c:pt idx="816">
                  <c:v>87.349419564768795</c:v>
                </c:pt>
                <c:pt idx="817">
                  <c:v>87.459608665080907</c:v>
                </c:pt>
                <c:pt idx="818">
                  <c:v>87.579272992446207</c:v>
                </c:pt>
                <c:pt idx="819">
                  <c:v>87.686724269440703</c:v>
                </c:pt>
                <c:pt idx="820">
                  <c:v>87.790983300524502</c:v>
                </c:pt>
                <c:pt idx="821">
                  <c:v>87.894289313073202</c:v>
                </c:pt>
                <c:pt idx="822">
                  <c:v>88.002164025810799</c:v>
                </c:pt>
                <c:pt idx="823">
                  <c:v>88.115596366583503</c:v>
                </c:pt>
                <c:pt idx="824">
                  <c:v>88.220858739762093</c:v>
                </c:pt>
                <c:pt idx="825">
                  <c:v>88.324440278563202</c:v>
                </c:pt>
                <c:pt idx="826">
                  <c:v>88.430772920933293</c:v>
                </c:pt>
                <c:pt idx="827">
                  <c:v>88.548428731232505</c:v>
                </c:pt>
                <c:pt idx="828">
                  <c:v>88.655286441919003</c:v>
                </c:pt>
                <c:pt idx="829">
                  <c:v>88.7592828133144</c:v>
                </c:pt>
                <c:pt idx="830">
                  <c:v>88.862624225793198</c:v>
                </c:pt>
                <c:pt idx="831">
                  <c:v>88.966323051413497</c:v>
                </c:pt>
                <c:pt idx="832">
                  <c:v>89.086771681387205</c:v>
                </c:pt>
                <c:pt idx="833">
                  <c:v>89.199792376987602</c:v>
                </c:pt>
                <c:pt idx="834">
                  <c:v>89.305368625321407</c:v>
                </c:pt>
                <c:pt idx="835">
                  <c:v>89.409582812546802</c:v>
                </c:pt>
                <c:pt idx="836">
                  <c:v>89.455791562402993</c:v>
                </c:pt>
                <c:pt idx="837">
                  <c:v>89.495030811307799</c:v>
                </c:pt>
                <c:pt idx="838">
                  <c:v>89.434961866324301</c:v>
                </c:pt>
                <c:pt idx="839">
                  <c:v>89.391605840679702</c:v>
                </c:pt>
                <c:pt idx="840">
                  <c:v>89.429903706364101</c:v>
                </c:pt>
                <c:pt idx="841">
                  <c:v>89.467304491686505</c:v>
                </c:pt>
                <c:pt idx="842">
                  <c:v>89.503895608862805</c:v>
                </c:pt>
                <c:pt idx="843">
                  <c:v>89.366408318580497</c:v>
                </c:pt>
                <c:pt idx="844">
                  <c:v>89.401714651287904</c:v>
                </c:pt>
                <c:pt idx="845">
                  <c:v>89.437579615934297</c:v>
                </c:pt>
                <c:pt idx="846">
                  <c:v>89.472675696639399</c:v>
                </c:pt>
                <c:pt idx="847">
                  <c:v>89.506934733109503</c:v>
                </c:pt>
                <c:pt idx="848">
                  <c:v>89.371193716826397</c:v>
                </c:pt>
                <c:pt idx="849">
                  <c:v>89.403934994414797</c:v>
                </c:pt>
                <c:pt idx="850">
                  <c:v>89.437731049623096</c:v>
                </c:pt>
                <c:pt idx="851">
                  <c:v>89.470767219093204</c:v>
                </c:pt>
                <c:pt idx="852">
                  <c:v>89.503112203825694</c:v>
                </c:pt>
                <c:pt idx="853">
                  <c:v>89.361342808391797</c:v>
                </c:pt>
                <c:pt idx="854">
                  <c:v>89.392837122612093</c:v>
                </c:pt>
                <c:pt idx="855">
                  <c:v>89.4249537837551</c:v>
                </c:pt>
                <c:pt idx="856">
                  <c:v>89.456342971865595</c:v>
                </c:pt>
                <c:pt idx="857">
                  <c:v>89.487089257523607</c:v>
                </c:pt>
                <c:pt idx="858">
                  <c:v>89.503153836200099</c:v>
                </c:pt>
                <c:pt idx="859">
                  <c:v>89.369288539393196</c:v>
                </c:pt>
                <c:pt idx="860">
                  <c:v>89.400181034794699</c:v>
                </c:pt>
                <c:pt idx="861">
                  <c:v>89.430341703237303</c:v>
                </c:pt>
                <c:pt idx="862">
                  <c:v>89.459868503102797</c:v>
                </c:pt>
                <c:pt idx="863">
                  <c:v>89.488799031969293</c:v>
                </c:pt>
                <c:pt idx="864">
                  <c:v>89.464152867976694</c:v>
                </c:pt>
                <c:pt idx="865">
                  <c:v>89.355892484482695</c:v>
                </c:pt>
                <c:pt idx="866">
                  <c:v>89.385281341536199</c:v>
                </c:pt>
                <c:pt idx="867">
                  <c:v>89.413976590079301</c:v>
                </c:pt>
                <c:pt idx="868">
                  <c:v>89.442077162186095</c:v>
                </c:pt>
                <c:pt idx="869">
                  <c:v>89.469639468793105</c:v>
                </c:pt>
                <c:pt idx="870">
                  <c:v>89.4966884671597</c:v>
                </c:pt>
                <c:pt idx="871">
                  <c:v>89.406917087749306</c:v>
                </c:pt>
                <c:pt idx="872">
                  <c:v>89.434042506273101</c:v>
                </c:pt>
                <c:pt idx="873">
                  <c:v>89.4608434744883</c:v>
                </c:pt>
                <c:pt idx="874">
                  <c:v>89.487129230886097</c:v>
                </c:pt>
                <c:pt idx="875">
                  <c:v>89.479912645584903</c:v>
                </c:pt>
                <c:pt idx="876">
                  <c:v>89.383363573037997</c:v>
                </c:pt>
                <c:pt idx="877">
                  <c:v>89.410014626164994</c:v>
                </c:pt>
                <c:pt idx="878">
                  <c:v>89.436074069745004</c:v>
                </c:pt>
                <c:pt idx="879">
                  <c:v>89.461643575650498</c:v>
                </c:pt>
                <c:pt idx="880">
                  <c:v>89.486786016027494</c:v>
                </c:pt>
                <c:pt idx="881">
                  <c:v>89.511599292313704</c:v>
                </c:pt>
                <c:pt idx="882">
                  <c:v>89.394979185532804</c:v>
                </c:pt>
                <c:pt idx="883">
                  <c:v>89.404927017143706</c:v>
                </c:pt>
                <c:pt idx="884">
                  <c:v>89.430060317021201</c:v>
                </c:pt>
                <c:pt idx="885">
                  <c:v>89.454760979936694</c:v>
                </c:pt>
                <c:pt idx="886">
                  <c:v>89.478992562301002</c:v>
                </c:pt>
                <c:pt idx="887">
                  <c:v>89.5028536310557</c:v>
                </c:pt>
                <c:pt idx="888">
                  <c:v>89.355853583576504</c:v>
                </c:pt>
                <c:pt idx="889">
                  <c:v>89.379298261726703</c:v>
                </c:pt>
                <c:pt idx="890">
                  <c:v>89.403874100984893</c:v>
                </c:pt>
                <c:pt idx="891">
                  <c:v>89.4279524499904</c:v>
                </c:pt>
                <c:pt idx="892">
                  <c:v>89.451608178855196</c:v>
                </c:pt>
                <c:pt idx="893">
                  <c:v>89.474887851006599</c:v>
                </c:pt>
                <c:pt idx="894">
                  <c:v>89.497801257086294</c:v>
                </c:pt>
                <c:pt idx="895">
                  <c:v>89.402216375713095</c:v>
                </c:pt>
                <c:pt idx="896">
                  <c:v>89.425274743722397</c:v>
                </c:pt>
                <c:pt idx="897">
                  <c:v>89.448412594388998</c:v>
                </c:pt>
                <c:pt idx="898">
                  <c:v>89.471197212895703</c:v>
                </c:pt>
                <c:pt idx="899">
                  <c:v>89.493566697749699</c:v>
                </c:pt>
                <c:pt idx="900">
                  <c:v>89.447542750063604</c:v>
                </c:pt>
                <c:pt idx="901">
                  <c:v>89.207885979752803</c:v>
                </c:pt>
                <c:pt idx="902">
                  <c:v>88.930067342501204</c:v>
                </c:pt>
                <c:pt idx="903">
                  <c:v>88.672572186507495</c:v>
                </c:pt>
                <c:pt idx="904">
                  <c:v>88.424701675420707</c:v>
                </c:pt>
                <c:pt idx="905">
                  <c:v>88.184781390454404</c:v>
                </c:pt>
                <c:pt idx="906">
                  <c:v>87.955132360840096</c:v>
                </c:pt>
                <c:pt idx="907">
                  <c:v>87.731113800585106</c:v>
                </c:pt>
                <c:pt idx="908">
                  <c:v>87.510418878369194</c:v>
                </c:pt>
                <c:pt idx="909">
                  <c:v>87.298618342734997</c:v>
                </c:pt>
                <c:pt idx="910">
                  <c:v>87.0944741671006</c:v>
                </c:pt>
                <c:pt idx="911">
                  <c:v>86.8923584076542</c:v>
                </c:pt>
                <c:pt idx="912">
                  <c:v>86.691096969281304</c:v>
                </c:pt>
                <c:pt idx="913">
                  <c:v>86.496502233398502</c:v>
                </c:pt>
                <c:pt idx="914">
                  <c:v>86.308052663564993</c:v>
                </c:pt>
                <c:pt idx="915">
                  <c:v>86.125820884275001</c:v>
                </c:pt>
                <c:pt idx="916">
                  <c:v>85.937094430771594</c:v>
                </c:pt>
                <c:pt idx="917">
                  <c:v>85.755113163938304</c:v>
                </c:pt>
                <c:pt idx="918">
                  <c:v>85.578367832376202</c:v>
                </c:pt>
                <c:pt idx="919">
                  <c:v>85.406622054080401</c:v>
                </c:pt>
                <c:pt idx="920">
                  <c:v>85.237827544029102</c:v>
                </c:pt>
                <c:pt idx="921">
                  <c:v>85.064572786170999</c:v>
                </c:pt>
                <c:pt idx="922">
                  <c:v>84.896925616115595</c:v>
                </c:pt>
                <c:pt idx="923">
                  <c:v>84.733580854953502</c:v>
                </c:pt>
                <c:pt idx="924">
                  <c:v>84.574349129469894</c:v>
                </c:pt>
                <c:pt idx="925">
                  <c:v>84.419732886670602</c:v>
                </c:pt>
                <c:pt idx="926">
                  <c:v>84.257412961069207</c:v>
                </c:pt>
                <c:pt idx="927">
                  <c:v>84.100678620445905</c:v>
                </c:pt>
                <c:pt idx="928">
                  <c:v>83.947639683041501</c:v>
                </c:pt>
                <c:pt idx="929">
                  <c:v>83.798146646508599</c:v>
                </c:pt>
                <c:pt idx="930">
                  <c:v>83.652056143314695</c:v>
                </c:pt>
                <c:pt idx="931">
                  <c:v>83.5047384140112</c:v>
                </c:pt>
                <c:pt idx="932">
                  <c:v>83.3564070284785</c:v>
                </c:pt>
                <c:pt idx="933">
                  <c:v>83.211477431206603</c:v>
                </c:pt>
                <c:pt idx="934">
                  <c:v>83.069645239571202</c:v>
                </c:pt>
                <c:pt idx="935">
                  <c:v>82.930777444077293</c:v>
                </c:pt>
                <c:pt idx="936">
                  <c:v>82.794758620933095</c:v>
                </c:pt>
                <c:pt idx="937">
                  <c:v>82.657109575175795</c:v>
                </c:pt>
                <c:pt idx="938">
                  <c:v>82.518201807132399</c:v>
                </c:pt>
                <c:pt idx="939">
                  <c:v>82.382271385466595</c:v>
                </c:pt>
                <c:pt idx="940">
                  <c:v>82.249018734129095</c:v>
                </c:pt>
                <c:pt idx="941">
                  <c:v>82.118318980069802</c:v>
                </c:pt>
                <c:pt idx="942">
                  <c:v>81.990101279115805</c:v>
                </c:pt>
                <c:pt idx="943">
                  <c:v>81.863413623442398</c:v>
                </c:pt>
                <c:pt idx="944">
                  <c:v>81.733618942386997</c:v>
                </c:pt>
                <c:pt idx="945">
                  <c:v>81.624053011638907</c:v>
                </c:pt>
                <c:pt idx="946">
                  <c:v>81.500126014806398</c:v>
                </c:pt>
                <c:pt idx="947">
                  <c:v>81.376954328494605</c:v>
                </c:pt>
                <c:pt idx="948">
                  <c:v>81.255426205183198</c:v>
                </c:pt>
                <c:pt idx="949">
                  <c:v>81.136028812358703</c:v>
                </c:pt>
                <c:pt idx="950">
                  <c:v>81.019111654219898</c:v>
                </c:pt>
                <c:pt idx="951">
                  <c:v>80.893960166867402</c:v>
                </c:pt>
                <c:pt idx="952">
                  <c:v>80.772455927853997</c:v>
                </c:pt>
                <c:pt idx="953">
                  <c:v>80.652923267075096</c:v>
                </c:pt>
                <c:pt idx="954">
                  <c:v>80.535334804135104</c:v>
                </c:pt>
                <c:pt idx="955">
                  <c:v>80.419673863895099</c:v>
                </c:pt>
                <c:pt idx="956">
                  <c:v>80.3058387189634</c:v>
                </c:pt>
                <c:pt idx="957">
                  <c:v>80.193748870735504</c:v>
                </c:pt>
                <c:pt idx="958">
                  <c:v>80.076795275912602</c:v>
                </c:pt>
                <c:pt idx="959">
                  <c:v>79.9609691576796</c:v>
                </c:pt>
                <c:pt idx="960">
                  <c:v>79.846832295864502</c:v>
                </c:pt>
                <c:pt idx="961">
                  <c:v>79.248769771170302</c:v>
                </c:pt>
                <c:pt idx="962">
                  <c:v>78.646325489377006</c:v>
                </c:pt>
                <c:pt idx="963">
                  <c:v>78.077819574457294</c:v>
                </c:pt>
                <c:pt idx="964">
                  <c:v>77.542272481369494</c:v>
                </c:pt>
                <c:pt idx="965">
                  <c:v>77.016638524322104</c:v>
                </c:pt>
                <c:pt idx="966">
                  <c:v>76.593435231917397</c:v>
                </c:pt>
                <c:pt idx="967">
                  <c:v>76.779464646586106</c:v>
                </c:pt>
                <c:pt idx="968">
                  <c:v>76.908789797540805</c:v>
                </c:pt>
                <c:pt idx="969">
                  <c:v>77.021035487073107</c:v>
                </c:pt>
                <c:pt idx="970">
                  <c:v>77.122511057815501</c:v>
                </c:pt>
                <c:pt idx="971">
                  <c:v>77.222039612307</c:v>
                </c:pt>
                <c:pt idx="972">
                  <c:v>77.324181980177798</c:v>
                </c:pt>
                <c:pt idx="973">
                  <c:v>77.426568235276605</c:v>
                </c:pt>
                <c:pt idx="974">
                  <c:v>77.527895138284705</c:v>
                </c:pt>
                <c:pt idx="975">
                  <c:v>77.628416665862304</c:v>
                </c:pt>
                <c:pt idx="976">
                  <c:v>77.727201417501604</c:v>
                </c:pt>
                <c:pt idx="977">
                  <c:v>77.824565538858295</c:v>
                </c:pt>
                <c:pt idx="978">
                  <c:v>77.920672216638394</c:v>
                </c:pt>
                <c:pt idx="979">
                  <c:v>78.018491335906404</c:v>
                </c:pt>
                <c:pt idx="980">
                  <c:v>78.127731855911094</c:v>
                </c:pt>
                <c:pt idx="981">
                  <c:v>78.471937710995405</c:v>
                </c:pt>
                <c:pt idx="982">
                  <c:v>78.576335460245403</c:v>
                </c:pt>
                <c:pt idx="983">
                  <c:v>78.663825173855201</c:v>
                </c:pt>
                <c:pt idx="984">
                  <c:v>78.749717607830704</c:v>
                </c:pt>
                <c:pt idx="985">
                  <c:v>78.844008175429096</c:v>
                </c:pt>
                <c:pt idx="986">
                  <c:v>79.190881129352704</c:v>
                </c:pt>
                <c:pt idx="987">
                  <c:v>79.279878989616805</c:v>
                </c:pt>
                <c:pt idx="988">
                  <c:v>79.359011346532697</c:v>
                </c:pt>
                <c:pt idx="989">
                  <c:v>79.436614036982704</c:v>
                </c:pt>
                <c:pt idx="990">
                  <c:v>79.513953058173698</c:v>
                </c:pt>
                <c:pt idx="991">
                  <c:v>79.591255445712207</c:v>
                </c:pt>
                <c:pt idx="992">
                  <c:v>79.668884957486398</c:v>
                </c:pt>
                <c:pt idx="993">
                  <c:v>79.746555501554298</c:v>
                </c:pt>
                <c:pt idx="994">
                  <c:v>79.824332618209695</c:v>
                </c:pt>
                <c:pt idx="995">
                  <c:v>78.686598861194796</c:v>
                </c:pt>
                <c:pt idx="996">
                  <c:v>78.616476800377399</c:v>
                </c:pt>
                <c:pt idx="997">
                  <c:v>78.799216944090404</c:v>
                </c:pt>
                <c:pt idx="998">
                  <c:v>78.864676184357094</c:v>
                </c:pt>
                <c:pt idx="999">
                  <c:v>78.927028901050306</c:v>
                </c:pt>
                <c:pt idx="1000">
                  <c:v>78.987839935709701</c:v>
                </c:pt>
                <c:pt idx="1001">
                  <c:v>79.047588522711493</c:v>
                </c:pt>
                <c:pt idx="1002">
                  <c:v>79.106412459723103</c:v>
                </c:pt>
                <c:pt idx="1003">
                  <c:v>79.164401202270497</c:v>
                </c:pt>
                <c:pt idx="1004">
                  <c:v>79.214820464838994</c:v>
                </c:pt>
                <c:pt idx="1005">
                  <c:v>79.259705913843106</c:v>
                </c:pt>
                <c:pt idx="1006">
                  <c:v>79.302434077523998</c:v>
                </c:pt>
                <c:pt idx="1007">
                  <c:v>79.344376948395805</c:v>
                </c:pt>
                <c:pt idx="1008">
                  <c:v>79.385877490444699</c:v>
                </c:pt>
                <c:pt idx="1009">
                  <c:v>79.427572413418005</c:v>
                </c:pt>
                <c:pt idx="1010">
                  <c:v>79.469369074346403</c:v>
                </c:pt>
                <c:pt idx="1011">
                  <c:v>79.511442895763594</c:v>
                </c:pt>
                <c:pt idx="1012">
                  <c:v>79.554027947921696</c:v>
                </c:pt>
                <c:pt idx="1013">
                  <c:v>79.596926445410503</c:v>
                </c:pt>
                <c:pt idx="1014">
                  <c:v>79.640271086728703</c:v>
                </c:pt>
                <c:pt idx="1015">
                  <c:v>79.684280606905702</c:v>
                </c:pt>
                <c:pt idx="1016">
                  <c:v>79.728763848203002</c:v>
                </c:pt>
                <c:pt idx="1017">
                  <c:v>79.773669565152701</c:v>
                </c:pt>
                <c:pt idx="1018">
                  <c:v>79.819288027102502</c:v>
                </c:pt>
                <c:pt idx="1019">
                  <c:v>79.865522882242502</c:v>
                </c:pt>
                <c:pt idx="1020">
                  <c:v>79.912267605165795</c:v>
                </c:pt>
                <c:pt idx="1021">
                  <c:v>79.959472069368402</c:v>
                </c:pt>
                <c:pt idx="1022">
                  <c:v>80.007404659175094</c:v>
                </c:pt>
                <c:pt idx="1023">
                  <c:v>80.0560184322553</c:v>
                </c:pt>
                <c:pt idx="1024">
                  <c:v>80.105203480765198</c:v>
                </c:pt>
                <c:pt idx="1025">
                  <c:v>80.154912204646607</c:v>
                </c:pt>
                <c:pt idx="1026">
                  <c:v>80.2050632053556</c:v>
                </c:pt>
                <c:pt idx="1027">
                  <c:v>80.255832696470605</c:v>
                </c:pt>
                <c:pt idx="1028">
                  <c:v>80.307267535468995</c:v>
                </c:pt>
                <c:pt idx="1029">
                  <c:v>80.359273750463302</c:v>
                </c:pt>
                <c:pt idx="1030">
                  <c:v>80.411796913426798</c:v>
                </c:pt>
                <c:pt idx="1031">
                  <c:v>80.464809538308899</c:v>
                </c:pt>
                <c:pt idx="1032">
                  <c:v>80.518440040600396</c:v>
                </c:pt>
                <c:pt idx="1033">
                  <c:v>80.572654265544003</c:v>
                </c:pt>
                <c:pt idx="1034">
                  <c:v>80.627364777289799</c:v>
                </c:pt>
                <c:pt idx="1035">
                  <c:v>80.682539077814994</c:v>
                </c:pt>
                <c:pt idx="1036">
                  <c:v>80.738152704290002</c:v>
                </c:pt>
                <c:pt idx="1037">
                  <c:v>80.794170848238593</c:v>
                </c:pt>
                <c:pt idx="1038">
                  <c:v>80.850709993004898</c:v>
                </c:pt>
                <c:pt idx="1039">
                  <c:v>80.9124565133679</c:v>
                </c:pt>
                <c:pt idx="1040">
                  <c:v>81.095823037235803</c:v>
                </c:pt>
                <c:pt idx="1041">
                  <c:v>81.196989173031994</c:v>
                </c:pt>
                <c:pt idx="1042">
                  <c:v>81.268797842325398</c:v>
                </c:pt>
                <c:pt idx="1043">
                  <c:v>81.333829202146802</c:v>
                </c:pt>
                <c:pt idx="1044">
                  <c:v>81.396549165146794</c:v>
                </c:pt>
                <c:pt idx="1045">
                  <c:v>81.459737314121895</c:v>
                </c:pt>
                <c:pt idx="1046">
                  <c:v>81.531819773920304</c:v>
                </c:pt>
                <c:pt idx="1047">
                  <c:v>81.601083283958403</c:v>
                </c:pt>
                <c:pt idx="1048">
                  <c:v>81.666044997830895</c:v>
                </c:pt>
                <c:pt idx="1049">
                  <c:v>81.729985133814395</c:v>
                </c:pt>
                <c:pt idx="1050">
                  <c:v>81.801193481708097</c:v>
                </c:pt>
                <c:pt idx="1051">
                  <c:v>81.873228175559603</c:v>
                </c:pt>
                <c:pt idx="1052">
                  <c:v>81.939575300635497</c:v>
                </c:pt>
                <c:pt idx="1053">
                  <c:v>82.004068295344396</c:v>
                </c:pt>
                <c:pt idx="1054">
                  <c:v>82.067973735732295</c:v>
                </c:pt>
                <c:pt idx="1055">
                  <c:v>82.136319873673202</c:v>
                </c:pt>
                <c:pt idx="1056">
                  <c:v>82.208773043696397</c:v>
                </c:pt>
                <c:pt idx="1057">
                  <c:v>82.275898213760698</c:v>
                </c:pt>
                <c:pt idx="1058">
                  <c:v>82.341254954256399</c:v>
                </c:pt>
                <c:pt idx="1059">
                  <c:v>82.411230690812801</c:v>
                </c:pt>
                <c:pt idx="1060">
                  <c:v>82.485806413380999</c:v>
                </c:pt>
                <c:pt idx="1061">
                  <c:v>82.554228416206399</c:v>
                </c:pt>
                <c:pt idx="1062">
                  <c:v>82.620463434831805</c:v>
                </c:pt>
                <c:pt idx="1063">
                  <c:v>82.685955835089999</c:v>
                </c:pt>
                <c:pt idx="1064">
                  <c:v>82.751688943852301</c:v>
                </c:pt>
                <c:pt idx="1065">
                  <c:v>82.825776816784995</c:v>
                </c:pt>
                <c:pt idx="1066">
                  <c:v>82.8966681361741</c:v>
                </c:pt>
                <c:pt idx="1067">
                  <c:v>82.964067048273705</c:v>
                </c:pt>
                <c:pt idx="1068">
                  <c:v>83.030372073146694</c:v>
                </c:pt>
                <c:pt idx="1069">
                  <c:v>83.096323505362705</c:v>
                </c:pt>
                <c:pt idx="1070">
                  <c:v>83.165514995012302</c:v>
                </c:pt>
                <c:pt idx="1071">
                  <c:v>83.239549597788297</c:v>
                </c:pt>
                <c:pt idx="1072">
                  <c:v>83.308473704278896</c:v>
                </c:pt>
                <c:pt idx="1073">
                  <c:v>83.375724763778905</c:v>
                </c:pt>
                <c:pt idx="1074">
                  <c:v>83.442430497094193</c:v>
                </c:pt>
                <c:pt idx="1075">
                  <c:v>83.5090775882217</c:v>
                </c:pt>
                <c:pt idx="1076">
                  <c:v>83.583000685473706</c:v>
                </c:pt>
                <c:pt idx="1077">
                  <c:v>83.658249926270003</c:v>
                </c:pt>
                <c:pt idx="1078">
                  <c:v>83.727785366298605</c:v>
                </c:pt>
                <c:pt idx="1079">
                  <c:v>83.795595948964504</c:v>
                </c:pt>
                <c:pt idx="1080">
                  <c:v>83.862859338699707</c:v>
                </c:pt>
                <c:pt idx="1081">
                  <c:v>83.929942611752296</c:v>
                </c:pt>
                <c:pt idx="1082">
                  <c:v>83.997035959512999</c:v>
                </c:pt>
                <c:pt idx="1083">
                  <c:v>84.064174657824296</c:v>
                </c:pt>
                <c:pt idx="1084">
                  <c:v>84.131583210068101</c:v>
                </c:pt>
                <c:pt idx="1085">
                  <c:v>84.207074785697301</c:v>
                </c:pt>
                <c:pt idx="1086">
                  <c:v>84.283506161801199</c:v>
                </c:pt>
                <c:pt idx="1087">
                  <c:v>84.353967746448802</c:v>
                </c:pt>
                <c:pt idx="1088">
                  <c:v>84.422692906280602</c:v>
                </c:pt>
                <c:pt idx="1089">
                  <c:v>84.490707951350103</c:v>
                </c:pt>
                <c:pt idx="1090">
                  <c:v>84.558531771846603</c:v>
                </c:pt>
                <c:pt idx="1091">
                  <c:v>84.626346422320793</c:v>
                </c:pt>
                <c:pt idx="1092">
                  <c:v>84.6942148726163</c:v>
                </c:pt>
                <c:pt idx="1093">
                  <c:v>84.762148222152703</c:v>
                </c:pt>
                <c:pt idx="1094">
                  <c:v>84.830173913304293</c:v>
                </c:pt>
                <c:pt idx="1095">
                  <c:v>84.898343925298207</c:v>
                </c:pt>
                <c:pt idx="1096">
                  <c:v>84.973709713244801</c:v>
                </c:pt>
                <c:pt idx="1097">
                  <c:v>85.049745400042198</c:v>
                </c:pt>
                <c:pt idx="1098">
                  <c:v>85.120502119793599</c:v>
                </c:pt>
                <c:pt idx="1099">
                  <c:v>85.189818335303301</c:v>
                </c:pt>
                <c:pt idx="1100">
                  <c:v>85.258690941856599</c:v>
                </c:pt>
                <c:pt idx="1101">
                  <c:v>85.327323749710601</c:v>
                </c:pt>
                <c:pt idx="1102">
                  <c:v>85.395884877303203</c:v>
                </c:pt>
                <c:pt idx="1103">
                  <c:v>85.464493822879604</c:v>
                </c:pt>
                <c:pt idx="1104">
                  <c:v>85.533159912779695</c:v>
                </c:pt>
                <c:pt idx="1105">
                  <c:v>85.601907277899599</c:v>
                </c:pt>
                <c:pt idx="1106">
                  <c:v>85.670746116237794</c:v>
                </c:pt>
                <c:pt idx="1107">
                  <c:v>85.739675940823005</c:v>
                </c:pt>
                <c:pt idx="1108">
                  <c:v>85.808809774735806</c:v>
                </c:pt>
                <c:pt idx="1109">
                  <c:v>85.883820154346694</c:v>
                </c:pt>
                <c:pt idx="1110">
                  <c:v>85.957584078719904</c:v>
                </c:pt>
                <c:pt idx="1111">
                  <c:v>86.028264737565905</c:v>
                </c:pt>
                <c:pt idx="1112">
                  <c:v>86.098064182118605</c:v>
                </c:pt>
                <c:pt idx="1113">
                  <c:v>86.167540365112899</c:v>
                </c:pt>
                <c:pt idx="1114">
                  <c:v>86.236865971344898</c:v>
                </c:pt>
                <c:pt idx="1115">
                  <c:v>86.306201181058498</c:v>
                </c:pt>
                <c:pt idx="1116">
                  <c:v>86.375606675386507</c:v>
                </c:pt>
                <c:pt idx="1117">
                  <c:v>86.445080609760893</c:v>
                </c:pt>
                <c:pt idx="1118">
                  <c:v>86.514629088503099</c:v>
                </c:pt>
                <c:pt idx="1119">
                  <c:v>86.584255229817799</c:v>
                </c:pt>
                <c:pt idx="1120">
                  <c:v>86.654075026787794</c:v>
                </c:pt>
                <c:pt idx="1121">
                  <c:v>86.730145340057206</c:v>
                </c:pt>
                <c:pt idx="1122">
                  <c:v>86.804658430587097</c:v>
                </c:pt>
                <c:pt idx="1123">
                  <c:v>86.875922785555204</c:v>
                </c:pt>
                <c:pt idx="1124">
                  <c:v>86.946313839622505</c:v>
                </c:pt>
                <c:pt idx="1125">
                  <c:v>87.016398158686997</c:v>
                </c:pt>
                <c:pt idx="1126">
                  <c:v>87.086315694749999</c:v>
                </c:pt>
                <c:pt idx="1127">
                  <c:v>87.1562606519947</c:v>
                </c:pt>
                <c:pt idx="1128">
                  <c:v>87.226256242472502</c:v>
                </c:pt>
                <c:pt idx="1129">
                  <c:v>87.296300632198594</c:v>
                </c:pt>
                <c:pt idx="1130">
                  <c:v>87.366414536395695</c:v>
                </c:pt>
                <c:pt idx="1131">
                  <c:v>87.4366045620542</c:v>
                </c:pt>
                <c:pt idx="1132">
                  <c:v>87.506868466291394</c:v>
                </c:pt>
                <c:pt idx="1133">
                  <c:v>87.577206251640504</c:v>
                </c:pt>
                <c:pt idx="1134">
                  <c:v>87.647618355713504</c:v>
                </c:pt>
                <c:pt idx="1135">
                  <c:v>87.718104664111195</c:v>
                </c:pt>
                <c:pt idx="1136">
                  <c:v>87.788813043080197</c:v>
                </c:pt>
                <c:pt idx="1137">
                  <c:v>87.866148233550405</c:v>
                </c:pt>
                <c:pt idx="1138">
                  <c:v>87.940922065359203</c:v>
                </c:pt>
                <c:pt idx="1139">
                  <c:v>88.012599279224005</c:v>
                </c:pt>
                <c:pt idx="1140">
                  <c:v>88.083519724983901</c:v>
                </c:pt>
                <c:pt idx="1141">
                  <c:v>88.159223842629402</c:v>
                </c:pt>
                <c:pt idx="1142">
                  <c:v>88.253842300037306</c:v>
                </c:pt>
                <c:pt idx="1143">
                  <c:v>88.354034415779395</c:v>
                </c:pt>
                <c:pt idx="1144">
                  <c:v>88.321346747853596</c:v>
                </c:pt>
                <c:pt idx="1145">
                  <c:v>88.085273877204898</c:v>
                </c:pt>
                <c:pt idx="1146">
                  <c:v>87.860965321762293</c:v>
                </c:pt>
                <c:pt idx="1147">
                  <c:v>87.638006640194106</c:v>
                </c:pt>
                <c:pt idx="1148">
                  <c:v>87.421616302876004</c:v>
                </c:pt>
                <c:pt idx="1149">
                  <c:v>87.214618359489407</c:v>
                </c:pt>
                <c:pt idx="1150">
                  <c:v>87.014671235764297</c:v>
                </c:pt>
                <c:pt idx="1151">
                  <c:v>86.812983142321599</c:v>
                </c:pt>
                <c:pt idx="1152">
                  <c:v>86.616793745349796</c:v>
                </c:pt>
                <c:pt idx="1153">
                  <c:v>86.427317408354895</c:v>
                </c:pt>
                <c:pt idx="1154">
                  <c:v>86.2439011037808</c:v>
                </c:pt>
                <c:pt idx="1155">
                  <c:v>86.0622032531287</c:v>
                </c:pt>
                <c:pt idx="1156">
                  <c:v>85.880185601544497</c:v>
                </c:pt>
                <c:pt idx="1157">
                  <c:v>85.703628980324893</c:v>
                </c:pt>
                <c:pt idx="1158">
                  <c:v>85.532176843481196</c:v>
                </c:pt>
                <c:pt idx="1159">
                  <c:v>85.365594773906395</c:v>
                </c:pt>
                <c:pt idx="1160">
                  <c:v>85.198890678988903</c:v>
                </c:pt>
                <c:pt idx="1161">
                  <c:v>85.032259102164701</c:v>
                </c:pt>
                <c:pt idx="1162">
                  <c:v>84.870175749419502</c:v>
                </c:pt>
                <c:pt idx="1163">
                  <c:v>84.712368657000098</c:v>
                </c:pt>
                <c:pt idx="1164">
                  <c:v>84.558655207403206</c:v>
                </c:pt>
                <c:pt idx="1165">
                  <c:v>84.409385030139603</c:v>
                </c:pt>
                <c:pt idx="1166">
                  <c:v>84.252669000774304</c:v>
                </c:pt>
                <c:pt idx="1167">
                  <c:v>84.101865055646797</c:v>
                </c:pt>
                <c:pt idx="1168">
                  <c:v>83.954642332581003</c:v>
                </c:pt>
                <c:pt idx="1169">
                  <c:v>83.810837968920595</c:v>
                </c:pt>
                <c:pt idx="1170">
                  <c:v>83.670305488710895</c:v>
                </c:pt>
                <c:pt idx="1171">
                  <c:v>83.529862463860695</c:v>
                </c:pt>
                <c:pt idx="1172">
                  <c:v>83.387515232586694</c:v>
                </c:pt>
                <c:pt idx="1173">
                  <c:v>83.248339234687293</c:v>
                </c:pt>
                <c:pt idx="1174">
                  <c:v>83.112141161257796</c:v>
                </c:pt>
                <c:pt idx="1175">
                  <c:v>82.9787914064635</c:v>
                </c:pt>
                <c:pt idx="1176">
                  <c:v>82.848177256484803</c:v>
                </c:pt>
                <c:pt idx="1177">
                  <c:v>82.720565823659598</c:v>
                </c:pt>
                <c:pt idx="1178">
                  <c:v>82.586355772031496</c:v>
                </c:pt>
                <c:pt idx="1179">
                  <c:v>82.456033658465302</c:v>
                </c:pt>
                <c:pt idx="1180">
                  <c:v>82.328293935204101</c:v>
                </c:pt>
                <c:pt idx="1181">
                  <c:v>82.203006174122706</c:v>
                </c:pt>
                <c:pt idx="1182">
                  <c:v>82.080063147589598</c:v>
                </c:pt>
                <c:pt idx="1183">
                  <c:v>81.959367877352307</c:v>
                </c:pt>
                <c:pt idx="1184">
                  <c:v>81.838317263086196</c:v>
                </c:pt>
                <c:pt idx="1185">
                  <c:v>81.714692067694699</c:v>
                </c:pt>
                <c:pt idx="1186">
                  <c:v>81.593351006418501</c:v>
                </c:pt>
                <c:pt idx="1187">
                  <c:v>81.474200136382805</c:v>
                </c:pt>
                <c:pt idx="1188">
                  <c:v>81.357149704339903</c:v>
                </c:pt>
                <c:pt idx="1189">
                  <c:v>81.242090092943997</c:v>
                </c:pt>
                <c:pt idx="1190">
                  <c:v>81.128929949361705</c:v>
                </c:pt>
                <c:pt idx="1191">
                  <c:v>81.018048318164006</c:v>
                </c:pt>
                <c:pt idx="1192">
                  <c:v>80.900287797540201</c:v>
                </c:pt>
                <c:pt idx="1193">
                  <c:v>80.785742516670396</c:v>
                </c:pt>
                <c:pt idx="1194">
                  <c:v>80.673049507002304</c:v>
                </c:pt>
                <c:pt idx="1195">
                  <c:v>80.562176391976095</c:v>
                </c:pt>
                <c:pt idx="1196">
                  <c:v>80.453079427665799</c:v>
                </c:pt>
                <c:pt idx="1197">
                  <c:v>80.345672445194396</c:v>
                </c:pt>
                <c:pt idx="1198">
                  <c:v>80.239867855099703</c:v>
                </c:pt>
                <c:pt idx="1199">
                  <c:v>80.132846444364105</c:v>
                </c:pt>
                <c:pt idx="1200">
                  <c:v>80.023463263422599</c:v>
                </c:pt>
                <c:pt idx="1201">
                  <c:v>79.4462232821068</c:v>
                </c:pt>
                <c:pt idx="1202">
                  <c:v>78.866303330148597</c:v>
                </c:pt>
                <c:pt idx="1203">
                  <c:v>78.322767976982206</c:v>
                </c:pt>
                <c:pt idx="1204">
                  <c:v>77.797327322363699</c:v>
                </c:pt>
                <c:pt idx="1205">
                  <c:v>77.2853738768071</c:v>
                </c:pt>
                <c:pt idx="1206">
                  <c:v>77.088877299758295</c:v>
                </c:pt>
                <c:pt idx="1207">
                  <c:v>77.179028411371107</c:v>
                </c:pt>
                <c:pt idx="1208">
                  <c:v>77.248211276448103</c:v>
                </c:pt>
                <c:pt idx="1209">
                  <c:v>77.308871700270203</c:v>
                </c:pt>
                <c:pt idx="1210">
                  <c:v>77.365785478054505</c:v>
                </c:pt>
                <c:pt idx="1211">
                  <c:v>77.4291340681431</c:v>
                </c:pt>
                <c:pt idx="1212">
                  <c:v>77.493369840776396</c:v>
                </c:pt>
                <c:pt idx="1213">
                  <c:v>77.557608485115594</c:v>
                </c:pt>
                <c:pt idx="1214">
                  <c:v>77.621882395178801</c:v>
                </c:pt>
                <c:pt idx="1215">
                  <c:v>77.687290629537003</c:v>
                </c:pt>
                <c:pt idx="1216">
                  <c:v>77.753227188444697</c:v>
                </c:pt>
                <c:pt idx="1217">
                  <c:v>77.819070542567502</c:v>
                </c:pt>
                <c:pt idx="1218">
                  <c:v>77.885168309872995</c:v>
                </c:pt>
                <c:pt idx="1219">
                  <c:v>77.951288504058198</c:v>
                </c:pt>
                <c:pt idx="1220">
                  <c:v>78.017439120013506</c:v>
                </c:pt>
                <c:pt idx="1221">
                  <c:v>78.0835907259751</c:v>
                </c:pt>
                <c:pt idx="1222">
                  <c:v>78.149819381894602</c:v>
                </c:pt>
                <c:pt idx="1223">
                  <c:v>78.216171187857199</c:v>
                </c:pt>
                <c:pt idx="1224">
                  <c:v>78.282590091016402</c:v>
                </c:pt>
                <c:pt idx="1225">
                  <c:v>78.349270326130494</c:v>
                </c:pt>
                <c:pt idx="1226">
                  <c:v>78.417483387353698</c:v>
                </c:pt>
                <c:pt idx="1227">
                  <c:v>78.491895421920901</c:v>
                </c:pt>
                <c:pt idx="1228">
                  <c:v>78.719422868336906</c:v>
                </c:pt>
                <c:pt idx="1229">
                  <c:v>78.794464909639501</c:v>
                </c:pt>
                <c:pt idx="1230">
                  <c:v>78.860556085167701</c:v>
                </c:pt>
                <c:pt idx="1231">
                  <c:v>78.925559697558597</c:v>
                </c:pt>
                <c:pt idx="1232">
                  <c:v>78.990468376203296</c:v>
                </c:pt>
                <c:pt idx="1233">
                  <c:v>79.055424834877996</c:v>
                </c:pt>
                <c:pt idx="1234">
                  <c:v>79.120525031881897</c:v>
                </c:pt>
                <c:pt idx="1235">
                  <c:v>79.180801432045996</c:v>
                </c:pt>
                <c:pt idx="1236">
                  <c:v>78.874453905688299</c:v>
                </c:pt>
                <c:pt idx="1237">
                  <c:v>78.869291656580401</c:v>
                </c:pt>
                <c:pt idx="1238">
                  <c:v>79.010832246454697</c:v>
                </c:pt>
                <c:pt idx="1239">
                  <c:v>79.057877913264406</c:v>
                </c:pt>
                <c:pt idx="1240">
                  <c:v>79.100097531106002</c:v>
                </c:pt>
                <c:pt idx="1241">
                  <c:v>79.141205928971502</c:v>
                </c:pt>
                <c:pt idx="1242">
                  <c:v>79.181755115278506</c:v>
                </c:pt>
                <c:pt idx="1243">
                  <c:v>79.222200738929104</c:v>
                </c:pt>
                <c:pt idx="1244">
                  <c:v>79.263429943932394</c:v>
                </c:pt>
                <c:pt idx="1245">
                  <c:v>79.310018283515802</c:v>
                </c:pt>
                <c:pt idx="1246">
                  <c:v>79.463082170813195</c:v>
                </c:pt>
                <c:pt idx="1247">
                  <c:v>79.501186064520397</c:v>
                </c:pt>
                <c:pt idx="1248">
                  <c:v>79.535033160683994</c:v>
                </c:pt>
                <c:pt idx="1249">
                  <c:v>79.5678843239277</c:v>
                </c:pt>
                <c:pt idx="1250">
                  <c:v>79.600660033513407</c:v>
                </c:pt>
                <c:pt idx="1251">
                  <c:v>79.633921764189694</c:v>
                </c:pt>
                <c:pt idx="1252">
                  <c:v>79.667965592284503</c:v>
                </c:pt>
                <c:pt idx="1253">
                  <c:v>79.702650295290098</c:v>
                </c:pt>
                <c:pt idx="1254">
                  <c:v>79.737217655711902</c:v>
                </c:pt>
                <c:pt idx="1255">
                  <c:v>79.771944030542102</c:v>
                </c:pt>
                <c:pt idx="1256">
                  <c:v>79.806769667188107</c:v>
                </c:pt>
                <c:pt idx="1257">
                  <c:v>79.841644266513896</c:v>
                </c:pt>
                <c:pt idx="1258">
                  <c:v>79.876601839476606</c:v>
                </c:pt>
                <c:pt idx="1259">
                  <c:v>79.911848999605098</c:v>
                </c:pt>
                <c:pt idx="1260">
                  <c:v>79.947297542852894</c:v>
                </c:pt>
                <c:pt idx="1261">
                  <c:v>79.982901005614096</c:v>
                </c:pt>
                <c:pt idx="1262">
                  <c:v>80.018641108556196</c:v>
                </c:pt>
                <c:pt idx="1263">
                  <c:v>80.054639968262805</c:v>
                </c:pt>
                <c:pt idx="1264">
                  <c:v>80.090944552710297</c:v>
                </c:pt>
                <c:pt idx="1265">
                  <c:v>80.127476561369605</c:v>
                </c:pt>
                <c:pt idx="1266">
                  <c:v>80.164205913044299</c:v>
                </c:pt>
                <c:pt idx="1267">
                  <c:v>80.201076518912899</c:v>
                </c:pt>
                <c:pt idx="1268">
                  <c:v>80.238083917387598</c:v>
                </c:pt>
                <c:pt idx="1269">
                  <c:v>80.275435633154302</c:v>
                </c:pt>
                <c:pt idx="1270">
                  <c:v>80.313064256591005</c:v>
                </c:pt>
                <c:pt idx="1271">
                  <c:v>80.353174137042103</c:v>
                </c:pt>
                <c:pt idx="1272">
                  <c:v>80.401035195670403</c:v>
                </c:pt>
                <c:pt idx="1273">
                  <c:v>80.530781545124</c:v>
                </c:pt>
                <c:pt idx="1274">
                  <c:v>80.576038118299905</c:v>
                </c:pt>
                <c:pt idx="1275">
                  <c:v>80.617102092541103</c:v>
                </c:pt>
                <c:pt idx="1276">
                  <c:v>80.657707803342603</c:v>
                </c:pt>
                <c:pt idx="1277">
                  <c:v>80.698374934393698</c:v>
                </c:pt>
                <c:pt idx="1278">
                  <c:v>80.739174272051798</c:v>
                </c:pt>
                <c:pt idx="1279">
                  <c:v>80.780133564222496</c:v>
                </c:pt>
                <c:pt idx="1280">
                  <c:v>80.821263225395398</c:v>
                </c:pt>
                <c:pt idx="1281">
                  <c:v>80.862571599855201</c:v>
                </c:pt>
                <c:pt idx="1282">
                  <c:v>80.904048588694096</c:v>
                </c:pt>
                <c:pt idx="1283">
                  <c:v>80.945675381880406</c:v>
                </c:pt>
                <c:pt idx="1284">
                  <c:v>80.9875407667232</c:v>
                </c:pt>
                <c:pt idx="1285">
                  <c:v>81.029643055231006</c:v>
                </c:pt>
                <c:pt idx="1286">
                  <c:v>81.071837109903001</c:v>
                </c:pt>
                <c:pt idx="1287">
                  <c:v>81.114197741647601</c:v>
                </c:pt>
                <c:pt idx="1288">
                  <c:v>81.156729893026693</c:v>
                </c:pt>
                <c:pt idx="1289">
                  <c:v>81.199418267363299</c:v>
                </c:pt>
                <c:pt idx="1290">
                  <c:v>81.242260212690994</c:v>
                </c:pt>
                <c:pt idx="1291">
                  <c:v>81.285258676369594</c:v>
                </c:pt>
                <c:pt idx="1292">
                  <c:v>81.328401740522096</c:v>
                </c:pt>
                <c:pt idx="1293">
                  <c:v>81.371696779663395</c:v>
                </c:pt>
                <c:pt idx="1294">
                  <c:v>81.415082703318902</c:v>
                </c:pt>
                <c:pt idx="1295">
                  <c:v>81.458713529028699</c:v>
                </c:pt>
                <c:pt idx="1296">
                  <c:v>81.502506723823899</c:v>
                </c:pt>
                <c:pt idx="1297">
                  <c:v>81.546439931498298</c:v>
                </c:pt>
                <c:pt idx="1298">
                  <c:v>81.590516095732895</c:v>
                </c:pt>
                <c:pt idx="1299">
                  <c:v>81.634716869425404</c:v>
                </c:pt>
                <c:pt idx="1300">
                  <c:v>81.679048470465901</c:v>
                </c:pt>
                <c:pt idx="1301">
                  <c:v>81.7234993808014</c:v>
                </c:pt>
                <c:pt idx="1302">
                  <c:v>81.768968958157501</c:v>
                </c:pt>
                <c:pt idx="1303">
                  <c:v>81.819238943021404</c:v>
                </c:pt>
                <c:pt idx="1304">
                  <c:v>81.866990008687395</c:v>
                </c:pt>
                <c:pt idx="1305">
                  <c:v>81.913094593713694</c:v>
                </c:pt>
                <c:pt idx="1306">
                  <c:v>81.958590507880999</c:v>
                </c:pt>
                <c:pt idx="1307">
                  <c:v>82.003888573555201</c:v>
                </c:pt>
                <c:pt idx="1308">
                  <c:v>82.050714652468002</c:v>
                </c:pt>
                <c:pt idx="1309">
                  <c:v>82.100371068317003</c:v>
                </c:pt>
                <c:pt idx="1310">
                  <c:v>82.147480017544495</c:v>
                </c:pt>
                <c:pt idx="1311">
                  <c:v>82.193607919356097</c:v>
                </c:pt>
                <c:pt idx="1312">
                  <c:v>82.239403190786007</c:v>
                </c:pt>
                <c:pt idx="1313">
                  <c:v>82.285126653500797</c:v>
                </c:pt>
                <c:pt idx="1314">
                  <c:v>82.334555659233899</c:v>
                </c:pt>
                <c:pt idx="1315">
                  <c:v>82.387145941853404</c:v>
                </c:pt>
                <c:pt idx="1316">
                  <c:v>82.435715362978598</c:v>
                </c:pt>
                <c:pt idx="1317">
                  <c:v>82.482698495042797</c:v>
                </c:pt>
                <c:pt idx="1318">
                  <c:v>82.529081512339403</c:v>
                </c:pt>
                <c:pt idx="1319">
                  <c:v>82.575235835230004</c:v>
                </c:pt>
                <c:pt idx="1320">
                  <c:v>82.621323102914701</c:v>
                </c:pt>
                <c:pt idx="1321">
                  <c:v>82.667405815917505</c:v>
                </c:pt>
                <c:pt idx="1322">
                  <c:v>82.713517265799695</c:v>
                </c:pt>
                <c:pt idx="1323">
                  <c:v>82.759610009903994</c:v>
                </c:pt>
                <c:pt idx="1324">
                  <c:v>82.805708198992704</c:v>
                </c:pt>
                <c:pt idx="1325">
                  <c:v>82.851901821930696</c:v>
                </c:pt>
                <c:pt idx="1326">
                  <c:v>82.902183286143895</c:v>
                </c:pt>
                <c:pt idx="1327">
                  <c:v>82.954034741358399</c:v>
                </c:pt>
                <c:pt idx="1328">
                  <c:v>83.002453216194297</c:v>
                </c:pt>
                <c:pt idx="1329">
                  <c:v>83.049690281530104</c:v>
                </c:pt>
                <c:pt idx="1330">
                  <c:v>83.096513815799497</c:v>
                </c:pt>
                <c:pt idx="1331">
                  <c:v>83.1431892147544</c:v>
                </c:pt>
                <c:pt idx="1332">
                  <c:v>83.189825956904102</c:v>
                </c:pt>
                <c:pt idx="1333">
                  <c:v>83.236465399426194</c:v>
                </c:pt>
                <c:pt idx="1334">
                  <c:v>83.283132869978601</c:v>
                </c:pt>
                <c:pt idx="1335">
                  <c:v>83.329843393049501</c:v>
                </c:pt>
                <c:pt idx="1336">
                  <c:v>83.376600169218307</c:v>
                </c:pt>
                <c:pt idx="1337">
                  <c:v>83.423409327356396</c:v>
                </c:pt>
                <c:pt idx="1338">
                  <c:v>83.470275661226594</c:v>
                </c:pt>
                <c:pt idx="1339">
                  <c:v>83.518804644428002</c:v>
                </c:pt>
                <c:pt idx="1340">
                  <c:v>83.568505181702207</c:v>
                </c:pt>
                <c:pt idx="1341">
                  <c:v>83.616496366415006</c:v>
                </c:pt>
                <c:pt idx="1342">
                  <c:v>83.663866645553796</c:v>
                </c:pt>
                <c:pt idx="1343">
                  <c:v>83.711028284262795</c:v>
                </c:pt>
                <c:pt idx="1344">
                  <c:v>83.758151565742494</c:v>
                </c:pt>
                <c:pt idx="1345">
                  <c:v>83.805286364955705</c:v>
                </c:pt>
                <c:pt idx="1346">
                  <c:v>83.852442843386498</c:v>
                </c:pt>
                <c:pt idx="1347">
                  <c:v>83.899702199712493</c:v>
                </c:pt>
                <c:pt idx="1348">
                  <c:v>83.950127721559795</c:v>
                </c:pt>
                <c:pt idx="1349">
                  <c:v>84.0005773621359</c:v>
                </c:pt>
                <c:pt idx="1350">
                  <c:v>84.049025466510798</c:v>
                </c:pt>
                <c:pt idx="1351">
                  <c:v>84.096822097968797</c:v>
                </c:pt>
                <c:pt idx="1352">
                  <c:v>84.144408390349099</c:v>
                </c:pt>
                <c:pt idx="1353">
                  <c:v>84.1919276437457</c:v>
                </c:pt>
                <c:pt idx="1354">
                  <c:v>84.239447258912705</c:v>
                </c:pt>
                <c:pt idx="1355">
                  <c:v>84.286982258276396</c:v>
                </c:pt>
                <c:pt idx="1356">
                  <c:v>84.334550727145995</c:v>
                </c:pt>
                <c:pt idx="1357">
                  <c:v>84.382147524694204</c:v>
                </c:pt>
                <c:pt idx="1358">
                  <c:v>84.429783745916197</c:v>
                </c:pt>
                <c:pt idx="1359">
                  <c:v>84.477355469767602</c:v>
                </c:pt>
                <c:pt idx="1360">
                  <c:v>84.524974346901701</c:v>
                </c:pt>
                <c:pt idx="1361">
                  <c:v>84.575557533041504</c:v>
                </c:pt>
                <c:pt idx="1362">
                  <c:v>84.625812786728204</c:v>
                </c:pt>
                <c:pt idx="1363">
                  <c:v>84.674405963895097</c:v>
                </c:pt>
                <c:pt idx="1364">
                  <c:v>84.7224676289011</c:v>
                </c:pt>
                <c:pt idx="1365">
                  <c:v>84.770370305897302</c:v>
                </c:pt>
                <c:pt idx="1366">
                  <c:v>84.818233459013896</c:v>
                </c:pt>
                <c:pt idx="1367">
                  <c:v>84.866093206170007</c:v>
                </c:pt>
                <c:pt idx="1368">
                  <c:v>84.913974309806406</c:v>
                </c:pt>
                <c:pt idx="1369">
                  <c:v>84.9618790280513</c:v>
                </c:pt>
                <c:pt idx="1370">
                  <c:v>85.009818813114506</c:v>
                </c:pt>
                <c:pt idx="1371">
                  <c:v>85.057784916353697</c:v>
                </c:pt>
                <c:pt idx="1372">
                  <c:v>85.105786442420296</c:v>
                </c:pt>
                <c:pt idx="1373">
                  <c:v>85.153829169265506</c:v>
                </c:pt>
                <c:pt idx="1374">
                  <c:v>85.201905479292293</c:v>
                </c:pt>
                <c:pt idx="1375">
                  <c:v>85.250022097660107</c:v>
                </c:pt>
                <c:pt idx="1376">
                  <c:v>85.298142233709697</c:v>
                </c:pt>
                <c:pt idx="1377">
                  <c:v>85.347747124702593</c:v>
                </c:pt>
                <c:pt idx="1378">
                  <c:v>85.399451863299007</c:v>
                </c:pt>
                <c:pt idx="1379">
                  <c:v>85.448819202560898</c:v>
                </c:pt>
                <c:pt idx="1380">
                  <c:v>85.497398004729007</c:v>
                </c:pt>
                <c:pt idx="1381">
                  <c:v>85.5470936351212</c:v>
                </c:pt>
                <c:pt idx="1382">
                  <c:v>85.60620539288</c:v>
                </c:pt>
                <c:pt idx="1383">
                  <c:v>85.670296220111396</c:v>
                </c:pt>
                <c:pt idx="1384">
                  <c:v>85.734826198160704</c:v>
                </c:pt>
                <c:pt idx="1385">
                  <c:v>85.799343814641006</c:v>
                </c:pt>
                <c:pt idx="1386">
                  <c:v>85.862572673888295</c:v>
                </c:pt>
                <c:pt idx="1387">
                  <c:v>85.925777194253399</c:v>
                </c:pt>
                <c:pt idx="1388">
                  <c:v>85.989154017353599</c:v>
                </c:pt>
                <c:pt idx="1389">
                  <c:v>86.052857920022802</c:v>
                </c:pt>
                <c:pt idx="1390">
                  <c:v>86.116750314902902</c:v>
                </c:pt>
                <c:pt idx="1391">
                  <c:v>86.1809733811873</c:v>
                </c:pt>
                <c:pt idx="1392">
                  <c:v>86.245572269650694</c:v>
                </c:pt>
                <c:pt idx="1393">
                  <c:v>86.177101436685504</c:v>
                </c:pt>
                <c:pt idx="1394">
                  <c:v>85.994713938889205</c:v>
                </c:pt>
                <c:pt idx="1395">
                  <c:v>85.8166885616846</c:v>
                </c:pt>
                <c:pt idx="1396">
                  <c:v>85.6440204097118</c:v>
                </c:pt>
                <c:pt idx="1397">
                  <c:v>85.476337730695406</c:v>
                </c:pt>
                <c:pt idx="1398">
                  <c:v>85.3138687627156</c:v>
                </c:pt>
                <c:pt idx="1399">
                  <c:v>85.148828769808702</c:v>
                </c:pt>
                <c:pt idx="1400">
                  <c:v>84.987250167742104</c:v>
                </c:pt>
                <c:pt idx="1401">
                  <c:v>84.830216667034307</c:v>
                </c:pt>
                <c:pt idx="1402">
                  <c:v>84.677545786072102</c:v>
                </c:pt>
                <c:pt idx="1403">
                  <c:v>84.528959038564494</c:v>
                </c:pt>
                <c:pt idx="1404">
                  <c:v>84.381348589554705</c:v>
                </c:pt>
                <c:pt idx="1405">
                  <c:v>84.232383771455801</c:v>
                </c:pt>
                <c:pt idx="1406">
                  <c:v>84.0871469858795</c:v>
                </c:pt>
                <c:pt idx="1407">
                  <c:v>83.945432539678507</c:v>
                </c:pt>
                <c:pt idx="1408">
                  <c:v>83.807084531272395</c:v>
                </c:pt>
                <c:pt idx="1409">
                  <c:v>83.671960074173796</c:v>
                </c:pt>
                <c:pt idx="1410">
                  <c:v>83.537371252678199</c:v>
                </c:pt>
                <c:pt idx="1411">
                  <c:v>83.400965919334794</c:v>
                </c:pt>
                <c:pt idx="1412">
                  <c:v>83.267623407513597</c:v>
                </c:pt>
                <c:pt idx="1413">
                  <c:v>83.137172682687194</c:v>
                </c:pt>
                <c:pt idx="1414">
                  <c:v>83.009473630098697</c:v>
                </c:pt>
                <c:pt idx="1415">
                  <c:v>82.884407528691497</c:v>
                </c:pt>
                <c:pt idx="1416">
                  <c:v>82.7618645549652</c:v>
                </c:pt>
                <c:pt idx="1417">
                  <c:v>82.636397865632901</c:v>
                </c:pt>
                <c:pt idx="1418">
                  <c:v>82.511855172366694</c:v>
                </c:pt>
                <c:pt idx="1419">
                  <c:v>82.389773658098306</c:v>
                </c:pt>
                <c:pt idx="1420">
                  <c:v>82.270037104645297</c:v>
                </c:pt>
                <c:pt idx="1421">
                  <c:v>82.152530488850601</c:v>
                </c:pt>
                <c:pt idx="1422">
                  <c:v>82.037161116528196</c:v>
                </c:pt>
                <c:pt idx="1423">
                  <c:v>81.923840099353896</c:v>
                </c:pt>
                <c:pt idx="1424">
                  <c:v>81.808365902012397</c:v>
                </c:pt>
                <c:pt idx="1425">
                  <c:v>81.692527177132106</c:v>
                </c:pt>
                <c:pt idx="1426">
                  <c:v>81.578730897233399</c:v>
                </c:pt>
                <c:pt idx="1427">
                  <c:v>81.466926814230007</c:v>
                </c:pt>
                <c:pt idx="1428">
                  <c:v>81.357033293316803</c:v>
                </c:pt>
                <c:pt idx="1429">
                  <c:v>81.248952253491197</c:v>
                </c:pt>
                <c:pt idx="1430">
                  <c:v>81.142599569257399</c:v>
                </c:pt>
                <c:pt idx="1431">
                  <c:v>81.037909849513397</c:v>
                </c:pt>
                <c:pt idx="1432">
                  <c:v>80.929033754792798</c:v>
                </c:pt>
                <c:pt idx="1433">
                  <c:v>80.821504071040593</c:v>
                </c:pt>
                <c:pt idx="1434">
                  <c:v>80.715647477516498</c:v>
                </c:pt>
                <c:pt idx="1435">
                  <c:v>80.611449515143306</c:v>
                </c:pt>
                <c:pt idx="1436">
                  <c:v>80.508877923387303</c:v>
                </c:pt>
                <c:pt idx="1437">
                  <c:v>80.407888640594393</c:v>
                </c:pt>
                <c:pt idx="1438">
                  <c:v>80.308422927313401</c:v>
                </c:pt>
                <c:pt idx="1439">
                  <c:v>80.210476629734799</c:v>
                </c:pt>
                <c:pt idx="1440">
                  <c:v>80.110129338944503</c:v>
                </c:pt>
                <c:pt idx="1441">
                  <c:v>79.520275286263001</c:v>
                </c:pt>
                <c:pt idx="1442">
                  <c:v>78.982312294725602</c:v>
                </c:pt>
                <c:pt idx="1443">
                  <c:v>78.468490851831405</c:v>
                </c:pt>
                <c:pt idx="1444">
                  <c:v>77.957545036063493</c:v>
                </c:pt>
                <c:pt idx="1445">
                  <c:v>77.468883967370104</c:v>
                </c:pt>
                <c:pt idx="1446">
                  <c:v>77.532498700060103</c:v>
                </c:pt>
                <c:pt idx="1447">
                  <c:v>77.598576076909296</c:v>
                </c:pt>
                <c:pt idx="1448">
                  <c:v>77.673287569516603</c:v>
                </c:pt>
                <c:pt idx="1449">
                  <c:v>77.765263379570996</c:v>
                </c:pt>
                <c:pt idx="1450">
                  <c:v>77.843727430866593</c:v>
                </c:pt>
                <c:pt idx="1451">
                  <c:v>77.993193751883695</c:v>
                </c:pt>
                <c:pt idx="1452">
                  <c:v>78.082273298000302</c:v>
                </c:pt>
                <c:pt idx="1453">
                  <c:v>78.135166592524598</c:v>
                </c:pt>
                <c:pt idx="1454">
                  <c:v>78.183340670185103</c:v>
                </c:pt>
                <c:pt idx="1455">
                  <c:v>78.231373794046206</c:v>
                </c:pt>
                <c:pt idx="1456">
                  <c:v>78.2804449715874</c:v>
                </c:pt>
                <c:pt idx="1457">
                  <c:v>78.343606563591806</c:v>
                </c:pt>
                <c:pt idx="1458">
                  <c:v>78.512888433788007</c:v>
                </c:pt>
                <c:pt idx="1459">
                  <c:v>78.567912809563893</c:v>
                </c:pt>
                <c:pt idx="1460">
                  <c:v>78.616405361600201</c:v>
                </c:pt>
                <c:pt idx="1461">
                  <c:v>78.664290664405598</c:v>
                </c:pt>
                <c:pt idx="1462">
                  <c:v>78.715985564988699</c:v>
                </c:pt>
                <c:pt idx="1463">
                  <c:v>78.819013345857996</c:v>
                </c:pt>
                <c:pt idx="1464">
                  <c:v>78.967877193578005</c:v>
                </c:pt>
                <c:pt idx="1465">
                  <c:v>79.042623031758495</c:v>
                </c:pt>
                <c:pt idx="1466">
                  <c:v>79.221274326708993</c:v>
                </c:pt>
                <c:pt idx="1467">
                  <c:v>79.271883610274301</c:v>
                </c:pt>
                <c:pt idx="1468">
                  <c:v>79.3172413412738</c:v>
                </c:pt>
                <c:pt idx="1469">
                  <c:v>79.3614758965021</c:v>
                </c:pt>
                <c:pt idx="1470">
                  <c:v>79.405399356184901</c:v>
                </c:pt>
                <c:pt idx="1471">
                  <c:v>79.449755256615902</c:v>
                </c:pt>
                <c:pt idx="1472">
                  <c:v>79.494920819517105</c:v>
                </c:pt>
                <c:pt idx="1473">
                  <c:v>79.546775504924895</c:v>
                </c:pt>
                <c:pt idx="1474">
                  <c:v>79.680708310474103</c:v>
                </c:pt>
                <c:pt idx="1475">
                  <c:v>79.725855300521403</c:v>
                </c:pt>
                <c:pt idx="1476">
                  <c:v>79.760513609653401</c:v>
                </c:pt>
                <c:pt idx="1477">
                  <c:v>79.792281567190699</c:v>
                </c:pt>
                <c:pt idx="1478">
                  <c:v>79.822787440326806</c:v>
                </c:pt>
                <c:pt idx="1479">
                  <c:v>79.852637671569695</c:v>
                </c:pt>
                <c:pt idx="1480">
                  <c:v>79.883371045686303</c:v>
                </c:pt>
                <c:pt idx="1481">
                  <c:v>79.919822315873006</c:v>
                </c:pt>
                <c:pt idx="1482">
                  <c:v>80.063818868636602</c:v>
                </c:pt>
                <c:pt idx="1483">
                  <c:v>80.103513320611</c:v>
                </c:pt>
                <c:pt idx="1484">
                  <c:v>80.134200784254404</c:v>
                </c:pt>
                <c:pt idx="1485">
                  <c:v>80.163430978386003</c:v>
                </c:pt>
                <c:pt idx="1486">
                  <c:v>80.191083624882495</c:v>
                </c:pt>
                <c:pt idx="1487">
                  <c:v>80.214468926562603</c:v>
                </c:pt>
                <c:pt idx="1488">
                  <c:v>80.235814917910304</c:v>
                </c:pt>
                <c:pt idx="1489">
                  <c:v>80.256387344251095</c:v>
                </c:pt>
                <c:pt idx="1490">
                  <c:v>80.2773505915291</c:v>
                </c:pt>
                <c:pt idx="1491">
                  <c:v>80.298769608616993</c:v>
                </c:pt>
                <c:pt idx="1492">
                  <c:v>80.320172239786999</c:v>
                </c:pt>
                <c:pt idx="1493">
                  <c:v>80.341702592093199</c:v>
                </c:pt>
                <c:pt idx="1494">
                  <c:v>80.363535754748497</c:v>
                </c:pt>
                <c:pt idx="1495">
                  <c:v>80.385578145653099</c:v>
                </c:pt>
                <c:pt idx="1496">
                  <c:v>80.408192955872906</c:v>
                </c:pt>
                <c:pt idx="1497">
                  <c:v>80.431886450070294</c:v>
                </c:pt>
                <c:pt idx="1498">
                  <c:v>80.456741925593604</c:v>
                </c:pt>
                <c:pt idx="1499">
                  <c:v>80.4847925609334</c:v>
                </c:pt>
                <c:pt idx="1500">
                  <c:v>80.568530042714798</c:v>
                </c:pt>
                <c:pt idx="1501">
                  <c:v>80.610144631028803</c:v>
                </c:pt>
                <c:pt idx="1502">
                  <c:v>80.637719931966203</c:v>
                </c:pt>
                <c:pt idx="1503">
                  <c:v>80.664677376210605</c:v>
                </c:pt>
                <c:pt idx="1504">
                  <c:v>80.692209104853603</c:v>
                </c:pt>
                <c:pt idx="1505">
                  <c:v>80.719734320140006</c:v>
                </c:pt>
                <c:pt idx="1506">
                  <c:v>80.747339678717907</c:v>
                </c:pt>
                <c:pt idx="1507">
                  <c:v>80.775082171114704</c:v>
                </c:pt>
                <c:pt idx="1508">
                  <c:v>80.803140059063395</c:v>
                </c:pt>
                <c:pt idx="1509">
                  <c:v>80.831433071760102</c:v>
                </c:pt>
                <c:pt idx="1510">
                  <c:v>80.8599331968191</c:v>
                </c:pt>
                <c:pt idx="1511">
                  <c:v>80.888625443772398</c:v>
                </c:pt>
                <c:pt idx="1512">
                  <c:v>80.917512062459906</c:v>
                </c:pt>
                <c:pt idx="1513">
                  <c:v>80.946593493967598</c:v>
                </c:pt>
                <c:pt idx="1514">
                  <c:v>80.975858294071202</c:v>
                </c:pt>
                <c:pt idx="1515">
                  <c:v>81.005433039510393</c:v>
                </c:pt>
                <c:pt idx="1516">
                  <c:v>81.035271059113597</c:v>
                </c:pt>
                <c:pt idx="1517">
                  <c:v>81.065743937863701</c:v>
                </c:pt>
                <c:pt idx="1518">
                  <c:v>81.097068965245796</c:v>
                </c:pt>
                <c:pt idx="1519">
                  <c:v>81.134302051511696</c:v>
                </c:pt>
                <c:pt idx="1520">
                  <c:v>81.222649873289896</c:v>
                </c:pt>
                <c:pt idx="1521">
                  <c:v>81.260827301898701</c:v>
                </c:pt>
                <c:pt idx="1522">
                  <c:v>81.293924859985495</c:v>
                </c:pt>
                <c:pt idx="1523">
                  <c:v>81.326429079748706</c:v>
                </c:pt>
                <c:pt idx="1524">
                  <c:v>81.358843988061096</c:v>
                </c:pt>
                <c:pt idx="1525">
                  <c:v>81.391422563606696</c:v>
                </c:pt>
                <c:pt idx="1526">
                  <c:v>81.424210427051406</c:v>
                </c:pt>
                <c:pt idx="1527">
                  <c:v>81.457175593622097</c:v>
                </c:pt>
                <c:pt idx="1528">
                  <c:v>81.490312003884398</c:v>
                </c:pt>
                <c:pt idx="1529">
                  <c:v>81.523612976798006</c:v>
                </c:pt>
                <c:pt idx="1530">
                  <c:v>81.557074700934905</c:v>
                </c:pt>
                <c:pt idx="1531">
                  <c:v>81.590693394026502</c:v>
                </c:pt>
                <c:pt idx="1532">
                  <c:v>81.624696920856593</c:v>
                </c:pt>
                <c:pt idx="1533">
                  <c:v>81.659349834736702</c:v>
                </c:pt>
                <c:pt idx="1534">
                  <c:v>81.694118592564493</c:v>
                </c:pt>
                <c:pt idx="1535">
                  <c:v>81.729187690921904</c:v>
                </c:pt>
                <c:pt idx="1536">
                  <c:v>81.765513698747</c:v>
                </c:pt>
                <c:pt idx="1537">
                  <c:v>81.807025976311095</c:v>
                </c:pt>
                <c:pt idx="1538">
                  <c:v>81.887659147085401</c:v>
                </c:pt>
                <c:pt idx="1539">
                  <c:v>81.9628186294225</c:v>
                </c:pt>
                <c:pt idx="1540">
                  <c:v>82.0049013482476</c:v>
                </c:pt>
                <c:pt idx="1541">
                  <c:v>82.042944932610894</c:v>
                </c:pt>
                <c:pt idx="1542">
                  <c:v>82.080055268282194</c:v>
                </c:pt>
                <c:pt idx="1543">
                  <c:v>82.116896907354402</c:v>
                </c:pt>
                <c:pt idx="1544">
                  <c:v>82.153701245189097</c:v>
                </c:pt>
                <c:pt idx="1545">
                  <c:v>82.190563540864702</c:v>
                </c:pt>
                <c:pt idx="1546">
                  <c:v>82.227519030066404</c:v>
                </c:pt>
                <c:pt idx="1547">
                  <c:v>82.264575486947606</c:v>
                </c:pt>
                <c:pt idx="1548">
                  <c:v>82.301745735226405</c:v>
                </c:pt>
                <c:pt idx="1549">
                  <c:v>82.339024538306305</c:v>
                </c:pt>
                <c:pt idx="1550">
                  <c:v>82.376417348133799</c:v>
                </c:pt>
                <c:pt idx="1551">
                  <c:v>82.413921053162099</c:v>
                </c:pt>
                <c:pt idx="1552">
                  <c:v>82.451526974387903</c:v>
                </c:pt>
                <c:pt idx="1553">
                  <c:v>82.489239811891693</c:v>
                </c:pt>
                <c:pt idx="1554">
                  <c:v>82.527051191270402</c:v>
                </c:pt>
                <c:pt idx="1555">
                  <c:v>82.5649286349786</c:v>
                </c:pt>
                <c:pt idx="1556">
                  <c:v>82.602913360388499</c:v>
                </c:pt>
                <c:pt idx="1557">
                  <c:v>82.641036863793602</c:v>
                </c:pt>
                <c:pt idx="1558">
                  <c:v>82.679273435156901</c:v>
                </c:pt>
                <c:pt idx="1559">
                  <c:v>82.717604335291398</c:v>
                </c:pt>
                <c:pt idx="1560">
                  <c:v>82.755980012142203</c:v>
                </c:pt>
                <c:pt idx="1561">
                  <c:v>82.794397498032396</c:v>
                </c:pt>
                <c:pt idx="1562">
                  <c:v>82.832901035361701</c:v>
                </c:pt>
                <c:pt idx="1563">
                  <c:v>82.871483503412506</c:v>
                </c:pt>
                <c:pt idx="1564">
                  <c:v>82.9101538951642</c:v>
                </c:pt>
                <c:pt idx="1565">
                  <c:v>82.948896643219399</c:v>
                </c:pt>
                <c:pt idx="1566">
                  <c:v>82.987717697650993</c:v>
                </c:pt>
                <c:pt idx="1567">
                  <c:v>83.026610517519302</c:v>
                </c:pt>
                <c:pt idx="1568">
                  <c:v>83.065584305922897</c:v>
                </c:pt>
                <c:pt idx="1569">
                  <c:v>83.104623404437504</c:v>
                </c:pt>
                <c:pt idx="1570">
                  <c:v>83.143734317385594</c:v>
                </c:pt>
                <c:pt idx="1571">
                  <c:v>83.182914186803401</c:v>
                </c:pt>
                <c:pt idx="1572">
                  <c:v>83.222162649809604</c:v>
                </c:pt>
                <c:pt idx="1573">
                  <c:v>83.261492218068199</c:v>
                </c:pt>
                <c:pt idx="1574">
                  <c:v>83.303451951124202</c:v>
                </c:pt>
                <c:pt idx="1575">
                  <c:v>83.346001710107601</c:v>
                </c:pt>
                <c:pt idx="1576">
                  <c:v>83.386703745507603</c:v>
                </c:pt>
                <c:pt idx="1577">
                  <c:v>83.426674829917303</c:v>
                </c:pt>
                <c:pt idx="1578">
                  <c:v>83.466408512285696</c:v>
                </c:pt>
                <c:pt idx="1579">
                  <c:v>83.506063695663201</c:v>
                </c:pt>
                <c:pt idx="1580">
                  <c:v>83.545719313112599</c:v>
                </c:pt>
                <c:pt idx="1581">
                  <c:v>83.585403984587103</c:v>
                </c:pt>
                <c:pt idx="1582">
                  <c:v>83.625016869060303</c:v>
                </c:pt>
                <c:pt idx="1583">
                  <c:v>83.664673826926602</c:v>
                </c:pt>
                <c:pt idx="1584">
                  <c:v>83.704375688710201</c:v>
                </c:pt>
                <c:pt idx="1585">
                  <c:v>83.744146564158896</c:v>
                </c:pt>
                <c:pt idx="1586">
                  <c:v>83.786621283706594</c:v>
                </c:pt>
                <c:pt idx="1587">
                  <c:v>83.829479456543396</c:v>
                </c:pt>
                <c:pt idx="1588">
                  <c:v>83.870528368125605</c:v>
                </c:pt>
                <c:pt idx="1589">
                  <c:v>83.910867054765703</c:v>
                </c:pt>
                <c:pt idx="1590">
                  <c:v>83.950923493395607</c:v>
                </c:pt>
                <c:pt idx="1591">
                  <c:v>83.990908190070797</c:v>
                </c:pt>
                <c:pt idx="1592">
                  <c:v>84.030888785931495</c:v>
                </c:pt>
                <c:pt idx="1593">
                  <c:v>84.070880549002894</c:v>
                </c:pt>
                <c:pt idx="1594">
                  <c:v>84.110904692980895</c:v>
                </c:pt>
                <c:pt idx="1595">
                  <c:v>84.150965445778596</c:v>
                </c:pt>
                <c:pt idx="1596">
                  <c:v>84.191053754506697</c:v>
                </c:pt>
                <c:pt idx="1597">
                  <c:v>84.231183549828501</c:v>
                </c:pt>
                <c:pt idx="1598">
                  <c:v>84.271353859037603</c:v>
                </c:pt>
                <c:pt idx="1599">
                  <c:v>84.311553143324502</c:v>
                </c:pt>
                <c:pt idx="1600">
                  <c:v>84.351794191777302</c:v>
                </c:pt>
                <c:pt idx="1601">
                  <c:v>84.392075316750905</c:v>
                </c:pt>
                <c:pt idx="1602">
                  <c:v>84.4333855320331</c:v>
                </c:pt>
                <c:pt idx="1603">
                  <c:v>84.476501335837796</c:v>
                </c:pt>
                <c:pt idx="1604">
                  <c:v>84.517875890634699</c:v>
                </c:pt>
                <c:pt idx="1605">
                  <c:v>84.558548109966594</c:v>
                </c:pt>
                <c:pt idx="1606">
                  <c:v>84.598978872545999</c:v>
                </c:pt>
                <c:pt idx="1607">
                  <c:v>84.639342272829097</c:v>
                </c:pt>
                <c:pt idx="1608">
                  <c:v>84.679698476121899</c:v>
                </c:pt>
                <c:pt idx="1609">
                  <c:v>84.720063115846798</c:v>
                </c:pt>
                <c:pt idx="1610">
                  <c:v>84.760443359579298</c:v>
                </c:pt>
                <c:pt idx="1611">
                  <c:v>84.800855211935399</c:v>
                </c:pt>
                <c:pt idx="1612">
                  <c:v>84.841291656484898</c:v>
                </c:pt>
                <c:pt idx="1613">
                  <c:v>84.881753566205802</c:v>
                </c:pt>
                <c:pt idx="1614">
                  <c:v>84.922245022845104</c:v>
                </c:pt>
                <c:pt idx="1615">
                  <c:v>84.962763827035204</c:v>
                </c:pt>
                <c:pt idx="1616">
                  <c:v>85.003315084174801</c:v>
                </c:pt>
                <c:pt idx="1617">
                  <c:v>85.043886579918706</c:v>
                </c:pt>
                <c:pt idx="1618">
                  <c:v>85.084487514562099</c:v>
                </c:pt>
                <c:pt idx="1619">
                  <c:v>85.126053063432195</c:v>
                </c:pt>
                <c:pt idx="1620">
                  <c:v>85.168091054521398</c:v>
                </c:pt>
                <c:pt idx="1621">
                  <c:v>85.211225888360403</c:v>
                </c:pt>
                <c:pt idx="1622">
                  <c:v>85.263093250741505</c:v>
                </c:pt>
                <c:pt idx="1623">
                  <c:v>85.318956647194497</c:v>
                </c:pt>
                <c:pt idx="1624">
                  <c:v>85.3750481553122</c:v>
                </c:pt>
                <c:pt idx="1625">
                  <c:v>85.430979054850496</c:v>
                </c:pt>
                <c:pt idx="1626">
                  <c:v>85.486329091966098</c:v>
                </c:pt>
                <c:pt idx="1627">
                  <c:v>85.541271037970105</c:v>
                </c:pt>
                <c:pt idx="1628">
                  <c:v>85.595990132095807</c:v>
                </c:pt>
                <c:pt idx="1629">
                  <c:v>85.650219290368696</c:v>
                </c:pt>
                <c:pt idx="1630">
                  <c:v>85.703825728858305</c:v>
                </c:pt>
                <c:pt idx="1631">
                  <c:v>85.757515900083902</c:v>
                </c:pt>
                <c:pt idx="1632">
                  <c:v>85.811123463301399</c:v>
                </c:pt>
                <c:pt idx="1633">
                  <c:v>85.864710049479498</c:v>
                </c:pt>
                <c:pt idx="1634">
                  <c:v>85.918686062874798</c:v>
                </c:pt>
                <c:pt idx="1635">
                  <c:v>85.841993966979601</c:v>
                </c:pt>
                <c:pt idx="1636">
                  <c:v>85.679499613139797</c:v>
                </c:pt>
                <c:pt idx="1637">
                  <c:v>85.521228989072995</c:v>
                </c:pt>
                <c:pt idx="1638">
                  <c:v>85.367440018431694</c:v>
                </c:pt>
                <c:pt idx="1639">
                  <c:v>85.214494596019193</c:v>
                </c:pt>
                <c:pt idx="1640">
                  <c:v>85.061536694916796</c:v>
                </c:pt>
                <c:pt idx="1641">
                  <c:v>84.912893597223302</c:v>
                </c:pt>
                <c:pt idx="1642">
                  <c:v>84.768270608952704</c:v>
                </c:pt>
                <c:pt idx="1643">
                  <c:v>84.627541927991004</c:v>
                </c:pt>
                <c:pt idx="1644">
                  <c:v>84.490474824240295</c:v>
                </c:pt>
                <c:pt idx="1645">
                  <c:v>84.352554984438797</c:v>
                </c:pt>
                <c:pt idx="1646">
                  <c:v>84.215128386272596</c:v>
                </c:pt>
                <c:pt idx="1647">
                  <c:v>84.080956958029503</c:v>
                </c:pt>
                <c:pt idx="1648">
                  <c:v>83.949860606263996</c:v>
                </c:pt>
                <c:pt idx="1649">
                  <c:v>83.821698460255305</c:v>
                </c:pt>
                <c:pt idx="1650">
                  <c:v>83.696338730092705</c:v>
                </c:pt>
                <c:pt idx="1651">
                  <c:v>83.573779768953898</c:v>
                </c:pt>
                <c:pt idx="1652">
                  <c:v>83.446353514021098</c:v>
                </c:pt>
                <c:pt idx="1653">
                  <c:v>83.322347266941307</c:v>
                </c:pt>
                <c:pt idx="1654">
                  <c:v>83.200883077985395</c:v>
                </c:pt>
                <c:pt idx="1655">
                  <c:v>83.081831201974595</c:v>
                </c:pt>
                <c:pt idx="1656">
                  <c:v>82.965096219428602</c:v>
                </c:pt>
                <c:pt idx="1657">
                  <c:v>82.850573303044001</c:v>
                </c:pt>
                <c:pt idx="1658">
                  <c:v>82.738180642218495</c:v>
                </c:pt>
                <c:pt idx="1659">
                  <c:v>82.621909428834996</c:v>
                </c:pt>
                <c:pt idx="1660">
                  <c:v>82.507568589616298</c:v>
                </c:pt>
                <c:pt idx="1661">
                  <c:v>82.395312745953305</c:v>
                </c:pt>
                <c:pt idx="1662">
                  <c:v>82.285045488170596</c:v>
                </c:pt>
                <c:pt idx="1663">
                  <c:v>82.176676428864596</c:v>
                </c:pt>
                <c:pt idx="1664">
                  <c:v>82.070126023457306</c:v>
                </c:pt>
                <c:pt idx="1665">
                  <c:v>81.965325531566407</c:v>
                </c:pt>
                <c:pt idx="1666">
                  <c:v>81.8624657172751</c:v>
                </c:pt>
                <c:pt idx="1667">
                  <c:v>81.753832323496496</c:v>
                </c:pt>
                <c:pt idx="1668">
                  <c:v>81.648356136278295</c:v>
                </c:pt>
                <c:pt idx="1669">
                  <c:v>81.544584113167204</c:v>
                </c:pt>
                <c:pt idx="1670">
                  <c:v>81.442475256369605</c:v>
                </c:pt>
                <c:pt idx="1671">
                  <c:v>81.341953827636104</c:v>
                </c:pt>
                <c:pt idx="1672">
                  <c:v>81.242940128479404</c:v>
                </c:pt>
                <c:pt idx="1673">
                  <c:v>81.145369208601906</c:v>
                </c:pt>
                <c:pt idx="1674">
                  <c:v>81.049189677888606</c:v>
                </c:pt>
                <c:pt idx="1675">
                  <c:v>80.949928790502796</c:v>
                </c:pt>
                <c:pt idx="1676">
                  <c:v>80.851085763651895</c:v>
                </c:pt>
                <c:pt idx="1677">
                  <c:v>80.753652636295399</c:v>
                </c:pt>
                <c:pt idx="1678">
                  <c:v>80.657612992273101</c:v>
                </c:pt>
                <c:pt idx="1679">
                  <c:v>80.562934194827903</c:v>
                </c:pt>
                <c:pt idx="1680">
                  <c:v>80.469586552302403</c:v>
                </c:pt>
                <c:pt idx="1681">
                  <c:v>79.955964828094906</c:v>
                </c:pt>
                <c:pt idx="1682">
                  <c:v>79.439444767456493</c:v>
                </c:pt>
                <c:pt idx="1683">
                  <c:v>78.940794337365702</c:v>
                </c:pt>
                <c:pt idx="1684">
                  <c:v>78.468002233331603</c:v>
                </c:pt>
                <c:pt idx="1685">
                  <c:v>78.119246932644103</c:v>
                </c:pt>
                <c:pt idx="1686">
                  <c:v>78.182420478878001</c:v>
                </c:pt>
                <c:pt idx="1687">
                  <c:v>78.228132886811693</c:v>
                </c:pt>
                <c:pt idx="1688">
                  <c:v>78.265711244718005</c:v>
                </c:pt>
                <c:pt idx="1689">
                  <c:v>78.299557902096595</c:v>
                </c:pt>
                <c:pt idx="1690">
                  <c:v>78.335212216455105</c:v>
                </c:pt>
                <c:pt idx="1691">
                  <c:v>78.371258972499604</c:v>
                </c:pt>
                <c:pt idx="1692">
                  <c:v>78.407559230657299</c:v>
                </c:pt>
                <c:pt idx="1693">
                  <c:v>78.444097744246093</c:v>
                </c:pt>
                <c:pt idx="1694">
                  <c:v>78.481839031673402</c:v>
                </c:pt>
                <c:pt idx="1695">
                  <c:v>78.524193276892404</c:v>
                </c:pt>
                <c:pt idx="1696">
                  <c:v>78.598785094875794</c:v>
                </c:pt>
                <c:pt idx="1697">
                  <c:v>78.714407639770997</c:v>
                </c:pt>
                <c:pt idx="1698">
                  <c:v>78.7705517507612</c:v>
                </c:pt>
                <c:pt idx="1699">
                  <c:v>78.826401971477907</c:v>
                </c:pt>
                <c:pt idx="1700">
                  <c:v>78.878357252262205</c:v>
                </c:pt>
                <c:pt idx="1701">
                  <c:v>78.949624548722099</c:v>
                </c:pt>
                <c:pt idx="1702">
                  <c:v>79.0523988956773</c:v>
                </c:pt>
                <c:pt idx="1703">
                  <c:v>79.095655505769301</c:v>
                </c:pt>
                <c:pt idx="1704">
                  <c:v>79.136967698393903</c:v>
                </c:pt>
                <c:pt idx="1705">
                  <c:v>79.181728017811295</c:v>
                </c:pt>
                <c:pt idx="1706">
                  <c:v>79.241020469872794</c:v>
                </c:pt>
                <c:pt idx="1707">
                  <c:v>79.311418321525096</c:v>
                </c:pt>
                <c:pt idx="1708">
                  <c:v>79.366782659949905</c:v>
                </c:pt>
                <c:pt idx="1709">
                  <c:v>79.4933809705812</c:v>
                </c:pt>
                <c:pt idx="1710">
                  <c:v>79.547449256195307</c:v>
                </c:pt>
                <c:pt idx="1711">
                  <c:v>79.589086292512803</c:v>
                </c:pt>
                <c:pt idx="1712">
                  <c:v>79.631919152449399</c:v>
                </c:pt>
                <c:pt idx="1713">
                  <c:v>79.680287742165604</c:v>
                </c:pt>
                <c:pt idx="1714">
                  <c:v>79.733554810171498</c:v>
                </c:pt>
                <c:pt idx="1715">
                  <c:v>78.698516031011394</c:v>
                </c:pt>
                <c:pt idx="1716">
                  <c:v>78.603888014512194</c:v>
                </c:pt>
                <c:pt idx="1717">
                  <c:v>78.626450441347302</c:v>
                </c:pt>
                <c:pt idx="1718">
                  <c:v>78.656149646221706</c:v>
                </c:pt>
                <c:pt idx="1719">
                  <c:v>78.687951939998399</c:v>
                </c:pt>
                <c:pt idx="1720">
                  <c:v>78.721400419746999</c:v>
                </c:pt>
                <c:pt idx="1721">
                  <c:v>78.753417740331102</c:v>
                </c:pt>
                <c:pt idx="1722">
                  <c:v>78.782524291000897</c:v>
                </c:pt>
                <c:pt idx="1723">
                  <c:v>78.8095907722319</c:v>
                </c:pt>
                <c:pt idx="1724">
                  <c:v>78.835472552915505</c:v>
                </c:pt>
                <c:pt idx="1725">
                  <c:v>78.860602369601693</c:v>
                </c:pt>
                <c:pt idx="1726">
                  <c:v>78.885279242471597</c:v>
                </c:pt>
                <c:pt idx="1727">
                  <c:v>78.909710329180797</c:v>
                </c:pt>
                <c:pt idx="1728">
                  <c:v>78.933502076807301</c:v>
                </c:pt>
                <c:pt idx="1729">
                  <c:v>78.955704151540104</c:v>
                </c:pt>
                <c:pt idx="1730">
                  <c:v>78.977180275332898</c:v>
                </c:pt>
                <c:pt idx="1731">
                  <c:v>78.9988777368049</c:v>
                </c:pt>
                <c:pt idx="1732">
                  <c:v>79.022449657782104</c:v>
                </c:pt>
                <c:pt idx="1733">
                  <c:v>79.049099297477099</c:v>
                </c:pt>
                <c:pt idx="1734">
                  <c:v>79.077255478271994</c:v>
                </c:pt>
                <c:pt idx="1735">
                  <c:v>79.117369246186797</c:v>
                </c:pt>
                <c:pt idx="1736">
                  <c:v>79.249293027287095</c:v>
                </c:pt>
                <c:pt idx="1737">
                  <c:v>79.289156731074897</c:v>
                </c:pt>
                <c:pt idx="1738">
                  <c:v>79.315197379135995</c:v>
                </c:pt>
                <c:pt idx="1739">
                  <c:v>79.341018403742297</c:v>
                </c:pt>
                <c:pt idx="1740">
                  <c:v>79.368653617982801</c:v>
                </c:pt>
                <c:pt idx="1741">
                  <c:v>79.400407215099605</c:v>
                </c:pt>
                <c:pt idx="1742">
                  <c:v>79.436036602242694</c:v>
                </c:pt>
                <c:pt idx="1743">
                  <c:v>79.470037685530301</c:v>
                </c:pt>
                <c:pt idx="1744">
                  <c:v>79.498624853006405</c:v>
                </c:pt>
                <c:pt idx="1745">
                  <c:v>79.523661626232695</c:v>
                </c:pt>
                <c:pt idx="1746">
                  <c:v>79.546674843293999</c:v>
                </c:pt>
                <c:pt idx="1747">
                  <c:v>79.568763180766894</c:v>
                </c:pt>
                <c:pt idx="1748">
                  <c:v>79.590383959996402</c:v>
                </c:pt>
                <c:pt idx="1749">
                  <c:v>79.611796103806896</c:v>
                </c:pt>
                <c:pt idx="1750">
                  <c:v>79.633149895779098</c:v>
                </c:pt>
                <c:pt idx="1751">
                  <c:v>79.654542131406799</c:v>
                </c:pt>
                <c:pt idx="1752">
                  <c:v>79.676047899077204</c:v>
                </c:pt>
                <c:pt idx="1753">
                  <c:v>79.697700131404403</c:v>
                </c:pt>
                <c:pt idx="1754">
                  <c:v>79.719632531310594</c:v>
                </c:pt>
                <c:pt idx="1755">
                  <c:v>79.741868824056397</c:v>
                </c:pt>
                <c:pt idx="1756">
                  <c:v>79.764416578300796</c:v>
                </c:pt>
                <c:pt idx="1757">
                  <c:v>79.787268160990095</c:v>
                </c:pt>
                <c:pt idx="1758">
                  <c:v>79.8104463558345</c:v>
                </c:pt>
                <c:pt idx="1759">
                  <c:v>79.833960496133898</c:v>
                </c:pt>
                <c:pt idx="1760">
                  <c:v>79.857849849673798</c:v>
                </c:pt>
                <c:pt idx="1761">
                  <c:v>79.8821625980421</c:v>
                </c:pt>
                <c:pt idx="1762">
                  <c:v>79.906957300702402</c:v>
                </c:pt>
                <c:pt idx="1763">
                  <c:v>79.932332462966301</c:v>
                </c:pt>
                <c:pt idx="1764">
                  <c:v>79.958535095059503</c:v>
                </c:pt>
                <c:pt idx="1765">
                  <c:v>79.985954672073703</c:v>
                </c:pt>
                <c:pt idx="1766">
                  <c:v>80.014950745857107</c:v>
                </c:pt>
                <c:pt idx="1767">
                  <c:v>80.045921878967206</c:v>
                </c:pt>
                <c:pt idx="1768">
                  <c:v>80.078715282536294</c:v>
                </c:pt>
                <c:pt idx="1769">
                  <c:v>80.112083948245598</c:v>
                </c:pt>
                <c:pt idx="1770">
                  <c:v>80.144419168080205</c:v>
                </c:pt>
                <c:pt idx="1771">
                  <c:v>80.175307263859594</c:v>
                </c:pt>
                <c:pt idx="1772">
                  <c:v>80.205034567524606</c:v>
                </c:pt>
                <c:pt idx="1773">
                  <c:v>80.234071512828194</c:v>
                </c:pt>
                <c:pt idx="1774">
                  <c:v>80.262733238559093</c:v>
                </c:pt>
                <c:pt idx="1775">
                  <c:v>80.291211116299294</c:v>
                </c:pt>
                <c:pt idx="1776">
                  <c:v>80.319622869624098</c:v>
                </c:pt>
                <c:pt idx="1777">
                  <c:v>80.348042202789102</c:v>
                </c:pt>
                <c:pt idx="1778">
                  <c:v>80.376516260739194</c:v>
                </c:pt>
                <c:pt idx="1779">
                  <c:v>80.405042801764907</c:v>
                </c:pt>
                <c:pt idx="1780">
                  <c:v>80.433694477181703</c:v>
                </c:pt>
                <c:pt idx="1781">
                  <c:v>80.462496938515301</c:v>
                </c:pt>
                <c:pt idx="1782">
                  <c:v>80.491437908895904</c:v>
                </c:pt>
                <c:pt idx="1783">
                  <c:v>80.520526825667105</c:v>
                </c:pt>
                <c:pt idx="1784">
                  <c:v>80.549756268729993</c:v>
                </c:pt>
                <c:pt idx="1785">
                  <c:v>80.579125405901806</c:v>
                </c:pt>
                <c:pt idx="1786">
                  <c:v>80.608628731379596</c:v>
                </c:pt>
                <c:pt idx="1787">
                  <c:v>80.638266771687896</c:v>
                </c:pt>
                <c:pt idx="1788">
                  <c:v>80.668032401053594</c:v>
                </c:pt>
                <c:pt idx="1789">
                  <c:v>80.697927111459904</c:v>
                </c:pt>
                <c:pt idx="1790">
                  <c:v>80.727945790294697</c:v>
                </c:pt>
                <c:pt idx="1791">
                  <c:v>80.758089499630103</c:v>
                </c:pt>
                <c:pt idx="1792">
                  <c:v>80.788363952446105</c:v>
                </c:pt>
                <c:pt idx="1793">
                  <c:v>80.818749948785793</c:v>
                </c:pt>
                <c:pt idx="1794">
                  <c:v>80.849248941461497</c:v>
                </c:pt>
                <c:pt idx="1795">
                  <c:v>80.879857453056502</c:v>
                </c:pt>
                <c:pt idx="1796">
                  <c:v>80.910594603011106</c:v>
                </c:pt>
                <c:pt idx="1797">
                  <c:v>80.941457325626999</c:v>
                </c:pt>
                <c:pt idx="1798">
                  <c:v>80.972423537002896</c:v>
                </c:pt>
                <c:pt idx="1799">
                  <c:v>81.003490115313994</c:v>
                </c:pt>
                <c:pt idx="1800">
                  <c:v>81.034661251769293</c:v>
                </c:pt>
                <c:pt idx="1801">
                  <c:v>81.065862305062396</c:v>
                </c:pt>
                <c:pt idx="1802">
                  <c:v>81.097119553041694</c:v>
                </c:pt>
                <c:pt idx="1803">
                  <c:v>81.128453699451896</c:v>
                </c:pt>
                <c:pt idx="1804">
                  <c:v>81.159923267131404</c:v>
                </c:pt>
                <c:pt idx="1805">
                  <c:v>81.191494692562898</c:v>
                </c:pt>
                <c:pt idx="1806">
                  <c:v>81.223173929089896</c:v>
                </c:pt>
                <c:pt idx="1807">
                  <c:v>81.254936169733696</c:v>
                </c:pt>
                <c:pt idx="1808">
                  <c:v>81.286782439928999</c:v>
                </c:pt>
                <c:pt idx="1809">
                  <c:v>81.318706601208703</c:v>
                </c:pt>
                <c:pt idx="1810">
                  <c:v>81.350723890001703</c:v>
                </c:pt>
                <c:pt idx="1811">
                  <c:v>81.382809805166701</c:v>
                </c:pt>
                <c:pt idx="1812">
                  <c:v>81.414968829445499</c:v>
                </c:pt>
                <c:pt idx="1813">
                  <c:v>81.447196332280896</c:v>
                </c:pt>
                <c:pt idx="1814">
                  <c:v>81.479506139517596</c:v>
                </c:pt>
                <c:pt idx="1815">
                  <c:v>81.511877904063098</c:v>
                </c:pt>
                <c:pt idx="1816">
                  <c:v>81.544316155191495</c:v>
                </c:pt>
                <c:pt idx="1817">
                  <c:v>81.576815934406895</c:v>
                </c:pt>
                <c:pt idx="1818">
                  <c:v>81.609394570355093</c:v>
                </c:pt>
                <c:pt idx="1819">
                  <c:v>81.6420273082026</c:v>
                </c:pt>
                <c:pt idx="1820">
                  <c:v>81.674719949457597</c:v>
                </c:pt>
                <c:pt idx="1821">
                  <c:v>81.707467506278903</c:v>
                </c:pt>
                <c:pt idx="1822">
                  <c:v>81.740285283997395</c:v>
                </c:pt>
                <c:pt idx="1823">
                  <c:v>81.773152878476495</c:v>
                </c:pt>
                <c:pt idx="1824">
                  <c:v>81.806089095213196</c:v>
                </c:pt>
                <c:pt idx="1825">
                  <c:v>81.839069892851995</c:v>
                </c:pt>
                <c:pt idx="1826">
                  <c:v>81.8721014515381</c:v>
                </c:pt>
                <c:pt idx="1827">
                  <c:v>81.905128386315994</c:v>
                </c:pt>
                <c:pt idx="1828">
                  <c:v>81.938194023192906</c:v>
                </c:pt>
                <c:pt idx="1829">
                  <c:v>81.971301077084803</c:v>
                </c:pt>
                <c:pt idx="1830">
                  <c:v>82.004469492611406</c:v>
                </c:pt>
                <c:pt idx="1831">
                  <c:v>82.0376752852127</c:v>
                </c:pt>
                <c:pt idx="1832">
                  <c:v>82.070924911469504</c:v>
                </c:pt>
                <c:pt idx="1833">
                  <c:v>82.104215566659207</c:v>
                </c:pt>
                <c:pt idx="1834">
                  <c:v>82.137561946564304</c:v>
                </c:pt>
                <c:pt idx="1835">
                  <c:v>82.170942492748395</c:v>
                </c:pt>
                <c:pt idx="1836">
                  <c:v>82.204378262082599</c:v>
                </c:pt>
                <c:pt idx="1837">
                  <c:v>82.237845405027002</c:v>
                </c:pt>
                <c:pt idx="1838">
                  <c:v>82.271350963438806</c:v>
                </c:pt>
                <c:pt idx="1839">
                  <c:v>82.3049046409526</c:v>
                </c:pt>
                <c:pt idx="1840">
                  <c:v>82.338487061128205</c:v>
                </c:pt>
                <c:pt idx="1841">
                  <c:v>82.372119984475006</c:v>
                </c:pt>
                <c:pt idx="1842">
                  <c:v>82.405779285028203</c:v>
                </c:pt>
                <c:pt idx="1843">
                  <c:v>82.439471770914096</c:v>
                </c:pt>
                <c:pt idx="1844">
                  <c:v>82.473208446950906</c:v>
                </c:pt>
                <c:pt idx="1845">
                  <c:v>82.5069699260943</c:v>
                </c:pt>
                <c:pt idx="1846">
                  <c:v>82.540777373080303</c:v>
                </c:pt>
                <c:pt idx="1847">
                  <c:v>82.574607212621601</c:v>
                </c:pt>
                <c:pt idx="1848">
                  <c:v>82.608466623337094</c:v>
                </c:pt>
                <c:pt idx="1849">
                  <c:v>82.642366408692894</c:v>
                </c:pt>
                <c:pt idx="1850">
                  <c:v>82.676286812118803</c:v>
                </c:pt>
                <c:pt idx="1851">
                  <c:v>82.710249868375797</c:v>
                </c:pt>
                <c:pt idx="1852">
                  <c:v>82.744205711821905</c:v>
                </c:pt>
                <c:pt idx="1853">
                  <c:v>82.778130598665498</c:v>
                </c:pt>
                <c:pt idx="1854">
                  <c:v>82.812092407482993</c:v>
                </c:pt>
                <c:pt idx="1855">
                  <c:v>82.846071687601295</c:v>
                </c:pt>
                <c:pt idx="1856">
                  <c:v>82.880090377058394</c:v>
                </c:pt>
                <c:pt idx="1857">
                  <c:v>82.914123843189799</c:v>
                </c:pt>
                <c:pt idx="1858">
                  <c:v>82.948193967844702</c:v>
                </c:pt>
                <c:pt idx="1859">
                  <c:v>82.982277418281996</c:v>
                </c:pt>
                <c:pt idx="1860">
                  <c:v>83.016396703945404</c:v>
                </c:pt>
                <c:pt idx="1861">
                  <c:v>83.050985989517599</c:v>
                </c:pt>
                <c:pt idx="1862">
                  <c:v>83.090472051108094</c:v>
                </c:pt>
                <c:pt idx="1863">
                  <c:v>83.136133634949999</c:v>
                </c:pt>
                <c:pt idx="1864">
                  <c:v>83.184496462994105</c:v>
                </c:pt>
                <c:pt idx="1865">
                  <c:v>83.233383858822293</c:v>
                </c:pt>
                <c:pt idx="1866">
                  <c:v>83.2821967325294</c:v>
                </c:pt>
                <c:pt idx="1867">
                  <c:v>83.330755716086003</c:v>
                </c:pt>
                <c:pt idx="1868">
                  <c:v>83.378736517474394</c:v>
                </c:pt>
                <c:pt idx="1869">
                  <c:v>83.426153276819605</c:v>
                </c:pt>
                <c:pt idx="1870">
                  <c:v>83.473388350050101</c:v>
                </c:pt>
                <c:pt idx="1871">
                  <c:v>83.520181581047595</c:v>
                </c:pt>
                <c:pt idx="1872">
                  <c:v>83.566489419209503</c:v>
                </c:pt>
                <c:pt idx="1873">
                  <c:v>83.612377754411895</c:v>
                </c:pt>
                <c:pt idx="1874">
                  <c:v>83.658124933219497</c:v>
                </c:pt>
                <c:pt idx="1875">
                  <c:v>83.703585007356494</c:v>
                </c:pt>
                <c:pt idx="1876">
                  <c:v>83.748681329633996</c:v>
                </c:pt>
                <c:pt idx="1877">
                  <c:v>83.793500850290897</c:v>
                </c:pt>
                <c:pt idx="1878">
                  <c:v>83.838460646071198</c:v>
                </c:pt>
                <c:pt idx="1879">
                  <c:v>83.883094040472699</c:v>
                </c:pt>
                <c:pt idx="1880">
                  <c:v>83.927531516772007</c:v>
                </c:pt>
                <c:pt idx="1881">
                  <c:v>83.971981234719607</c:v>
                </c:pt>
                <c:pt idx="1882">
                  <c:v>84.017080843733396</c:v>
                </c:pt>
                <c:pt idx="1883">
                  <c:v>84.063022407860601</c:v>
                </c:pt>
                <c:pt idx="1884">
                  <c:v>83.893861570574103</c:v>
                </c:pt>
                <c:pt idx="1885">
                  <c:v>83.766527124562899</c:v>
                </c:pt>
                <c:pt idx="1886">
                  <c:v>83.642397224612694</c:v>
                </c:pt>
                <c:pt idx="1887">
                  <c:v>83.518114087192799</c:v>
                </c:pt>
                <c:pt idx="1888">
                  <c:v>83.392949310554698</c:v>
                </c:pt>
                <c:pt idx="1889">
                  <c:v>83.271450415305793</c:v>
                </c:pt>
                <c:pt idx="1890">
                  <c:v>83.153352825919399</c:v>
                </c:pt>
                <c:pt idx="1891">
                  <c:v>83.037699488330603</c:v>
                </c:pt>
                <c:pt idx="1892">
                  <c:v>82.924943203181698</c:v>
                </c:pt>
                <c:pt idx="1893">
                  <c:v>82.814796725031798</c:v>
                </c:pt>
                <c:pt idx="1894">
                  <c:v>82.705352740393295</c:v>
                </c:pt>
                <c:pt idx="1895">
                  <c:v>82.5938974748736</c:v>
                </c:pt>
                <c:pt idx="1896">
                  <c:v>82.484223379954202</c:v>
                </c:pt>
                <c:pt idx="1897">
                  <c:v>82.376469000568804</c:v>
                </c:pt>
                <c:pt idx="1898">
                  <c:v>82.270799734944305</c:v>
                </c:pt>
                <c:pt idx="1899">
                  <c:v>82.166897943558297</c:v>
                </c:pt>
                <c:pt idx="1900">
                  <c:v>82.064945153329006</c:v>
                </c:pt>
                <c:pt idx="1901">
                  <c:v>81.964691345988896</c:v>
                </c:pt>
                <c:pt idx="1902">
                  <c:v>81.866033774092401</c:v>
                </c:pt>
                <c:pt idx="1903">
                  <c:v>81.762417648098605</c:v>
                </c:pt>
                <c:pt idx="1904">
                  <c:v>81.661520559707895</c:v>
                </c:pt>
                <c:pt idx="1905">
                  <c:v>81.562218045398595</c:v>
                </c:pt>
                <c:pt idx="1906">
                  <c:v>81.464488425201793</c:v>
                </c:pt>
                <c:pt idx="1907">
                  <c:v>81.368278532593195</c:v>
                </c:pt>
                <c:pt idx="1908">
                  <c:v>81.273521401409795</c:v>
                </c:pt>
                <c:pt idx="1909">
                  <c:v>81.180168598843295</c:v>
                </c:pt>
                <c:pt idx="1910">
                  <c:v>81.088157648945895</c:v>
                </c:pt>
                <c:pt idx="1911">
                  <c:v>80.997758508387605</c:v>
                </c:pt>
                <c:pt idx="1912">
                  <c:v>80.901234772443004</c:v>
                </c:pt>
                <c:pt idx="1913">
                  <c:v>80.808238772114706</c:v>
                </c:pt>
                <c:pt idx="1914">
                  <c:v>80.716531206036805</c:v>
                </c:pt>
                <c:pt idx="1915">
                  <c:v>80.626094292392395</c:v>
                </c:pt>
                <c:pt idx="1916">
                  <c:v>80.536898832827305</c:v>
                </c:pt>
                <c:pt idx="1917">
                  <c:v>80.448912554884899</c:v>
                </c:pt>
                <c:pt idx="1918">
                  <c:v>80.362089573057702</c:v>
                </c:pt>
                <c:pt idx="1919">
                  <c:v>80.276374273887598</c:v>
                </c:pt>
                <c:pt idx="1920">
                  <c:v>80.191734382430298</c:v>
                </c:pt>
                <c:pt idx="1921">
                  <c:v>79.730605181710402</c:v>
                </c:pt>
                <c:pt idx="1922">
                  <c:v>79.220782589554005</c:v>
                </c:pt>
                <c:pt idx="1923">
                  <c:v>78.7271149459784</c:v>
                </c:pt>
                <c:pt idx="1924">
                  <c:v>78.249895810534099</c:v>
                </c:pt>
                <c:pt idx="1925">
                  <c:v>78.189526377042895</c:v>
                </c:pt>
                <c:pt idx="1926">
                  <c:v>78.2356083319698</c:v>
                </c:pt>
                <c:pt idx="1927">
                  <c:v>78.269919672358398</c:v>
                </c:pt>
                <c:pt idx="1928">
                  <c:v>78.298445878933407</c:v>
                </c:pt>
                <c:pt idx="1929">
                  <c:v>78.326190505910404</c:v>
                </c:pt>
                <c:pt idx="1930">
                  <c:v>78.354226222151595</c:v>
                </c:pt>
                <c:pt idx="1931">
                  <c:v>78.382937991992094</c:v>
                </c:pt>
                <c:pt idx="1932">
                  <c:v>78.412336449686606</c:v>
                </c:pt>
                <c:pt idx="1933">
                  <c:v>78.4424416805373</c:v>
                </c:pt>
                <c:pt idx="1934">
                  <c:v>78.473169514510602</c:v>
                </c:pt>
                <c:pt idx="1935">
                  <c:v>78.504386737421797</c:v>
                </c:pt>
                <c:pt idx="1936">
                  <c:v>78.536577305115102</c:v>
                </c:pt>
                <c:pt idx="1937">
                  <c:v>78.570012788838596</c:v>
                </c:pt>
                <c:pt idx="1938">
                  <c:v>78.603750639480495</c:v>
                </c:pt>
                <c:pt idx="1939">
                  <c:v>78.637426367083904</c:v>
                </c:pt>
                <c:pt idx="1940">
                  <c:v>78.670829847395098</c:v>
                </c:pt>
                <c:pt idx="1941">
                  <c:v>78.703791244164407</c:v>
                </c:pt>
                <c:pt idx="1942">
                  <c:v>78.736220587195604</c:v>
                </c:pt>
                <c:pt idx="1943">
                  <c:v>78.768203632004102</c:v>
                </c:pt>
                <c:pt idx="1944">
                  <c:v>78.799937190155404</c:v>
                </c:pt>
                <c:pt idx="1945">
                  <c:v>78.831783124933906</c:v>
                </c:pt>
                <c:pt idx="1946">
                  <c:v>78.864057408964101</c:v>
                </c:pt>
                <c:pt idx="1947">
                  <c:v>78.897645181884798</c:v>
                </c:pt>
                <c:pt idx="1948">
                  <c:v>78.934875287077901</c:v>
                </c:pt>
                <c:pt idx="1949">
                  <c:v>78.982424495108006</c:v>
                </c:pt>
                <c:pt idx="1950">
                  <c:v>79.045140956778795</c:v>
                </c:pt>
                <c:pt idx="1951">
                  <c:v>79.093887272215397</c:v>
                </c:pt>
                <c:pt idx="1952">
                  <c:v>79.131242124222595</c:v>
                </c:pt>
                <c:pt idx="1953">
                  <c:v>79.165099868418594</c:v>
                </c:pt>
                <c:pt idx="1954">
                  <c:v>79.197613110129396</c:v>
                </c:pt>
                <c:pt idx="1955">
                  <c:v>79.234470921564295</c:v>
                </c:pt>
                <c:pt idx="1956">
                  <c:v>79.273357641160501</c:v>
                </c:pt>
                <c:pt idx="1957">
                  <c:v>79.302566731616594</c:v>
                </c:pt>
                <c:pt idx="1958">
                  <c:v>79.327809855938199</c:v>
                </c:pt>
                <c:pt idx="1959">
                  <c:v>79.352320869035793</c:v>
                </c:pt>
                <c:pt idx="1960">
                  <c:v>79.378011631132594</c:v>
                </c:pt>
                <c:pt idx="1961">
                  <c:v>79.405483454910595</c:v>
                </c:pt>
                <c:pt idx="1962">
                  <c:v>79.4340581086594</c:v>
                </c:pt>
                <c:pt idx="1963">
                  <c:v>79.462825655647805</c:v>
                </c:pt>
                <c:pt idx="1964">
                  <c:v>79.491951043578695</c:v>
                </c:pt>
                <c:pt idx="1965">
                  <c:v>79.521769146192</c:v>
                </c:pt>
                <c:pt idx="1966">
                  <c:v>79.553270764766296</c:v>
                </c:pt>
                <c:pt idx="1967">
                  <c:v>79.587475988233194</c:v>
                </c:pt>
                <c:pt idx="1968">
                  <c:v>79.619340831036894</c:v>
                </c:pt>
                <c:pt idx="1969">
                  <c:v>79.644619569165201</c:v>
                </c:pt>
                <c:pt idx="1970">
                  <c:v>79.665487957733902</c:v>
                </c:pt>
                <c:pt idx="1971">
                  <c:v>79.683892431007294</c:v>
                </c:pt>
                <c:pt idx="1972">
                  <c:v>79.700774065114402</c:v>
                </c:pt>
                <c:pt idx="1973">
                  <c:v>79.715524399577404</c:v>
                </c:pt>
                <c:pt idx="1974">
                  <c:v>79.728535909274399</c:v>
                </c:pt>
                <c:pt idx="1975">
                  <c:v>79.740419700804296</c:v>
                </c:pt>
                <c:pt idx="1976">
                  <c:v>79.751637928786394</c:v>
                </c:pt>
                <c:pt idx="1977">
                  <c:v>79.762636993055395</c:v>
                </c:pt>
                <c:pt idx="1978">
                  <c:v>79.773573201282503</c:v>
                </c:pt>
                <c:pt idx="1979">
                  <c:v>79.784395195738497</c:v>
                </c:pt>
                <c:pt idx="1980">
                  <c:v>79.795164743823094</c:v>
                </c:pt>
                <c:pt idx="1981">
                  <c:v>79.805948674991697</c:v>
                </c:pt>
                <c:pt idx="1982">
                  <c:v>79.816823123542207</c:v>
                </c:pt>
                <c:pt idx="1983">
                  <c:v>79.827891528921398</c:v>
                </c:pt>
                <c:pt idx="1984">
                  <c:v>79.839170239352597</c:v>
                </c:pt>
                <c:pt idx="1985">
                  <c:v>79.850669834406006</c:v>
                </c:pt>
                <c:pt idx="1986">
                  <c:v>79.862424475768094</c:v>
                </c:pt>
                <c:pt idx="1987">
                  <c:v>79.874444829404297</c:v>
                </c:pt>
                <c:pt idx="1988">
                  <c:v>79.886788960672504</c:v>
                </c:pt>
                <c:pt idx="1989">
                  <c:v>79.899530424179105</c:v>
                </c:pt>
                <c:pt idx="1990">
                  <c:v>79.9126774321076</c:v>
                </c:pt>
                <c:pt idx="1991">
                  <c:v>79.926239983907394</c:v>
                </c:pt>
                <c:pt idx="1992">
                  <c:v>79.940229932620099</c:v>
                </c:pt>
                <c:pt idx="1993">
                  <c:v>79.954627782862303</c:v>
                </c:pt>
                <c:pt idx="1994">
                  <c:v>79.969452994584401</c:v>
                </c:pt>
                <c:pt idx="1995">
                  <c:v>79.984674296165593</c:v>
                </c:pt>
                <c:pt idx="1996">
                  <c:v>80.000301915338795</c:v>
                </c:pt>
                <c:pt idx="1997">
                  <c:v>80.016286693734401</c:v>
                </c:pt>
                <c:pt idx="1998">
                  <c:v>80.032556473628006</c:v>
                </c:pt>
                <c:pt idx="1999">
                  <c:v>80.049020085117107</c:v>
                </c:pt>
                <c:pt idx="2000">
                  <c:v>80.065598489601896</c:v>
                </c:pt>
                <c:pt idx="2001">
                  <c:v>80.082254282727305</c:v>
                </c:pt>
                <c:pt idx="2002">
                  <c:v>80.098949057963793</c:v>
                </c:pt>
                <c:pt idx="2003">
                  <c:v>80.115673698823201</c:v>
                </c:pt>
                <c:pt idx="2004">
                  <c:v>80.132443032428895</c:v>
                </c:pt>
                <c:pt idx="2005">
                  <c:v>80.1492430374214</c:v>
                </c:pt>
                <c:pt idx="2006">
                  <c:v>80.166088078548697</c:v>
                </c:pt>
                <c:pt idx="2007">
                  <c:v>80.183023378491001</c:v>
                </c:pt>
                <c:pt idx="2008">
                  <c:v>80.200060904938994</c:v>
                </c:pt>
                <c:pt idx="2009">
                  <c:v>80.217233621524997</c:v>
                </c:pt>
                <c:pt idx="2010">
                  <c:v>80.234533173657198</c:v>
                </c:pt>
                <c:pt idx="2011">
                  <c:v>80.251960643526004</c:v>
                </c:pt>
                <c:pt idx="2012">
                  <c:v>80.269527163441893</c:v>
                </c:pt>
                <c:pt idx="2013">
                  <c:v>80.287226020130504</c:v>
                </c:pt>
                <c:pt idx="2014">
                  <c:v>80.305058743511097</c:v>
                </c:pt>
                <c:pt idx="2015">
                  <c:v>80.323036040959096</c:v>
                </c:pt>
                <c:pt idx="2016">
                  <c:v>80.341150231563105</c:v>
                </c:pt>
                <c:pt idx="2017">
                  <c:v>80.359410396405707</c:v>
                </c:pt>
                <c:pt idx="2018">
                  <c:v>80.377806757564997</c:v>
                </c:pt>
                <c:pt idx="2019">
                  <c:v>80.396349387374897</c:v>
                </c:pt>
                <c:pt idx="2020">
                  <c:v>80.415029339635097</c:v>
                </c:pt>
                <c:pt idx="2021">
                  <c:v>80.433846053759595</c:v>
                </c:pt>
                <c:pt idx="2022">
                  <c:v>80.452808580623</c:v>
                </c:pt>
                <c:pt idx="2023">
                  <c:v>80.471907163025307</c:v>
                </c:pt>
                <c:pt idx="2024">
                  <c:v>80.4911109895057</c:v>
                </c:pt>
                <c:pt idx="2025">
                  <c:v>80.510484995290994</c:v>
                </c:pt>
                <c:pt idx="2026">
                  <c:v>80.530029990152499</c:v>
                </c:pt>
                <c:pt idx="2027">
                  <c:v>80.549724308181496</c:v>
                </c:pt>
                <c:pt idx="2028">
                  <c:v>80.569570824207503</c:v>
                </c:pt>
                <c:pt idx="2029">
                  <c:v>80.589552588972296</c:v>
                </c:pt>
                <c:pt idx="2030">
                  <c:v>80.609677271978796</c:v>
                </c:pt>
                <c:pt idx="2031">
                  <c:v>80.629941146161599</c:v>
                </c:pt>
                <c:pt idx="2032">
                  <c:v>80.650331991474403</c:v>
                </c:pt>
                <c:pt idx="2033">
                  <c:v>80.670848790271094</c:v>
                </c:pt>
                <c:pt idx="2034">
                  <c:v>80.691500159607699</c:v>
                </c:pt>
                <c:pt idx="2035">
                  <c:v>80.712283033488902</c:v>
                </c:pt>
                <c:pt idx="2036">
                  <c:v>80.733185664375597</c:v>
                </c:pt>
                <c:pt idx="2037">
                  <c:v>80.754217671020896</c:v>
                </c:pt>
                <c:pt idx="2038">
                  <c:v>80.775364903269903</c:v>
                </c:pt>
                <c:pt idx="2039">
                  <c:v>80.796638298231997</c:v>
                </c:pt>
                <c:pt idx="2040">
                  <c:v>80.818033776718593</c:v>
                </c:pt>
                <c:pt idx="2041">
                  <c:v>80.839548822173697</c:v>
                </c:pt>
                <c:pt idx="2042">
                  <c:v>80.861170432978597</c:v>
                </c:pt>
                <c:pt idx="2043">
                  <c:v>80.882907599260506</c:v>
                </c:pt>
                <c:pt idx="2044">
                  <c:v>80.904744519409604</c:v>
                </c:pt>
                <c:pt idx="2045">
                  <c:v>80.926691145995306</c:v>
                </c:pt>
                <c:pt idx="2046">
                  <c:v>80.948741431764304</c:v>
                </c:pt>
                <c:pt idx="2047">
                  <c:v>80.970890514118693</c:v>
                </c:pt>
                <c:pt idx="2048">
                  <c:v>80.9931244719874</c:v>
                </c:pt>
                <c:pt idx="2049">
                  <c:v>81.015450103904698</c:v>
                </c:pt>
                <c:pt idx="2050">
                  <c:v>81.037846349319906</c:v>
                </c:pt>
                <c:pt idx="2051">
                  <c:v>81.060277544096706</c:v>
                </c:pt>
                <c:pt idx="2052">
                  <c:v>81.082786057794905</c:v>
                </c:pt>
                <c:pt idx="2053">
                  <c:v>81.105366151091502</c:v>
                </c:pt>
                <c:pt idx="2054">
                  <c:v>81.128011813295402</c:v>
                </c:pt>
                <c:pt idx="2055">
                  <c:v>81.150718508001006</c:v>
                </c:pt>
                <c:pt idx="2056">
                  <c:v>81.173471852292295</c:v>
                </c:pt>
                <c:pt idx="2057">
                  <c:v>81.196279692139299</c:v>
                </c:pt>
                <c:pt idx="2058">
                  <c:v>81.219138032685393</c:v>
                </c:pt>
                <c:pt idx="2059">
                  <c:v>81.242042749337102</c:v>
                </c:pt>
                <c:pt idx="2060">
                  <c:v>81.264979497903994</c:v>
                </c:pt>
                <c:pt idx="2061">
                  <c:v>81.287959883974807</c:v>
                </c:pt>
                <c:pt idx="2062">
                  <c:v>81.310980752096199</c:v>
                </c:pt>
                <c:pt idx="2063">
                  <c:v>81.334039444919895</c:v>
                </c:pt>
                <c:pt idx="2064">
                  <c:v>81.357134279572904</c:v>
                </c:pt>
                <c:pt idx="2065">
                  <c:v>81.380263559537298</c:v>
                </c:pt>
                <c:pt idx="2066">
                  <c:v>81.403416698029801</c:v>
                </c:pt>
                <c:pt idx="2067">
                  <c:v>81.4266053512182</c:v>
                </c:pt>
                <c:pt idx="2068">
                  <c:v>81.449821136940201</c:v>
                </c:pt>
                <c:pt idx="2069">
                  <c:v>81.473029073345799</c:v>
                </c:pt>
                <c:pt idx="2070">
                  <c:v>81.496268910798605</c:v>
                </c:pt>
                <c:pt idx="2071">
                  <c:v>81.519562448583102</c:v>
                </c:pt>
                <c:pt idx="2072">
                  <c:v>81.542899591829197</c:v>
                </c:pt>
                <c:pt idx="2073">
                  <c:v>81.566275482069202</c:v>
                </c:pt>
                <c:pt idx="2074">
                  <c:v>81.589686537361004</c:v>
                </c:pt>
                <c:pt idx="2075">
                  <c:v>81.613130959059802</c:v>
                </c:pt>
                <c:pt idx="2076">
                  <c:v>81.636607377306802</c:v>
                </c:pt>
                <c:pt idx="2077">
                  <c:v>81.660104970296302</c:v>
                </c:pt>
                <c:pt idx="2078">
                  <c:v>81.683636383122305</c:v>
                </c:pt>
                <c:pt idx="2079">
                  <c:v>81.707199139324103</c:v>
                </c:pt>
                <c:pt idx="2080">
                  <c:v>81.730792072748798</c:v>
                </c:pt>
                <c:pt idx="2081">
                  <c:v>81.754414927675398</c:v>
                </c:pt>
                <c:pt idx="2082">
                  <c:v>81.778066663411707</c:v>
                </c:pt>
                <c:pt idx="2083">
                  <c:v>81.801736391121693</c:v>
                </c:pt>
                <c:pt idx="2084">
                  <c:v>81.825436791440296</c:v>
                </c:pt>
                <c:pt idx="2085">
                  <c:v>81.849168175062104</c:v>
                </c:pt>
                <c:pt idx="2086">
                  <c:v>81.872928556159096</c:v>
                </c:pt>
                <c:pt idx="2087">
                  <c:v>81.896683685226193</c:v>
                </c:pt>
                <c:pt idx="2088">
                  <c:v>81.920444459467802</c:v>
                </c:pt>
                <c:pt idx="2089">
                  <c:v>81.944232038107202</c:v>
                </c:pt>
                <c:pt idx="2090">
                  <c:v>81.968046211535295</c:v>
                </c:pt>
                <c:pt idx="2091">
                  <c:v>81.991875580711607</c:v>
                </c:pt>
                <c:pt idx="2092">
                  <c:v>82.015735424596997</c:v>
                </c:pt>
                <c:pt idx="2093">
                  <c:v>82.0396198603258</c:v>
                </c:pt>
                <c:pt idx="2094">
                  <c:v>82.063531968914504</c:v>
                </c:pt>
                <c:pt idx="2095">
                  <c:v>82.087467388337203</c:v>
                </c:pt>
                <c:pt idx="2096">
                  <c:v>82.111428579930802</c:v>
                </c:pt>
                <c:pt idx="2097">
                  <c:v>82.135411808593602</c:v>
                </c:pt>
                <c:pt idx="2098">
                  <c:v>82.159419678563296</c:v>
                </c:pt>
                <c:pt idx="2099">
                  <c:v>82.183448610101706</c:v>
                </c:pt>
                <c:pt idx="2100">
                  <c:v>82.207490188357696</c:v>
                </c:pt>
                <c:pt idx="2101">
                  <c:v>82.231832033470496</c:v>
                </c:pt>
                <c:pt idx="2102">
                  <c:v>82.259168013701796</c:v>
                </c:pt>
                <c:pt idx="2103">
                  <c:v>82.290854578809103</c:v>
                </c:pt>
                <c:pt idx="2104">
                  <c:v>82.324696240961302</c:v>
                </c:pt>
                <c:pt idx="2105">
                  <c:v>82.359254925566901</c:v>
                </c:pt>
                <c:pt idx="2106">
                  <c:v>82.394173044457105</c:v>
                </c:pt>
                <c:pt idx="2107">
                  <c:v>82.429054060727793</c:v>
                </c:pt>
                <c:pt idx="2108">
                  <c:v>82.463692869814196</c:v>
                </c:pt>
                <c:pt idx="2109">
                  <c:v>82.498047002673303</c:v>
                </c:pt>
                <c:pt idx="2110">
                  <c:v>82.532351598781602</c:v>
                </c:pt>
                <c:pt idx="2111">
                  <c:v>82.566447903934602</c:v>
                </c:pt>
                <c:pt idx="2112">
                  <c:v>82.600274914493795</c:v>
                </c:pt>
                <c:pt idx="2113">
                  <c:v>82.633745542944993</c:v>
                </c:pt>
                <c:pt idx="2114">
                  <c:v>82.667154152553195</c:v>
                </c:pt>
                <c:pt idx="2115">
                  <c:v>82.700462498081095</c:v>
                </c:pt>
                <c:pt idx="2116">
                  <c:v>82.733513463630402</c:v>
                </c:pt>
                <c:pt idx="2117">
                  <c:v>82.766303428858706</c:v>
                </c:pt>
                <c:pt idx="2118">
                  <c:v>82.799180007544805</c:v>
                </c:pt>
                <c:pt idx="2119">
                  <c:v>82.832447381680097</c:v>
                </c:pt>
                <c:pt idx="2120">
                  <c:v>82.866180580127605</c:v>
                </c:pt>
                <c:pt idx="2121">
                  <c:v>82.9005732666932</c:v>
                </c:pt>
                <c:pt idx="2122">
                  <c:v>82.768599452301501</c:v>
                </c:pt>
                <c:pt idx="2123">
                  <c:v>82.653760460641706</c:v>
                </c:pt>
                <c:pt idx="2124">
                  <c:v>82.539905378814495</c:v>
                </c:pt>
                <c:pt idx="2125">
                  <c:v>82.427719003977899</c:v>
                </c:pt>
                <c:pt idx="2126">
                  <c:v>82.318026737092595</c:v>
                </c:pt>
                <c:pt idx="2127">
                  <c:v>82.210765123430804</c:v>
                </c:pt>
                <c:pt idx="2128">
                  <c:v>82.105774150113007</c:v>
                </c:pt>
                <c:pt idx="2129">
                  <c:v>82.002989846613801</c:v>
                </c:pt>
                <c:pt idx="2130">
                  <c:v>81.902343369569095</c:v>
                </c:pt>
                <c:pt idx="2131">
                  <c:v>81.799747211809503</c:v>
                </c:pt>
                <c:pt idx="2132">
                  <c:v>81.698158065271798</c:v>
                </c:pt>
                <c:pt idx="2133">
                  <c:v>81.598603646686101</c:v>
                </c:pt>
                <c:pt idx="2134">
                  <c:v>81.500960878601703</c:v>
                </c:pt>
                <c:pt idx="2135">
                  <c:v>81.4051252281606</c:v>
                </c:pt>
                <c:pt idx="2136">
                  <c:v>81.310991717753197</c:v>
                </c:pt>
                <c:pt idx="2137">
                  <c:v>81.218464378453206</c:v>
                </c:pt>
                <c:pt idx="2138">
                  <c:v>81.127465552803002</c:v>
                </c:pt>
                <c:pt idx="2139">
                  <c:v>81.037923021317397</c:v>
                </c:pt>
                <c:pt idx="2140">
                  <c:v>80.945581774527795</c:v>
                </c:pt>
                <c:pt idx="2141">
                  <c:v>80.854270205123697</c:v>
                </c:pt>
                <c:pt idx="2142">
                  <c:v>80.764393227328597</c:v>
                </c:pt>
                <c:pt idx="2143">
                  <c:v>80.675865116782902</c:v>
                </c:pt>
                <c:pt idx="2144">
                  <c:v>80.588653137687601</c:v>
                </c:pt>
                <c:pt idx="2145">
                  <c:v>80.502719698417707</c:v>
                </c:pt>
                <c:pt idx="2146">
                  <c:v>80.418023370124402</c:v>
                </c:pt>
                <c:pt idx="2147">
                  <c:v>80.334506798837594</c:v>
                </c:pt>
                <c:pt idx="2148">
                  <c:v>80.252118766716194</c:v>
                </c:pt>
                <c:pt idx="2149">
                  <c:v>80.170873801546705</c:v>
                </c:pt>
                <c:pt idx="2150">
                  <c:v>80.085904490401603</c:v>
                </c:pt>
                <c:pt idx="2151">
                  <c:v>80.002558199351</c:v>
                </c:pt>
                <c:pt idx="2152">
                  <c:v>79.920280493260606</c:v>
                </c:pt>
                <c:pt idx="2153">
                  <c:v>79.839049511086202</c:v>
                </c:pt>
                <c:pt idx="2154">
                  <c:v>79.758839116841699</c:v>
                </c:pt>
                <c:pt idx="2155">
                  <c:v>79.679625527946897</c:v>
                </c:pt>
                <c:pt idx="2156">
                  <c:v>79.601389440881107</c:v>
                </c:pt>
                <c:pt idx="2157">
                  <c:v>79.524107070647702</c:v>
                </c:pt>
                <c:pt idx="2158">
                  <c:v>79.447747090720597</c:v>
                </c:pt>
                <c:pt idx="2159">
                  <c:v>79.372269894780203</c:v>
                </c:pt>
                <c:pt idx="2160">
                  <c:v>79.297241802191806</c:v>
                </c:pt>
                <c:pt idx="2161">
                  <c:v>78.840848284416296</c:v>
                </c:pt>
                <c:pt idx="2162">
                  <c:v>78.324205324158399</c:v>
                </c:pt>
                <c:pt idx="2163">
                  <c:v>77.823383132269001</c:v>
                </c:pt>
                <c:pt idx="2164">
                  <c:v>77.616071902801806</c:v>
                </c:pt>
                <c:pt idx="2165">
                  <c:v>77.655658356859703</c:v>
                </c:pt>
                <c:pt idx="2166">
                  <c:v>77.684944235056406</c:v>
                </c:pt>
                <c:pt idx="2167">
                  <c:v>77.708606579694205</c:v>
                </c:pt>
                <c:pt idx="2168">
                  <c:v>77.730511404156402</c:v>
                </c:pt>
                <c:pt idx="2169">
                  <c:v>77.752084392477101</c:v>
                </c:pt>
                <c:pt idx="2170">
                  <c:v>77.773880169941293</c:v>
                </c:pt>
                <c:pt idx="2171">
                  <c:v>77.795973406497097</c:v>
                </c:pt>
                <c:pt idx="2172">
                  <c:v>77.818339166452404</c:v>
                </c:pt>
                <c:pt idx="2173">
                  <c:v>77.840975331683694</c:v>
                </c:pt>
                <c:pt idx="2174">
                  <c:v>77.863811979810393</c:v>
                </c:pt>
                <c:pt idx="2175">
                  <c:v>77.886793567643906</c:v>
                </c:pt>
                <c:pt idx="2176">
                  <c:v>77.910051254266307</c:v>
                </c:pt>
                <c:pt idx="2177">
                  <c:v>77.934613958344201</c:v>
                </c:pt>
                <c:pt idx="2178">
                  <c:v>77.959542142247201</c:v>
                </c:pt>
                <c:pt idx="2179">
                  <c:v>77.984713491162097</c:v>
                </c:pt>
                <c:pt idx="2180">
                  <c:v>78.010024521144103</c:v>
                </c:pt>
                <c:pt idx="2181">
                  <c:v>78.035497916126801</c:v>
                </c:pt>
                <c:pt idx="2182">
                  <c:v>78.061166879486194</c:v>
                </c:pt>
                <c:pt idx="2183">
                  <c:v>78.087038733559794</c:v>
                </c:pt>
                <c:pt idx="2184">
                  <c:v>78.113272754796597</c:v>
                </c:pt>
                <c:pt idx="2185">
                  <c:v>78.139788252989703</c:v>
                </c:pt>
                <c:pt idx="2186">
                  <c:v>78.166412423356405</c:v>
                </c:pt>
                <c:pt idx="2187">
                  <c:v>78.193090702847201</c:v>
                </c:pt>
                <c:pt idx="2188">
                  <c:v>78.219690534542096</c:v>
                </c:pt>
                <c:pt idx="2189">
                  <c:v>78.246269040993795</c:v>
                </c:pt>
                <c:pt idx="2190">
                  <c:v>78.272869828238598</c:v>
                </c:pt>
                <c:pt idx="2191">
                  <c:v>78.299578876514303</c:v>
                </c:pt>
                <c:pt idx="2192">
                  <c:v>78.326589127850298</c:v>
                </c:pt>
                <c:pt idx="2193">
                  <c:v>78.353770104282006</c:v>
                </c:pt>
                <c:pt idx="2194">
                  <c:v>78.381125963709593</c:v>
                </c:pt>
                <c:pt idx="2195">
                  <c:v>76.978660397577102</c:v>
                </c:pt>
                <c:pt idx="2196">
                  <c:v>76.659164394279003</c:v>
                </c:pt>
                <c:pt idx="2197">
                  <c:v>76.658193923334906</c:v>
                </c:pt>
                <c:pt idx="2198">
                  <c:v>76.672617257331694</c:v>
                </c:pt>
                <c:pt idx="2199">
                  <c:v>76.690136529666802</c:v>
                </c:pt>
                <c:pt idx="2200">
                  <c:v>76.707886664676494</c:v>
                </c:pt>
                <c:pt idx="2201">
                  <c:v>76.725327991008697</c:v>
                </c:pt>
                <c:pt idx="2202">
                  <c:v>76.742113095889906</c:v>
                </c:pt>
                <c:pt idx="2203">
                  <c:v>76.758284591593394</c:v>
                </c:pt>
                <c:pt idx="2204">
                  <c:v>76.774092825894698</c:v>
                </c:pt>
                <c:pt idx="2205">
                  <c:v>76.789400489272396</c:v>
                </c:pt>
                <c:pt idx="2206">
                  <c:v>76.804219785106497</c:v>
                </c:pt>
                <c:pt idx="2207">
                  <c:v>76.818583405396794</c:v>
                </c:pt>
                <c:pt idx="2208">
                  <c:v>76.832539176502394</c:v>
                </c:pt>
                <c:pt idx="2209">
                  <c:v>76.846110022196996</c:v>
                </c:pt>
                <c:pt idx="2210">
                  <c:v>76.859324214898805</c:v>
                </c:pt>
                <c:pt idx="2211">
                  <c:v>76.872207711846102</c:v>
                </c:pt>
                <c:pt idx="2212">
                  <c:v>76.884783970260997</c:v>
                </c:pt>
                <c:pt idx="2213">
                  <c:v>76.897074350090307</c:v>
                </c:pt>
                <c:pt idx="2214">
                  <c:v>76.909097198352001</c:v>
                </c:pt>
                <c:pt idx="2215">
                  <c:v>76.920740011977898</c:v>
                </c:pt>
                <c:pt idx="2216">
                  <c:v>76.931666967146697</c:v>
                </c:pt>
                <c:pt idx="2217">
                  <c:v>76.941810614956296</c:v>
                </c:pt>
                <c:pt idx="2218">
                  <c:v>76.951593181042199</c:v>
                </c:pt>
                <c:pt idx="2219">
                  <c:v>76.961379465000704</c:v>
                </c:pt>
                <c:pt idx="2220">
                  <c:v>76.970771001541095</c:v>
                </c:pt>
                <c:pt idx="2221">
                  <c:v>76.980081666705502</c:v>
                </c:pt>
                <c:pt idx="2222">
                  <c:v>76.989379445550895</c:v>
                </c:pt>
                <c:pt idx="2223">
                  <c:v>76.9984874465611</c:v>
                </c:pt>
                <c:pt idx="2224">
                  <c:v>77.007437177312795</c:v>
                </c:pt>
                <c:pt idx="2225">
                  <c:v>77.016266779942896</c:v>
                </c:pt>
                <c:pt idx="2226">
                  <c:v>77.0250032835025</c:v>
                </c:pt>
                <c:pt idx="2227">
                  <c:v>77.033669337445701</c:v>
                </c:pt>
                <c:pt idx="2228">
                  <c:v>77.042308606109202</c:v>
                </c:pt>
                <c:pt idx="2229">
                  <c:v>77.050960263585395</c:v>
                </c:pt>
                <c:pt idx="2230">
                  <c:v>77.059634891081103</c:v>
                </c:pt>
                <c:pt idx="2231">
                  <c:v>77.068633779458693</c:v>
                </c:pt>
                <c:pt idx="2232">
                  <c:v>77.078104393362906</c:v>
                </c:pt>
                <c:pt idx="2233">
                  <c:v>77.087573677976394</c:v>
                </c:pt>
                <c:pt idx="2234">
                  <c:v>77.097064169983994</c:v>
                </c:pt>
                <c:pt idx="2235">
                  <c:v>77.106580219466693</c:v>
                </c:pt>
                <c:pt idx="2236">
                  <c:v>77.116135051446804</c:v>
                </c:pt>
                <c:pt idx="2237">
                  <c:v>77.125774251085105</c:v>
                </c:pt>
                <c:pt idx="2238">
                  <c:v>77.135495375821606</c:v>
                </c:pt>
                <c:pt idx="2239">
                  <c:v>77.145309176755504</c:v>
                </c:pt>
                <c:pt idx="2240">
                  <c:v>77.155209806305805</c:v>
                </c:pt>
                <c:pt idx="2241">
                  <c:v>77.165204734075701</c:v>
                </c:pt>
                <c:pt idx="2242">
                  <c:v>77.175296452866704</c:v>
                </c:pt>
                <c:pt idx="2243">
                  <c:v>77.185483468788703</c:v>
                </c:pt>
                <c:pt idx="2244">
                  <c:v>77.195776551452397</c:v>
                </c:pt>
                <c:pt idx="2245">
                  <c:v>77.206168196488207</c:v>
                </c:pt>
                <c:pt idx="2246">
                  <c:v>77.216664900495701</c:v>
                </c:pt>
                <c:pt idx="2247">
                  <c:v>77.227260151200596</c:v>
                </c:pt>
                <c:pt idx="2248">
                  <c:v>77.237969847131197</c:v>
                </c:pt>
                <c:pt idx="2249">
                  <c:v>77.248815460543298</c:v>
                </c:pt>
                <c:pt idx="2250">
                  <c:v>77.259782176982597</c:v>
                </c:pt>
                <c:pt idx="2251">
                  <c:v>77.270874731116905</c:v>
                </c:pt>
                <c:pt idx="2252">
                  <c:v>77.282080649457995</c:v>
                </c:pt>
                <c:pt idx="2253">
                  <c:v>77.293401675148701</c:v>
                </c:pt>
                <c:pt idx="2254">
                  <c:v>77.304835436262294</c:v>
                </c:pt>
                <c:pt idx="2255">
                  <c:v>77.316379089611303</c:v>
                </c:pt>
                <c:pt idx="2256">
                  <c:v>77.3280306801949</c:v>
                </c:pt>
                <c:pt idx="2257">
                  <c:v>77.339788034060305</c:v>
                </c:pt>
                <c:pt idx="2258">
                  <c:v>77.351649108476707</c:v>
                </c:pt>
                <c:pt idx="2259">
                  <c:v>77.363607530657205</c:v>
                </c:pt>
                <c:pt idx="2260">
                  <c:v>77.375671263359393</c:v>
                </c:pt>
                <c:pt idx="2261">
                  <c:v>77.387828703570506</c:v>
                </c:pt>
                <c:pt idx="2262">
                  <c:v>77.400087922155507</c:v>
                </c:pt>
                <c:pt idx="2263">
                  <c:v>77.412437325056899</c:v>
                </c:pt>
                <c:pt idx="2264">
                  <c:v>77.424885408382195</c:v>
                </c:pt>
                <c:pt idx="2265">
                  <c:v>77.437420057755702</c:v>
                </c:pt>
                <c:pt idx="2266">
                  <c:v>77.450043457903206</c:v>
                </c:pt>
                <c:pt idx="2267">
                  <c:v>77.462744518204204</c:v>
                </c:pt>
                <c:pt idx="2268">
                  <c:v>77.475556336969603</c:v>
                </c:pt>
                <c:pt idx="2269">
                  <c:v>77.488466913410704</c:v>
                </c:pt>
                <c:pt idx="2270">
                  <c:v>77.501470055177293</c:v>
                </c:pt>
                <c:pt idx="2271">
                  <c:v>77.514562360839903</c:v>
                </c:pt>
                <c:pt idx="2272">
                  <c:v>77.527739951445795</c:v>
                </c:pt>
                <c:pt idx="2273">
                  <c:v>77.541000664057606</c:v>
                </c:pt>
                <c:pt idx="2274">
                  <c:v>77.554341438383602</c:v>
                </c:pt>
                <c:pt idx="2275">
                  <c:v>77.567760795624395</c:v>
                </c:pt>
                <c:pt idx="2276">
                  <c:v>77.581256123669803</c:v>
                </c:pt>
                <c:pt idx="2277">
                  <c:v>77.594831064052201</c:v>
                </c:pt>
                <c:pt idx="2278">
                  <c:v>77.608472571341593</c:v>
                </c:pt>
                <c:pt idx="2279">
                  <c:v>77.622190677401406</c:v>
                </c:pt>
                <c:pt idx="2280">
                  <c:v>77.635954687738902</c:v>
                </c:pt>
                <c:pt idx="2281">
                  <c:v>77.649786252764699</c:v>
                </c:pt>
                <c:pt idx="2282">
                  <c:v>77.663684188487807</c:v>
                </c:pt>
                <c:pt idx="2283">
                  <c:v>77.677646594915004</c:v>
                </c:pt>
                <c:pt idx="2284">
                  <c:v>77.691673031884804</c:v>
                </c:pt>
                <c:pt idx="2285">
                  <c:v>77.705761661044505</c:v>
                </c:pt>
                <c:pt idx="2286">
                  <c:v>77.719917111348096</c:v>
                </c:pt>
                <c:pt idx="2287">
                  <c:v>77.734126339279698</c:v>
                </c:pt>
                <c:pt idx="2288">
                  <c:v>77.7484004324388</c:v>
                </c:pt>
                <c:pt idx="2289">
                  <c:v>77.762731968079706</c:v>
                </c:pt>
                <c:pt idx="2290">
                  <c:v>77.777119291560396</c:v>
                </c:pt>
                <c:pt idx="2291">
                  <c:v>77.791562310123098</c:v>
                </c:pt>
                <c:pt idx="2292">
                  <c:v>77.806059313187305</c:v>
                </c:pt>
                <c:pt idx="2293">
                  <c:v>77.820615315061005</c:v>
                </c:pt>
                <c:pt idx="2294">
                  <c:v>77.835222992703507</c:v>
                </c:pt>
                <c:pt idx="2295">
                  <c:v>77.849880878830803</c:v>
                </c:pt>
                <c:pt idx="2296">
                  <c:v>77.864589103777504</c:v>
                </c:pt>
                <c:pt idx="2297">
                  <c:v>77.8793461282647</c:v>
                </c:pt>
                <c:pt idx="2298">
                  <c:v>77.894157210894207</c:v>
                </c:pt>
                <c:pt idx="2299">
                  <c:v>77.909014976917206</c:v>
                </c:pt>
                <c:pt idx="2300">
                  <c:v>77.923918061590797</c:v>
                </c:pt>
                <c:pt idx="2301">
                  <c:v>77.938866701565701</c:v>
                </c:pt>
                <c:pt idx="2302">
                  <c:v>77.953859405910094</c:v>
                </c:pt>
                <c:pt idx="2303">
                  <c:v>77.968901639893502</c:v>
                </c:pt>
                <c:pt idx="2304">
                  <c:v>77.983985999228196</c:v>
                </c:pt>
                <c:pt idx="2305">
                  <c:v>77.999111269795094</c:v>
                </c:pt>
                <c:pt idx="2306">
                  <c:v>78.0142831954211</c:v>
                </c:pt>
                <c:pt idx="2307">
                  <c:v>78.029488249017007</c:v>
                </c:pt>
                <c:pt idx="2308">
                  <c:v>78.044739103240801</c:v>
                </c:pt>
                <c:pt idx="2309">
                  <c:v>78.060028195169096</c:v>
                </c:pt>
                <c:pt idx="2310">
                  <c:v>78.075354280657905</c:v>
                </c:pt>
                <c:pt idx="2311">
                  <c:v>78.090723233050198</c:v>
                </c:pt>
                <c:pt idx="2312">
                  <c:v>78.106127706688795</c:v>
                </c:pt>
                <c:pt idx="2313">
                  <c:v>78.121566578899603</c:v>
                </c:pt>
                <c:pt idx="2314">
                  <c:v>78.137045974824204</c:v>
                </c:pt>
                <c:pt idx="2315">
                  <c:v>78.152552230066803</c:v>
                </c:pt>
                <c:pt idx="2316">
                  <c:v>78.168098535958507</c:v>
                </c:pt>
                <c:pt idx="2317">
                  <c:v>78.183677292306598</c:v>
                </c:pt>
                <c:pt idx="2318">
                  <c:v>78.199276573747795</c:v>
                </c:pt>
                <c:pt idx="2319">
                  <c:v>78.214896973776206</c:v>
                </c:pt>
                <c:pt idx="2320">
                  <c:v>78.230555727934799</c:v>
                </c:pt>
                <c:pt idx="2321">
                  <c:v>78.2462530198096</c:v>
                </c:pt>
                <c:pt idx="2322">
                  <c:v>78.261991138018104</c:v>
                </c:pt>
                <c:pt idx="2323">
                  <c:v>78.277760915935303</c:v>
                </c:pt>
                <c:pt idx="2324">
                  <c:v>78.293560207881399</c:v>
                </c:pt>
                <c:pt idx="2325">
                  <c:v>78.309394753759406</c:v>
                </c:pt>
                <c:pt idx="2326">
                  <c:v>78.325250118542499</c:v>
                </c:pt>
                <c:pt idx="2327">
                  <c:v>78.341139675843905</c:v>
                </c:pt>
                <c:pt idx="2328">
                  <c:v>78.357055500181602</c:v>
                </c:pt>
                <c:pt idx="2329">
                  <c:v>78.372996303827406</c:v>
                </c:pt>
                <c:pt idx="2330">
                  <c:v>78.388968524466407</c:v>
                </c:pt>
                <c:pt idx="2331">
                  <c:v>78.404964576560303</c:v>
                </c:pt>
                <c:pt idx="2332">
                  <c:v>78.420983458237401</c:v>
                </c:pt>
                <c:pt idx="2333">
                  <c:v>78.437031852758807</c:v>
                </c:pt>
                <c:pt idx="2334">
                  <c:v>78.453102293057597</c:v>
                </c:pt>
                <c:pt idx="2335">
                  <c:v>78.469193886826702</c:v>
                </c:pt>
                <c:pt idx="2336">
                  <c:v>78.485298285831604</c:v>
                </c:pt>
                <c:pt idx="2337">
                  <c:v>78.501408487919306</c:v>
                </c:pt>
                <c:pt idx="2338">
                  <c:v>78.517538414521297</c:v>
                </c:pt>
                <c:pt idx="2339">
                  <c:v>78.533694951963994</c:v>
                </c:pt>
                <c:pt idx="2340">
                  <c:v>78.549870641087495</c:v>
                </c:pt>
                <c:pt idx="2341">
                  <c:v>78.566206305190406</c:v>
                </c:pt>
                <c:pt idx="2342">
                  <c:v>78.584216805459604</c:v>
                </c:pt>
                <c:pt idx="2343">
                  <c:v>78.604791267717303</c:v>
                </c:pt>
                <c:pt idx="2344">
                  <c:v>78.626931811864694</c:v>
                </c:pt>
                <c:pt idx="2345">
                  <c:v>78.649785852943296</c:v>
                </c:pt>
                <c:pt idx="2346">
                  <c:v>78.673058976788496</c:v>
                </c:pt>
                <c:pt idx="2347">
                  <c:v>78.696430100688204</c:v>
                </c:pt>
                <c:pt idx="2348">
                  <c:v>78.719720371391105</c:v>
                </c:pt>
                <c:pt idx="2349">
                  <c:v>78.742848311216804</c:v>
                </c:pt>
                <c:pt idx="2350">
                  <c:v>78.765943636943405</c:v>
                </c:pt>
                <c:pt idx="2351">
                  <c:v>78.788941024010498</c:v>
                </c:pt>
                <c:pt idx="2352">
                  <c:v>78.811770604411706</c:v>
                </c:pt>
                <c:pt idx="2353">
                  <c:v>78.834418793028206</c:v>
                </c:pt>
                <c:pt idx="2354">
                  <c:v>78.856960630724004</c:v>
                </c:pt>
                <c:pt idx="2355">
                  <c:v>78.879470384180493</c:v>
                </c:pt>
                <c:pt idx="2356">
                  <c:v>78.901852034549904</c:v>
                </c:pt>
                <c:pt idx="2357">
                  <c:v>78.924076163403697</c:v>
                </c:pt>
                <c:pt idx="2358">
                  <c:v>78.946140716407299</c:v>
                </c:pt>
                <c:pt idx="2359">
                  <c:v>78.968185704052104</c:v>
                </c:pt>
                <c:pt idx="2360">
                  <c:v>78.990172030704997</c:v>
                </c:pt>
                <c:pt idx="2361">
                  <c:v>79.012047160421702</c:v>
                </c:pt>
                <c:pt idx="2362">
                  <c:v>79.033790527625698</c:v>
                </c:pt>
                <c:pt idx="2363">
                  <c:v>79.055390750840303</c:v>
                </c:pt>
                <c:pt idx="2364">
                  <c:v>79.076735209264299</c:v>
                </c:pt>
                <c:pt idx="2365">
                  <c:v>79.098092991930301</c:v>
                </c:pt>
                <c:pt idx="2366">
                  <c:v>79.119393921024297</c:v>
                </c:pt>
                <c:pt idx="2367">
                  <c:v>79.140603980915799</c:v>
                </c:pt>
                <c:pt idx="2368">
                  <c:v>79.161697624175105</c:v>
                </c:pt>
                <c:pt idx="2369">
                  <c:v>79.182838089253494</c:v>
                </c:pt>
                <c:pt idx="2370">
                  <c:v>79.204024515524495</c:v>
                </c:pt>
                <c:pt idx="2371">
                  <c:v>79.225247118907404</c:v>
                </c:pt>
                <c:pt idx="2372">
                  <c:v>79.246515791010196</c:v>
                </c:pt>
                <c:pt idx="2373">
                  <c:v>79.267842162904699</c:v>
                </c:pt>
                <c:pt idx="2374">
                  <c:v>79.289140236967</c:v>
                </c:pt>
                <c:pt idx="2375">
                  <c:v>79.310537844452398</c:v>
                </c:pt>
                <c:pt idx="2376">
                  <c:v>79.332083697208702</c:v>
                </c:pt>
                <c:pt idx="2377">
                  <c:v>79.353793410560797</c:v>
                </c:pt>
                <c:pt idx="2378">
                  <c:v>79.375767858621501</c:v>
                </c:pt>
                <c:pt idx="2379">
                  <c:v>79.398098308279899</c:v>
                </c:pt>
                <c:pt idx="2380">
                  <c:v>79.323726149251897</c:v>
                </c:pt>
                <c:pt idx="2381">
                  <c:v>79.243808442293002</c:v>
                </c:pt>
                <c:pt idx="2382">
                  <c:v>79.165206033834806</c:v>
                </c:pt>
                <c:pt idx="2383">
                  <c:v>79.087481199199303</c:v>
                </c:pt>
                <c:pt idx="2384">
                  <c:v>79.010644811645093</c:v>
                </c:pt>
                <c:pt idx="2385">
                  <c:v>78.934870172770303</c:v>
                </c:pt>
                <c:pt idx="2386">
                  <c:v>78.860150808517901</c:v>
                </c:pt>
                <c:pt idx="2387">
                  <c:v>78.786480074725802</c:v>
                </c:pt>
                <c:pt idx="2388">
                  <c:v>78.713851895811104</c:v>
                </c:pt>
                <c:pt idx="2389">
                  <c:v>78.642258601256202</c:v>
                </c:pt>
                <c:pt idx="2390">
                  <c:v>78.571680047325302</c:v>
                </c:pt>
                <c:pt idx="2391">
                  <c:v>78.502089516551607</c:v>
                </c:pt>
                <c:pt idx="2392">
                  <c:v>78.431308837826606</c:v>
                </c:pt>
                <c:pt idx="2393">
                  <c:v>78.360225985308404</c:v>
                </c:pt>
                <c:pt idx="2394">
                  <c:v>78.290076350295294</c:v>
                </c:pt>
                <c:pt idx="2395">
                  <c:v>78.220815725337502</c:v>
                </c:pt>
                <c:pt idx="2396">
                  <c:v>78.152403390277499</c:v>
                </c:pt>
                <c:pt idx="2397">
                  <c:v>78.084807307347205</c:v>
                </c:pt>
                <c:pt idx="2398">
                  <c:v>78.017990964900306</c:v>
                </c:pt>
                <c:pt idx="2399">
                  <c:v>77.951932230206907</c:v>
                </c:pt>
                <c:pt idx="2400">
                  <c:v>77.886600274372498</c:v>
                </c:pt>
                <c:pt idx="2401">
                  <c:v>77.434400615734305</c:v>
                </c:pt>
                <c:pt idx="2402">
                  <c:v>76.899474197995602</c:v>
                </c:pt>
                <c:pt idx="2403">
                  <c:v>76.505239455443999</c:v>
                </c:pt>
                <c:pt idx="2404">
                  <c:v>76.539328410774402</c:v>
                </c:pt>
                <c:pt idx="2405">
                  <c:v>76.564636219373497</c:v>
                </c:pt>
                <c:pt idx="2406">
                  <c:v>76.583890602050104</c:v>
                </c:pt>
                <c:pt idx="2407">
                  <c:v>76.600934622509598</c:v>
                </c:pt>
                <c:pt idx="2408">
                  <c:v>76.617408290359904</c:v>
                </c:pt>
                <c:pt idx="2409">
                  <c:v>76.633649246069695</c:v>
                </c:pt>
                <c:pt idx="2410">
                  <c:v>76.649949766095105</c:v>
                </c:pt>
                <c:pt idx="2411">
                  <c:v>76.666388052708399</c:v>
                </c:pt>
                <c:pt idx="2412">
                  <c:v>76.682982448518601</c:v>
                </c:pt>
                <c:pt idx="2413">
                  <c:v>76.699739088033098</c:v>
                </c:pt>
                <c:pt idx="2414">
                  <c:v>76.716650664347</c:v>
                </c:pt>
                <c:pt idx="2415">
                  <c:v>76.733703537367305</c:v>
                </c:pt>
                <c:pt idx="2416">
                  <c:v>76.751001563919601</c:v>
                </c:pt>
                <c:pt idx="2417">
                  <c:v>76.769631727090299</c:v>
                </c:pt>
                <c:pt idx="2418">
                  <c:v>76.7887286474418</c:v>
                </c:pt>
                <c:pt idx="2419">
                  <c:v>76.807982191532801</c:v>
                </c:pt>
                <c:pt idx="2420">
                  <c:v>76.827408794930903</c:v>
                </c:pt>
                <c:pt idx="2421">
                  <c:v>76.847003213212304</c:v>
                </c:pt>
                <c:pt idx="2422">
                  <c:v>76.866815447334801</c:v>
                </c:pt>
                <c:pt idx="2423">
                  <c:v>76.8868193782925</c:v>
                </c:pt>
                <c:pt idx="2424">
                  <c:v>76.907167995432701</c:v>
                </c:pt>
                <c:pt idx="2425">
                  <c:v>76.927934251752504</c:v>
                </c:pt>
                <c:pt idx="2426">
                  <c:v>76.949084775218907</c:v>
                </c:pt>
                <c:pt idx="2427">
                  <c:v>76.970702762157998</c:v>
                </c:pt>
                <c:pt idx="2428">
                  <c:v>76.992888029530505</c:v>
                </c:pt>
                <c:pt idx="2429">
                  <c:v>77.015690883153795</c:v>
                </c:pt>
                <c:pt idx="2430">
                  <c:v>77.039077466840794</c:v>
                </c:pt>
                <c:pt idx="2431">
                  <c:v>77.062876062414304</c:v>
                </c:pt>
                <c:pt idx="2432">
                  <c:v>77.086934378504097</c:v>
                </c:pt>
                <c:pt idx="2433">
                  <c:v>77.111134877308004</c:v>
                </c:pt>
                <c:pt idx="2434">
                  <c:v>77.1354366005407</c:v>
                </c:pt>
                <c:pt idx="2435">
                  <c:v>77.166339095429805</c:v>
                </c:pt>
                <c:pt idx="2436">
                  <c:v>77.192070238281303</c:v>
                </c:pt>
                <c:pt idx="2437">
                  <c:v>77.210158159330604</c:v>
                </c:pt>
                <c:pt idx="2438">
                  <c:v>77.232087946257593</c:v>
                </c:pt>
                <c:pt idx="2439">
                  <c:v>77.250113209480205</c:v>
                </c:pt>
                <c:pt idx="2440">
                  <c:v>77.265680916977601</c:v>
                </c:pt>
                <c:pt idx="2441">
                  <c:v>77.279640202719193</c:v>
                </c:pt>
                <c:pt idx="2442">
                  <c:v>77.292432471600605</c:v>
                </c:pt>
                <c:pt idx="2443">
                  <c:v>77.304354193075298</c:v>
                </c:pt>
                <c:pt idx="2444">
                  <c:v>77.315607676752805</c:v>
                </c:pt>
                <c:pt idx="2445">
                  <c:v>77.326341738962</c:v>
                </c:pt>
                <c:pt idx="2446">
                  <c:v>77.336677987574205</c:v>
                </c:pt>
                <c:pt idx="2447">
                  <c:v>77.346684546550406</c:v>
                </c:pt>
                <c:pt idx="2448">
                  <c:v>77.3564102362255</c:v>
                </c:pt>
                <c:pt idx="2449">
                  <c:v>77.365919870879495</c:v>
                </c:pt>
                <c:pt idx="2450">
                  <c:v>77.375201548198206</c:v>
                </c:pt>
                <c:pt idx="2451">
                  <c:v>77.384269376062605</c:v>
                </c:pt>
                <c:pt idx="2452">
                  <c:v>77.393165014242896</c:v>
                </c:pt>
                <c:pt idx="2453">
                  <c:v>77.401919495911997</c:v>
                </c:pt>
                <c:pt idx="2454">
                  <c:v>77.410500015015302</c:v>
                </c:pt>
                <c:pt idx="2455">
                  <c:v>77.418914021964397</c:v>
                </c:pt>
                <c:pt idx="2456">
                  <c:v>77.427193402349005</c:v>
                </c:pt>
                <c:pt idx="2457">
                  <c:v>77.435375832617794</c:v>
                </c:pt>
                <c:pt idx="2458">
                  <c:v>77.443445759576605</c:v>
                </c:pt>
                <c:pt idx="2459">
                  <c:v>77.451463650382394</c:v>
                </c:pt>
                <c:pt idx="2460">
                  <c:v>77.459390305952297</c:v>
                </c:pt>
                <c:pt idx="2461">
                  <c:v>77.467268296793904</c:v>
                </c:pt>
                <c:pt idx="2462">
                  <c:v>77.4750557274198</c:v>
                </c:pt>
                <c:pt idx="2463">
                  <c:v>77.482591893039697</c:v>
                </c:pt>
                <c:pt idx="2464">
                  <c:v>77.489464086414202</c:v>
                </c:pt>
                <c:pt idx="2465">
                  <c:v>77.495875069246594</c:v>
                </c:pt>
                <c:pt idx="2466">
                  <c:v>77.501903892895697</c:v>
                </c:pt>
                <c:pt idx="2467">
                  <c:v>77.507666395363799</c:v>
                </c:pt>
                <c:pt idx="2468">
                  <c:v>77.513279870249605</c:v>
                </c:pt>
                <c:pt idx="2469">
                  <c:v>77.518859096872802</c:v>
                </c:pt>
                <c:pt idx="2470">
                  <c:v>77.524436537617007</c:v>
                </c:pt>
                <c:pt idx="2471">
                  <c:v>77.529944792040993</c:v>
                </c:pt>
                <c:pt idx="2472">
                  <c:v>77.535520727735502</c:v>
                </c:pt>
                <c:pt idx="2473">
                  <c:v>77.541283727632205</c:v>
                </c:pt>
                <c:pt idx="2474">
                  <c:v>77.547094611532003</c:v>
                </c:pt>
                <c:pt idx="2475">
                  <c:v>77.552927905128797</c:v>
                </c:pt>
                <c:pt idx="2476">
                  <c:v>77.558794989644994</c:v>
                </c:pt>
                <c:pt idx="2477">
                  <c:v>77.564694239976902</c:v>
                </c:pt>
                <c:pt idx="2478">
                  <c:v>77.570628409396406</c:v>
                </c:pt>
                <c:pt idx="2479">
                  <c:v>77.576604287778594</c:v>
                </c:pt>
                <c:pt idx="2480">
                  <c:v>77.582746701843305</c:v>
                </c:pt>
                <c:pt idx="2481">
                  <c:v>77.588971520250894</c:v>
                </c:pt>
                <c:pt idx="2482">
                  <c:v>77.595242227167802</c:v>
                </c:pt>
                <c:pt idx="2483">
                  <c:v>77.601584684365406</c:v>
                </c:pt>
                <c:pt idx="2484">
                  <c:v>77.608014045102195</c:v>
                </c:pt>
                <c:pt idx="2485">
                  <c:v>77.614521190627897</c:v>
                </c:pt>
                <c:pt idx="2486">
                  <c:v>77.621105105998595</c:v>
                </c:pt>
                <c:pt idx="2487">
                  <c:v>77.627768310510305</c:v>
                </c:pt>
                <c:pt idx="2488">
                  <c:v>77.634498770885799</c:v>
                </c:pt>
                <c:pt idx="2489">
                  <c:v>77.641304639313205</c:v>
                </c:pt>
                <c:pt idx="2490">
                  <c:v>77.648189432576501</c:v>
                </c:pt>
                <c:pt idx="2491">
                  <c:v>77.655153087737901</c:v>
                </c:pt>
                <c:pt idx="2492">
                  <c:v>77.662191856659504</c:v>
                </c:pt>
                <c:pt idx="2493">
                  <c:v>77.669305999650106</c:v>
                </c:pt>
                <c:pt idx="2494">
                  <c:v>77.676502295577606</c:v>
                </c:pt>
                <c:pt idx="2495">
                  <c:v>77.683769936592796</c:v>
                </c:pt>
                <c:pt idx="2496">
                  <c:v>77.691126986036906</c:v>
                </c:pt>
                <c:pt idx="2497">
                  <c:v>77.698581189037895</c:v>
                </c:pt>
                <c:pt idx="2498">
                  <c:v>77.706120651640603</c:v>
                </c:pt>
                <c:pt idx="2499">
                  <c:v>77.713742103605597</c:v>
                </c:pt>
                <c:pt idx="2500">
                  <c:v>77.721450035635996</c:v>
                </c:pt>
                <c:pt idx="2501">
                  <c:v>77.729234267392002</c:v>
                </c:pt>
                <c:pt idx="2502">
                  <c:v>77.7370967139219</c:v>
                </c:pt>
                <c:pt idx="2503">
                  <c:v>77.745035288142404</c:v>
                </c:pt>
                <c:pt idx="2504">
                  <c:v>77.753044610846999</c:v>
                </c:pt>
                <c:pt idx="2505">
                  <c:v>77.761127336660707</c:v>
                </c:pt>
                <c:pt idx="2506">
                  <c:v>77.769281827822795</c:v>
                </c:pt>
                <c:pt idx="2507">
                  <c:v>77.777503205422704</c:v>
                </c:pt>
                <c:pt idx="2508">
                  <c:v>77.785798141929305</c:v>
                </c:pt>
                <c:pt idx="2509">
                  <c:v>77.794157388402397</c:v>
                </c:pt>
                <c:pt idx="2510">
                  <c:v>77.802580063711105</c:v>
                </c:pt>
                <c:pt idx="2511">
                  <c:v>77.811072943752194</c:v>
                </c:pt>
                <c:pt idx="2512">
                  <c:v>77.819626681136</c:v>
                </c:pt>
                <c:pt idx="2513">
                  <c:v>77.828244405958699</c:v>
                </c:pt>
                <c:pt idx="2514">
                  <c:v>77.836924773104897</c:v>
                </c:pt>
                <c:pt idx="2515">
                  <c:v>77.845662629960003</c:v>
                </c:pt>
                <c:pt idx="2516">
                  <c:v>77.854465250088793</c:v>
                </c:pt>
                <c:pt idx="2517">
                  <c:v>77.863322789853697</c:v>
                </c:pt>
                <c:pt idx="2518">
                  <c:v>77.872233514699701</c:v>
                </c:pt>
                <c:pt idx="2519">
                  <c:v>77.881200687996795</c:v>
                </c:pt>
                <c:pt idx="2520">
                  <c:v>77.890231638192404</c:v>
                </c:pt>
                <c:pt idx="2521">
                  <c:v>77.899329862067503</c:v>
                </c:pt>
                <c:pt idx="2522">
                  <c:v>77.908483135065495</c:v>
                </c:pt>
                <c:pt idx="2523">
                  <c:v>77.917693792140398</c:v>
                </c:pt>
                <c:pt idx="2524">
                  <c:v>77.926959041818094</c:v>
                </c:pt>
                <c:pt idx="2525">
                  <c:v>77.936273058437806</c:v>
                </c:pt>
                <c:pt idx="2526">
                  <c:v>77.945643214760906</c:v>
                </c:pt>
                <c:pt idx="2527">
                  <c:v>77.955058737258597</c:v>
                </c:pt>
                <c:pt idx="2528">
                  <c:v>77.964523485529497</c:v>
                </c:pt>
                <c:pt idx="2529">
                  <c:v>77.974035599085298</c:v>
                </c:pt>
                <c:pt idx="2530">
                  <c:v>77.983594332466495</c:v>
                </c:pt>
                <c:pt idx="2531">
                  <c:v>77.993198021421705</c:v>
                </c:pt>
                <c:pt idx="2532">
                  <c:v>78.002841568449895</c:v>
                </c:pt>
                <c:pt idx="2533">
                  <c:v>78.012533346787293</c:v>
                </c:pt>
                <c:pt idx="2534">
                  <c:v>78.022262743999306</c:v>
                </c:pt>
                <c:pt idx="2535">
                  <c:v>78.032038355752405</c:v>
                </c:pt>
                <c:pt idx="2536">
                  <c:v>78.041849596187703</c:v>
                </c:pt>
                <c:pt idx="2537">
                  <c:v>78.051701099922596</c:v>
                </c:pt>
                <c:pt idx="2538">
                  <c:v>78.061591357680697</c:v>
                </c:pt>
                <c:pt idx="2539">
                  <c:v>78.071515318796997</c:v>
                </c:pt>
                <c:pt idx="2540">
                  <c:v>78.081481795543397</c:v>
                </c:pt>
                <c:pt idx="2541">
                  <c:v>78.091480008955102</c:v>
                </c:pt>
                <c:pt idx="2542">
                  <c:v>78.101518992488707</c:v>
                </c:pt>
                <c:pt idx="2543">
                  <c:v>78.111587989658005</c:v>
                </c:pt>
                <c:pt idx="2544">
                  <c:v>78.121696202096501</c:v>
                </c:pt>
                <c:pt idx="2545">
                  <c:v>78.131832879956306</c:v>
                </c:pt>
                <c:pt idx="2546">
                  <c:v>78.142003053473502</c:v>
                </c:pt>
                <c:pt idx="2547">
                  <c:v>78.152205321666699</c:v>
                </c:pt>
                <c:pt idx="2548">
                  <c:v>78.162439501504096</c:v>
                </c:pt>
                <c:pt idx="2549">
                  <c:v>78.172704283046102</c:v>
                </c:pt>
                <c:pt idx="2550">
                  <c:v>78.182999571634895</c:v>
                </c:pt>
                <c:pt idx="2551">
                  <c:v>78.193324113427195</c:v>
                </c:pt>
                <c:pt idx="2552">
                  <c:v>78.203672958950094</c:v>
                </c:pt>
                <c:pt idx="2553">
                  <c:v>78.214055656658502</c:v>
                </c:pt>
                <c:pt idx="2554">
                  <c:v>78.224461155322203</c:v>
                </c:pt>
                <c:pt idx="2555">
                  <c:v>78.234899198979207</c:v>
                </c:pt>
                <c:pt idx="2556">
                  <c:v>78.245358761774199</c:v>
                </c:pt>
                <c:pt idx="2557">
                  <c:v>78.255849715511403</c:v>
                </c:pt>
                <c:pt idx="2558">
                  <c:v>78.266361006059597</c:v>
                </c:pt>
                <c:pt idx="2559">
                  <c:v>78.2768981099548</c:v>
                </c:pt>
                <c:pt idx="2560">
                  <c:v>78.287459795209898</c:v>
                </c:pt>
                <c:pt idx="2561">
                  <c:v>78.298046020747904</c:v>
                </c:pt>
                <c:pt idx="2562">
                  <c:v>78.308655667124697</c:v>
                </c:pt>
                <c:pt idx="2563">
                  <c:v>78.319288775403294</c:v>
                </c:pt>
                <c:pt idx="2564">
                  <c:v>78.329944261747698</c:v>
                </c:pt>
                <c:pt idx="2565">
                  <c:v>78.340622221837606</c:v>
                </c:pt>
                <c:pt idx="2566">
                  <c:v>78.351321594145602</c:v>
                </c:pt>
                <c:pt idx="2567">
                  <c:v>78.362042528524597</c:v>
                </c:pt>
                <c:pt idx="2568">
                  <c:v>78.372783985366596</c:v>
                </c:pt>
                <c:pt idx="2569">
                  <c:v>78.383546148901601</c:v>
                </c:pt>
                <c:pt idx="2570">
                  <c:v>78.394327982643603</c:v>
                </c:pt>
                <c:pt idx="2571">
                  <c:v>78.405129691049197</c:v>
                </c:pt>
                <c:pt idx="2572">
                  <c:v>78.415950245149602</c:v>
                </c:pt>
                <c:pt idx="2573">
                  <c:v>78.426784684870597</c:v>
                </c:pt>
                <c:pt idx="2574">
                  <c:v>78.437643436446805</c:v>
                </c:pt>
                <c:pt idx="2575">
                  <c:v>78.448514996530704</c:v>
                </c:pt>
                <c:pt idx="2576">
                  <c:v>78.459409945429798</c:v>
                </c:pt>
                <c:pt idx="2577">
                  <c:v>78.470316824129995</c:v>
                </c:pt>
                <c:pt idx="2578">
                  <c:v>78.481238679879894</c:v>
                </c:pt>
                <c:pt idx="2579">
                  <c:v>78.492159092677198</c:v>
                </c:pt>
                <c:pt idx="2580">
                  <c:v>78.503101424537803</c:v>
                </c:pt>
                <c:pt idx="2581">
                  <c:v>78.514157873391795</c:v>
                </c:pt>
                <c:pt idx="2582">
                  <c:v>78.526181043616603</c:v>
                </c:pt>
                <c:pt idx="2583">
                  <c:v>78.540029100093193</c:v>
                </c:pt>
                <c:pt idx="2584">
                  <c:v>78.555114756009999</c:v>
                </c:pt>
                <c:pt idx="2585">
                  <c:v>78.570939504830804</c:v>
                </c:pt>
                <c:pt idx="2586">
                  <c:v>78.587155839156395</c:v>
                </c:pt>
                <c:pt idx="2587">
                  <c:v>78.6035168060112</c:v>
                </c:pt>
                <c:pt idx="2588">
                  <c:v>78.619884983703002</c:v>
                </c:pt>
                <c:pt idx="2589">
                  <c:v>78.636233060623496</c:v>
                </c:pt>
                <c:pt idx="2590">
                  <c:v>78.6526453399904</c:v>
                </c:pt>
                <c:pt idx="2591">
                  <c:v>78.669004179063904</c:v>
                </c:pt>
                <c:pt idx="2592">
                  <c:v>78.685278909660198</c:v>
                </c:pt>
                <c:pt idx="2593">
                  <c:v>78.701400085982101</c:v>
                </c:pt>
                <c:pt idx="2594">
                  <c:v>78.717442367101697</c:v>
                </c:pt>
                <c:pt idx="2595">
                  <c:v>78.733400609673396</c:v>
                </c:pt>
                <c:pt idx="2596">
                  <c:v>78.749156579604204</c:v>
                </c:pt>
                <c:pt idx="2597">
                  <c:v>78.764808618562896</c:v>
                </c:pt>
                <c:pt idx="2598">
                  <c:v>78.780492388914197</c:v>
                </c:pt>
                <c:pt idx="2599">
                  <c:v>78.796250088974205</c:v>
                </c:pt>
                <c:pt idx="2600">
                  <c:v>78.812140036847595</c:v>
                </c:pt>
                <c:pt idx="2601">
                  <c:v>78.828200464512605</c:v>
                </c:pt>
                <c:pt idx="2602">
                  <c:v>78.844299672574607</c:v>
                </c:pt>
                <c:pt idx="2603">
                  <c:v>78.860476789352305</c:v>
                </c:pt>
                <c:pt idx="2604">
                  <c:v>78.8768023659444</c:v>
                </c:pt>
                <c:pt idx="2605">
                  <c:v>78.893490783500198</c:v>
                </c:pt>
                <c:pt idx="2606">
                  <c:v>78.910550224801199</c:v>
                </c:pt>
                <c:pt idx="2607">
                  <c:v>78.842408020348302</c:v>
                </c:pt>
                <c:pt idx="2608">
                  <c:v>78.768935956589303</c:v>
                </c:pt>
                <c:pt idx="2609">
                  <c:v>78.696221014853506</c:v>
                </c:pt>
                <c:pt idx="2610">
                  <c:v>78.6245659022143</c:v>
                </c:pt>
                <c:pt idx="2611">
                  <c:v>78.553949379630794</c:v>
                </c:pt>
                <c:pt idx="2612">
                  <c:v>78.484407192416896</c:v>
                </c:pt>
                <c:pt idx="2613">
                  <c:v>78.413083783183396</c:v>
                </c:pt>
                <c:pt idx="2614">
                  <c:v>78.342477083053396</c:v>
                </c:pt>
                <c:pt idx="2615">
                  <c:v>78.272892183703306</c:v>
                </c:pt>
                <c:pt idx="2616">
                  <c:v>78.204319668901505</c:v>
                </c:pt>
                <c:pt idx="2617">
                  <c:v>78.136729303590997</c:v>
                </c:pt>
                <c:pt idx="2618">
                  <c:v>78.070101743936405</c:v>
                </c:pt>
                <c:pt idx="2619">
                  <c:v>78.004403160700505</c:v>
                </c:pt>
                <c:pt idx="2620">
                  <c:v>77.939606810689199</c:v>
                </c:pt>
                <c:pt idx="2621">
                  <c:v>77.875675077490797</c:v>
                </c:pt>
                <c:pt idx="2622">
                  <c:v>77.812573993767401</c:v>
                </c:pt>
                <c:pt idx="2623">
                  <c:v>77.750271402053798</c:v>
                </c:pt>
                <c:pt idx="2624">
                  <c:v>77.688735273206007</c:v>
                </c:pt>
                <c:pt idx="2625">
                  <c:v>77.627938923493204</c:v>
                </c:pt>
                <c:pt idx="2626">
                  <c:v>77.565208159483802</c:v>
                </c:pt>
                <c:pt idx="2627">
                  <c:v>77.503104874799504</c:v>
                </c:pt>
                <c:pt idx="2628">
                  <c:v>77.441698611257607</c:v>
                </c:pt>
                <c:pt idx="2629">
                  <c:v>77.380959613877593</c:v>
                </c:pt>
                <c:pt idx="2630">
                  <c:v>77.320860781604495</c:v>
                </c:pt>
                <c:pt idx="2631">
                  <c:v>77.261375196156806</c:v>
                </c:pt>
                <c:pt idx="2632">
                  <c:v>77.202486539040507</c:v>
                </c:pt>
                <c:pt idx="2633">
                  <c:v>77.144176386050901</c:v>
                </c:pt>
                <c:pt idx="2634">
                  <c:v>77.086427251428603</c:v>
                </c:pt>
                <c:pt idx="2635">
                  <c:v>77.029224622689398</c:v>
                </c:pt>
                <c:pt idx="2636">
                  <c:v>76.972557277059593</c:v>
                </c:pt>
                <c:pt idx="2637">
                  <c:v>76.916412842983704</c:v>
                </c:pt>
                <c:pt idx="2638">
                  <c:v>76.860778800113593</c:v>
                </c:pt>
                <c:pt idx="2639">
                  <c:v>76.805643498560897</c:v>
                </c:pt>
                <c:pt idx="2640">
                  <c:v>76.749933848802499</c:v>
                </c:pt>
                <c:pt idx="2641">
                  <c:v>76.251561142722807</c:v>
                </c:pt>
                <c:pt idx="2642">
                  <c:v>75.718959312775894</c:v>
                </c:pt>
                <c:pt idx="2643">
                  <c:v>75.648926932766003</c:v>
                </c:pt>
                <c:pt idx="2644">
                  <c:v>75.669775832384801</c:v>
                </c:pt>
                <c:pt idx="2645">
                  <c:v>75.685302274119607</c:v>
                </c:pt>
                <c:pt idx="2646">
                  <c:v>75.698210581355994</c:v>
                </c:pt>
                <c:pt idx="2647">
                  <c:v>75.7108825187847</c:v>
                </c:pt>
                <c:pt idx="2648">
                  <c:v>75.723218522025704</c:v>
                </c:pt>
                <c:pt idx="2649">
                  <c:v>75.735640867719496</c:v>
                </c:pt>
                <c:pt idx="2650">
                  <c:v>75.748218485407605</c:v>
                </c:pt>
                <c:pt idx="2651">
                  <c:v>75.760972624229396</c:v>
                </c:pt>
                <c:pt idx="2652">
                  <c:v>75.773904681117699</c:v>
                </c:pt>
                <c:pt idx="2653">
                  <c:v>75.787018846653098</c:v>
                </c:pt>
                <c:pt idx="2654">
                  <c:v>75.800310123451794</c:v>
                </c:pt>
                <c:pt idx="2655">
                  <c:v>75.813781277958</c:v>
                </c:pt>
                <c:pt idx="2656">
                  <c:v>75.827433094581494</c:v>
                </c:pt>
                <c:pt idx="2657">
                  <c:v>75.842428787516596</c:v>
                </c:pt>
                <c:pt idx="2658">
                  <c:v>75.858152314920602</c:v>
                </c:pt>
                <c:pt idx="2659">
                  <c:v>75.874184967950001</c:v>
                </c:pt>
                <c:pt idx="2660">
                  <c:v>75.890528031317302</c:v>
                </c:pt>
                <c:pt idx="2661">
                  <c:v>75.907306607359004</c:v>
                </c:pt>
                <c:pt idx="2662">
                  <c:v>75.924369512956901</c:v>
                </c:pt>
                <c:pt idx="2663">
                  <c:v>75.9417726326881</c:v>
                </c:pt>
                <c:pt idx="2664">
                  <c:v>75.959587635363206</c:v>
                </c:pt>
                <c:pt idx="2665">
                  <c:v>75.977744750406302</c:v>
                </c:pt>
                <c:pt idx="2666">
                  <c:v>75.996359620351399</c:v>
                </c:pt>
                <c:pt idx="2667">
                  <c:v>76.015334038697603</c:v>
                </c:pt>
                <c:pt idx="2668">
                  <c:v>76.034693979770196</c:v>
                </c:pt>
                <c:pt idx="2669">
                  <c:v>76.054403702620505</c:v>
                </c:pt>
                <c:pt idx="2670">
                  <c:v>76.074451125253304</c:v>
                </c:pt>
                <c:pt idx="2671">
                  <c:v>76.094863853360494</c:v>
                </c:pt>
                <c:pt idx="2672">
                  <c:v>76.115677895719898</c:v>
                </c:pt>
                <c:pt idx="2673">
                  <c:v>76.1368757804658</c:v>
                </c:pt>
                <c:pt idx="2674">
                  <c:v>76.158388215527907</c:v>
                </c:pt>
                <c:pt idx="2675">
                  <c:v>76.184170646390697</c:v>
                </c:pt>
                <c:pt idx="2676">
                  <c:v>76.0579171082084</c:v>
                </c:pt>
                <c:pt idx="2677">
                  <c:v>76.0755799863948</c:v>
                </c:pt>
                <c:pt idx="2678">
                  <c:v>76.094437191952906</c:v>
                </c:pt>
                <c:pt idx="2679">
                  <c:v>76.112083829989501</c:v>
                </c:pt>
                <c:pt idx="2680">
                  <c:v>76.127416148711106</c:v>
                </c:pt>
                <c:pt idx="2681">
                  <c:v>76.141189957370202</c:v>
                </c:pt>
                <c:pt idx="2682">
                  <c:v>76.153793437385303</c:v>
                </c:pt>
                <c:pt idx="2683">
                  <c:v>76.165520560035304</c:v>
                </c:pt>
                <c:pt idx="2684">
                  <c:v>76.176504536296306</c:v>
                </c:pt>
                <c:pt idx="2685">
                  <c:v>76.186867282491903</c:v>
                </c:pt>
                <c:pt idx="2686">
                  <c:v>76.196740790038504</c:v>
                </c:pt>
                <c:pt idx="2687">
                  <c:v>76.206200556114695</c:v>
                </c:pt>
                <c:pt idx="2688">
                  <c:v>76.215295665663206</c:v>
                </c:pt>
                <c:pt idx="2689">
                  <c:v>76.224135015312896</c:v>
                </c:pt>
                <c:pt idx="2690">
                  <c:v>76.232740450444695</c:v>
                </c:pt>
                <c:pt idx="2691">
                  <c:v>76.241081937301502</c:v>
                </c:pt>
                <c:pt idx="2692">
                  <c:v>76.249247184466398</c:v>
                </c:pt>
                <c:pt idx="2693">
                  <c:v>76.257238730588497</c:v>
                </c:pt>
                <c:pt idx="2694">
                  <c:v>76.265095273815206</c:v>
                </c:pt>
                <c:pt idx="2695">
                  <c:v>76.272811703688006</c:v>
                </c:pt>
                <c:pt idx="2696">
                  <c:v>76.280394011554904</c:v>
                </c:pt>
                <c:pt idx="2697">
                  <c:v>76.287842257347606</c:v>
                </c:pt>
                <c:pt idx="2698">
                  <c:v>76.295169238359307</c:v>
                </c:pt>
                <c:pt idx="2699">
                  <c:v>76.302448358874301</c:v>
                </c:pt>
                <c:pt idx="2700">
                  <c:v>76.309623005937297</c:v>
                </c:pt>
                <c:pt idx="2701">
                  <c:v>76.316683722614798</c:v>
                </c:pt>
                <c:pt idx="2702">
                  <c:v>76.323631145671698</c:v>
                </c:pt>
                <c:pt idx="2703">
                  <c:v>76.330476555535796</c:v>
                </c:pt>
                <c:pt idx="2704">
                  <c:v>76.337224277397297</c:v>
                </c:pt>
                <c:pt idx="2705">
                  <c:v>76.3438735332075</c:v>
                </c:pt>
                <c:pt idx="2706">
                  <c:v>76.350490135258994</c:v>
                </c:pt>
                <c:pt idx="2707">
                  <c:v>76.357037342394804</c:v>
                </c:pt>
                <c:pt idx="2708">
                  <c:v>76.363493742504502</c:v>
                </c:pt>
                <c:pt idx="2709">
                  <c:v>76.369882408235199</c:v>
                </c:pt>
                <c:pt idx="2710">
                  <c:v>76.376252454078696</c:v>
                </c:pt>
                <c:pt idx="2711">
                  <c:v>76.382290000772798</c:v>
                </c:pt>
                <c:pt idx="2712">
                  <c:v>76.388080353046405</c:v>
                </c:pt>
                <c:pt idx="2713">
                  <c:v>76.393594650949098</c:v>
                </c:pt>
                <c:pt idx="2714">
                  <c:v>76.398898543216205</c:v>
                </c:pt>
                <c:pt idx="2715">
                  <c:v>76.404001822038396</c:v>
                </c:pt>
                <c:pt idx="2716">
                  <c:v>76.409029859984699</c:v>
                </c:pt>
                <c:pt idx="2717">
                  <c:v>76.414001424240496</c:v>
                </c:pt>
                <c:pt idx="2718">
                  <c:v>76.418922315977397</c:v>
                </c:pt>
                <c:pt idx="2719">
                  <c:v>76.423773553371007</c:v>
                </c:pt>
                <c:pt idx="2720">
                  <c:v>76.428571513532802</c:v>
                </c:pt>
                <c:pt idx="2721">
                  <c:v>76.433332031545206</c:v>
                </c:pt>
                <c:pt idx="2722">
                  <c:v>76.438061220594506</c:v>
                </c:pt>
                <c:pt idx="2723">
                  <c:v>76.442900578858598</c:v>
                </c:pt>
                <c:pt idx="2724">
                  <c:v>76.448109133521598</c:v>
                </c:pt>
                <c:pt idx="2725">
                  <c:v>76.4532988026059</c:v>
                </c:pt>
                <c:pt idx="2726">
                  <c:v>76.458492570477205</c:v>
                </c:pt>
                <c:pt idx="2727">
                  <c:v>76.463692017137106</c:v>
                </c:pt>
                <c:pt idx="2728">
                  <c:v>76.4689026507195</c:v>
                </c:pt>
                <c:pt idx="2729">
                  <c:v>76.474132813835098</c:v>
                </c:pt>
                <c:pt idx="2730">
                  <c:v>76.479387128221603</c:v>
                </c:pt>
                <c:pt idx="2731">
                  <c:v>76.484665725453596</c:v>
                </c:pt>
                <c:pt idx="2732">
                  <c:v>76.489972602663698</c:v>
                </c:pt>
                <c:pt idx="2733">
                  <c:v>76.495314161262499</c:v>
                </c:pt>
                <c:pt idx="2734">
                  <c:v>76.500694170967094</c:v>
                </c:pt>
                <c:pt idx="2735">
                  <c:v>76.5061111510513</c:v>
                </c:pt>
                <c:pt idx="2736">
                  <c:v>76.511567748596306</c:v>
                </c:pt>
                <c:pt idx="2737">
                  <c:v>76.517068228544602</c:v>
                </c:pt>
                <c:pt idx="2738">
                  <c:v>76.522628714088498</c:v>
                </c:pt>
                <c:pt idx="2739">
                  <c:v>76.528244342017203</c:v>
                </c:pt>
                <c:pt idx="2740">
                  <c:v>76.533914851680507</c:v>
                </c:pt>
                <c:pt idx="2741">
                  <c:v>76.539647213933506</c:v>
                </c:pt>
                <c:pt idx="2742">
                  <c:v>76.545433987997995</c:v>
                </c:pt>
                <c:pt idx="2743">
                  <c:v>76.551275066524994</c:v>
                </c:pt>
                <c:pt idx="2744">
                  <c:v>76.557173957343807</c:v>
                </c:pt>
                <c:pt idx="2745">
                  <c:v>76.563129983863604</c:v>
                </c:pt>
                <c:pt idx="2746">
                  <c:v>76.569139211400497</c:v>
                </c:pt>
                <c:pt idx="2747">
                  <c:v>76.575201464370807</c:v>
                </c:pt>
                <c:pt idx="2748">
                  <c:v>76.581323868874904</c:v>
                </c:pt>
                <c:pt idx="2749">
                  <c:v>76.587498087287699</c:v>
                </c:pt>
                <c:pt idx="2750">
                  <c:v>76.593724282109903</c:v>
                </c:pt>
                <c:pt idx="2751">
                  <c:v>76.600006054621701</c:v>
                </c:pt>
                <c:pt idx="2752">
                  <c:v>76.606342731135001</c:v>
                </c:pt>
                <c:pt idx="2753">
                  <c:v>76.612729522561196</c:v>
                </c:pt>
                <c:pt idx="2754">
                  <c:v>76.619166341169503</c:v>
                </c:pt>
                <c:pt idx="2755">
                  <c:v>76.625660373379702</c:v>
                </c:pt>
                <c:pt idx="2756">
                  <c:v>76.632202657154906</c:v>
                </c:pt>
                <c:pt idx="2757">
                  <c:v>76.638792759789695</c:v>
                </c:pt>
                <c:pt idx="2758">
                  <c:v>76.645432687888103</c:v>
                </c:pt>
                <c:pt idx="2759">
                  <c:v>76.652123386598703</c:v>
                </c:pt>
                <c:pt idx="2760">
                  <c:v>76.658866635088401</c:v>
                </c:pt>
                <c:pt idx="2761">
                  <c:v>76.665667817306499</c:v>
                </c:pt>
                <c:pt idx="2762">
                  <c:v>76.672517022271194</c:v>
                </c:pt>
                <c:pt idx="2763">
                  <c:v>76.679412752610403</c:v>
                </c:pt>
                <c:pt idx="2764">
                  <c:v>76.686361439213698</c:v>
                </c:pt>
                <c:pt idx="2765">
                  <c:v>76.693353649642802</c:v>
                </c:pt>
                <c:pt idx="2766">
                  <c:v>76.700388258541807</c:v>
                </c:pt>
                <c:pt idx="2767">
                  <c:v>76.707472319625396</c:v>
                </c:pt>
                <c:pt idx="2768">
                  <c:v>76.714596402886897</c:v>
                </c:pt>
                <c:pt idx="2769">
                  <c:v>76.721759601005701</c:v>
                </c:pt>
                <c:pt idx="2770">
                  <c:v>76.728969281760897</c:v>
                </c:pt>
                <c:pt idx="2771">
                  <c:v>76.736216029249206</c:v>
                </c:pt>
                <c:pt idx="2772">
                  <c:v>76.743499088490395</c:v>
                </c:pt>
                <c:pt idx="2773">
                  <c:v>76.750826039443197</c:v>
                </c:pt>
                <c:pt idx="2774">
                  <c:v>76.758187415300796</c:v>
                </c:pt>
                <c:pt idx="2775">
                  <c:v>76.765582751433797</c:v>
                </c:pt>
                <c:pt idx="2776">
                  <c:v>76.773019824714794</c:v>
                </c:pt>
                <c:pt idx="2777">
                  <c:v>76.780479121480099</c:v>
                </c:pt>
                <c:pt idx="2778">
                  <c:v>76.787971861781003</c:v>
                </c:pt>
                <c:pt idx="2779">
                  <c:v>76.795499561217397</c:v>
                </c:pt>
                <c:pt idx="2780">
                  <c:v>76.803057088358202</c:v>
                </c:pt>
                <c:pt idx="2781">
                  <c:v>76.810648509260702</c:v>
                </c:pt>
                <c:pt idx="2782">
                  <c:v>76.818272626042599</c:v>
                </c:pt>
                <c:pt idx="2783">
                  <c:v>76.825924469413195</c:v>
                </c:pt>
                <c:pt idx="2784">
                  <c:v>76.833612392610803</c:v>
                </c:pt>
                <c:pt idx="2785">
                  <c:v>76.841326377860398</c:v>
                </c:pt>
                <c:pt idx="2786">
                  <c:v>76.849066221443195</c:v>
                </c:pt>
                <c:pt idx="2787">
                  <c:v>76.856840394833597</c:v>
                </c:pt>
                <c:pt idx="2788">
                  <c:v>76.864638792612098</c:v>
                </c:pt>
                <c:pt idx="2789">
                  <c:v>76.872465797552707</c:v>
                </c:pt>
                <c:pt idx="2790">
                  <c:v>76.880320334444704</c:v>
                </c:pt>
                <c:pt idx="2791">
                  <c:v>76.888197447176196</c:v>
                </c:pt>
                <c:pt idx="2792">
                  <c:v>76.896105876537106</c:v>
                </c:pt>
                <c:pt idx="2793">
                  <c:v>76.904035440114299</c:v>
                </c:pt>
                <c:pt idx="2794">
                  <c:v>76.911990704520207</c:v>
                </c:pt>
                <c:pt idx="2795">
                  <c:v>76.919970656518203</c:v>
                </c:pt>
                <c:pt idx="2796">
                  <c:v>76.927970357305</c:v>
                </c:pt>
                <c:pt idx="2797">
                  <c:v>76.935994428249501</c:v>
                </c:pt>
                <c:pt idx="2798">
                  <c:v>76.944041841719297</c:v>
                </c:pt>
                <c:pt idx="2799">
                  <c:v>76.952107620766796</c:v>
                </c:pt>
                <c:pt idx="2800">
                  <c:v>76.960200819262596</c:v>
                </c:pt>
                <c:pt idx="2801">
                  <c:v>76.968311094107804</c:v>
                </c:pt>
                <c:pt idx="2802">
                  <c:v>76.976443235607206</c:v>
                </c:pt>
                <c:pt idx="2803">
                  <c:v>76.984596280526105</c:v>
                </c:pt>
                <c:pt idx="2804">
                  <c:v>76.992765271780499</c:v>
                </c:pt>
                <c:pt idx="2805">
                  <c:v>77.000959466862597</c:v>
                </c:pt>
                <c:pt idx="2806">
                  <c:v>77.009168447876704</c:v>
                </c:pt>
                <c:pt idx="2807">
                  <c:v>77.017397134524401</c:v>
                </c:pt>
                <c:pt idx="2808">
                  <c:v>77.025644608698201</c:v>
                </c:pt>
                <c:pt idx="2809">
                  <c:v>77.033905913332802</c:v>
                </c:pt>
                <c:pt idx="2810">
                  <c:v>77.042190474564407</c:v>
                </c:pt>
                <c:pt idx="2811">
                  <c:v>77.050487796255496</c:v>
                </c:pt>
                <c:pt idx="2812">
                  <c:v>77.058802887606802</c:v>
                </c:pt>
                <c:pt idx="2813">
                  <c:v>77.0671349219908</c:v>
                </c:pt>
                <c:pt idx="2814">
                  <c:v>77.0754788899186</c:v>
                </c:pt>
                <c:pt idx="2815">
                  <c:v>77.083844365727998</c:v>
                </c:pt>
                <c:pt idx="2816">
                  <c:v>77.092220807930602</c:v>
                </c:pt>
                <c:pt idx="2817">
                  <c:v>77.100613319245099</c:v>
                </c:pt>
                <c:pt idx="2818">
                  <c:v>77.109021106504002</c:v>
                </c:pt>
                <c:pt idx="2819">
                  <c:v>77.117439133337498</c:v>
                </c:pt>
                <c:pt idx="2820">
                  <c:v>77.125877154232199</c:v>
                </c:pt>
                <c:pt idx="2821">
                  <c:v>77.1343826161647</c:v>
                </c:pt>
                <c:pt idx="2822">
                  <c:v>77.143470200941593</c:v>
                </c:pt>
                <c:pt idx="2823">
                  <c:v>77.153710322004997</c:v>
                </c:pt>
                <c:pt idx="2824">
                  <c:v>77.164886302502794</c:v>
                </c:pt>
                <c:pt idx="2825">
                  <c:v>77.176698420619005</c:v>
                </c:pt>
                <c:pt idx="2826">
                  <c:v>77.189005329064798</c:v>
                </c:pt>
                <c:pt idx="2827">
                  <c:v>77.201610017293106</c:v>
                </c:pt>
                <c:pt idx="2828">
                  <c:v>77.214381949224801</c:v>
                </c:pt>
                <c:pt idx="2829">
                  <c:v>77.227224233744707</c:v>
                </c:pt>
                <c:pt idx="2830">
                  <c:v>77.240109574706295</c:v>
                </c:pt>
                <c:pt idx="2831">
                  <c:v>77.253075882987204</c:v>
                </c:pt>
                <c:pt idx="2832">
                  <c:v>77.266051851882807</c:v>
                </c:pt>
                <c:pt idx="2833">
                  <c:v>77.279010522799297</c:v>
                </c:pt>
                <c:pt idx="2834">
                  <c:v>77.291822103219303</c:v>
                </c:pt>
                <c:pt idx="2835">
                  <c:v>77.304525819042297</c:v>
                </c:pt>
                <c:pt idx="2836">
                  <c:v>77.3171759680571</c:v>
                </c:pt>
                <c:pt idx="2837">
                  <c:v>77.329692535270993</c:v>
                </c:pt>
                <c:pt idx="2838">
                  <c:v>77.342223661011403</c:v>
                </c:pt>
                <c:pt idx="2839">
                  <c:v>77.354742305473707</c:v>
                </c:pt>
                <c:pt idx="2840">
                  <c:v>77.367250354797704</c:v>
                </c:pt>
                <c:pt idx="2841">
                  <c:v>77.379932506975507</c:v>
                </c:pt>
                <c:pt idx="2842">
                  <c:v>77.392795056658798</c:v>
                </c:pt>
                <c:pt idx="2843">
                  <c:v>77.405760419641695</c:v>
                </c:pt>
                <c:pt idx="2844">
                  <c:v>77.418875308781907</c:v>
                </c:pt>
                <c:pt idx="2845">
                  <c:v>77.432154729852101</c:v>
                </c:pt>
                <c:pt idx="2846">
                  <c:v>77.445612534668001</c:v>
                </c:pt>
                <c:pt idx="2847">
                  <c:v>77.459410407466706</c:v>
                </c:pt>
                <c:pt idx="2848">
                  <c:v>77.399153815463094</c:v>
                </c:pt>
                <c:pt idx="2849">
                  <c:v>77.338828252672599</c:v>
                </c:pt>
                <c:pt idx="2850">
                  <c:v>77.278927911238895</c:v>
                </c:pt>
                <c:pt idx="2851">
                  <c:v>77.219657424133999</c:v>
                </c:pt>
                <c:pt idx="2852">
                  <c:v>77.160972763381693</c:v>
                </c:pt>
                <c:pt idx="2853">
                  <c:v>77.102950834379996</c:v>
                </c:pt>
                <c:pt idx="2854">
                  <c:v>77.045584741596599</c:v>
                </c:pt>
                <c:pt idx="2855">
                  <c:v>76.988879488377506</c:v>
                </c:pt>
                <c:pt idx="2856">
                  <c:v>76.9328280380455</c:v>
                </c:pt>
                <c:pt idx="2857">
                  <c:v>76.877429243226601</c:v>
                </c:pt>
                <c:pt idx="2858">
                  <c:v>76.822673509531299</c:v>
                </c:pt>
                <c:pt idx="2859">
                  <c:v>76.768535347224002</c:v>
                </c:pt>
                <c:pt idx="2860">
                  <c:v>76.712572097584697</c:v>
                </c:pt>
                <c:pt idx="2861">
                  <c:v>76.657472003725701</c:v>
                </c:pt>
                <c:pt idx="2862">
                  <c:v>76.603008785129006</c:v>
                </c:pt>
                <c:pt idx="2863">
                  <c:v>76.549166572202097</c:v>
                </c:pt>
                <c:pt idx="2864">
                  <c:v>76.495920729084901</c:v>
                </c:pt>
                <c:pt idx="2865">
                  <c:v>76.443238081479294</c:v>
                </c:pt>
                <c:pt idx="2866">
                  <c:v>76.391094439075601</c:v>
                </c:pt>
                <c:pt idx="2867">
                  <c:v>76.3394677890536</c:v>
                </c:pt>
                <c:pt idx="2868">
                  <c:v>76.288333486038297</c:v>
                </c:pt>
                <c:pt idx="2869">
                  <c:v>76.237824162041804</c:v>
                </c:pt>
                <c:pt idx="2870">
                  <c:v>76.187598231829696</c:v>
                </c:pt>
                <c:pt idx="2871">
                  <c:v>76.137833325430506</c:v>
                </c:pt>
                <c:pt idx="2872">
                  <c:v>76.088496198196793</c:v>
                </c:pt>
                <c:pt idx="2873">
                  <c:v>76.039574189473399</c:v>
                </c:pt>
                <c:pt idx="2874">
                  <c:v>75.991055282199497</c:v>
                </c:pt>
                <c:pt idx="2875">
                  <c:v>75.942931324341998</c:v>
                </c:pt>
                <c:pt idx="2876">
                  <c:v>75.894031296905993</c:v>
                </c:pt>
                <c:pt idx="2877">
                  <c:v>75.844675650775301</c:v>
                </c:pt>
                <c:pt idx="2878">
                  <c:v>75.795707240171296</c:v>
                </c:pt>
                <c:pt idx="2879">
                  <c:v>75.747124649901195</c:v>
                </c:pt>
                <c:pt idx="2880">
                  <c:v>75.698925910743995</c:v>
                </c:pt>
                <c:pt idx="2881">
                  <c:v>75.265862840696201</c:v>
                </c:pt>
                <c:pt idx="2882">
                  <c:v>74.809351249954503</c:v>
                </c:pt>
                <c:pt idx="2883">
                  <c:v>74.827001338342896</c:v>
                </c:pt>
                <c:pt idx="2884">
                  <c:v>74.841208790707796</c:v>
                </c:pt>
                <c:pt idx="2885">
                  <c:v>74.852493140342105</c:v>
                </c:pt>
                <c:pt idx="2886">
                  <c:v>74.8627962917828</c:v>
                </c:pt>
                <c:pt idx="2887">
                  <c:v>74.872832816504001</c:v>
                </c:pt>
                <c:pt idx="2888">
                  <c:v>74.882942512092598</c:v>
                </c:pt>
                <c:pt idx="2889">
                  <c:v>74.893242274908502</c:v>
                </c:pt>
                <c:pt idx="2890">
                  <c:v>74.903764715836502</c:v>
                </c:pt>
                <c:pt idx="2891">
                  <c:v>74.914538434268394</c:v>
                </c:pt>
                <c:pt idx="2892">
                  <c:v>74.925556792924695</c:v>
                </c:pt>
                <c:pt idx="2893">
                  <c:v>74.936814469443902</c:v>
                </c:pt>
                <c:pt idx="2894">
                  <c:v>74.948294525974106</c:v>
                </c:pt>
                <c:pt idx="2895">
                  <c:v>74.959981031341499</c:v>
                </c:pt>
                <c:pt idx="2896">
                  <c:v>74.972079045699402</c:v>
                </c:pt>
                <c:pt idx="2897">
                  <c:v>74.985432278167195</c:v>
                </c:pt>
                <c:pt idx="2898">
                  <c:v>74.999191016051796</c:v>
                </c:pt>
                <c:pt idx="2899">
                  <c:v>75.013236329220604</c:v>
                </c:pt>
                <c:pt idx="2900">
                  <c:v>75.027456578562806</c:v>
                </c:pt>
                <c:pt idx="2901">
                  <c:v>75.041773888702593</c:v>
                </c:pt>
                <c:pt idx="2902">
                  <c:v>75.056193718685705</c:v>
                </c:pt>
                <c:pt idx="2903">
                  <c:v>75.0706588025363</c:v>
                </c:pt>
                <c:pt idx="2904">
                  <c:v>75.085221306161102</c:v>
                </c:pt>
                <c:pt idx="2905">
                  <c:v>75.099798017171096</c:v>
                </c:pt>
                <c:pt idx="2906">
                  <c:v>75.114422841447606</c:v>
                </c:pt>
                <c:pt idx="2907">
                  <c:v>75.129059919490501</c:v>
                </c:pt>
                <c:pt idx="2908">
                  <c:v>75.143696014373702</c:v>
                </c:pt>
                <c:pt idx="2909">
                  <c:v>75.158331003973203</c:v>
                </c:pt>
                <c:pt idx="2910">
                  <c:v>75.172967252293603</c:v>
                </c:pt>
                <c:pt idx="2911">
                  <c:v>75.187739109978494</c:v>
                </c:pt>
                <c:pt idx="2912">
                  <c:v>75.202563735875898</c:v>
                </c:pt>
                <c:pt idx="2913">
                  <c:v>75.217422558915501</c:v>
                </c:pt>
                <c:pt idx="2914">
                  <c:v>75.232317167920996</c:v>
                </c:pt>
                <c:pt idx="2915">
                  <c:v>74.955784630015799</c:v>
                </c:pt>
                <c:pt idx="2916">
                  <c:v>74.666377321538604</c:v>
                </c:pt>
                <c:pt idx="2917">
                  <c:v>74.680106815876101</c:v>
                </c:pt>
                <c:pt idx="2918">
                  <c:v>74.691302046679496</c:v>
                </c:pt>
                <c:pt idx="2919">
                  <c:v>74.704775411910006</c:v>
                </c:pt>
                <c:pt idx="2920">
                  <c:v>74.716107889455898</c:v>
                </c:pt>
                <c:pt idx="2921">
                  <c:v>74.726018494555206</c:v>
                </c:pt>
                <c:pt idx="2922">
                  <c:v>74.734923483440397</c:v>
                </c:pt>
                <c:pt idx="2923">
                  <c:v>74.743116467499107</c:v>
                </c:pt>
                <c:pt idx="2924">
                  <c:v>74.750696951060306</c:v>
                </c:pt>
                <c:pt idx="2925">
                  <c:v>74.757789910610697</c:v>
                </c:pt>
                <c:pt idx="2926">
                  <c:v>74.764471348342795</c:v>
                </c:pt>
                <c:pt idx="2927">
                  <c:v>74.770801980987301</c:v>
                </c:pt>
                <c:pt idx="2928">
                  <c:v>74.776845550750394</c:v>
                </c:pt>
                <c:pt idx="2929">
                  <c:v>74.782705883240197</c:v>
                </c:pt>
                <c:pt idx="2930">
                  <c:v>74.788746363231297</c:v>
                </c:pt>
                <c:pt idx="2931">
                  <c:v>74.794767614151993</c:v>
                </c:pt>
                <c:pt idx="2932">
                  <c:v>74.800681086684904</c:v>
                </c:pt>
                <c:pt idx="2933">
                  <c:v>74.806475522288594</c:v>
                </c:pt>
                <c:pt idx="2934">
                  <c:v>74.812180060380499</c:v>
                </c:pt>
                <c:pt idx="2935">
                  <c:v>74.817840289361698</c:v>
                </c:pt>
                <c:pt idx="2936">
                  <c:v>74.823384519075205</c:v>
                </c:pt>
                <c:pt idx="2937">
                  <c:v>74.828850839667993</c:v>
                </c:pt>
                <c:pt idx="2938">
                  <c:v>74.834234423924102</c:v>
                </c:pt>
                <c:pt idx="2939">
                  <c:v>74.839538803750003</c:v>
                </c:pt>
                <c:pt idx="2940">
                  <c:v>74.844801572858898</c:v>
                </c:pt>
                <c:pt idx="2941">
                  <c:v>74.849978783527604</c:v>
                </c:pt>
                <c:pt idx="2942">
                  <c:v>74.855057097905302</c:v>
                </c:pt>
                <c:pt idx="2943">
                  <c:v>74.860037566527694</c:v>
                </c:pt>
                <c:pt idx="2944">
                  <c:v>74.864926022765403</c:v>
                </c:pt>
                <c:pt idx="2945">
                  <c:v>74.869757045497195</c:v>
                </c:pt>
                <c:pt idx="2946">
                  <c:v>74.874596253428805</c:v>
                </c:pt>
                <c:pt idx="2947">
                  <c:v>74.879357517986904</c:v>
                </c:pt>
                <c:pt idx="2948">
                  <c:v>74.884051718499293</c:v>
                </c:pt>
                <c:pt idx="2949">
                  <c:v>74.888681186129205</c:v>
                </c:pt>
                <c:pt idx="2950">
                  <c:v>74.893272927579801</c:v>
                </c:pt>
                <c:pt idx="2951">
                  <c:v>74.897861313526803</c:v>
                </c:pt>
                <c:pt idx="2952">
                  <c:v>74.902438197523594</c:v>
                </c:pt>
                <c:pt idx="2953">
                  <c:v>74.906964335973399</c:v>
                </c:pt>
                <c:pt idx="2954">
                  <c:v>74.911432714145107</c:v>
                </c:pt>
                <c:pt idx="2955">
                  <c:v>74.915879354370503</c:v>
                </c:pt>
                <c:pt idx="2956">
                  <c:v>74.920369035488307</c:v>
                </c:pt>
                <c:pt idx="2957">
                  <c:v>74.924800173470302</c:v>
                </c:pt>
                <c:pt idx="2958">
                  <c:v>74.929175787180199</c:v>
                </c:pt>
                <c:pt idx="2959">
                  <c:v>74.933589238803407</c:v>
                </c:pt>
                <c:pt idx="2960">
                  <c:v>74.938026420916799</c:v>
                </c:pt>
                <c:pt idx="2961">
                  <c:v>74.942318127332797</c:v>
                </c:pt>
                <c:pt idx="2962">
                  <c:v>74.946343316926701</c:v>
                </c:pt>
                <c:pt idx="2963">
                  <c:v>74.9502103007339</c:v>
                </c:pt>
                <c:pt idx="2964">
                  <c:v>74.953950982371794</c:v>
                </c:pt>
                <c:pt idx="2965">
                  <c:v>74.957700351971098</c:v>
                </c:pt>
                <c:pt idx="2966">
                  <c:v>74.961401124868203</c:v>
                </c:pt>
                <c:pt idx="2967">
                  <c:v>74.965004767114493</c:v>
                </c:pt>
                <c:pt idx="2968">
                  <c:v>74.968531264562102</c:v>
                </c:pt>
                <c:pt idx="2969">
                  <c:v>74.971998099558803</c:v>
                </c:pt>
                <c:pt idx="2970">
                  <c:v>74.975416568947594</c:v>
                </c:pt>
                <c:pt idx="2971">
                  <c:v>74.9788006957574</c:v>
                </c:pt>
                <c:pt idx="2972">
                  <c:v>74.982169559431298</c:v>
                </c:pt>
                <c:pt idx="2973">
                  <c:v>74.985534187790094</c:v>
                </c:pt>
                <c:pt idx="2974">
                  <c:v>74.988900426351904</c:v>
                </c:pt>
                <c:pt idx="2975">
                  <c:v>74.9922764645775</c:v>
                </c:pt>
                <c:pt idx="2976">
                  <c:v>74.995664283189996</c:v>
                </c:pt>
                <c:pt idx="2977">
                  <c:v>74.999068112929606</c:v>
                </c:pt>
                <c:pt idx="2978">
                  <c:v>75.002491924753897</c:v>
                </c:pt>
                <c:pt idx="2979">
                  <c:v>75.005939275918607</c:v>
                </c:pt>
                <c:pt idx="2980">
                  <c:v>75.009414696725401</c:v>
                </c:pt>
                <c:pt idx="2981">
                  <c:v>75.012921228023899</c:v>
                </c:pt>
                <c:pt idx="2982">
                  <c:v>75.016459508393794</c:v>
                </c:pt>
                <c:pt idx="2983">
                  <c:v>75.020030927783495</c:v>
                </c:pt>
                <c:pt idx="2984">
                  <c:v>75.023644817761607</c:v>
                </c:pt>
                <c:pt idx="2985">
                  <c:v>75.027305884047706</c:v>
                </c:pt>
                <c:pt idx="2986">
                  <c:v>75.031017197934702</c:v>
                </c:pt>
                <c:pt idx="2987">
                  <c:v>75.034775762157395</c:v>
                </c:pt>
                <c:pt idx="2988">
                  <c:v>75.038581526453598</c:v>
                </c:pt>
                <c:pt idx="2989">
                  <c:v>75.042434510148496</c:v>
                </c:pt>
                <c:pt idx="2990">
                  <c:v>75.046334671078696</c:v>
                </c:pt>
                <c:pt idx="2991">
                  <c:v>75.050283580457602</c:v>
                </c:pt>
                <c:pt idx="2992">
                  <c:v>75.054281086597598</c:v>
                </c:pt>
                <c:pt idx="2993">
                  <c:v>75.058325225045905</c:v>
                </c:pt>
                <c:pt idx="2994">
                  <c:v>75.062415794512106</c:v>
                </c:pt>
                <c:pt idx="2995">
                  <c:v>75.066552541465597</c:v>
                </c:pt>
                <c:pt idx="2996">
                  <c:v>75.070738485800007</c:v>
                </c:pt>
                <c:pt idx="2997">
                  <c:v>75.074965045940402</c:v>
                </c:pt>
                <c:pt idx="2998">
                  <c:v>75.079234962568606</c:v>
                </c:pt>
                <c:pt idx="2999">
                  <c:v>75.083549358887794</c:v>
                </c:pt>
                <c:pt idx="3000">
                  <c:v>75.087907824534398</c:v>
                </c:pt>
                <c:pt idx="3001">
                  <c:v>75.092313385032398</c:v>
                </c:pt>
                <c:pt idx="3002">
                  <c:v>75.096762032135999</c:v>
                </c:pt>
                <c:pt idx="3003">
                  <c:v>75.101253291633896</c:v>
                </c:pt>
                <c:pt idx="3004">
                  <c:v>75.105786573902193</c:v>
                </c:pt>
                <c:pt idx="3005">
                  <c:v>75.110362995933897</c:v>
                </c:pt>
                <c:pt idx="3006">
                  <c:v>75.1149847439561</c:v>
                </c:pt>
                <c:pt idx="3007">
                  <c:v>75.119651706237207</c:v>
                </c:pt>
                <c:pt idx="3008">
                  <c:v>75.124362418668397</c:v>
                </c:pt>
                <c:pt idx="3009">
                  <c:v>75.129117435424803</c:v>
                </c:pt>
                <c:pt idx="3010">
                  <c:v>75.133915223046699</c:v>
                </c:pt>
                <c:pt idx="3011">
                  <c:v>75.138752523420294</c:v>
                </c:pt>
                <c:pt idx="3012">
                  <c:v>75.143628276485401</c:v>
                </c:pt>
                <c:pt idx="3013">
                  <c:v>75.148543486799198</c:v>
                </c:pt>
                <c:pt idx="3014">
                  <c:v>75.1534970534439</c:v>
                </c:pt>
                <c:pt idx="3015">
                  <c:v>75.158485946861802</c:v>
                </c:pt>
                <c:pt idx="3016">
                  <c:v>75.163509342827496</c:v>
                </c:pt>
                <c:pt idx="3017">
                  <c:v>75.1685685017097</c:v>
                </c:pt>
                <c:pt idx="3018">
                  <c:v>75.1736623084781</c:v>
                </c:pt>
                <c:pt idx="3019">
                  <c:v>75.178787641054797</c:v>
                </c:pt>
                <c:pt idx="3020">
                  <c:v>75.183943828009504</c:v>
                </c:pt>
                <c:pt idx="3021">
                  <c:v>75.189134323995106</c:v>
                </c:pt>
                <c:pt idx="3022">
                  <c:v>75.194353892884095</c:v>
                </c:pt>
                <c:pt idx="3023">
                  <c:v>75.199601919847794</c:v>
                </c:pt>
                <c:pt idx="3024">
                  <c:v>75.204877829681806</c:v>
                </c:pt>
                <c:pt idx="3025">
                  <c:v>75.210185304648107</c:v>
                </c:pt>
                <c:pt idx="3026">
                  <c:v>75.215519003294503</c:v>
                </c:pt>
                <c:pt idx="3027">
                  <c:v>75.220878428948694</c:v>
                </c:pt>
                <c:pt idx="3028">
                  <c:v>75.226265319759307</c:v>
                </c:pt>
                <c:pt idx="3029">
                  <c:v>75.231678758669403</c:v>
                </c:pt>
                <c:pt idx="3030">
                  <c:v>75.237115919166698</c:v>
                </c:pt>
                <c:pt idx="3031">
                  <c:v>75.242576363339296</c:v>
                </c:pt>
                <c:pt idx="3032">
                  <c:v>75.248064061085302</c:v>
                </c:pt>
                <c:pt idx="3033">
                  <c:v>75.253573602498093</c:v>
                </c:pt>
                <c:pt idx="3034">
                  <c:v>75.259104618576998</c:v>
                </c:pt>
                <c:pt idx="3035">
                  <c:v>75.264656729989298</c:v>
                </c:pt>
                <c:pt idx="3036">
                  <c:v>75.270234041228505</c:v>
                </c:pt>
                <c:pt idx="3037">
                  <c:v>75.275831096535796</c:v>
                </c:pt>
                <c:pt idx="3038">
                  <c:v>75.281447582352499</c:v>
                </c:pt>
                <c:pt idx="3039">
                  <c:v>75.287085525299901</c:v>
                </c:pt>
                <c:pt idx="3040">
                  <c:v>75.292744127631806</c:v>
                </c:pt>
                <c:pt idx="3041">
                  <c:v>75.298420603666997</c:v>
                </c:pt>
                <c:pt idx="3042">
                  <c:v>75.304117075997397</c:v>
                </c:pt>
                <c:pt idx="3043">
                  <c:v>75.3098327916518</c:v>
                </c:pt>
                <c:pt idx="3044">
                  <c:v>75.315564983672601</c:v>
                </c:pt>
                <c:pt idx="3045">
                  <c:v>75.321313427381199</c:v>
                </c:pt>
                <c:pt idx="3046">
                  <c:v>75.327082555821306</c:v>
                </c:pt>
                <c:pt idx="3047">
                  <c:v>75.332866827274302</c:v>
                </c:pt>
                <c:pt idx="3048">
                  <c:v>75.338666063103304</c:v>
                </c:pt>
                <c:pt idx="3049">
                  <c:v>75.344482512572895</c:v>
                </c:pt>
                <c:pt idx="3050">
                  <c:v>75.350315477227596</c:v>
                </c:pt>
                <c:pt idx="3051">
                  <c:v>75.356162193394098</c:v>
                </c:pt>
                <c:pt idx="3052">
                  <c:v>75.362022509375706</c:v>
                </c:pt>
                <c:pt idx="3053">
                  <c:v>75.367901032862704</c:v>
                </c:pt>
                <c:pt idx="3054">
                  <c:v>75.373792159203305</c:v>
                </c:pt>
                <c:pt idx="3055">
                  <c:v>75.379695785967797</c:v>
                </c:pt>
                <c:pt idx="3056">
                  <c:v>75.385616609256601</c:v>
                </c:pt>
                <c:pt idx="3057">
                  <c:v>75.391549011322894</c:v>
                </c:pt>
                <c:pt idx="3058">
                  <c:v>75.397492928682794</c:v>
                </c:pt>
                <c:pt idx="3059">
                  <c:v>75.403450787169504</c:v>
                </c:pt>
                <c:pt idx="3060">
                  <c:v>75.409421950580594</c:v>
                </c:pt>
                <c:pt idx="3061">
                  <c:v>75.415444617107099</c:v>
                </c:pt>
                <c:pt idx="3062">
                  <c:v>75.421874019897501</c:v>
                </c:pt>
                <c:pt idx="3063">
                  <c:v>75.429145510952907</c:v>
                </c:pt>
                <c:pt idx="3064">
                  <c:v>75.437140088064197</c:v>
                </c:pt>
                <c:pt idx="3065">
                  <c:v>75.445673182236405</c:v>
                </c:pt>
                <c:pt idx="3066">
                  <c:v>75.454645515950702</c:v>
                </c:pt>
                <c:pt idx="3067">
                  <c:v>75.463915280814803</c:v>
                </c:pt>
                <c:pt idx="3068">
                  <c:v>75.473374172249706</c:v>
                </c:pt>
                <c:pt idx="3069">
                  <c:v>75.482931070906005</c:v>
                </c:pt>
                <c:pt idx="3070">
                  <c:v>75.492538691587995</c:v>
                </c:pt>
                <c:pt idx="3071">
                  <c:v>75.502215312668099</c:v>
                </c:pt>
                <c:pt idx="3072">
                  <c:v>75.511937670226402</c:v>
                </c:pt>
                <c:pt idx="3073">
                  <c:v>75.52165711987</c:v>
                </c:pt>
                <c:pt idx="3074">
                  <c:v>75.531359696330895</c:v>
                </c:pt>
                <c:pt idx="3075">
                  <c:v>75.541021620482297</c:v>
                </c:pt>
                <c:pt idx="3076">
                  <c:v>75.550661507718701</c:v>
                </c:pt>
                <c:pt idx="3077">
                  <c:v>75.560322775772207</c:v>
                </c:pt>
                <c:pt idx="3078">
                  <c:v>75.569918627555097</c:v>
                </c:pt>
                <c:pt idx="3079">
                  <c:v>75.579463450139102</c:v>
                </c:pt>
                <c:pt idx="3080">
                  <c:v>75.588872342239</c:v>
                </c:pt>
                <c:pt idx="3081">
                  <c:v>75.598182135172294</c:v>
                </c:pt>
                <c:pt idx="3082">
                  <c:v>75.607422377379194</c:v>
                </c:pt>
                <c:pt idx="3083">
                  <c:v>75.616674559851901</c:v>
                </c:pt>
                <c:pt idx="3084">
                  <c:v>75.625863425339901</c:v>
                </c:pt>
                <c:pt idx="3085">
                  <c:v>75.635123095735196</c:v>
                </c:pt>
                <c:pt idx="3086">
                  <c:v>75.644459252356299</c:v>
                </c:pt>
                <c:pt idx="3087">
                  <c:v>75.653853107566903</c:v>
                </c:pt>
                <c:pt idx="3088">
                  <c:v>75.663395563049704</c:v>
                </c:pt>
                <c:pt idx="3089">
                  <c:v>75.6731963122037</c:v>
                </c:pt>
                <c:pt idx="3090">
                  <c:v>75.663900057447293</c:v>
                </c:pt>
                <c:pt idx="3091">
                  <c:v>75.616694726108406</c:v>
                </c:pt>
                <c:pt idx="3092">
                  <c:v>75.569736545683298</c:v>
                </c:pt>
                <c:pt idx="3093">
                  <c:v>75.523104858873197</c:v>
                </c:pt>
                <c:pt idx="3094">
                  <c:v>75.476958121592205</c:v>
                </c:pt>
                <c:pt idx="3095">
                  <c:v>75.431022838414904</c:v>
                </c:pt>
                <c:pt idx="3096">
                  <c:v>75.385499343552496</c:v>
                </c:pt>
                <c:pt idx="3097">
                  <c:v>75.340371267167399</c:v>
                </c:pt>
                <c:pt idx="3098">
                  <c:v>75.295637315845994</c:v>
                </c:pt>
                <c:pt idx="3099">
                  <c:v>75.251297768234096</c:v>
                </c:pt>
                <c:pt idx="3100">
                  <c:v>75.2073449635526</c:v>
                </c:pt>
                <c:pt idx="3101">
                  <c:v>75.163774820863907</c:v>
                </c:pt>
                <c:pt idx="3102">
                  <c:v>75.120589766204205</c:v>
                </c:pt>
                <c:pt idx="3103">
                  <c:v>75.077789350709907</c:v>
                </c:pt>
                <c:pt idx="3104">
                  <c:v>75.033995248150802</c:v>
                </c:pt>
                <c:pt idx="3105">
                  <c:v>74.990342224191295</c:v>
                </c:pt>
                <c:pt idx="3106">
                  <c:v>74.947069129432407</c:v>
                </c:pt>
                <c:pt idx="3107">
                  <c:v>74.904170464988098</c:v>
                </c:pt>
                <c:pt idx="3108">
                  <c:v>74.861642975148598</c:v>
                </c:pt>
                <c:pt idx="3109">
                  <c:v>74.8194800171688</c:v>
                </c:pt>
                <c:pt idx="3110">
                  <c:v>74.777672042031497</c:v>
                </c:pt>
                <c:pt idx="3111">
                  <c:v>74.736212919192795</c:v>
                </c:pt>
                <c:pt idx="3112">
                  <c:v>74.695094109332601</c:v>
                </c:pt>
                <c:pt idx="3113">
                  <c:v>74.654304875865904</c:v>
                </c:pt>
                <c:pt idx="3114">
                  <c:v>74.613840692276298</c:v>
                </c:pt>
                <c:pt idx="3115">
                  <c:v>74.573685877011101</c:v>
                </c:pt>
                <c:pt idx="3116">
                  <c:v>74.533830098151199</c:v>
                </c:pt>
                <c:pt idx="3117">
                  <c:v>74.494257600096802</c:v>
                </c:pt>
                <c:pt idx="3118">
                  <c:v>74.454956798674004</c:v>
                </c:pt>
                <c:pt idx="3119">
                  <c:v>74.415919359084299</c:v>
                </c:pt>
                <c:pt idx="3120">
                  <c:v>74.377136019825798</c:v>
                </c:pt>
                <c:pt idx="3121">
                  <c:v>73.952101326739296</c:v>
                </c:pt>
                <c:pt idx="3122">
                  <c:v>73.690247427828794</c:v>
                </c:pt>
                <c:pt idx="3123">
                  <c:v>73.703299761176893</c:v>
                </c:pt>
                <c:pt idx="3124">
                  <c:v>73.713538008849397</c:v>
                </c:pt>
                <c:pt idx="3125">
                  <c:v>73.721917184640503</c:v>
                </c:pt>
                <c:pt idx="3126">
                  <c:v>73.7303493737477</c:v>
                </c:pt>
                <c:pt idx="3127">
                  <c:v>73.7385724181607</c:v>
                </c:pt>
                <c:pt idx="3128">
                  <c:v>73.746765021650006</c:v>
                </c:pt>
                <c:pt idx="3129">
                  <c:v>73.754975793296495</c:v>
                </c:pt>
                <c:pt idx="3130">
                  <c:v>73.763228483246493</c:v>
                </c:pt>
                <c:pt idx="3131">
                  <c:v>73.771542428566704</c:v>
                </c:pt>
                <c:pt idx="3132">
                  <c:v>73.779934330826805</c:v>
                </c:pt>
                <c:pt idx="3133">
                  <c:v>73.788415773102699</c:v>
                </c:pt>
                <c:pt idx="3134">
                  <c:v>73.796990733651796</c:v>
                </c:pt>
                <c:pt idx="3135">
                  <c:v>73.805671918010106</c:v>
                </c:pt>
                <c:pt idx="3136">
                  <c:v>73.815612057558596</c:v>
                </c:pt>
                <c:pt idx="3137">
                  <c:v>73.826209782987604</c:v>
                </c:pt>
                <c:pt idx="3138">
                  <c:v>73.837067123235698</c:v>
                </c:pt>
                <c:pt idx="3139">
                  <c:v>73.848111769157896</c:v>
                </c:pt>
                <c:pt idx="3140">
                  <c:v>73.859346249689295</c:v>
                </c:pt>
                <c:pt idx="3141">
                  <c:v>73.870699464213601</c:v>
                </c:pt>
                <c:pt idx="3142">
                  <c:v>73.882218917357605</c:v>
                </c:pt>
                <c:pt idx="3143">
                  <c:v>73.893896973321205</c:v>
                </c:pt>
                <c:pt idx="3144">
                  <c:v>73.905691113961097</c:v>
                </c:pt>
                <c:pt idx="3145">
                  <c:v>73.917646521539297</c:v>
                </c:pt>
                <c:pt idx="3146">
                  <c:v>73.929809102914305</c:v>
                </c:pt>
                <c:pt idx="3147">
                  <c:v>73.942081372987701</c:v>
                </c:pt>
                <c:pt idx="3148">
                  <c:v>73.954496324034594</c:v>
                </c:pt>
                <c:pt idx="3149">
                  <c:v>73.967055842904301</c:v>
                </c:pt>
                <c:pt idx="3150">
                  <c:v>73.979684522056701</c:v>
                </c:pt>
                <c:pt idx="3151">
                  <c:v>73.9924119493391</c:v>
                </c:pt>
                <c:pt idx="3152">
                  <c:v>74.005269760704294</c:v>
                </c:pt>
                <c:pt idx="3153">
                  <c:v>74.018213777149299</c:v>
                </c:pt>
                <c:pt idx="3154">
                  <c:v>74.031230136698397</c:v>
                </c:pt>
                <c:pt idx="3155">
                  <c:v>72.495444053525404</c:v>
                </c:pt>
                <c:pt idx="3156">
                  <c:v>71.963934935477496</c:v>
                </c:pt>
                <c:pt idx="3157">
                  <c:v>71.954730974617803</c:v>
                </c:pt>
                <c:pt idx="3158">
                  <c:v>71.960541840138504</c:v>
                </c:pt>
                <c:pt idx="3159">
                  <c:v>71.969516734351501</c:v>
                </c:pt>
                <c:pt idx="3160">
                  <c:v>71.978765459921107</c:v>
                </c:pt>
                <c:pt idx="3161">
                  <c:v>71.987629133213105</c:v>
                </c:pt>
                <c:pt idx="3162">
                  <c:v>71.995995448933201</c:v>
                </c:pt>
                <c:pt idx="3163">
                  <c:v>72.004061769332907</c:v>
                </c:pt>
                <c:pt idx="3164">
                  <c:v>72.0118516387776</c:v>
                </c:pt>
                <c:pt idx="3165">
                  <c:v>72.019260778832603</c:v>
                </c:pt>
                <c:pt idx="3166">
                  <c:v>72.026289424821201</c:v>
                </c:pt>
                <c:pt idx="3167">
                  <c:v>72.033232608075807</c:v>
                </c:pt>
                <c:pt idx="3168">
                  <c:v>72.039931928854998</c:v>
                </c:pt>
                <c:pt idx="3169">
                  <c:v>72.046332076963196</c:v>
                </c:pt>
                <c:pt idx="3170">
                  <c:v>72.052466477615297</c:v>
                </c:pt>
                <c:pt idx="3171">
                  <c:v>72.058362022154498</c:v>
                </c:pt>
                <c:pt idx="3172">
                  <c:v>72.064041094549694</c:v>
                </c:pt>
                <c:pt idx="3173">
                  <c:v>72.0695274379555</c:v>
                </c:pt>
                <c:pt idx="3174">
                  <c:v>72.074842985723294</c:v>
                </c:pt>
                <c:pt idx="3175">
                  <c:v>72.080040878897293</c:v>
                </c:pt>
                <c:pt idx="3176">
                  <c:v>72.085208204997599</c:v>
                </c:pt>
                <c:pt idx="3177">
                  <c:v>72.090227626573807</c:v>
                </c:pt>
                <c:pt idx="3178">
                  <c:v>72.095112127853895</c:v>
                </c:pt>
                <c:pt idx="3179">
                  <c:v>72.099871698537498</c:v>
                </c:pt>
                <c:pt idx="3180">
                  <c:v>72.104551622221706</c:v>
                </c:pt>
                <c:pt idx="3181">
                  <c:v>72.109227276836805</c:v>
                </c:pt>
                <c:pt idx="3182">
                  <c:v>72.113797419538599</c:v>
                </c:pt>
                <c:pt idx="3183">
                  <c:v>72.118268945352</c:v>
                </c:pt>
                <c:pt idx="3184">
                  <c:v>72.122649544154299</c:v>
                </c:pt>
                <c:pt idx="3185">
                  <c:v>72.126947561982206</c:v>
                </c:pt>
                <c:pt idx="3186">
                  <c:v>72.131168984050305</c:v>
                </c:pt>
                <c:pt idx="3187">
                  <c:v>72.135317874747201</c:v>
                </c:pt>
                <c:pt idx="3188">
                  <c:v>72.139399333324803</c:v>
                </c:pt>
                <c:pt idx="3189">
                  <c:v>72.143454639984199</c:v>
                </c:pt>
                <c:pt idx="3190">
                  <c:v>72.147556920358994</c:v>
                </c:pt>
                <c:pt idx="3191">
                  <c:v>72.151590939510001</c:v>
                </c:pt>
                <c:pt idx="3192">
                  <c:v>72.155562236381499</c:v>
                </c:pt>
                <c:pt idx="3193">
                  <c:v>72.159479161332499</c:v>
                </c:pt>
                <c:pt idx="3194">
                  <c:v>72.163345800294096</c:v>
                </c:pt>
                <c:pt idx="3195">
                  <c:v>72.167167971087693</c:v>
                </c:pt>
                <c:pt idx="3196">
                  <c:v>72.170945817605997</c:v>
                </c:pt>
                <c:pt idx="3197">
                  <c:v>72.174682024074002</c:v>
                </c:pt>
                <c:pt idx="3198">
                  <c:v>72.178379025348207</c:v>
                </c:pt>
                <c:pt idx="3199">
                  <c:v>72.182039046774406</c:v>
                </c:pt>
                <c:pt idx="3200">
                  <c:v>72.185666558129498</c:v>
                </c:pt>
                <c:pt idx="3201">
                  <c:v>72.189260759804398</c:v>
                </c:pt>
                <c:pt idx="3202">
                  <c:v>72.192823371466304</c:v>
                </c:pt>
                <c:pt idx="3203">
                  <c:v>72.196355972218896</c:v>
                </c:pt>
                <c:pt idx="3204">
                  <c:v>72.199860013901201</c:v>
                </c:pt>
                <c:pt idx="3205">
                  <c:v>72.203339178859395</c:v>
                </c:pt>
                <c:pt idx="3206">
                  <c:v>72.206967535907197</c:v>
                </c:pt>
                <c:pt idx="3207">
                  <c:v>72.210517204196506</c:v>
                </c:pt>
                <c:pt idx="3208">
                  <c:v>72.213978427074196</c:v>
                </c:pt>
                <c:pt idx="3209">
                  <c:v>72.217757602902907</c:v>
                </c:pt>
                <c:pt idx="3210">
                  <c:v>72.221452472276795</c:v>
                </c:pt>
                <c:pt idx="3211">
                  <c:v>72.225038865357206</c:v>
                </c:pt>
                <c:pt idx="3212">
                  <c:v>72.228532563734603</c:v>
                </c:pt>
                <c:pt idx="3213">
                  <c:v>72.231947654810298</c:v>
                </c:pt>
                <c:pt idx="3214">
                  <c:v>72.235296503987598</c:v>
                </c:pt>
                <c:pt idx="3215">
                  <c:v>72.238674938644095</c:v>
                </c:pt>
                <c:pt idx="3216">
                  <c:v>72.242250287913706</c:v>
                </c:pt>
                <c:pt idx="3217">
                  <c:v>72.245759584347695</c:v>
                </c:pt>
                <c:pt idx="3218">
                  <c:v>72.249213443040105</c:v>
                </c:pt>
                <c:pt idx="3219">
                  <c:v>72.252621010962301</c:v>
                </c:pt>
                <c:pt idx="3220">
                  <c:v>72.255990294715005</c:v>
                </c:pt>
                <c:pt idx="3221">
                  <c:v>72.259328943638295</c:v>
                </c:pt>
                <c:pt idx="3222">
                  <c:v>72.262645685378502</c:v>
                </c:pt>
                <c:pt idx="3223">
                  <c:v>72.2659472704526</c:v>
                </c:pt>
                <c:pt idx="3224">
                  <c:v>72.269237861889593</c:v>
                </c:pt>
                <c:pt idx="3225">
                  <c:v>72.2725213559781</c:v>
                </c:pt>
                <c:pt idx="3226">
                  <c:v>72.275801221902299</c:v>
                </c:pt>
                <c:pt idx="3227">
                  <c:v>72.279082235824305</c:v>
                </c:pt>
                <c:pt idx="3228">
                  <c:v>72.282365411167703</c:v>
                </c:pt>
                <c:pt idx="3229">
                  <c:v>72.285653234536994</c:v>
                </c:pt>
                <c:pt idx="3230">
                  <c:v>72.288947947911694</c:v>
                </c:pt>
                <c:pt idx="3231">
                  <c:v>72.292251559084704</c:v>
                </c:pt>
                <c:pt idx="3232">
                  <c:v>72.295566662701503</c:v>
                </c:pt>
                <c:pt idx="3233">
                  <c:v>72.298895019058605</c:v>
                </c:pt>
                <c:pt idx="3234">
                  <c:v>72.302236915479199</c:v>
                </c:pt>
                <c:pt idx="3235">
                  <c:v>72.305593746489194</c:v>
                </c:pt>
                <c:pt idx="3236">
                  <c:v>72.308966663061</c:v>
                </c:pt>
                <c:pt idx="3237">
                  <c:v>72.312356693655204</c:v>
                </c:pt>
                <c:pt idx="3238">
                  <c:v>72.315766396140006</c:v>
                </c:pt>
                <c:pt idx="3239">
                  <c:v>72.319194955344301</c:v>
                </c:pt>
                <c:pt idx="3240">
                  <c:v>72.322642979143893</c:v>
                </c:pt>
                <c:pt idx="3241">
                  <c:v>72.326111071148404</c:v>
                </c:pt>
                <c:pt idx="3242">
                  <c:v>72.329602349922695</c:v>
                </c:pt>
                <c:pt idx="3243">
                  <c:v>72.333118149817494</c:v>
                </c:pt>
                <c:pt idx="3244">
                  <c:v>72.336658566301395</c:v>
                </c:pt>
                <c:pt idx="3245">
                  <c:v>72.340222737127505</c:v>
                </c:pt>
                <c:pt idx="3246">
                  <c:v>72.343810732403796</c:v>
                </c:pt>
                <c:pt idx="3247">
                  <c:v>72.3474225902211</c:v>
                </c:pt>
                <c:pt idx="3248">
                  <c:v>72.351058307586101</c:v>
                </c:pt>
                <c:pt idx="3249">
                  <c:v>72.354719671885306</c:v>
                </c:pt>
                <c:pt idx="3250">
                  <c:v>72.358404701649206</c:v>
                </c:pt>
                <c:pt idx="3251">
                  <c:v>72.362113266696696</c:v>
                </c:pt>
                <c:pt idx="3252">
                  <c:v>72.365845255495103</c:v>
                </c:pt>
                <c:pt idx="3253">
                  <c:v>72.369600571536097</c:v>
                </c:pt>
                <c:pt idx="3254">
                  <c:v>72.3733810100304</c:v>
                </c:pt>
                <c:pt idx="3255">
                  <c:v>72.377184408358502</c:v>
                </c:pt>
                <c:pt idx="3256">
                  <c:v>72.381010551536605</c:v>
                </c:pt>
                <c:pt idx="3257">
                  <c:v>72.384859257689101</c:v>
                </c:pt>
                <c:pt idx="3258">
                  <c:v>72.388730345899205</c:v>
                </c:pt>
                <c:pt idx="3259">
                  <c:v>72.392625579041095</c:v>
                </c:pt>
                <c:pt idx="3260">
                  <c:v>72.396542548076894</c:v>
                </c:pt>
                <c:pt idx="3261">
                  <c:v>72.400480996337606</c:v>
                </c:pt>
                <c:pt idx="3262">
                  <c:v>72.404440668298705</c:v>
                </c:pt>
                <c:pt idx="3263">
                  <c:v>72.408422394535904</c:v>
                </c:pt>
                <c:pt idx="3264">
                  <c:v>72.412425839610705</c:v>
                </c:pt>
                <c:pt idx="3265">
                  <c:v>72.416449622173801</c:v>
                </c:pt>
                <c:pt idx="3266">
                  <c:v>72.420493461514198</c:v>
                </c:pt>
                <c:pt idx="3267">
                  <c:v>72.424557071766799</c:v>
                </c:pt>
                <c:pt idx="3268">
                  <c:v>72.428641241217804</c:v>
                </c:pt>
                <c:pt idx="3269">
                  <c:v>72.432745542257706</c:v>
                </c:pt>
                <c:pt idx="3270">
                  <c:v>72.4368685418154</c:v>
                </c:pt>
                <c:pt idx="3271">
                  <c:v>72.441009948862998</c:v>
                </c:pt>
                <c:pt idx="3272">
                  <c:v>72.445169470409397</c:v>
                </c:pt>
                <c:pt idx="3273">
                  <c:v>72.449349001342895</c:v>
                </c:pt>
                <c:pt idx="3274">
                  <c:v>72.453545879185498</c:v>
                </c:pt>
                <c:pt idx="3275">
                  <c:v>72.457759822154401</c:v>
                </c:pt>
                <c:pt idx="3276">
                  <c:v>72.461990546739301</c:v>
                </c:pt>
                <c:pt idx="3277">
                  <c:v>72.466238915104398</c:v>
                </c:pt>
                <c:pt idx="3278">
                  <c:v>72.470504509501197</c:v>
                </c:pt>
                <c:pt idx="3279">
                  <c:v>72.474785856031303</c:v>
                </c:pt>
                <c:pt idx="3280">
                  <c:v>72.479082693090106</c:v>
                </c:pt>
                <c:pt idx="3281">
                  <c:v>72.483395924398096</c:v>
                </c:pt>
                <c:pt idx="3282">
                  <c:v>72.487725143352307</c:v>
                </c:pt>
                <c:pt idx="3283">
                  <c:v>72.492068867950806</c:v>
                </c:pt>
                <c:pt idx="3284">
                  <c:v>72.496426856329606</c:v>
                </c:pt>
                <c:pt idx="3285">
                  <c:v>72.500798865864695</c:v>
                </c:pt>
                <c:pt idx="3286">
                  <c:v>72.505186988873902</c:v>
                </c:pt>
                <c:pt idx="3287">
                  <c:v>72.509588438557799</c:v>
                </c:pt>
                <c:pt idx="3288">
                  <c:v>72.514002985142099</c:v>
                </c:pt>
                <c:pt idx="3289">
                  <c:v>72.518429555590899</c:v>
                </c:pt>
                <c:pt idx="3290">
                  <c:v>72.522865414139503</c:v>
                </c:pt>
                <c:pt idx="3291">
                  <c:v>72.527314731504205</c:v>
                </c:pt>
                <c:pt idx="3292">
                  <c:v>72.5317757690608</c:v>
                </c:pt>
                <c:pt idx="3293">
                  <c:v>72.536247326881806</c:v>
                </c:pt>
                <c:pt idx="3294">
                  <c:v>72.540731510883106</c:v>
                </c:pt>
                <c:pt idx="3295">
                  <c:v>72.545229132770899</c:v>
                </c:pt>
                <c:pt idx="3296">
                  <c:v>72.549738237452303</c:v>
                </c:pt>
                <c:pt idx="3297">
                  <c:v>72.554258940573803</c:v>
                </c:pt>
                <c:pt idx="3298">
                  <c:v>72.558792217836</c:v>
                </c:pt>
                <c:pt idx="3299">
                  <c:v>72.563337627869601</c:v>
                </c:pt>
                <c:pt idx="3300">
                  <c:v>72.567893601776404</c:v>
                </c:pt>
                <c:pt idx="3301">
                  <c:v>72.572478108093605</c:v>
                </c:pt>
                <c:pt idx="3302">
                  <c:v>72.577257189289895</c:v>
                </c:pt>
                <c:pt idx="3303">
                  <c:v>72.582463558750703</c:v>
                </c:pt>
                <c:pt idx="3304">
                  <c:v>72.588084690124305</c:v>
                </c:pt>
                <c:pt idx="3305">
                  <c:v>72.594064806925502</c:v>
                </c:pt>
                <c:pt idx="3306">
                  <c:v>72.600340672655093</c:v>
                </c:pt>
                <c:pt idx="3307">
                  <c:v>72.606879724432105</c:v>
                </c:pt>
                <c:pt idx="3308">
                  <c:v>72.613626520595503</c:v>
                </c:pt>
                <c:pt idx="3309">
                  <c:v>72.620525860440594</c:v>
                </c:pt>
                <c:pt idx="3310">
                  <c:v>72.627530080965201</c:v>
                </c:pt>
                <c:pt idx="3311">
                  <c:v>72.634599485633501</c:v>
                </c:pt>
                <c:pt idx="3312">
                  <c:v>72.641733976385694</c:v>
                </c:pt>
                <c:pt idx="3313">
                  <c:v>72.648920454020995</c:v>
                </c:pt>
                <c:pt idx="3314">
                  <c:v>72.656135447205102</c:v>
                </c:pt>
                <c:pt idx="3315">
                  <c:v>72.663358925102699</c:v>
                </c:pt>
                <c:pt idx="3316">
                  <c:v>72.670573713223106</c:v>
                </c:pt>
                <c:pt idx="3317">
                  <c:v>72.677771787461097</c:v>
                </c:pt>
                <c:pt idx="3318">
                  <c:v>72.684976334365501</c:v>
                </c:pt>
                <c:pt idx="3319">
                  <c:v>72.692183027353394</c:v>
                </c:pt>
                <c:pt idx="3320">
                  <c:v>72.699382426035896</c:v>
                </c:pt>
                <c:pt idx="3321">
                  <c:v>72.7065594279523</c:v>
                </c:pt>
                <c:pt idx="3322">
                  <c:v>72.713710088531002</c:v>
                </c:pt>
                <c:pt idx="3323">
                  <c:v>72.720829453597105</c:v>
                </c:pt>
                <c:pt idx="3324">
                  <c:v>72.727928245474502</c:v>
                </c:pt>
                <c:pt idx="3325">
                  <c:v>72.735030784324906</c:v>
                </c:pt>
                <c:pt idx="3326">
                  <c:v>72.742120599388898</c:v>
                </c:pt>
                <c:pt idx="3327">
                  <c:v>72.749187186845901</c:v>
                </c:pt>
                <c:pt idx="3328">
                  <c:v>72.756230607932395</c:v>
                </c:pt>
                <c:pt idx="3329">
                  <c:v>72.763241284410995</c:v>
                </c:pt>
                <c:pt idx="3330">
                  <c:v>72.770174746209705</c:v>
                </c:pt>
                <c:pt idx="3331">
                  <c:v>72.777068304319698</c:v>
                </c:pt>
                <c:pt idx="3332">
                  <c:v>72.783968046158094</c:v>
                </c:pt>
                <c:pt idx="3333">
                  <c:v>72.790863808517997</c:v>
                </c:pt>
                <c:pt idx="3334">
                  <c:v>72.7977481494664</c:v>
                </c:pt>
                <c:pt idx="3335">
                  <c:v>72.804614713635203</c:v>
                </c:pt>
                <c:pt idx="3336">
                  <c:v>72.811466018022301</c:v>
                </c:pt>
                <c:pt idx="3337">
                  <c:v>72.818251740171604</c:v>
                </c:pt>
                <c:pt idx="3338">
                  <c:v>72.824998830454902</c:v>
                </c:pt>
                <c:pt idx="3339">
                  <c:v>72.831754818351499</c:v>
                </c:pt>
                <c:pt idx="3340">
                  <c:v>72.838442872311006</c:v>
                </c:pt>
                <c:pt idx="3341">
                  <c:v>72.845094086866695</c:v>
                </c:pt>
                <c:pt idx="3342">
                  <c:v>72.851693976991797</c:v>
                </c:pt>
                <c:pt idx="3343">
                  <c:v>72.858324896018104</c:v>
                </c:pt>
                <c:pt idx="3344">
                  <c:v>72.864963719668296</c:v>
                </c:pt>
                <c:pt idx="3345">
                  <c:v>72.871625625149093</c:v>
                </c:pt>
                <c:pt idx="3346">
                  <c:v>72.878352307118405</c:v>
                </c:pt>
                <c:pt idx="3347">
                  <c:v>72.885121483654501</c:v>
                </c:pt>
                <c:pt idx="3348">
                  <c:v>72.891893671150896</c:v>
                </c:pt>
                <c:pt idx="3349">
                  <c:v>72.898629096905594</c:v>
                </c:pt>
                <c:pt idx="3350">
                  <c:v>72.905399132170899</c:v>
                </c:pt>
                <c:pt idx="3351">
                  <c:v>72.912182872314204</c:v>
                </c:pt>
                <c:pt idx="3352">
                  <c:v>72.918991342407907</c:v>
                </c:pt>
                <c:pt idx="3353">
                  <c:v>72.925851410123201</c:v>
                </c:pt>
                <c:pt idx="3354">
                  <c:v>72.932800447927704</c:v>
                </c:pt>
                <c:pt idx="3355">
                  <c:v>72.9398580118322</c:v>
                </c:pt>
                <c:pt idx="3356">
                  <c:v>72.947027212303396</c:v>
                </c:pt>
                <c:pt idx="3357">
                  <c:v>72.942989902868305</c:v>
                </c:pt>
                <c:pt idx="3358">
                  <c:v>72.913017563186301</c:v>
                </c:pt>
                <c:pt idx="3359">
                  <c:v>72.883023664632006</c:v>
                </c:pt>
                <c:pt idx="3360">
                  <c:v>72.852854370332693</c:v>
                </c:pt>
                <c:pt idx="3361">
                  <c:v>72.437432641230203</c:v>
                </c:pt>
                <c:pt idx="3362">
                  <c:v>72.351709909839499</c:v>
                </c:pt>
                <c:pt idx="3363">
                  <c:v>72.359092145621602</c:v>
                </c:pt>
                <c:pt idx="3364">
                  <c:v>72.365426295763996</c:v>
                </c:pt>
                <c:pt idx="3365">
                  <c:v>72.371301265501103</c:v>
                </c:pt>
                <c:pt idx="3366">
                  <c:v>72.377696543725307</c:v>
                </c:pt>
                <c:pt idx="3367">
                  <c:v>72.384105864571197</c:v>
                </c:pt>
                <c:pt idx="3368">
                  <c:v>72.3908357445478</c:v>
                </c:pt>
                <c:pt idx="3369">
                  <c:v>72.397840560447506</c:v>
                </c:pt>
                <c:pt idx="3370">
                  <c:v>72.405033996938698</c:v>
                </c:pt>
                <c:pt idx="3371">
                  <c:v>72.412440149772394</c:v>
                </c:pt>
                <c:pt idx="3372">
                  <c:v>72.420095522326605</c:v>
                </c:pt>
                <c:pt idx="3373">
                  <c:v>72.427988220036198</c:v>
                </c:pt>
                <c:pt idx="3374">
                  <c:v>72.436089210663397</c:v>
                </c:pt>
                <c:pt idx="3375">
                  <c:v>72.444428293539204</c:v>
                </c:pt>
                <c:pt idx="3376">
                  <c:v>72.452963037891607</c:v>
                </c:pt>
                <c:pt idx="3377">
                  <c:v>72.461673570258796</c:v>
                </c:pt>
                <c:pt idx="3378">
                  <c:v>72.470654736627296</c:v>
                </c:pt>
                <c:pt idx="3379">
                  <c:v>72.479876009558197</c:v>
                </c:pt>
                <c:pt idx="3380">
                  <c:v>72.4892949396164</c:v>
                </c:pt>
                <c:pt idx="3381">
                  <c:v>72.498908161672304</c:v>
                </c:pt>
                <c:pt idx="3382">
                  <c:v>72.508740463074503</c:v>
                </c:pt>
                <c:pt idx="3383">
                  <c:v>72.518820768678395</c:v>
                </c:pt>
                <c:pt idx="3384">
                  <c:v>72.529049740609693</c:v>
                </c:pt>
                <c:pt idx="3385">
                  <c:v>72.539461383114798</c:v>
                </c:pt>
                <c:pt idx="3386">
                  <c:v>72.550023763895695</c:v>
                </c:pt>
                <c:pt idx="3387">
                  <c:v>72.560741206241801</c:v>
                </c:pt>
                <c:pt idx="3388">
                  <c:v>72.571615275856303</c:v>
                </c:pt>
                <c:pt idx="3389">
                  <c:v>72.582655418152299</c:v>
                </c:pt>
                <c:pt idx="3390">
                  <c:v>72.593869440749501</c:v>
                </c:pt>
                <c:pt idx="3391">
                  <c:v>72.605264064265398</c:v>
                </c:pt>
                <c:pt idx="3392">
                  <c:v>72.616816560255799</c:v>
                </c:pt>
                <c:pt idx="3393">
                  <c:v>72.628518594962699</c:v>
                </c:pt>
                <c:pt idx="3394">
                  <c:v>72.640374383650894</c:v>
                </c:pt>
                <c:pt idx="3395">
                  <c:v>72.471258896384001</c:v>
                </c:pt>
                <c:pt idx="3396">
                  <c:v>72.198044277708405</c:v>
                </c:pt>
                <c:pt idx="3397">
                  <c:v>72.207555329391198</c:v>
                </c:pt>
                <c:pt idx="3398">
                  <c:v>72.212111527584895</c:v>
                </c:pt>
                <c:pt idx="3399">
                  <c:v>72.219844679928102</c:v>
                </c:pt>
                <c:pt idx="3400">
                  <c:v>72.228294168489796</c:v>
                </c:pt>
                <c:pt idx="3401">
                  <c:v>72.235781048699295</c:v>
                </c:pt>
                <c:pt idx="3402">
                  <c:v>72.242503223728093</c:v>
                </c:pt>
                <c:pt idx="3403">
                  <c:v>72.248654240265097</c:v>
                </c:pt>
                <c:pt idx="3404">
                  <c:v>72.254363858447704</c:v>
                </c:pt>
                <c:pt idx="3405">
                  <c:v>72.259716560283096</c:v>
                </c:pt>
                <c:pt idx="3406">
                  <c:v>72.264767514992897</c:v>
                </c:pt>
                <c:pt idx="3407">
                  <c:v>72.269629185641307</c:v>
                </c:pt>
                <c:pt idx="3408">
                  <c:v>72.274390928754698</c:v>
                </c:pt>
                <c:pt idx="3409">
                  <c:v>72.279067868681494</c:v>
                </c:pt>
                <c:pt idx="3410">
                  <c:v>72.283646104148403</c:v>
                </c:pt>
                <c:pt idx="3411">
                  <c:v>72.288111985175703</c:v>
                </c:pt>
                <c:pt idx="3412">
                  <c:v>72.292483870724297</c:v>
                </c:pt>
                <c:pt idx="3413">
                  <c:v>72.296761033385295</c:v>
                </c:pt>
                <c:pt idx="3414">
                  <c:v>72.300966423496902</c:v>
                </c:pt>
                <c:pt idx="3415">
                  <c:v>72.3051002056892</c:v>
                </c:pt>
                <c:pt idx="3416">
                  <c:v>72.309171551235394</c:v>
                </c:pt>
                <c:pt idx="3417">
                  <c:v>72.313159157341303</c:v>
                </c:pt>
                <c:pt idx="3418">
                  <c:v>72.3170739859207</c:v>
                </c:pt>
                <c:pt idx="3419">
                  <c:v>72.320948825783006</c:v>
                </c:pt>
                <c:pt idx="3420">
                  <c:v>72.324767092312996</c:v>
                </c:pt>
                <c:pt idx="3421">
                  <c:v>72.328515786220507</c:v>
                </c:pt>
                <c:pt idx="3422">
                  <c:v>72.332231440564897</c:v>
                </c:pt>
                <c:pt idx="3423">
                  <c:v>72.335880299669398</c:v>
                </c:pt>
                <c:pt idx="3424">
                  <c:v>72.339459821011403</c:v>
                </c:pt>
                <c:pt idx="3425">
                  <c:v>72.343002438145504</c:v>
                </c:pt>
                <c:pt idx="3426">
                  <c:v>72.346563142766001</c:v>
                </c:pt>
                <c:pt idx="3427">
                  <c:v>72.350066515492102</c:v>
                </c:pt>
                <c:pt idx="3428">
                  <c:v>72.353526874518806</c:v>
                </c:pt>
                <c:pt idx="3429">
                  <c:v>72.356986633632403</c:v>
                </c:pt>
                <c:pt idx="3430">
                  <c:v>72.360410336848005</c:v>
                </c:pt>
                <c:pt idx="3431">
                  <c:v>72.363781006985903</c:v>
                </c:pt>
                <c:pt idx="3432">
                  <c:v>72.367099437079005</c:v>
                </c:pt>
                <c:pt idx="3433">
                  <c:v>72.370397093469407</c:v>
                </c:pt>
                <c:pt idx="3434">
                  <c:v>72.373676922027698</c:v>
                </c:pt>
                <c:pt idx="3435">
                  <c:v>72.376919826223002</c:v>
                </c:pt>
                <c:pt idx="3436">
                  <c:v>72.380171676254605</c:v>
                </c:pt>
                <c:pt idx="3437">
                  <c:v>72.383408272856599</c:v>
                </c:pt>
                <c:pt idx="3438">
                  <c:v>72.386637766514596</c:v>
                </c:pt>
                <c:pt idx="3439">
                  <c:v>72.389825073116199</c:v>
                </c:pt>
                <c:pt idx="3440">
                  <c:v>72.392997265263105</c:v>
                </c:pt>
                <c:pt idx="3441">
                  <c:v>72.396139463822493</c:v>
                </c:pt>
                <c:pt idx="3442">
                  <c:v>72.399244739211994</c:v>
                </c:pt>
                <c:pt idx="3443">
                  <c:v>72.402313086860403</c:v>
                </c:pt>
                <c:pt idx="3444">
                  <c:v>72.405346361788602</c:v>
                </c:pt>
                <c:pt idx="3445">
                  <c:v>72.408346214732902</c:v>
                </c:pt>
                <c:pt idx="3446">
                  <c:v>72.411323871623594</c:v>
                </c:pt>
                <c:pt idx="3447">
                  <c:v>72.414300788748093</c:v>
                </c:pt>
                <c:pt idx="3448">
                  <c:v>72.417247602698197</c:v>
                </c:pt>
                <c:pt idx="3449">
                  <c:v>72.420164023628402</c:v>
                </c:pt>
                <c:pt idx="3450">
                  <c:v>72.423051527043796</c:v>
                </c:pt>
                <c:pt idx="3451">
                  <c:v>72.425911407953393</c:v>
                </c:pt>
                <c:pt idx="3452">
                  <c:v>72.428754801707598</c:v>
                </c:pt>
                <c:pt idx="3453">
                  <c:v>72.431603383202003</c:v>
                </c:pt>
                <c:pt idx="3454">
                  <c:v>72.434427113293495</c:v>
                </c:pt>
                <c:pt idx="3455">
                  <c:v>72.437225253408499</c:v>
                </c:pt>
                <c:pt idx="3456">
                  <c:v>72.439999035383295</c:v>
                </c:pt>
                <c:pt idx="3457">
                  <c:v>72.442749457151706</c:v>
                </c:pt>
                <c:pt idx="3458">
                  <c:v>72.445477440086407</c:v>
                </c:pt>
                <c:pt idx="3459">
                  <c:v>72.448183840673707</c:v>
                </c:pt>
                <c:pt idx="3460">
                  <c:v>72.4508724803174</c:v>
                </c:pt>
                <c:pt idx="3461">
                  <c:v>72.453540868479706</c:v>
                </c:pt>
                <c:pt idx="3462">
                  <c:v>72.456191678539597</c:v>
                </c:pt>
                <c:pt idx="3463">
                  <c:v>72.4588274636899</c:v>
                </c:pt>
                <c:pt idx="3464">
                  <c:v>72.461448633005006</c:v>
                </c:pt>
                <c:pt idx="3465">
                  <c:v>72.4640554203025</c:v>
                </c:pt>
                <c:pt idx="3466">
                  <c:v>72.466660600129302</c:v>
                </c:pt>
                <c:pt idx="3467">
                  <c:v>72.469290600033204</c:v>
                </c:pt>
                <c:pt idx="3468">
                  <c:v>72.471922697886995</c:v>
                </c:pt>
                <c:pt idx="3469">
                  <c:v>72.474595419377806</c:v>
                </c:pt>
                <c:pt idx="3470">
                  <c:v>72.477245754007498</c:v>
                </c:pt>
                <c:pt idx="3471">
                  <c:v>72.479887511680801</c:v>
                </c:pt>
                <c:pt idx="3472">
                  <c:v>72.482498985752102</c:v>
                </c:pt>
                <c:pt idx="3473">
                  <c:v>72.485021052263406</c:v>
                </c:pt>
                <c:pt idx="3474">
                  <c:v>72.487450050296502</c:v>
                </c:pt>
                <c:pt idx="3475">
                  <c:v>72.489804756104505</c:v>
                </c:pt>
                <c:pt idx="3476">
                  <c:v>72.492151281633298</c:v>
                </c:pt>
                <c:pt idx="3477">
                  <c:v>72.494459120153294</c:v>
                </c:pt>
                <c:pt idx="3478">
                  <c:v>72.496722341703702</c:v>
                </c:pt>
                <c:pt idx="3479">
                  <c:v>72.4989517265671</c:v>
                </c:pt>
                <c:pt idx="3480">
                  <c:v>72.501153164987102</c:v>
                </c:pt>
                <c:pt idx="3481">
                  <c:v>72.503333993421506</c:v>
                </c:pt>
                <c:pt idx="3482">
                  <c:v>72.505575580715998</c:v>
                </c:pt>
                <c:pt idx="3483">
                  <c:v>72.507824221175696</c:v>
                </c:pt>
                <c:pt idx="3484">
                  <c:v>72.510056742969795</c:v>
                </c:pt>
                <c:pt idx="3485">
                  <c:v>72.512277271057499</c:v>
                </c:pt>
                <c:pt idx="3486">
                  <c:v>72.514489477523597</c:v>
                </c:pt>
                <c:pt idx="3487">
                  <c:v>72.516696645226702</c:v>
                </c:pt>
                <c:pt idx="3488">
                  <c:v>72.518900255389696</c:v>
                </c:pt>
                <c:pt idx="3489">
                  <c:v>72.521105137910496</c:v>
                </c:pt>
                <c:pt idx="3490">
                  <c:v>72.523312664350399</c:v>
                </c:pt>
                <c:pt idx="3491">
                  <c:v>72.525525021383103</c:v>
                </c:pt>
                <c:pt idx="3492">
                  <c:v>72.527744159175896</c:v>
                </c:pt>
                <c:pt idx="3493">
                  <c:v>72.529973591819896</c:v>
                </c:pt>
                <c:pt idx="3494">
                  <c:v>72.532216918035402</c:v>
                </c:pt>
                <c:pt idx="3495">
                  <c:v>72.534475227274996</c:v>
                </c:pt>
                <c:pt idx="3496">
                  <c:v>72.536749376624897</c:v>
                </c:pt>
                <c:pt idx="3497">
                  <c:v>72.539042014059007</c:v>
                </c:pt>
                <c:pt idx="3498">
                  <c:v>72.541352038348805</c:v>
                </c:pt>
                <c:pt idx="3499">
                  <c:v>72.543679903746394</c:v>
                </c:pt>
                <c:pt idx="3500">
                  <c:v>72.546026137498401</c:v>
                </c:pt>
                <c:pt idx="3501">
                  <c:v>72.548391191909204</c:v>
                </c:pt>
                <c:pt idx="3502">
                  <c:v>72.550775456640096</c:v>
                </c:pt>
                <c:pt idx="3503">
                  <c:v>72.553179257664297</c:v>
                </c:pt>
                <c:pt idx="3504">
                  <c:v>72.555603790485307</c:v>
                </c:pt>
                <c:pt idx="3505">
                  <c:v>72.558049431852297</c:v>
                </c:pt>
                <c:pt idx="3506">
                  <c:v>72.560515148838505</c:v>
                </c:pt>
                <c:pt idx="3507">
                  <c:v>72.563001085988006</c:v>
                </c:pt>
                <c:pt idx="3508">
                  <c:v>72.5655073289265</c:v>
                </c:pt>
                <c:pt idx="3509">
                  <c:v>72.568033925956797</c:v>
                </c:pt>
                <c:pt idx="3510">
                  <c:v>72.570580887339602</c:v>
                </c:pt>
                <c:pt idx="3511">
                  <c:v>72.573149220588704</c:v>
                </c:pt>
                <c:pt idx="3512">
                  <c:v>72.575738886765194</c:v>
                </c:pt>
                <c:pt idx="3513">
                  <c:v>72.578348645311493</c:v>
                </c:pt>
                <c:pt idx="3514">
                  <c:v>72.580978405421106</c:v>
                </c:pt>
                <c:pt idx="3515">
                  <c:v>72.583628045331395</c:v>
                </c:pt>
                <c:pt idx="3516">
                  <c:v>72.586297421415594</c:v>
                </c:pt>
                <c:pt idx="3517">
                  <c:v>72.588986371937096</c:v>
                </c:pt>
                <c:pt idx="3518">
                  <c:v>72.591696888966496</c:v>
                </c:pt>
                <c:pt idx="3519">
                  <c:v>72.594426513545201</c:v>
                </c:pt>
                <c:pt idx="3520">
                  <c:v>72.597175019013093</c:v>
                </c:pt>
                <c:pt idx="3521">
                  <c:v>72.599942205313695</c:v>
                </c:pt>
                <c:pt idx="3522">
                  <c:v>72.602727848608794</c:v>
                </c:pt>
                <c:pt idx="3523">
                  <c:v>72.605531712050905</c:v>
                </c:pt>
                <c:pt idx="3524">
                  <c:v>72.608354784115406</c:v>
                </c:pt>
                <c:pt idx="3525">
                  <c:v>72.6111967988234</c:v>
                </c:pt>
                <c:pt idx="3526">
                  <c:v>72.614056794254097</c:v>
                </c:pt>
                <c:pt idx="3527">
                  <c:v>72.616935297433798</c:v>
                </c:pt>
                <c:pt idx="3528">
                  <c:v>72.619832422152498</c:v>
                </c:pt>
                <c:pt idx="3529">
                  <c:v>72.622747601479503</c:v>
                </c:pt>
                <c:pt idx="3530">
                  <c:v>72.625681589151</c:v>
                </c:pt>
                <c:pt idx="3531">
                  <c:v>72.628633894151903</c:v>
                </c:pt>
                <c:pt idx="3532">
                  <c:v>72.631602916382207</c:v>
                </c:pt>
                <c:pt idx="3533">
                  <c:v>72.634588265484297</c:v>
                </c:pt>
                <c:pt idx="3534">
                  <c:v>72.6375895611164</c:v>
                </c:pt>
                <c:pt idx="3535">
                  <c:v>72.640606433387703</c:v>
                </c:pt>
                <c:pt idx="3536">
                  <c:v>72.643639758960305</c:v>
                </c:pt>
                <c:pt idx="3537">
                  <c:v>72.646689069722399</c:v>
                </c:pt>
                <c:pt idx="3538">
                  <c:v>72.649752753972507</c:v>
                </c:pt>
                <c:pt idx="3539">
                  <c:v>72.652830492134797</c:v>
                </c:pt>
                <c:pt idx="3540">
                  <c:v>72.655921971966393</c:v>
                </c:pt>
                <c:pt idx="3541">
                  <c:v>72.6590421963041</c:v>
                </c:pt>
                <c:pt idx="3542">
                  <c:v>72.662321214161096</c:v>
                </c:pt>
                <c:pt idx="3543">
                  <c:v>72.665937236804297</c:v>
                </c:pt>
                <c:pt idx="3544">
                  <c:v>72.669908659236796</c:v>
                </c:pt>
                <c:pt idx="3545">
                  <c:v>72.674205243024204</c:v>
                </c:pt>
                <c:pt idx="3546">
                  <c:v>72.678785318342904</c:v>
                </c:pt>
                <c:pt idx="3547">
                  <c:v>72.683606775263399</c:v>
                </c:pt>
                <c:pt idx="3548">
                  <c:v>72.688622035631994</c:v>
                </c:pt>
                <c:pt idx="3549">
                  <c:v>72.693821108869599</c:v>
                </c:pt>
                <c:pt idx="3550">
                  <c:v>72.6991725496557</c:v>
                </c:pt>
                <c:pt idx="3551">
                  <c:v>72.704638748942102</c:v>
                </c:pt>
                <c:pt idx="3552">
                  <c:v>72.710186609615207</c:v>
                </c:pt>
                <c:pt idx="3553">
                  <c:v>72.7157914996328</c:v>
                </c:pt>
                <c:pt idx="3554">
                  <c:v>72.721438609616499</c:v>
                </c:pt>
                <c:pt idx="3555">
                  <c:v>72.727131616582994</c:v>
                </c:pt>
                <c:pt idx="3556">
                  <c:v>72.732872730534297</c:v>
                </c:pt>
                <c:pt idx="3557">
                  <c:v>72.738648516685799</c:v>
                </c:pt>
                <c:pt idx="3558">
                  <c:v>72.744409859724499</c:v>
                </c:pt>
                <c:pt idx="3559">
                  <c:v>72.750102728244499</c:v>
                </c:pt>
                <c:pt idx="3560">
                  <c:v>72.755812962113296</c:v>
                </c:pt>
                <c:pt idx="3561">
                  <c:v>72.761528946758901</c:v>
                </c:pt>
                <c:pt idx="3562">
                  <c:v>72.767272637181904</c:v>
                </c:pt>
                <c:pt idx="3563">
                  <c:v>72.773002707127802</c:v>
                </c:pt>
                <c:pt idx="3564">
                  <c:v>72.7786786158604</c:v>
                </c:pt>
                <c:pt idx="3565">
                  <c:v>72.784387175039797</c:v>
                </c:pt>
                <c:pt idx="3566">
                  <c:v>72.790078768065399</c:v>
                </c:pt>
                <c:pt idx="3567">
                  <c:v>72.795808705439896</c:v>
                </c:pt>
                <c:pt idx="3568">
                  <c:v>72.801453723258007</c:v>
                </c:pt>
                <c:pt idx="3569">
                  <c:v>72.807133893988095</c:v>
                </c:pt>
                <c:pt idx="3570">
                  <c:v>72.812869653531806</c:v>
                </c:pt>
                <c:pt idx="3571">
                  <c:v>72.818701546064105</c:v>
                </c:pt>
                <c:pt idx="3572">
                  <c:v>72.824622523245196</c:v>
                </c:pt>
                <c:pt idx="3573">
                  <c:v>72.830643472140395</c:v>
                </c:pt>
                <c:pt idx="3574">
                  <c:v>72.809324989680405</c:v>
                </c:pt>
                <c:pt idx="3575">
                  <c:v>72.780846537841597</c:v>
                </c:pt>
                <c:pt idx="3576">
                  <c:v>72.752223048409803</c:v>
                </c:pt>
                <c:pt idx="3577">
                  <c:v>72.723586304343101</c:v>
                </c:pt>
                <c:pt idx="3578">
                  <c:v>72.694976282019894</c:v>
                </c:pt>
                <c:pt idx="3579">
                  <c:v>72.6664152984944</c:v>
                </c:pt>
                <c:pt idx="3580">
                  <c:v>72.637923795095901</c:v>
                </c:pt>
                <c:pt idx="3581">
                  <c:v>72.609524101424</c:v>
                </c:pt>
                <c:pt idx="3582">
                  <c:v>72.581220236817998</c:v>
                </c:pt>
                <c:pt idx="3583">
                  <c:v>72.553016993785306</c:v>
                </c:pt>
                <c:pt idx="3584">
                  <c:v>72.524919138705201</c:v>
                </c:pt>
                <c:pt idx="3585">
                  <c:v>72.496303574863404</c:v>
                </c:pt>
                <c:pt idx="3586">
                  <c:v>72.467572234488401</c:v>
                </c:pt>
                <c:pt idx="3587">
                  <c:v>72.438949016547099</c:v>
                </c:pt>
                <c:pt idx="3588">
                  <c:v>72.410436534037203</c:v>
                </c:pt>
                <c:pt idx="3589">
                  <c:v>72.3820377214318</c:v>
                </c:pt>
                <c:pt idx="3590">
                  <c:v>72.353754634530105</c:v>
                </c:pt>
                <c:pt idx="3591">
                  <c:v>72.325589183103304</c:v>
                </c:pt>
                <c:pt idx="3592">
                  <c:v>72.297544456345506</c:v>
                </c:pt>
                <c:pt idx="3593">
                  <c:v>72.269619998799101</c:v>
                </c:pt>
                <c:pt idx="3594">
                  <c:v>72.241817516930197</c:v>
                </c:pt>
                <c:pt idx="3595">
                  <c:v>72.214138337875298</c:v>
                </c:pt>
                <c:pt idx="3596">
                  <c:v>72.186584068612902</c:v>
                </c:pt>
                <c:pt idx="3597">
                  <c:v>72.159153005366406</c:v>
                </c:pt>
                <c:pt idx="3598">
                  <c:v>72.131846170025696</c:v>
                </c:pt>
                <c:pt idx="3599">
                  <c:v>72.104661380102002</c:v>
                </c:pt>
                <c:pt idx="3600">
                  <c:v>72.077599262137795</c:v>
                </c:pt>
                <c:pt idx="3601">
                  <c:v>71.682016482874303</c:v>
                </c:pt>
                <c:pt idx="3602">
                  <c:v>71.679556924370203</c:v>
                </c:pt>
                <c:pt idx="3603">
                  <c:v>71.685191553632094</c:v>
                </c:pt>
                <c:pt idx="3604">
                  <c:v>71.690025206058195</c:v>
                </c:pt>
                <c:pt idx="3605">
                  <c:v>71.694943801413302</c:v>
                </c:pt>
                <c:pt idx="3606">
                  <c:v>71.700326982821807</c:v>
                </c:pt>
                <c:pt idx="3607">
                  <c:v>71.705744501203498</c:v>
                </c:pt>
                <c:pt idx="3608">
                  <c:v>71.711212530776507</c:v>
                </c:pt>
                <c:pt idx="3609">
                  <c:v>71.716747578367702</c:v>
                </c:pt>
                <c:pt idx="3610">
                  <c:v>71.7223616293372</c:v>
                </c:pt>
                <c:pt idx="3611">
                  <c:v>71.728089329847606</c:v>
                </c:pt>
                <c:pt idx="3612">
                  <c:v>71.734613354548202</c:v>
                </c:pt>
                <c:pt idx="3613">
                  <c:v>71.741880613118198</c:v>
                </c:pt>
                <c:pt idx="3614">
                  <c:v>71.749483955618999</c:v>
                </c:pt>
                <c:pt idx="3615">
                  <c:v>71.7573108296925</c:v>
                </c:pt>
                <c:pt idx="3616">
                  <c:v>71.765409758546099</c:v>
                </c:pt>
                <c:pt idx="3617">
                  <c:v>71.773717914875107</c:v>
                </c:pt>
                <c:pt idx="3618">
                  <c:v>71.782232077466205</c:v>
                </c:pt>
                <c:pt idx="3619">
                  <c:v>71.790884909821997</c:v>
                </c:pt>
                <c:pt idx="3620">
                  <c:v>71.799670430625298</c:v>
                </c:pt>
                <c:pt idx="3621">
                  <c:v>71.808611089590698</c:v>
                </c:pt>
                <c:pt idx="3622">
                  <c:v>71.817753603528502</c:v>
                </c:pt>
                <c:pt idx="3623">
                  <c:v>71.827023885518201</c:v>
                </c:pt>
                <c:pt idx="3624">
                  <c:v>71.836453089745902</c:v>
                </c:pt>
                <c:pt idx="3625">
                  <c:v>71.846047806128297</c:v>
                </c:pt>
                <c:pt idx="3626">
                  <c:v>71.855741597734195</c:v>
                </c:pt>
                <c:pt idx="3627">
                  <c:v>71.8655394994733</c:v>
                </c:pt>
                <c:pt idx="3628">
                  <c:v>71.875443036363905</c:v>
                </c:pt>
                <c:pt idx="3629">
                  <c:v>71.885452842697404</c:v>
                </c:pt>
                <c:pt idx="3630">
                  <c:v>71.895565077033496</c:v>
                </c:pt>
                <c:pt idx="3631">
                  <c:v>71.905776766735102</c:v>
                </c:pt>
                <c:pt idx="3632">
                  <c:v>71.9160861475563</c:v>
                </c:pt>
                <c:pt idx="3633">
                  <c:v>71.926491581430398</c:v>
                </c:pt>
                <c:pt idx="3634">
                  <c:v>71.936989199459802</c:v>
                </c:pt>
                <c:pt idx="3635">
                  <c:v>71.791949269467494</c:v>
                </c:pt>
                <c:pt idx="3636">
                  <c:v>71.558590077824306</c:v>
                </c:pt>
                <c:pt idx="3637">
                  <c:v>71.559842158152406</c:v>
                </c:pt>
                <c:pt idx="3638">
                  <c:v>71.565712700370298</c:v>
                </c:pt>
                <c:pt idx="3639">
                  <c:v>71.570219260485402</c:v>
                </c:pt>
                <c:pt idx="3640">
                  <c:v>71.576102618930406</c:v>
                </c:pt>
                <c:pt idx="3641">
                  <c:v>71.582622081998295</c:v>
                </c:pt>
                <c:pt idx="3642">
                  <c:v>71.588436970542801</c:v>
                </c:pt>
                <c:pt idx="3643">
                  <c:v>71.5937194714801</c:v>
                </c:pt>
                <c:pt idx="3644">
                  <c:v>71.598582619310704</c:v>
                </c:pt>
                <c:pt idx="3645">
                  <c:v>71.603107955950406</c:v>
                </c:pt>
                <c:pt idx="3646">
                  <c:v>71.607348573028204</c:v>
                </c:pt>
                <c:pt idx="3647">
                  <c:v>71.611345826070306</c:v>
                </c:pt>
                <c:pt idx="3648">
                  <c:v>71.6151308482535</c:v>
                </c:pt>
                <c:pt idx="3649">
                  <c:v>71.618731384945093</c:v>
                </c:pt>
                <c:pt idx="3650">
                  <c:v>71.622232871715198</c:v>
                </c:pt>
                <c:pt idx="3651">
                  <c:v>71.625718492997905</c:v>
                </c:pt>
                <c:pt idx="3652">
                  <c:v>71.629184922873606</c:v>
                </c:pt>
                <c:pt idx="3653">
                  <c:v>71.632579068021002</c:v>
                </c:pt>
                <c:pt idx="3654">
                  <c:v>71.635907473158596</c:v>
                </c:pt>
                <c:pt idx="3655">
                  <c:v>71.639180491567501</c:v>
                </c:pt>
                <c:pt idx="3656">
                  <c:v>71.642402937541902</c:v>
                </c:pt>
                <c:pt idx="3657">
                  <c:v>71.645566005493606</c:v>
                </c:pt>
                <c:pt idx="3658">
                  <c:v>71.648658935539501</c:v>
                </c:pt>
                <c:pt idx="3659">
                  <c:v>71.651694516612196</c:v>
                </c:pt>
                <c:pt idx="3660">
                  <c:v>71.654685547671605</c:v>
                </c:pt>
                <c:pt idx="3661">
                  <c:v>71.657627872601196</c:v>
                </c:pt>
                <c:pt idx="3662">
                  <c:v>71.660514166361907</c:v>
                </c:pt>
                <c:pt idx="3663">
                  <c:v>71.663355416216802</c:v>
                </c:pt>
                <c:pt idx="3664">
                  <c:v>71.666152901675105</c:v>
                </c:pt>
                <c:pt idx="3665">
                  <c:v>71.668955967610998</c:v>
                </c:pt>
                <c:pt idx="3666">
                  <c:v>71.671732552421702</c:v>
                </c:pt>
                <c:pt idx="3667">
                  <c:v>71.674455944738298</c:v>
                </c:pt>
                <c:pt idx="3668">
                  <c:v>71.677154882811706</c:v>
                </c:pt>
                <c:pt idx="3669">
                  <c:v>71.679836507644893</c:v>
                </c:pt>
                <c:pt idx="3670">
                  <c:v>71.682472069338601</c:v>
                </c:pt>
                <c:pt idx="3671">
                  <c:v>71.685065290727294</c:v>
                </c:pt>
                <c:pt idx="3672">
                  <c:v>71.687634073797994</c:v>
                </c:pt>
                <c:pt idx="3673">
                  <c:v>71.690232119635297</c:v>
                </c:pt>
                <c:pt idx="3674">
                  <c:v>71.692834515205902</c:v>
                </c:pt>
                <c:pt idx="3675">
                  <c:v>71.695404229687995</c:v>
                </c:pt>
                <c:pt idx="3676">
                  <c:v>71.697938074039001</c:v>
                </c:pt>
                <c:pt idx="3677">
                  <c:v>71.700437949484495</c:v>
                </c:pt>
                <c:pt idx="3678">
                  <c:v>71.7029075828477</c:v>
                </c:pt>
                <c:pt idx="3679">
                  <c:v>71.705346450654105</c:v>
                </c:pt>
                <c:pt idx="3680">
                  <c:v>71.707756084472805</c:v>
                </c:pt>
                <c:pt idx="3681">
                  <c:v>71.710137893311796</c:v>
                </c:pt>
                <c:pt idx="3682">
                  <c:v>71.712493185764401</c:v>
                </c:pt>
                <c:pt idx="3683">
                  <c:v>71.714838824497306</c:v>
                </c:pt>
                <c:pt idx="3684">
                  <c:v>71.717217872132196</c:v>
                </c:pt>
                <c:pt idx="3685">
                  <c:v>71.719606739703195</c:v>
                </c:pt>
                <c:pt idx="3686">
                  <c:v>71.721967227996998</c:v>
                </c:pt>
                <c:pt idx="3687">
                  <c:v>71.724300952179107</c:v>
                </c:pt>
                <c:pt idx="3688">
                  <c:v>71.726609375831202</c:v>
                </c:pt>
                <c:pt idx="3689">
                  <c:v>71.728893830229097</c:v>
                </c:pt>
                <c:pt idx="3690">
                  <c:v>71.731155529906502</c:v>
                </c:pt>
                <c:pt idx="3691">
                  <c:v>71.733395588295707</c:v>
                </c:pt>
                <c:pt idx="3692">
                  <c:v>71.735654571031802</c:v>
                </c:pt>
                <c:pt idx="3693">
                  <c:v>71.737904943048505</c:v>
                </c:pt>
                <c:pt idx="3694">
                  <c:v>71.740133322639906</c:v>
                </c:pt>
                <c:pt idx="3695">
                  <c:v>71.742349027207695</c:v>
                </c:pt>
                <c:pt idx="3696">
                  <c:v>71.7445683082165</c:v>
                </c:pt>
                <c:pt idx="3697">
                  <c:v>71.746766413868997</c:v>
                </c:pt>
                <c:pt idx="3698">
                  <c:v>71.748944622054296</c:v>
                </c:pt>
                <c:pt idx="3699">
                  <c:v>71.751103966852099</c:v>
                </c:pt>
                <c:pt idx="3700">
                  <c:v>71.753247082953905</c:v>
                </c:pt>
                <c:pt idx="3701">
                  <c:v>71.755372962036702</c:v>
                </c:pt>
                <c:pt idx="3702">
                  <c:v>71.757482420740601</c:v>
                </c:pt>
                <c:pt idx="3703">
                  <c:v>71.759576174783803</c:v>
                </c:pt>
                <c:pt idx="3704">
                  <c:v>71.761654980214104</c:v>
                </c:pt>
                <c:pt idx="3705">
                  <c:v>71.763719551656294</c:v>
                </c:pt>
                <c:pt idx="3706">
                  <c:v>71.765771397219694</c:v>
                </c:pt>
                <c:pt idx="3707">
                  <c:v>71.767812350158707</c:v>
                </c:pt>
                <c:pt idx="3708">
                  <c:v>71.769844525238099</c:v>
                </c:pt>
                <c:pt idx="3709">
                  <c:v>71.771866337822701</c:v>
                </c:pt>
                <c:pt idx="3710">
                  <c:v>71.773878008994302</c:v>
                </c:pt>
                <c:pt idx="3711">
                  <c:v>71.775879727162305</c:v>
                </c:pt>
                <c:pt idx="3712">
                  <c:v>71.777871678784095</c:v>
                </c:pt>
                <c:pt idx="3713">
                  <c:v>71.779854041786294</c:v>
                </c:pt>
                <c:pt idx="3714">
                  <c:v>71.781826994830197</c:v>
                </c:pt>
                <c:pt idx="3715">
                  <c:v>71.783790704714093</c:v>
                </c:pt>
                <c:pt idx="3716">
                  <c:v>71.785746080395896</c:v>
                </c:pt>
                <c:pt idx="3717">
                  <c:v>71.787693242949302</c:v>
                </c:pt>
                <c:pt idx="3718">
                  <c:v>71.789631489250496</c:v>
                </c:pt>
                <c:pt idx="3719">
                  <c:v>71.791561011365999</c:v>
                </c:pt>
                <c:pt idx="3720">
                  <c:v>71.793481965438701</c:v>
                </c:pt>
                <c:pt idx="3721">
                  <c:v>71.795394501656403</c:v>
                </c:pt>
                <c:pt idx="3722">
                  <c:v>71.797315263701904</c:v>
                </c:pt>
                <c:pt idx="3723">
                  <c:v>71.799275114961105</c:v>
                </c:pt>
                <c:pt idx="3724">
                  <c:v>71.801222509772899</c:v>
                </c:pt>
                <c:pt idx="3725">
                  <c:v>71.803158819260403</c:v>
                </c:pt>
                <c:pt idx="3726">
                  <c:v>71.805093766026502</c:v>
                </c:pt>
                <c:pt idx="3727">
                  <c:v>71.807044881924995</c:v>
                </c:pt>
                <c:pt idx="3728">
                  <c:v>71.809040172315406</c:v>
                </c:pt>
                <c:pt idx="3729">
                  <c:v>71.811088248389296</c:v>
                </c:pt>
                <c:pt idx="3730">
                  <c:v>71.813116441834197</c:v>
                </c:pt>
                <c:pt idx="3731">
                  <c:v>71.815090621917506</c:v>
                </c:pt>
                <c:pt idx="3732">
                  <c:v>71.817093309791503</c:v>
                </c:pt>
                <c:pt idx="3733">
                  <c:v>71.819040279269402</c:v>
                </c:pt>
                <c:pt idx="3734">
                  <c:v>71.820975818069599</c:v>
                </c:pt>
                <c:pt idx="3735">
                  <c:v>71.822877190908997</c:v>
                </c:pt>
                <c:pt idx="3736">
                  <c:v>71.824782714319298</c:v>
                </c:pt>
                <c:pt idx="3737">
                  <c:v>71.826648432468204</c:v>
                </c:pt>
                <c:pt idx="3738">
                  <c:v>71.828480078420796</c:v>
                </c:pt>
                <c:pt idx="3739">
                  <c:v>71.830282758642099</c:v>
                </c:pt>
                <c:pt idx="3740">
                  <c:v>71.832084393063695</c:v>
                </c:pt>
                <c:pt idx="3741">
                  <c:v>71.833932750482504</c:v>
                </c:pt>
                <c:pt idx="3742">
                  <c:v>71.835758779442401</c:v>
                </c:pt>
                <c:pt idx="3743">
                  <c:v>71.837566428525093</c:v>
                </c:pt>
                <c:pt idx="3744">
                  <c:v>71.839358625243506</c:v>
                </c:pt>
                <c:pt idx="3745">
                  <c:v>71.841138532588303</c:v>
                </c:pt>
                <c:pt idx="3746">
                  <c:v>71.842908983380795</c:v>
                </c:pt>
                <c:pt idx="3747">
                  <c:v>71.844672524365507</c:v>
                </c:pt>
                <c:pt idx="3748">
                  <c:v>71.846431464105393</c:v>
                </c:pt>
                <c:pt idx="3749">
                  <c:v>71.848188440354505</c:v>
                </c:pt>
                <c:pt idx="3750">
                  <c:v>71.849947155791796</c:v>
                </c:pt>
                <c:pt idx="3751">
                  <c:v>71.851709557981593</c:v>
                </c:pt>
                <c:pt idx="3752">
                  <c:v>71.8534779537665</c:v>
                </c:pt>
                <c:pt idx="3753">
                  <c:v>71.855252365496199</c:v>
                </c:pt>
                <c:pt idx="3754">
                  <c:v>71.8570338148876</c:v>
                </c:pt>
                <c:pt idx="3755">
                  <c:v>71.858823225992097</c:v>
                </c:pt>
                <c:pt idx="3756">
                  <c:v>71.860621429277302</c:v>
                </c:pt>
                <c:pt idx="3757">
                  <c:v>71.862429171842805</c:v>
                </c:pt>
                <c:pt idx="3758">
                  <c:v>71.864247116166098</c:v>
                </c:pt>
                <c:pt idx="3759">
                  <c:v>71.866075856269504</c:v>
                </c:pt>
                <c:pt idx="3760">
                  <c:v>71.867915991818606</c:v>
                </c:pt>
                <c:pt idx="3761">
                  <c:v>71.869769081622394</c:v>
                </c:pt>
                <c:pt idx="3762">
                  <c:v>71.871634436535103</c:v>
                </c:pt>
                <c:pt idx="3763">
                  <c:v>71.873512378232306</c:v>
                </c:pt>
                <c:pt idx="3764">
                  <c:v>71.875403221315395</c:v>
                </c:pt>
                <c:pt idx="3765">
                  <c:v>71.877307232766199</c:v>
                </c:pt>
                <c:pt idx="3766">
                  <c:v>71.8792246967285</c:v>
                </c:pt>
                <c:pt idx="3767">
                  <c:v>71.881155812877495</c:v>
                </c:pt>
                <c:pt idx="3768">
                  <c:v>71.883100723176</c:v>
                </c:pt>
                <c:pt idx="3769">
                  <c:v>71.885059537887599</c:v>
                </c:pt>
                <c:pt idx="3770">
                  <c:v>71.887033479633004</c:v>
                </c:pt>
                <c:pt idx="3771">
                  <c:v>71.889021404180596</c:v>
                </c:pt>
                <c:pt idx="3772">
                  <c:v>71.891023324075604</c:v>
                </c:pt>
                <c:pt idx="3773">
                  <c:v>71.893039242152994</c:v>
                </c:pt>
                <c:pt idx="3774">
                  <c:v>71.895069137982205</c:v>
                </c:pt>
                <c:pt idx="3775">
                  <c:v>71.897112970771502</c:v>
                </c:pt>
                <c:pt idx="3776">
                  <c:v>71.899170680626398</c:v>
                </c:pt>
                <c:pt idx="3777">
                  <c:v>71.901242188889498</c:v>
                </c:pt>
                <c:pt idx="3778">
                  <c:v>71.903328622517606</c:v>
                </c:pt>
                <c:pt idx="3779">
                  <c:v>71.905428581728998</c:v>
                </c:pt>
                <c:pt idx="3780">
                  <c:v>71.907541948725793</c:v>
                </c:pt>
                <c:pt idx="3781">
                  <c:v>71.9096809485969</c:v>
                </c:pt>
                <c:pt idx="3782">
                  <c:v>71.911935108334603</c:v>
                </c:pt>
                <c:pt idx="3783">
                  <c:v>71.914413423044607</c:v>
                </c:pt>
                <c:pt idx="3784">
                  <c:v>71.917123516333902</c:v>
                </c:pt>
                <c:pt idx="3785">
                  <c:v>71.9200565996655</c:v>
                </c:pt>
                <c:pt idx="3786">
                  <c:v>71.923196390211601</c:v>
                </c:pt>
                <c:pt idx="3787">
                  <c:v>71.926527737480697</c:v>
                </c:pt>
                <c:pt idx="3788">
                  <c:v>71.930047151607397</c:v>
                </c:pt>
                <c:pt idx="3789">
                  <c:v>71.933730175446797</c:v>
                </c:pt>
                <c:pt idx="3790">
                  <c:v>71.9375523702317</c:v>
                </c:pt>
                <c:pt idx="3791">
                  <c:v>71.941489117375895</c:v>
                </c:pt>
                <c:pt idx="3792">
                  <c:v>71.945516954361594</c:v>
                </c:pt>
                <c:pt idx="3793">
                  <c:v>71.949616600703607</c:v>
                </c:pt>
                <c:pt idx="3794">
                  <c:v>71.953786602856596</c:v>
                </c:pt>
                <c:pt idx="3795">
                  <c:v>71.958028268685396</c:v>
                </c:pt>
                <c:pt idx="3796">
                  <c:v>71.962321689414907</c:v>
                </c:pt>
                <c:pt idx="3797">
                  <c:v>71.966653212865594</c:v>
                </c:pt>
                <c:pt idx="3798">
                  <c:v>71.970983151929502</c:v>
                </c:pt>
                <c:pt idx="3799">
                  <c:v>71.975280491334203</c:v>
                </c:pt>
                <c:pt idx="3800">
                  <c:v>71.979578901893305</c:v>
                </c:pt>
                <c:pt idx="3801">
                  <c:v>71.983847894501395</c:v>
                </c:pt>
                <c:pt idx="3802">
                  <c:v>71.9881189186478</c:v>
                </c:pt>
                <c:pt idx="3803">
                  <c:v>71.992377615748893</c:v>
                </c:pt>
                <c:pt idx="3804">
                  <c:v>71.996682950130804</c:v>
                </c:pt>
                <c:pt idx="3805">
                  <c:v>72.000992776029605</c:v>
                </c:pt>
                <c:pt idx="3806">
                  <c:v>72.005320873836197</c:v>
                </c:pt>
                <c:pt idx="3807">
                  <c:v>72.009664088868107</c:v>
                </c:pt>
                <c:pt idx="3808">
                  <c:v>72.0140220460124</c:v>
                </c:pt>
                <c:pt idx="3809">
                  <c:v>72.018368381659698</c:v>
                </c:pt>
                <c:pt idx="3810">
                  <c:v>72.022806658077698</c:v>
                </c:pt>
                <c:pt idx="3811">
                  <c:v>72.027322242553694</c:v>
                </c:pt>
                <c:pt idx="3812">
                  <c:v>72.031935059341606</c:v>
                </c:pt>
                <c:pt idx="3813">
                  <c:v>72.036641607646303</c:v>
                </c:pt>
                <c:pt idx="3814">
                  <c:v>72.017427587509999</c:v>
                </c:pt>
                <c:pt idx="3815">
                  <c:v>71.993913050715307</c:v>
                </c:pt>
                <c:pt idx="3816">
                  <c:v>71.970278586687698</c:v>
                </c:pt>
                <c:pt idx="3817">
                  <c:v>71.946545530446798</c:v>
                </c:pt>
                <c:pt idx="3818">
                  <c:v>71.922750286619006</c:v>
                </c:pt>
                <c:pt idx="3819">
                  <c:v>71.898919747467801</c:v>
                </c:pt>
                <c:pt idx="3820">
                  <c:v>71.875068627935406</c:v>
                </c:pt>
                <c:pt idx="3821">
                  <c:v>71.851217928456705</c:v>
                </c:pt>
                <c:pt idx="3822">
                  <c:v>71.827382791689104</c:v>
                </c:pt>
                <c:pt idx="3823">
                  <c:v>71.803573516416193</c:v>
                </c:pt>
                <c:pt idx="3824">
                  <c:v>71.779798162476098</c:v>
                </c:pt>
                <c:pt idx="3825">
                  <c:v>71.756064270546702</c:v>
                </c:pt>
                <c:pt idx="3826">
                  <c:v>71.732376029513205</c:v>
                </c:pt>
                <c:pt idx="3827">
                  <c:v>71.708738016917593</c:v>
                </c:pt>
                <c:pt idx="3828">
                  <c:v>71.685155257366205</c:v>
                </c:pt>
                <c:pt idx="3829">
                  <c:v>71.661606691283296</c:v>
                </c:pt>
                <c:pt idx="3830">
                  <c:v>71.637395900070999</c:v>
                </c:pt>
                <c:pt idx="3831">
                  <c:v>71.613343242817606</c:v>
                </c:pt>
                <c:pt idx="3832">
                  <c:v>71.589345859805704</c:v>
                </c:pt>
                <c:pt idx="3833">
                  <c:v>71.565406440955897</c:v>
                </c:pt>
                <c:pt idx="3834">
                  <c:v>71.541528261899401</c:v>
                </c:pt>
                <c:pt idx="3835">
                  <c:v>71.517712244515806</c:v>
                </c:pt>
                <c:pt idx="3836">
                  <c:v>71.493960784721395</c:v>
                </c:pt>
                <c:pt idx="3837">
                  <c:v>71.470276563476205</c:v>
                </c:pt>
                <c:pt idx="3838">
                  <c:v>71.446660399933194</c:v>
                </c:pt>
                <c:pt idx="3839">
                  <c:v>71.423114190536495</c:v>
                </c:pt>
                <c:pt idx="3840">
                  <c:v>71.399640399448899</c:v>
                </c:pt>
                <c:pt idx="3841">
                  <c:v>71.090979266650905</c:v>
                </c:pt>
                <c:pt idx="3842">
                  <c:v>71.094619492344606</c:v>
                </c:pt>
                <c:pt idx="3843">
                  <c:v>71.098706093458702</c:v>
                </c:pt>
                <c:pt idx="3844">
                  <c:v>71.102343834288206</c:v>
                </c:pt>
                <c:pt idx="3845">
                  <c:v>71.106417015987603</c:v>
                </c:pt>
                <c:pt idx="3846">
                  <c:v>71.110820982968903</c:v>
                </c:pt>
                <c:pt idx="3847">
                  <c:v>71.115249818454501</c:v>
                </c:pt>
                <c:pt idx="3848">
                  <c:v>71.119720724828696</c:v>
                </c:pt>
                <c:pt idx="3849">
                  <c:v>71.124225094228606</c:v>
                </c:pt>
                <c:pt idx="3850">
                  <c:v>71.129206279795298</c:v>
                </c:pt>
                <c:pt idx="3851">
                  <c:v>71.134795280336704</c:v>
                </c:pt>
                <c:pt idx="3852">
                  <c:v>71.140761840604895</c:v>
                </c:pt>
                <c:pt idx="3853">
                  <c:v>71.146997301873796</c:v>
                </c:pt>
                <c:pt idx="3854">
                  <c:v>71.153485950223498</c:v>
                </c:pt>
                <c:pt idx="3855">
                  <c:v>71.160179195555699</c:v>
                </c:pt>
                <c:pt idx="3856">
                  <c:v>71.167027045353606</c:v>
                </c:pt>
                <c:pt idx="3857">
                  <c:v>71.174007743655395</c:v>
                </c:pt>
                <c:pt idx="3858">
                  <c:v>71.181112782783899</c:v>
                </c:pt>
                <c:pt idx="3859">
                  <c:v>71.188325678940799</c:v>
                </c:pt>
                <c:pt idx="3860">
                  <c:v>71.195669888979495</c:v>
                </c:pt>
                <c:pt idx="3861">
                  <c:v>71.203133727595898</c:v>
                </c:pt>
                <c:pt idx="3862">
                  <c:v>71.210739363800101</c:v>
                </c:pt>
                <c:pt idx="3863">
                  <c:v>71.218496649222601</c:v>
                </c:pt>
                <c:pt idx="3864">
                  <c:v>71.226397151289007</c:v>
                </c:pt>
                <c:pt idx="3865">
                  <c:v>71.2344829474996</c:v>
                </c:pt>
                <c:pt idx="3866">
                  <c:v>71.242701219540805</c:v>
                </c:pt>
                <c:pt idx="3867">
                  <c:v>71.251097179738395</c:v>
                </c:pt>
                <c:pt idx="3868">
                  <c:v>71.259634564224598</c:v>
                </c:pt>
                <c:pt idx="3869">
                  <c:v>71.268298203488101</c:v>
                </c:pt>
                <c:pt idx="3870">
                  <c:v>71.277100071378797</c:v>
                </c:pt>
                <c:pt idx="3871">
                  <c:v>71.286061336402298</c:v>
                </c:pt>
                <c:pt idx="3872">
                  <c:v>71.295161099328496</c:v>
                </c:pt>
                <c:pt idx="3873">
                  <c:v>71.3044247953124</c:v>
                </c:pt>
                <c:pt idx="3874">
                  <c:v>71.313798979179694</c:v>
                </c:pt>
                <c:pt idx="3875">
                  <c:v>71.158015736958205</c:v>
                </c:pt>
                <c:pt idx="3876">
                  <c:v>70.936861468102904</c:v>
                </c:pt>
                <c:pt idx="3877">
                  <c:v>70.9357575965508</c:v>
                </c:pt>
                <c:pt idx="3878">
                  <c:v>70.940636606839803</c:v>
                </c:pt>
                <c:pt idx="3879">
                  <c:v>70.943519554371903</c:v>
                </c:pt>
                <c:pt idx="3880">
                  <c:v>70.9477188049555</c:v>
                </c:pt>
                <c:pt idx="3881">
                  <c:v>70.953359103380905</c:v>
                </c:pt>
                <c:pt idx="3882">
                  <c:v>70.958533707041397</c:v>
                </c:pt>
                <c:pt idx="3883">
                  <c:v>70.963195704556</c:v>
                </c:pt>
                <c:pt idx="3884">
                  <c:v>70.967461526848297</c:v>
                </c:pt>
                <c:pt idx="3885">
                  <c:v>70.971407133646096</c:v>
                </c:pt>
                <c:pt idx="3886">
                  <c:v>70.975085112207097</c:v>
                </c:pt>
                <c:pt idx="3887">
                  <c:v>70.978536872272699</c:v>
                </c:pt>
                <c:pt idx="3888">
                  <c:v>70.981795659357203</c:v>
                </c:pt>
                <c:pt idx="3889">
                  <c:v>70.9848849747884</c:v>
                </c:pt>
                <c:pt idx="3890">
                  <c:v>70.987824374671405</c:v>
                </c:pt>
                <c:pt idx="3891">
                  <c:v>70.990689435762903</c:v>
                </c:pt>
                <c:pt idx="3892">
                  <c:v>70.993545296920601</c:v>
                </c:pt>
                <c:pt idx="3893">
                  <c:v>70.996385738851203</c:v>
                </c:pt>
                <c:pt idx="3894">
                  <c:v>70.999167763877693</c:v>
                </c:pt>
                <c:pt idx="3895">
                  <c:v>71.001899326519094</c:v>
                </c:pt>
                <c:pt idx="3896">
                  <c:v>71.004597617744295</c:v>
                </c:pt>
                <c:pt idx="3897">
                  <c:v>71.007246510780007</c:v>
                </c:pt>
                <c:pt idx="3898">
                  <c:v>71.009843674791398</c:v>
                </c:pt>
                <c:pt idx="3899">
                  <c:v>71.012382200392906</c:v>
                </c:pt>
                <c:pt idx="3900">
                  <c:v>71.014861537742902</c:v>
                </c:pt>
                <c:pt idx="3901">
                  <c:v>71.017311852175695</c:v>
                </c:pt>
                <c:pt idx="3902">
                  <c:v>71.019705533366405</c:v>
                </c:pt>
                <c:pt idx="3903">
                  <c:v>71.022056633638798</c:v>
                </c:pt>
                <c:pt idx="3904">
                  <c:v>71.024381288866806</c:v>
                </c:pt>
                <c:pt idx="3905">
                  <c:v>71.026696582197204</c:v>
                </c:pt>
                <c:pt idx="3906">
                  <c:v>71.028978243027396</c:v>
                </c:pt>
                <c:pt idx="3907">
                  <c:v>71.031244074131706</c:v>
                </c:pt>
                <c:pt idx="3908">
                  <c:v>71.033470652667603</c:v>
                </c:pt>
                <c:pt idx="3909">
                  <c:v>71.035654449354098</c:v>
                </c:pt>
                <c:pt idx="3910">
                  <c:v>71.037814444946093</c:v>
                </c:pt>
                <c:pt idx="3911">
                  <c:v>71.039998355271095</c:v>
                </c:pt>
                <c:pt idx="3912">
                  <c:v>71.042159790225696</c:v>
                </c:pt>
                <c:pt idx="3913">
                  <c:v>71.044286257764398</c:v>
                </c:pt>
                <c:pt idx="3914">
                  <c:v>71.046381448149205</c:v>
                </c:pt>
                <c:pt idx="3915">
                  <c:v>71.048445378854794</c:v>
                </c:pt>
                <c:pt idx="3916">
                  <c:v>71.050479734284806</c:v>
                </c:pt>
                <c:pt idx="3917">
                  <c:v>71.052504807408297</c:v>
                </c:pt>
                <c:pt idx="3918">
                  <c:v>71.054524372993797</c:v>
                </c:pt>
                <c:pt idx="3919">
                  <c:v>71.056524476754305</c:v>
                </c:pt>
                <c:pt idx="3920">
                  <c:v>71.058521394115999</c:v>
                </c:pt>
                <c:pt idx="3921">
                  <c:v>71.060492096529501</c:v>
                </c:pt>
                <c:pt idx="3922">
                  <c:v>71.0624394593369</c:v>
                </c:pt>
                <c:pt idx="3923">
                  <c:v>71.0643631243709</c:v>
                </c:pt>
                <c:pt idx="3924">
                  <c:v>71.066272768017598</c:v>
                </c:pt>
                <c:pt idx="3925">
                  <c:v>71.068185646324295</c:v>
                </c:pt>
                <c:pt idx="3926">
                  <c:v>71.070076327599097</c:v>
                </c:pt>
                <c:pt idx="3927">
                  <c:v>71.071960819406002</c:v>
                </c:pt>
                <c:pt idx="3928">
                  <c:v>71.073829178267303</c:v>
                </c:pt>
                <c:pt idx="3929">
                  <c:v>71.075677212268104</c:v>
                </c:pt>
                <c:pt idx="3930">
                  <c:v>71.077506697713503</c:v>
                </c:pt>
                <c:pt idx="3931">
                  <c:v>71.0793185605731</c:v>
                </c:pt>
                <c:pt idx="3932">
                  <c:v>71.081112958304203</c:v>
                </c:pt>
                <c:pt idx="3933">
                  <c:v>71.082890694080007</c:v>
                </c:pt>
                <c:pt idx="3934">
                  <c:v>71.084652602399899</c:v>
                </c:pt>
                <c:pt idx="3935">
                  <c:v>71.086399382216896</c:v>
                </c:pt>
                <c:pt idx="3936">
                  <c:v>71.088131649134596</c:v>
                </c:pt>
                <c:pt idx="3937">
                  <c:v>71.089876691851302</c:v>
                </c:pt>
                <c:pt idx="3938">
                  <c:v>71.091615505437304</c:v>
                </c:pt>
                <c:pt idx="3939">
                  <c:v>71.093366564032294</c:v>
                </c:pt>
                <c:pt idx="3940">
                  <c:v>71.095111931416596</c:v>
                </c:pt>
                <c:pt idx="3941">
                  <c:v>71.096841460810694</c:v>
                </c:pt>
                <c:pt idx="3942">
                  <c:v>71.0985660323703</c:v>
                </c:pt>
                <c:pt idx="3943">
                  <c:v>71.100305737530803</c:v>
                </c:pt>
                <c:pt idx="3944">
                  <c:v>71.1020298049649</c:v>
                </c:pt>
                <c:pt idx="3945">
                  <c:v>71.1037390611571</c:v>
                </c:pt>
                <c:pt idx="3946">
                  <c:v>71.1054541106367</c:v>
                </c:pt>
                <c:pt idx="3947">
                  <c:v>71.107161725614205</c:v>
                </c:pt>
                <c:pt idx="3948">
                  <c:v>71.108856055780507</c:v>
                </c:pt>
                <c:pt idx="3949">
                  <c:v>71.110540135684204</c:v>
                </c:pt>
                <c:pt idx="3950">
                  <c:v>71.112213533767303</c:v>
                </c:pt>
                <c:pt idx="3951">
                  <c:v>71.113876619049407</c:v>
                </c:pt>
                <c:pt idx="3952">
                  <c:v>71.115529742787501</c:v>
                </c:pt>
                <c:pt idx="3953">
                  <c:v>71.117211014983496</c:v>
                </c:pt>
                <c:pt idx="3954">
                  <c:v>71.118892696304997</c:v>
                </c:pt>
                <c:pt idx="3955">
                  <c:v>71.120562131203997</c:v>
                </c:pt>
                <c:pt idx="3956">
                  <c:v>71.122219953609999</c:v>
                </c:pt>
                <c:pt idx="3957">
                  <c:v>71.123866731100193</c:v>
                </c:pt>
                <c:pt idx="3958">
                  <c:v>71.125502976524501</c:v>
                </c:pt>
                <c:pt idx="3959">
                  <c:v>71.127130386217402</c:v>
                </c:pt>
                <c:pt idx="3960">
                  <c:v>71.128748079642307</c:v>
                </c:pt>
                <c:pt idx="3961">
                  <c:v>71.130366988734906</c:v>
                </c:pt>
                <c:pt idx="3962">
                  <c:v>71.132006865900095</c:v>
                </c:pt>
                <c:pt idx="3963">
                  <c:v>71.133634610643497</c:v>
                </c:pt>
                <c:pt idx="3964">
                  <c:v>71.135251004996306</c:v>
                </c:pt>
                <c:pt idx="3965">
                  <c:v>71.136856718378496</c:v>
                </c:pt>
                <c:pt idx="3966">
                  <c:v>71.138452339706902</c:v>
                </c:pt>
                <c:pt idx="3967">
                  <c:v>71.140038388352295</c:v>
                </c:pt>
                <c:pt idx="3968">
                  <c:v>71.141615917655699</c:v>
                </c:pt>
                <c:pt idx="3969">
                  <c:v>71.1431966430019</c:v>
                </c:pt>
                <c:pt idx="3970">
                  <c:v>71.144801321584794</c:v>
                </c:pt>
                <c:pt idx="3971">
                  <c:v>71.146394607519099</c:v>
                </c:pt>
                <c:pt idx="3972">
                  <c:v>71.147977213663594</c:v>
                </c:pt>
                <c:pt idx="3973">
                  <c:v>71.149549767795406</c:v>
                </c:pt>
                <c:pt idx="3974">
                  <c:v>71.151150816027695</c:v>
                </c:pt>
                <c:pt idx="3975">
                  <c:v>71.152767906445504</c:v>
                </c:pt>
                <c:pt idx="3976">
                  <c:v>71.154416430206695</c:v>
                </c:pt>
                <c:pt idx="3977">
                  <c:v>71.156049361023904</c:v>
                </c:pt>
                <c:pt idx="3978">
                  <c:v>71.157668507144194</c:v>
                </c:pt>
                <c:pt idx="3979">
                  <c:v>71.1592749163447</c:v>
                </c:pt>
                <c:pt idx="3980">
                  <c:v>71.160868924431298</c:v>
                </c:pt>
                <c:pt idx="3981">
                  <c:v>71.162451375853095</c:v>
                </c:pt>
                <c:pt idx="3982">
                  <c:v>71.164023006364204</c:v>
                </c:pt>
                <c:pt idx="3983">
                  <c:v>71.165584468443498</c:v>
                </c:pt>
                <c:pt idx="3984">
                  <c:v>71.167136342948794</c:v>
                </c:pt>
                <c:pt idx="3985">
                  <c:v>71.168679151645605</c:v>
                </c:pt>
                <c:pt idx="3986">
                  <c:v>71.170213360691093</c:v>
                </c:pt>
                <c:pt idx="3987">
                  <c:v>71.171739466235806</c:v>
                </c:pt>
                <c:pt idx="3988">
                  <c:v>71.173257951716295</c:v>
                </c:pt>
                <c:pt idx="3989">
                  <c:v>71.174770233456698</c:v>
                </c:pt>
                <c:pt idx="3990">
                  <c:v>71.176276461330204</c:v>
                </c:pt>
                <c:pt idx="3991">
                  <c:v>71.177777151197802</c:v>
                </c:pt>
                <c:pt idx="3992">
                  <c:v>71.179272463927305</c:v>
                </c:pt>
                <c:pt idx="3993">
                  <c:v>71.180762546129003</c:v>
                </c:pt>
                <c:pt idx="3994">
                  <c:v>71.182247533660998</c:v>
                </c:pt>
                <c:pt idx="3995">
                  <c:v>71.183710144306602</c:v>
                </c:pt>
                <c:pt idx="3996">
                  <c:v>71.185140764567507</c:v>
                </c:pt>
                <c:pt idx="3997">
                  <c:v>71.186573697906994</c:v>
                </c:pt>
                <c:pt idx="3998">
                  <c:v>71.187967208002505</c:v>
                </c:pt>
                <c:pt idx="3999">
                  <c:v>71.189379322084406</c:v>
                </c:pt>
                <c:pt idx="4000">
                  <c:v>71.190775755988597</c:v>
                </c:pt>
                <c:pt idx="4001">
                  <c:v>71.192220139371102</c:v>
                </c:pt>
                <c:pt idx="4002">
                  <c:v>71.193699880933295</c:v>
                </c:pt>
                <c:pt idx="4003">
                  <c:v>71.195150104088697</c:v>
                </c:pt>
                <c:pt idx="4004">
                  <c:v>71.196595245691796</c:v>
                </c:pt>
                <c:pt idx="4005">
                  <c:v>71.198107642420894</c:v>
                </c:pt>
                <c:pt idx="4006">
                  <c:v>71.199605045014593</c:v>
                </c:pt>
                <c:pt idx="4007">
                  <c:v>71.201080581348805</c:v>
                </c:pt>
                <c:pt idx="4008">
                  <c:v>71.202537597866694</c:v>
                </c:pt>
                <c:pt idx="4009">
                  <c:v>71.203979613201696</c:v>
                </c:pt>
                <c:pt idx="4010">
                  <c:v>71.205410990582294</c:v>
                </c:pt>
                <c:pt idx="4011">
                  <c:v>71.206834342853199</c:v>
                </c:pt>
                <c:pt idx="4012">
                  <c:v>71.208251122310202</c:v>
                </c:pt>
                <c:pt idx="4013">
                  <c:v>71.209663074202396</c:v>
                </c:pt>
                <c:pt idx="4014">
                  <c:v>71.211071769317897</c:v>
                </c:pt>
                <c:pt idx="4015">
                  <c:v>71.212478579722699</c:v>
                </c:pt>
                <c:pt idx="4016">
                  <c:v>71.213884752103397</c:v>
                </c:pt>
                <c:pt idx="4017">
                  <c:v>71.215291406411097</c:v>
                </c:pt>
                <c:pt idx="4018">
                  <c:v>71.216699557305503</c:v>
                </c:pt>
                <c:pt idx="4019">
                  <c:v>71.218110116700998</c:v>
                </c:pt>
                <c:pt idx="4020">
                  <c:v>71.219523912753104</c:v>
                </c:pt>
                <c:pt idx="4021">
                  <c:v>71.220953008487399</c:v>
                </c:pt>
                <c:pt idx="4022">
                  <c:v>71.222456857148799</c:v>
                </c:pt>
                <c:pt idx="4023">
                  <c:v>71.224077007405498</c:v>
                </c:pt>
                <c:pt idx="4024">
                  <c:v>71.2258135204589</c:v>
                </c:pt>
                <c:pt idx="4025">
                  <c:v>71.227668678204694</c:v>
                </c:pt>
                <c:pt idx="4026">
                  <c:v>71.229646622182401</c:v>
                </c:pt>
                <c:pt idx="4027">
                  <c:v>71.231743610550296</c:v>
                </c:pt>
                <c:pt idx="4028">
                  <c:v>71.233955499338904</c:v>
                </c:pt>
                <c:pt idx="4029">
                  <c:v>71.236277288700606</c:v>
                </c:pt>
                <c:pt idx="4030">
                  <c:v>71.238704222001004</c:v>
                </c:pt>
                <c:pt idx="4031">
                  <c:v>71.2412312595646</c:v>
                </c:pt>
                <c:pt idx="4032">
                  <c:v>71.243850252106199</c:v>
                </c:pt>
                <c:pt idx="4033">
                  <c:v>71.246559477017499</c:v>
                </c:pt>
                <c:pt idx="4034">
                  <c:v>71.249334638542706</c:v>
                </c:pt>
                <c:pt idx="4035">
                  <c:v>71.252194304307395</c:v>
                </c:pt>
                <c:pt idx="4036">
                  <c:v>71.255129601747697</c:v>
                </c:pt>
                <c:pt idx="4037">
                  <c:v>71.258130842038597</c:v>
                </c:pt>
                <c:pt idx="4038">
                  <c:v>71.261158204960296</c:v>
                </c:pt>
                <c:pt idx="4039">
                  <c:v>71.2641479650853</c:v>
                </c:pt>
                <c:pt idx="4040">
                  <c:v>71.267176629006201</c:v>
                </c:pt>
                <c:pt idx="4041">
                  <c:v>71.270229826179801</c:v>
                </c:pt>
                <c:pt idx="4042">
                  <c:v>71.273338705196096</c:v>
                </c:pt>
                <c:pt idx="4043">
                  <c:v>71.276498984543593</c:v>
                </c:pt>
                <c:pt idx="4044">
                  <c:v>71.279668114720806</c:v>
                </c:pt>
                <c:pt idx="4045">
                  <c:v>71.282841914062502</c:v>
                </c:pt>
                <c:pt idx="4046">
                  <c:v>71.286035447575998</c:v>
                </c:pt>
                <c:pt idx="4047">
                  <c:v>71.289287264290394</c:v>
                </c:pt>
                <c:pt idx="4048">
                  <c:v>71.292576221249107</c:v>
                </c:pt>
                <c:pt idx="4049">
                  <c:v>71.295886351315104</c:v>
                </c:pt>
                <c:pt idx="4050">
                  <c:v>71.299234945642198</c:v>
                </c:pt>
                <c:pt idx="4051">
                  <c:v>71.302646201962304</c:v>
                </c:pt>
                <c:pt idx="4052">
                  <c:v>71.306124651362595</c:v>
                </c:pt>
                <c:pt idx="4053">
                  <c:v>71.309688624395505</c:v>
                </c:pt>
                <c:pt idx="4054">
                  <c:v>71.300855651438496</c:v>
                </c:pt>
                <c:pt idx="4055">
                  <c:v>71.281838205613596</c:v>
                </c:pt>
                <c:pt idx="4056">
                  <c:v>71.262606908773094</c:v>
                </c:pt>
                <c:pt idx="4057">
                  <c:v>71.243202260159194</c:v>
                </c:pt>
                <c:pt idx="4058">
                  <c:v>71.223658925329403</c:v>
                </c:pt>
                <c:pt idx="4059">
                  <c:v>71.204001740586506</c:v>
                </c:pt>
                <c:pt idx="4060">
                  <c:v>71.184248058267698</c:v>
                </c:pt>
                <c:pt idx="4061">
                  <c:v>71.164418984763302</c:v>
                </c:pt>
                <c:pt idx="4062">
                  <c:v>71.1445276772738</c:v>
                </c:pt>
                <c:pt idx="4063">
                  <c:v>71.124584262114396</c:v>
                </c:pt>
                <c:pt idx="4064">
                  <c:v>71.104599342811099</c:v>
                </c:pt>
                <c:pt idx="4065">
                  <c:v>71.084585773816698</c:v>
                </c:pt>
                <c:pt idx="4066">
                  <c:v>71.0645492827786</c:v>
                </c:pt>
                <c:pt idx="4067">
                  <c:v>71.044496634488794</c:v>
                </c:pt>
                <c:pt idx="4068">
                  <c:v>71.024433599410401</c:v>
                </c:pt>
                <c:pt idx="4069">
                  <c:v>71.004365503214004</c:v>
                </c:pt>
                <c:pt idx="4070">
                  <c:v>70.984297986755294</c:v>
                </c:pt>
                <c:pt idx="4071">
                  <c:v>70.964235293535197</c:v>
                </c:pt>
                <c:pt idx="4072">
                  <c:v>70.944180803086098</c:v>
                </c:pt>
                <c:pt idx="4073">
                  <c:v>70.924138067038001</c:v>
                </c:pt>
                <c:pt idx="4074">
                  <c:v>70.904110498781904</c:v>
                </c:pt>
                <c:pt idx="4075">
                  <c:v>70.884102052567798</c:v>
                </c:pt>
                <c:pt idx="4076">
                  <c:v>70.864115511153898</c:v>
                </c:pt>
                <c:pt idx="4077">
                  <c:v>70.844152537697596</c:v>
                </c:pt>
                <c:pt idx="4078">
                  <c:v>70.824215284257207</c:v>
                </c:pt>
                <c:pt idx="4079">
                  <c:v>70.804046366403895</c:v>
                </c:pt>
                <c:pt idx="4080">
                  <c:v>70.783681940912402</c:v>
                </c:pt>
                <c:pt idx="4081">
                  <c:v>70.553239108198795</c:v>
                </c:pt>
                <c:pt idx="4082">
                  <c:v>70.555891168316293</c:v>
                </c:pt>
                <c:pt idx="4083">
                  <c:v>70.558780710286499</c:v>
                </c:pt>
                <c:pt idx="4084">
                  <c:v>70.561393561924305</c:v>
                </c:pt>
                <c:pt idx="4085">
                  <c:v>70.564752823820697</c:v>
                </c:pt>
                <c:pt idx="4086">
                  <c:v>70.568299792877397</c:v>
                </c:pt>
                <c:pt idx="4087">
                  <c:v>70.5718643502492</c:v>
                </c:pt>
                <c:pt idx="4088">
                  <c:v>70.575784187789495</c:v>
                </c:pt>
                <c:pt idx="4089">
                  <c:v>70.580155021486405</c:v>
                </c:pt>
                <c:pt idx="4090">
                  <c:v>70.584896032828397</c:v>
                </c:pt>
                <c:pt idx="4091">
                  <c:v>70.589907128748095</c:v>
                </c:pt>
                <c:pt idx="4092">
                  <c:v>70.595199359385703</c:v>
                </c:pt>
                <c:pt idx="4093">
                  <c:v>70.600683429139394</c:v>
                </c:pt>
                <c:pt idx="4094">
                  <c:v>70.606328013913298</c:v>
                </c:pt>
                <c:pt idx="4095">
                  <c:v>70.6120873627099</c:v>
                </c:pt>
                <c:pt idx="4096">
                  <c:v>70.617993527002398</c:v>
                </c:pt>
                <c:pt idx="4097">
                  <c:v>70.624057651262703</c:v>
                </c:pt>
                <c:pt idx="4098">
                  <c:v>70.630252163922506</c:v>
                </c:pt>
                <c:pt idx="4099">
                  <c:v>70.636621965063398</c:v>
                </c:pt>
                <c:pt idx="4100">
                  <c:v>70.643122740774402</c:v>
                </c:pt>
                <c:pt idx="4101">
                  <c:v>70.649734105312504</c:v>
                </c:pt>
                <c:pt idx="4102">
                  <c:v>70.656458520132801</c:v>
                </c:pt>
                <c:pt idx="4103">
                  <c:v>70.663315341649295</c:v>
                </c:pt>
                <c:pt idx="4104">
                  <c:v>70.670343327389602</c:v>
                </c:pt>
                <c:pt idx="4105">
                  <c:v>70.677485842467206</c:v>
                </c:pt>
                <c:pt idx="4106">
                  <c:v>70.684744154440196</c:v>
                </c:pt>
                <c:pt idx="4107">
                  <c:v>70.692155549238507</c:v>
                </c:pt>
                <c:pt idx="4108">
                  <c:v>70.699716898934497</c:v>
                </c:pt>
                <c:pt idx="4109">
                  <c:v>70.707417877389204</c:v>
                </c:pt>
                <c:pt idx="4110">
                  <c:v>70.715269051248697</c:v>
                </c:pt>
                <c:pt idx="4111">
                  <c:v>70.723231866288998</c:v>
                </c:pt>
                <c:pt idx="4112">
                  <c:v>70.731307347781893</c:v>
                </c:pt>
                <c:pt idx="4113">
                  <c:v>70.739529140274897</c:v>
                </c:pt>
                <c:pt idx="4114">
                  <c:v>70.747871746413296</c:v>
                </c:pt>
                <c:pt idx="4115">
                  <c:v>69.814836339013098</c:v>
                </c:pt>
                <c:pt idx="4116">
                  <c:v>69.509988203897194</c:v>
                </c:pt>
                <c:pt idx="4117">
                  <c:v>69.501327612500205</c:v>
                </c:pt>
                <c:pt idx="4118">
                  <c:v>69.502517480990804</c:v>
                </c:pt>
                <c:pt idx="4119">
                  <c:v>69.505948481379804</c:v>
                </c:pt>
                <c:pt idx="4120">
                  <c:v>69.509742784790504</c:v>
                </c:pt>
                <c:pt idx="4121">
                  <c:v>69.513454812485904</c:v>
                </c:pt>
                <c:pt idx="4122">
                  <c:v>69.516991643194999</c:v>
                </c:pt>
                <c:pt idx="4123">
                  <c:v>69.520347360433405</c:v>
                </c:pt>
                <c:pt idx="4124">
                  <c:v>69.523535278983502</c:v>
                </c:pt>
                <c:pt idx="4125">
                  <c:v>69.526572080270995</c:v>
                </c:pt>
                <c:pt idx="4126">
                  <c:v>69.529473043281797</c:v>
                </c:pt>
                <c:pt idx="4127">
                  <c:v>69.532251402654694</c:v>
                </c:pt>
                <c:pt idx="4128">
                  <c:v>69.5349192783452</c:v>
                </c:pt>
                <c:pt idx="4129">
                  <c:v>69.537487366985701</c:v>
                </c:pt>
                <c:pt idx="4130">
                  <c:v>69.539965116463193</c:v>
                </c:pt>
                <c:pt idx="4131">
                  <c:v>69.5423613290465</c:v>
                </c:pt>
                <c:pt idx="4132">
                  <c:v>69.544683415830093</c:v>
                </c:pt>
                <c:pt idx="4133">
                  <c:v>69.546937536275493</c:v>
                </c:pt>
                <c:pt idx="4134">
                  <c:v>69.549181161494204</c:v>
                </c:pt>
                <c:pt idx="4135">
                  <c:v>69.551380784178406</c:v>
                </c:pt>
                <c:pt idx="4136">
                  <c:v>69.553523628880498</c:v>
                </c:pt>
                <c:pt idx="4137">
                  <c:v>69.555614531463704</c:v>
                </c:pt>
                <c:pt idx="4138">
                  <c:v>69.557659225782601</c:v>
                </c:pt>
                <c:pt idx="4139">
                  <c:v>69.559660962450707</c:v>
                </c:pt>
                <c:pt idx="4140">
                  <c:v>69.561623072678998</c:v>
                </c:pt>
                <c:pt idx="4141">
                  <c:v>69.563549030403294</c:v>
                </c:pt>
                <c:pt idx="4142">
                  <c:v>69.565488556442801</c:v>
                </c:pt>
                <c:pt idx="4143">
                  <c:v>69.567409066792095</c:v>
                </c:pt>
                <c:pt idx="4144">
                  <c:v>69.569296943352896</c:v>
                </c:pt>
                <c:pt idx="4145">
                  <c:v>69.571154658823801</c:v>
                </c:pt>
                <c:pt idx="4146">
                  <c:v>69.572985197188601</c:v>
                </c:pt>
                <c:pt idx="4147">
                  <c:v>69.574862044011695</c:v>
                </c:pt>
                <c:pt idx="4148">
                  <c:v>69.576732422050895</c:v>
                </c:pt>
                <c:pt idx="4149">
                  <c:v>69.578573425543496</c:v>
                </c:pt>
                <c:pt idx="4150">
                  <c:v>69.580387399236201</c:v>
                </c:pt>
                <c:pt idx="4151">
                  <c:v>69.5821764355657</c:v>
                </c:pt>
                <c:pt idx="4152">
                  <c:v>69.583942407605704</c:v>
                </c:pt>
                <c:pt idx="4153">
                  <c:v>69.585687003416595</c:v>
                </c:pt>
                <c:pt idx="4154">
                  <c:v>69.587435477583099</c:v>
                </c:pt>
                <c:pt idx="4155">
                  <c:v>69.589230750379997</c:v>
                </c:pt>
                <c:pt idx="4156">
                  <c:v>69.5910019263858</c:v>
                </c:pt>
                <c:pt idx="4157">
                  <c:v>69.592750995625096</c:v>
                </c:pt>
                <c:pt idx="4158">
                  <c:v>69.594479728659806</c:v>
                </c:pt>
                <c:pt idx="4159">
                  <c:v>69.596189691945398</c:v>
                </c:pt>
                <c:pt idx="4160">
                  <c:v>69.597882286560704</c:v>
                </c:pt>
                <c:pt idx="4161">
                  <c:v>69.599558771869496</c:v>
                </c:pt>
                <c:pt idx="4162">
                  <c:v>69.601220282038895</c:v>
                </c:pt>
                <c:pt idx="4163">
                  <c:v>69.6028685278457</c:v>
                </c:pt>
                <c:pt idx="4164">
                  <c:v>69.604503701601203</c:v>
                </c:pt>
                <c:pt idx="4165">
                  <c:v>69.606126650656293</c:v>
                </c:pt>
                <c:pt idx="4166">
                  <c:v>69.607738145916798</c:v>
                </c:pt>
                <c:pt idx="4167">
                  <c:v>69.609338891953499</c:v>
                </c:pt>
                <c:pt idx="4168">
                  <c:v>69.610929532502794</c:v>
                </c:pt>
                <c:pt idx="4169">
                  <c:v>69.612510658176703</c:v>
                </c:pt>
                <c:pt idx="4170">
                  <c:v>69.614082810548595</c:v>
                </c:pt>
                <c:pt idx="4171">
                  <c:v>69.615646487724803</c:v>
                </c:pt>
                <c:pt idx="4172">
                  <c:v>69.617202811770497</c:v>
                </c:pt>
                <c:pt idx="4173">
                  <c:v>69.618751547280496</c:v>
                </c:pt>
                <c:pt idx="4174">
                  <c:v>69.620293088163805</c:v>
                </c:pt>
                <c:pt idx="4175">
                  <c:v>69.621867104657198</c:v>
                </c:pt>
                <c:pt idx="4176">
                  <c:v>69.623545689548294</c:v>
                </c:pt>
                <c:pt idx="4177">
                  <c:v>69.625205253349904</c:v>
                </c:pt>
                <c:pt idx="4178">
                  <c:v>69.626847773791894</c:v>
                </c:pt>
                <c:pt idx="4179">
                  <c:v>69.628474944410598</c:v>
                </c:pt>
                <c:pt idx="4180">
                  <c:v>69.630088218221601</c:v>
                </c:pt>
                <c:pt idx="4181">
                  <c:v>69.631689168917802</c:v>
                </c:pt>
                <c:pt idx="4182">
                  <c:v>69.633278872292394</c:v>
                </c:pt>
                <c:pt idx="4183">
                  <c:v>69.634905930886603</c:v>
                </c:pt>
                <c:pt idx="4184">
                  <c:v>69.636658710129296</c:v>
                </c:pt>
                <c:pt idx="4185">
                  <c:v>69.638386681845603</c:v>
                </c:pt>
                <c:pt idx="4186">
                  <c:v>69.640092613606598</c:v>
                </c:pt>
                <c:pt idx="4187">
                  <c:v>69.641778836291607</c:v>
                </c:pt>
                <c:pt idx="4188">
                  <c:v>69.643447357801193</c:v>
                </c:pt>
                <c:pt idx="4189">
                  <c:v>69.645099921004203</c:v>
                </c:pt>
                <c:pt idx="4190">
                  <c:v>69.646738346275498</c:v>
                </c:pt>
                <c:pt idx="4191">
                  <c:v>69.648363919996299</c:v>
                </c:pt>
                <c:pt idx="4192">
                  <c:v>69.649977468655194</c:v>
                </c:pt>
                <c:pt idx="4193">
                  <c:v>69.651579906822604</c:v>
                </c:pt>
                <c:pt idx="4194">
                  <c:v>69.653172579618001</c:v>
                </c:pt>
                <c:pt idx="4195">
                  <c:v>69.654756471810998</c:v>
                </c:pt>
                <c:pt idx="4196">
                  <c:v>69.6563322773886</c:v>
                </c:pt>
                <c:pt idx="4197">
                  <c:v>69.6579006109299</c:v>
                </c:pt>
                <c:pt idx="4198">
                  <c:v>69.659462019737205</c:v>
                </c:pt>
                <c:pt idx="4199">
                  <c:v>69.661016994247504</c:v>
                </c:pt>
                <c:pt idx="4200">
                  <c:v>69.662566526404703</c:v>
                </c:pt>
                <c:pt idx="4201">
                  <c:v>69.664110425267296</c:v>
                </c:pt>
                <c:pt idx="4202">
                  <c:v>69.665649049795405</c:v>
                </c:pt>
                <c:pt idx="4203">
                  <c:v>69.667182726163603</c:v>
                </c:pt>
                <c:pt idx="4204">
                  <c:v>69.668711749094101</c:v>
                </c:pt>
                <c:pt idx="4205">
                  <c:v>69.670236386131293</c:v>
                </c:pt>
                <c:pt idx="4206">
                  <c:v>69.671756880599105</c:v>
                </c:pt>
                <c:pt idx="4207">
                  <c:v>69.673273454251003</c:v>
                </c:pt>
                <c:pt idx="4208">
                  <c:v>69.674786309655303</c:v>
                </c:pt>
                <c:pt idx="4209">
                  <c:v>69.676295632484795</c:v>
                </c:pt>
                <c:pt idx="4210">
                  <c:v>69.677802111991596</c:v>
                </c:pt>
                <c:pt idx="4211">
                  <c:v>69.679351368716695</c:v>
                </c:pt>
                <c:pt idx="4212">
                  <c:v>69.680910243011496</c:v>
                </c:pt>
                <c:pt idx="4213">
                  <c:v>69.682463233141803</c:v>
                </c:pt>
                <c:pt idx="4214">
                  <c:v>69.684010714440006</c:v>
                </c:pt>
                <c:pt idx="4215">
                  <c:v>69.685553025548003</c:v>
                </c:pt>
                <c:pt idx="4216">
                  <c:v>69.687090474194505</c:v>
                </c:pt>
                <c:pt idx="4217">
                  <c:v>69.688623347695099</c:v>
                </c:pt>
                <c:pt idx="4218">
                  <c:v>69.690151910332801</c:v>
                </c:pt>
                <c:pt idx="4219">
                  <c:v>69.691676662723907</c:v>
                </c:pt>
                <c:pt idx="4220">
                  <c:v>69.693197811348497</c:v>
                </c:pt>
                <c:pt idx="4221">
                  <c:v>69.694715287985304</c:v>
                </c:pt>
                <c:pt idx="4222">
                  <c:v>69.696229284972802</c:v>
                </c:pt>
                <c:pt idx="4223">
                  <c:v>69.697739979860401</c:v>
                </c:pt>
                <c:pt idx="4224">
                  <c:v>69.699247536711198</c:v>
                </c:pt>
                <c:pt idx="4225">
                  <c:v>69.700752107305902</c:v>
                </c:pt>
                <c:pt idx="4226">
                  <c:v>69.702253832256403</c:v>
                </c:pt>
                <c:pt idx="4227">
                  <c:v>69.703752842400107</c:v>
                </c:pt>
                <c:pt idx="4228">
                  <c:v>69.705249260288198</c:v>
                </c:pt>
                <c:pt idx="4229">
                  <c:v>69.706770622012499</c:v>
                </c:pt>
                <c:pt idx="4230">
                  <c:v>69.708367436215497</c:v>
                </c:pt>
                <c:pt idx="4231">
                  <c:v>69.709954627235206</c:v>
                </c:pt>
                <c:pt idx="4232">
                  <c:v>69.711630614542599</c:v>
                </c:pt>
                <c:pt idx="4233">
                  <c:v>69.713326512407207</c:v>
                </c:pt>
                <c:pt idx="4234">
                  <c:v>69.715009995623106</c:v>
                </c:pt>
                <c:pt idx="4235">
                  <c:v>69.716682108839805</c:v>
                </c:pt>
                <c:pt idx="4236">
                  <c:v>69.718343796475096</c:v>
                </c:pt>
                <c:pt idx="4237">
                  <c:v>69.719995905655907</c:v>
                </c:pt>
                <c:pt idx="4238">
                  <c:v>69.721639455042904</c:v>
                </c:pt>
                <c:pt idx="4239">
                  <c:v>69.723275106491002</c:v>
                </c:pt>
                <c:pt idx="4240">
                  <c:v>69.724903209799294</c:v>
                </c:pt>
                <c:pt idx="4241">
                  <c:v>69.726524329520501</c:v>
                </c:pt>
                <c:pt idx="4242">
                  <c:v>69.728138986847597</c:v>
                </c:pt>
                <c:pt idx="4243">
                  <c:v>69.729747651352497</c:v>
                </c:pt>
                <c:pt idx="4244">
                  <c:v>69.731350751049305</c:v>
                </c:pt>
                <c:pt idx="4245">
                  <c:v>69.732948678368999</c:v>
                </c:pt>
                <c:pt idx="4246">
                  <c:v>69.734541790321202</c:v>
                </c:pt>
                <c:pt idx="4247">
                  <c:v>69.736130412900494</c:v>
                </c:pt>
                <c:pt idx="4248">
                  <c:v>69.737715315565396</c:v>
                </c:pt>
                <c:pt idx="4249">
                  <c:v>69.739296272560097</c:v>
                </c:pt>
                <c:pt idx="4250">
                  <c:v>69.740873530486695</c:v>
                </c:pt>
                <c:pt idx="4251">
                  <c:v>69.742447308966106</c:v>
                </c:pt>
                <c:pt idx="4252">
                  <c:v>69.744017787484296</c:v>
                </c:pt>
                <c:pt idx="4253">
                  <c:v>69.745579647365005</c:v>
                </c:pt>
                <c:pt idx="4254">
                  <c:v>69.747131513178203</c:v>
                </c:pt>
                <c:pt idx="4255">
                  <c:v>69.7486747229689</c:v>
                </c:pt>
                <c:pt idx="4256">
                  <c:v>69.7502103044432</c:v>
                </c:pt>
                <c:pt idx="4257">
                  <c:v>69.751739569201106</c:v>
                </c:pt>
                <c:pt idx="4258">
                  <c:v>69.753263431176507</c:v>
                </c:pt>
                <c:pt idx="4259">
                  <c:v>69.754782468650205</c:v>
                </c:pt>
                <c:pt idx="4260">
                  <c:v>69.756297410740899</c:v>
                </c:pt>
                <c:pt idx="4261">
                  <c:v>69.757811840560393</c:v>
                </c:pt>
                <c:pt idx="4262">
                  <c:v>69.759347247612993</c:v>
                </c:pt>
                <c:pt idx="4263">
                  <c:v>69.760916469662305</c:v>
                </c:pt>
                <c:pt idx="4264">
                  <c:v>69.762519440558094</c:v>
                </c:pt>
                <c:pt idx="4265">
                  <c:v>69.7641584231434</c:v>
                </c:pt>
                <c:pt idx="4266">
                  <c:v>69.765834242688399</c:v>
                </c:pt>
                <c:pt idx="4267">
                  <c:v>69.767546848030705</c:v>
                </c:pt>
                <c:pt idx="4268">
                  <c:v>69.769296167680295</c:v>
                </c:pt>
                <c:pt idx="4269">
                  <c:v>69.771081996025998</c:v>
                </c:pt>
                <c:pt idx="4270">
                  <c:v>69.772903988009702</c:v>
                </c:pt>
                <c:pt idx="4271">
                  <c:v>69.7747614535987</c:v>
                </c:pt>
                <c:pt idx="4272">
                  <c:v>69.776653369323796</c:v>
                </c:pt>
                <c:pt idx="4273">
                  <c:v>69.778579354457094</c:v>
                </c:pt>
                <c:pt idx="4274">
                  <c:v>69.780542244312102</c:v>
                </c:pt>
                <c:pt idx="4275">
                  <c:v>69.782541493055604</c:v>
                </c:pt>
                <c:pt idx="4276">
                  <c:v>69.784575521090403</c:v>
                </c:pt>
                <c:pt idx="4277">
                  <c:v>69.786642192845505</c:v>
                </c:pt>
                <c:pt idx="4278">
                  <c:v>69.7887396501674</c:v>
                </c:pt>
                <c:pt idx="4279">
                  <c:v>69.790865921372102</c:v>
                </c:pt>
                <c:pt idx="4280">
                  <c:v>69.793018959594306</c:v>
                </c:pt>
                <c:pt idx="4281">
                  <c:v>69.795196676277996</c:v>
                </c:pt>
                <c:pt idx="4282">
                  <c:v>69.797397214350994</c:v>
                </c:pt>
                <c:pt idx="4283">
                  <c:v>69.799625645777795</c:v>
                </c:pt>
                <c:pt idx="4284">
                  <c:v>69.801879986560607</c:v>
                </c:pt>
                <c:pt idx="4285">
                  <c:v>69.804157691339199</c:v>
                </c:pt>
                <c:pt idx="4286">
                  <c:v>69.806456263731405</c:v>
                </c:pt>
                <c:pt idx="4287">
                  <c:v>69.808773235078505</c:v>
                </c:pt>
                <c:pt idx="4288">
                  <c:v>69.811106148302301</c:v>
                </c:pt>
                <c:pt idx="4289">
                  <c:v>69.813452621480593</c:v>
                </c:pt>
                <c:pt idx="4290">
                  <c:v>69.815780939005407</c:v>
                </c:pt>
                <c:pt idx="4291">
                  <c:v>69.818120586269501</c:v>
                </c:pt>
                <c:pt idx="4292">
                  <c:v>69.820446562985794</c:v>
                </c:pt>
                <c:pt idx="4293">
                  <c:v>69.822764408044904</c:v>
                </c:pt>
                <c:pt idx="4294">
                  <c:v>69.8250999922072</c:v>
                </c:pt>
                <c:pt idx="4295">
                  <c:v>69.827450740821504</c:v>
                </c:pt>
                <c:pt idx="4296">
                  <c:v>69.829796116929799</c:v>
                </c:pt>
                <c:pt idx="4297">
                  <c:v>69.832136389768493</c:v>
                </c:pt>
                <c:pt idx="4298">
                  <c:v>69.834488487915806</c:v>
                </c:pt>
                <c:pt idx="4299">
                  <c:v>69.836851100177597</c:v>
                </c:pt>
                <c:pt idx="4300">
                  <c:v>69.839222838142803</c:v>
                </c:pt>
                <c:pt idx="4301">
                  <c:v>69.841590712755703</c:v>
                </c:pt>
                <c:pt idx="4302">
                  <c:v>69.843948277960095</c:v>
                </c:pt>
                <c:pt idx="4303">
                  <c:v>69.846312945283998</c:v>
                </c:pt>
                <c:pt idx="4304">
                  <c:v>69.848646495143598</c:v>
                </c:pt>
                <c:pt idx="4305">
                  <c:v>69.850963351686303</c:v>
                </c:pt>
                <c:pt idx="4306">
                  <c:v>69.853259372028504</c:v>
                </c:pt>
                <c:pt idx="4307">
                  <c:v>69.855577863374407</c:v>
                </c:pt>
                <c:pt idx="4308">
                  <c:v>69.857926595852007</c:v>
                </c:pt>
                <c:pt idx="4309">
                  <c:v>69.860266456438396</c:v>
                </c:pt>
                <c:pt idx="4310">
                  <c:v>69.862587470687302</c:v>
                </c:pt>
                <c:pt idx="4311">
                  <c:v>69.864879717011704</c:v>
                </c:pt>
                <c:pt idx="4312">
                  <c:v>69.867212192159499</c:v>
                </c:pt>
                <c:pt idx="4313">
                  <c:v>69.869579776500004</c:v>
                </c:pt>
                <c:pt idx="4314">
                  <c:v>69.871967430720701</c:v>
                </c:pt>
                <c:pt idx="4315">
                  <c:v>69.874376531348005</c:v>
                </c:pt>
                <c:pt idx="4316">
                  <c:v>69.876811746920495</c:v>
                </c:pt>
                <c:pt idx="4317">
                  <c:v>69.879299319371199</c:v>
                </c:pt>
                <c:pt idx="4318">
                  <c:v>69.881830274666399</c:v>
                </c:pt>
                <c:pt idx="4319">
                  <c:v>69.884394767355104</c:v>
                </c:pt>
                <c:pt idx="4320">
                  <c:v>69.887011516452404</c:v>
                </c:pt>
                <c:pt idx="4321">
                  <c:v>69.806875911705006</c:v>
                </c:pt>
                <c:pt idx="4322">
                  <c:v>69.809641113943798</c:v>
                </c:pt>
                <c:pt idx="4323">
                  <c:v>69.812108815772305</c:v>
                </c:pt>
                <c:pt idx="4324">
                  <c:v>69.814314138881002</c:v>
                </c:pt>
                <c:pt idx="4325">
                  <c:v>69.817456502899802</c:v>
                </c:pt>
                <c:pt idx="4326">
                  <c:v>69.820700680085395</c:v>
                </c:pt>
                <c:pt idx="4327">
                  <c:v>69.824090616261799</c:v>
                </c:pt>
                <c:pt idx="4328">
                  <c:v>69.827641891125694</c:v>
                </c:pt>
                <c:pt idx="4329">
                  <c:v>69.831355842419697</c:v>
                </c:pt>
                <c:pt idx="4330">
                  <c:v>69.835253693954598</c:v>
                </c:pt>
                <c:pt idx="4331">
                  <c:v>69.839360838261797</c:v>
                </c:pt>
                <c:pt idx="4332">
                  <c:v>69.843648626731905</c:v>
                </c:pt>
                <c:pt idx="4333">
                  <c:v>69.848121639808397</c:v>
                </c:pt>
                <c:pt idx="4334">
                  <c:v>69.852751433191003</c:v>
                </c:pt>
                <c:pt idx="4335">
                  <c:v>69.857545277502595</c:v>
                </c:pt>
                <c:pt idx="4336">
                  <c:v>69.862530543791195</c:v>
                </c:pt>
                <c:pt idx="4337">
                  <c:v>69.867760329642394</c:v>
                </c:pt>
                <c:pt idx="4338">
                  <c:v>69.873177425119394</c:v>
                </c:pt>
                <c:pt idx="4339">
                  <c:v>69.878773250445505</c:v>
                </c:pt>
                <c:pt idx="4340">
                  <c:v>69.884533414160799</c:v>
                </c:pt>
                <c:pt idx="4341">
                  <c:v>69.890439377826397</c:v>
                </c:pt>
                <c:pt idx="4342">
                  <c:v>69.896535380864506</c:v>
                </c:pt>
                <c:pt idx="4343">
                  <c:v>69.902839893496804</c:v>
                </c:pt>
                <c:pt idx="4344">
                  <c:v>69.909321347605996</c:v>
                </c:pt>
                <c:pt idx="4345">
                  <c:v>69.915929119349997</c:v>
                </c:pt>
                <c:pt idx="4346">
                  <c:v>69.922683691762401</c:v>
                </c:pt>
                <c:pt idx="4347">
                  <c:v>69.929579870732894</c:v>
                </c:pt>
                <c:pt idx="4348">
                  <c:v>69.936628807559302</c:v>
                </c:pt>
                <c:pt idx="4349">
                  <c:v>69.943798782711497</c:v>
                </c:pt>
                <c:pt idx="4350">
                  <c:v>69.951089115086205</c:v>
                </c:pt>
                <c:pt idx="4351">
                  <c:v>69.958499197106704</c:v>
                </c:pt>
                <c:pt idx="4352">
                  <c:v>69.966025632455498</c:v>
                </c:pt>
                <c:pt idx="4353">
                  <c:v>69.9736639370539</c:v>
                </c:pt>
                <c:pt idx="4354">
                  <c:v>69.9814182504375</c:v>
                </c:pt>
                <c:pt idx="4355">
                  <c:v>69.991573856983905</c:v>
                </c:pt>
                <c:pt idx="4356">
                  <c:v>69.789039172290302</c:v>
                </c:pt>
                <c:pt idx="4357">
                  <c:v>69.773340033686097</c:v>
                </c:pt>
                <c:pt idx="4358">
                  <c:v>69.777629180709098</c:v>
                </c:pt>
                <c:pt idx="4359">
                  <c:v>69.778380656182705</c:v>
                </c:pt>
                <c:pt idx="4360">
                  <c:v>69.779659541854798</c:v>
                </c:pt>
                <c:pt idx="4361">
                  <c:v>69.782104533588594</c:v>
                </c:pt>
                <c:pt idx="4362">
                  <c:v>69.785272733192002</c:v>
                </c:pt>
                <c:pt idx="4363">
                  <c:v>69.788326820772795</c:v>
                </c:pt>
                <c:pt idx="4364">
                  <c:v>69.791061856460402</c:v>
                </c:pt>
                <c:pt idx="4365">
                  <c:v>69.793553167745003</c:v>
                </c:pt>
                <c:pt idx="4366">
                  <c:v>69.795887540058501</c:v>
                </c:pt>
                <c:pt idx="4367">
                  <c:v>69.798073357824904</c:v>
                </c:pt>
                <c:pt idx="4368">
                  <c:v>69.800132075430497</c:v>
                </c:pt>
                <c:pt idx="4369">
                  <c:v>69.802088563695506</c:v>
                </c:pt>
                <c:pt idx="4370">
                  <c:v>69.803955800067797</c:v>
                </c:pt>
                <c:pt idx="4371">
                  <c:v>69.805748650895197</c:v>
                </c:pt>
                <c:pt idx="4372">
                  <c:v>69.807475591234905</c:v>
                </c:pt>
                <c:pt idx="4373">
                  <c:v>69.809149019425206</c:v>
                </c:pt>
                <c:pt idx="4374">
                  <c:v>69.810779191759593</c:v>
                </c:pt>
                <c:pt idx="4375">
                  <c:v>69.812364002944904</c:v>
                </c:pt>
                <c:pt idx="4376">
                  <c:v>69.813910609097306</c:v>
                </c:pt>
                <c:pt idx="4377">
                  <c:v>69.815427892422093</c:v>
                </c:pt>
                <c:pt idx="4378">
                  <c:v>69.816917185041305</c:v>
                </c:pt>
                <c:pt idx="4379">
                  <c:v>69.818380221602098</c:v>
                </c:pt>
                <c:pt idx="4380">
                  <c:v>69.819832150704897</c:v>
                </c:pt>
                <c:pt idx="4381">
                  <c:v>69.821268667240901</c:v>
                </c:pt>
                <c:pt idx="4382">
                  <c:v>69.822680815599497</c:v>
                </c:pt>
                <c:pt idx="4383">
                  <c:v>69.824074991650903</c:v>
                </c:pt>
                <c:pt idx="4384">
                  <c:v>69.825455743035207</c:v>
                </c:pt>
                <c:pt idx="4385">
                  <c:v>69.826825534162296</c:v>
                </c:pt>
                <c:pt idx="4386">
                  <c:v>69.828179185264801</c:v>
                </c:pt>
                <c:pt idx="4387">
                  <c:v>69.829516945661695</c:v>
                </c:pt>
                <c:pt idx="4388">
                  <c:v>69.830840552102998</c:v>
                </c:pt>
                <c:pt idx="4389">
                  <c:v>69.832147137249095</c:v>
                </c:pt>
                <c:pt idx="4390">
                  <c:v>69.833435690519096</c:v>
                </c:pt>
                <c:pt idx="4391">
                  <c:v>69.834718697787807</c:v>
                </c:pt>
                <c:pt idx="4392">
                  <c:v>69.836000451573298</c:v>
                </c:pt>
                <c:pt idx="4393">
                  <c:v>69.837271454435296</c:v>
                </c:pt>
                <c:pt idx="4394">
                  <c:v>69.838526768980898</c:v>
                </c:pt>
                <c:pt idx="4395">
                  <c:v>69.8397670308877</c:v>
                </c:pt>
                <c:pt idx="4396">
                  <c:v>69.840996771095405</c:v>
                </c:pt>
                <c:pt idx="4397">
                  <c:v>69.842224111304603</c:v>
                </c:pt>
                <c:pt idx="4398">
                  <c:v>69.843437862471703</c:v>
                </c:pt>
                <c:pt idx="4399">
                  <c:v>69.844638420625998</c:v>
                </c:pt>
                <c:pt idx="4400">
                  <c:v>69.845826374915603</c:v>
                </c:pt>
                <c:pt idx="4401">
                  <c:v>69.847002273296994</c:v>
                </c:pt>
                <c:pt idx="4402">
                  <c:v>69.848166618018894</c:v>
                </c:pt>
                <c:pt idx="4403">
                  <c:v>69.849319874935404</c:v>
                </c:pt>
                <c:pt idx="4404">
                  <c:v>69.850463164829094</c:v>
                </c:pt>
                <c:pt idx="4405">
                  <c:v>69.851600250480402</c:v>
                </c:pt>
                <c:pt idx="4406">
                  <c:v>69.852747372789295</c:v>
                </c:pt>
                <c:pt idx="4407">
                  <c:v>69.853911640767095</c:v>
                </c:pt>
                <c:pt idx="4408">
                  <c:v>69.8550771701304</c:v>
                </c:pt>
                <c:pt idx="4409">
                  <c:v>69.856230677881896</c:v>
                </c:pt>
                <c:pt idx="4410">
                  <c:v>69.857383579955297</c:v>
                </c:pt>
                <c:pt idx="4411">
                  <c:v>69.858528957029904</c:v>
                </c:pt>
                <c:pt idx="4412">
                  <c:v>69.859679485738496</c:v>
                </c:pt>
                <c:pt idx="4413">
                  <c:v>69.860824235637907</c:v>
                </c:pt>
                <c:pt idx="4414">
                  <c:v>69.861957964775996</c:v>
                </c:pt>
                <c:pt idx="4415">
                  <c:v>69.863081243761698</c:v>
                </c:pt>
                <c:pt idx="4416">
                  <c:v>69.864198764313699</c:v>
                </c:pt>
                <c:pt idx="4417">
                  <c:v>69.865319306273506</c:v>
                </c:pt>
                <c:pt idx="4418">
                  <c:v>69.866430132767704</c:v>
                </c:pt>
                <c:pt idx="4419">
                  <c:v>69.867531348324704</c:v>
                </c:pt>
                <c:pt idx="4420">
                  <c:v>69.8686235745012</c:v>
                </c:pt>
                <c:pt idx="4421">
                  <c:v>69.869707507356793</c:v>
                </c:pt>
                <c:pt idx="4422">
                  <c:v>69.870788884766</c:v>
                </c:pt>
                <c:pt idx="4423">
                  <c:v>69.871878667761294</c:v>
                </c:pt>
                <c:pt idx="4424">
                  <c:v>69.8729600690815</c:v>
                </c:pt>
                <c:pt idx="4425">
                  <c:v>69.874034110676206</c:v>
                </c:pt>
                <c:pt idx="4426">
                  <c:v>69.875101240681602</c:v>
                </c:pt>
                <c:pt idx="4427">
                  <c:v>69.876161721531801</c:v>
                </c:pt>
                <c:pt idx="4428">
                  <c:v>69.877215806881793</c:v>
                </c:pt>
                <c:pt idx="4429">
                  <c:v>69.8782637423663</c:v>
                </c:pt>
                <c:pt idx="4430">
                  <c:v>69.879325303345993</c:v>
                </c:pt>
                <c:pt idx="4431">
                  <c:v>69.880386722146497</c:v>
                </c:pt>
                <c:pt idx="4432">
                  <c:v>69.881440739201395</c:v>
                </c:pt>
                <c:pt idx="4433">
                  <c:v>69.882487755208302</c:v>
                </c:pt>
                <c:pt idx="4434">
                  <c:v>69.883528113766104</c:v>
                </c:pt>
                <c:pt idx="4435">
                  <c:v>69.884562122357806</c:v>
                </c:pt>
                <c:pt idx="4436">
                  <c:v>69.8855900566884</c:v>
                </c:pt>
                <c:pt idx="4437">
                  <c:v>69.886612167922905</c:v>
                </c:pt>
                <c:pt idx="4438">
                  <c:v>69.887628682745103</c:v>
                </c:pt>
                <c:pt idx="4439">
                  <c:v>69.888639809436398</c:v>
                </c:pt>
                <c:pt idx="4440">
                  <c:v>69.889645739283694</c:v>
                </c:pt>
                <c:pt idx="4441">
                  <c:v>69.890646650809103</c:v>
                </c:pt>
                <c:pt idx="4442">
                  <c:v>69.8916427055198</c:v>
                </c:pt>
                <c:pt idx="4443">
                  <c:v>69.892634052076104</c:v>
                </c:pt>
                <c:pt idx="4444">
                  <c:v>69.893620828175202</c:v>
                </c:pt>
                <c:pt idx="4445">
                  <c:v>69.894603436396494</c:v>
                </c:pt>
                <c:pt idx="4446">
                  <c:v>69.895581984781799</c:v>
                </c:pt>
                <c:pt idx="4447">
                  <c:v>69.896563825561699</c:v>
                </c:pt>
                <c:pt idx="4448">
                  <c:v>69.897563311857297</c:v>
                </c:pt>
                <c:pt idx="4449">
                  <c:v>69.898556685087996</c:v>
                </c:pt>
                <c:pt idx="4450">
                  <c:v>69.899544259014803</c:v>
                </c:pt>
                <c:pt idx="4451">
                  <c:v>69.9005263304376</c:v>
                </c:pt>
                <c:pt idx="4452">
                  <c:v>69.901503164048407</c:v>
                </c:pt>
                <c:pt idx="4453">
                  <c:v>69.902498939028604</c:v>
                </c:pt>
                <c:pt idx="4454">
                  <c:v>69.9034958323751</c:v>
                </c:pt>
                <c:pt idx="4455">
                  <c:v>69.904485837465202</c:v>
                </c:pt>
                <c:pt idx="4456">
                  <c:v>69.905469422977006</c:v>
                </c:pt>
                <c:pt idx="4457">
                  <c:v>69.9064469909613</c:v>
                </c:pt>
                <c:pt idx="4458">
                  <c:v>69.907418928002002</c:v>
                </c:pt>
                <c:pt idx="4459">
                  <c:v>69.908403232701104</c:v>
                </c:pt>
                <c:pt idx="4460">
                  <c:v>69.909387365020507</c:v>
                </c:pt>
                <c:pt idx="4461">
                  <c:v>69.910377130985495</c:v>
                </c:pt>
                <c:pt idx="4462">
                  <c:v>69.911394397250803</c:v>
                </c:pt>
                <c:pt idx="4463">
                  <c:v>69.912402651330893</c:v>
                </c:pt>
                <c:pt idx="4464">
                  <c:v>69.913402584871804</c:v>
                </c:pt>
                <c:pt idx="4465">
                  <c:v>69.914394802654797</c:v>
                </c:pt>
                <c:pt idx="4466">
                  <c:v>69.915379838114404</c:v>
                </c:pt>
                <c:pt idx="4467">
                  <c:v>69.916366570088499</c:v>
                </c:pt>
                <c:pt idx="4468">
                  <c:v>69.917371054777902</c:v>
                </c:pt>
                <c:pt idx="4469">
                  <c:v>69.918377188442406</c:v>
                </c:pt>
                <c:pt idx="4470">
                  <c:v>69.919404424290903</c:v>
                </c:pt>
                <c:pt idx="4471">
                  <c:v>69.920421073549406</c:v>
                </c:pt>
                <c:pt idx="4472">
                  <c:v>69.921428058684398</c:v>
                </c:pt>
                <c:pt idx="4473">
                  <c:v>69.922436735477106</c:v>
                </c:pt>
                <c:pt idx="4474">
                  <c:v>69.923467453693704</c:v>
                </c:pt>
                <c:pt idx="4475">
                  <c:v>69.924487876044594</c:v>
                </c:pt>
                <c:pt idx="4476">
                  <c:v>69.925498396649999</c:v>
                </c:pt>
                <c:pt idx="4477">
                  <c:v>69.926499833353503</c:v>
                </c:pt>
                <c:pt idx="4478">
                  <c:v>69.927493004974295</c:v>
                </c:pt>
                <c:pt idx="4479">
                  <c:v>69.928478580754103</c:v>
                </c:pt>
                <c:pt idx="4480">
                  <c:v>69.929457092405897</c:v>
                </c:pt>
                <c:pt idx="4481">
                  <c:v>69.930429114644397</c:v>
                </c:pt>
                <c:pt idx="4482">
                  <c:v>69.9314312183391</c:v>
                </c:pt>
                <c:pt idx="4483">
                  <c:v>69.932437050214602</c:v>
                </c:pt>
                <c:pt idx="4484">
                  <c:v>69.933434675904607</c:v>
                </c:pt>
                <c:pt idx="4485">
                  <c:v>69.934424743496606</c:v>
                </c:pt>
                <c:pt idx="4486">
                  <c:v>69.9354309136898</c:v>
                </c:pt>
                <c:pt idx="4487">
                  <c:v>69.936436440097907</c:v>
                </c:pt>
                <c:pt idx="4488">
                  <c:v>69.937433878189395</c:v>
                </c:pt>
                <c:pt idx="4489">
                  <c:v>69.938424072758906</c:v>
                </c:pt>
                <c:pt idx="4490">
                  <c:v>69.939407568601993</c:v>
                </c:pt>
                <c:pt idx="4491">
                  <c:v>69.940384617249407</c:v>
                </c:pt>
                <c:pt idx="4492">
                  <c:v>69.941355661058097</c:v>
                </c:pt>
                <c:pt idx="4493">
                  <c:v>69.942321080671405</c:v>
                </c:pt>
                <c:pt idx="4494">
                  <c:v>69.943281216502598</c:v>
                </c:pt>
                <c:pt idx="4495">
                  <c:v>69.944236374349103</c:v>
                </c:pt>
                <c:pt idx="4496">
                  <c:v>69.94518683215</c:v>
                </c:pt>
                <c:pt idx="4497">
                  <c:v>69.946132838663203</c:v>
                </c:pt>
                <c:pt idx="4498">
                  <c:v>69.947074619240894</c:v>
                </c:pt>
                <c:pt idx="4499">
                  <c:v>69.948012378065101</c:v>
                </c:pt>
                <c:pt idx="4500">
                  <c:v>69.948946301674098</c:v>
                </c:pt>
                <c:pt idx="4501">
                  <c:v>69.949880392075102</c:v>
                </c:pt>
                <c:pt idx="4502">
                  <c:v>69.950851024488998</c:v>
                </c:pt>
                <c:pt idx="4503">
                  <c:v>69.951897651395299</c:v>
                </c:pt>
                <c:pt idx="4504">
                  <c:v>69.953022651978003</c:v>
                </c:pt>
                <c:pt idx="4505">
                  <c:v>69.954225716018499</c:v>
                </c:pt>
                <c:pt idx="4506">
                  <c:v>69.955507214892094</c:v>
                </c:pt>
                <c:pt idx="4507">
                  <c:v>69.956862856434299</c:v>
                </c:pt>
                <c:pt idx="4508">
                  <c:v>69.958287786765396</c:v>
                </c:pt>
                <c:pt idx="4509">
                  <c:v>69.959776831495802</c:v>
                </c:pt>
                <c:pt idx="4510">
                  <c:v>69.961324774088794</c:v>
                </c:pt>
                <c:pt idx="4511">
                  <c:v>69.962927420624993</c:v>
                </c:pt>
                <c:pt idx="4512">
                  <c:v>69.964579259624998</c:v>
                </c:pt>
                <c:pt idx="4513">
                  <c:v>69.966275754498795</c:v>
                </c:pt>
                <c:pt idx="4514">
                  <c:v>69.968000736419995</c:v>
                </c:pt>
                <c:pt idx="4515">
                  <c:v>69.969766689121002</c:v>
                </c:pt>
                <c:pt idx="4516">
                  <c:v>69.971562527031907</c:v>
                </c:pt>
                <c:pt idx="4517">
                  <c:v>69.973364854889496</c:v>
                </c:pt>
                <c:pt idx="4518">
                  <c:v>69.9751565490578</c:v>
                </c:pt>
                <c:pt idx="4519">
                  <c:v>69.976995097217497</c:v>
                </c:pt>
                <c:pt idx="4520">
                  <c:v>69.978857496720593</c:v>
                </c:pt>
                <c:pt idx="4521">
                  <c:v>69.980739639425806</c:v>
                </c:pt>
                <c:pt idx="4522">
                  <c:v>69.982648730058102</c:v>
                </c:pt>
                <c:pt idx="4523">
                  <c:v>69.984598082624103</c:v>
                </c:pt>
                <c:pt idx="4524">
                  <c:v>69.986566184765294</c:v>
                </c:pt>
                <c:pt idx="4525">
                  <c:v>69.988564341924103</c:v>
                </c:pt>
                <c:pt idx="4526">
                  <c:v>69.990581877256204</c:v>
                </c:pt>
                <c:pt idx="4527">
                  <c:v>69.984533975485505</c:v>
                </c:pt>
                <c:pt idx="4528">
                  <c:v>69.971128082414296</c:v>
                </c:pt>
                <c:pt idx="4529">
                  <c:v>69.957440360644597</c:v>
                </c:pt>
                <c:pt idx="4530">
                  <c:v>69.943628126361901</c:v>
                </c:pt>
                <c:pt idx="4531">
                  <c:v>69.929776167196906</c:v>
                </c:pt>
                <c:pt idx="4532">
                  <c:v>69.915895113155401</c:v>
                </c:pt>
                <c:pt idx="4533">
                  <c:v>69.901994604564294</c:v>
                </c:pt>
                <c:pt idx="4534">
                  <c:v>69.888080668928794</c:v>
                </c:pt>
                <c:pt idx="4535">
                  <c:v>69.874219863637194</c:v>
                </c:pt>
                <c:pt idx="4536">
                  <c:v>69.860288643994906</c:v>
                </c:pt>
                <c:pt idx="4537">
                  <c:v>69.846344750874195</c:v>
                </c:pt>
                <c:pt idx="4538">
                  <c:v>69.832393613338496</c:v>
                </c:pt>
                <c:pt idx="4539">
                  <c:v>69.818439892350099</c:v>
                </c:pt>
                <c:pt idx="4540">
                  <c:v>69.804487380813995</c:v>
                </c:pt>
                <c:pt idx="4541">
                  <c:v>69.790537751119302</c:v>
                </c:pt>
                <c:pt idx="4542">
                  <c:v>69.776586033305307</c:v>
                </c:pt>
                <c:pt idx="4543">
                  <c:v>69.762632947371699</c:v>
                </c:pt>
                <c:pt idx="4544">
                  <c:v>69.748688685742295</c:v>
                </c:pt>
                <c:pt idx="4545">
                  <c:v>69.734758099470596</c:v>
                </c:pt>
                <c:pt idx="4546">
                  <c:v>69.720839530862904</c:v>
                </c:pt>
                <c:pt idx="4547">
                  <c:v>69.706932545510497</c:v>
                </c:pt>
                <c:pt idx="4548">
                  <c:v>69.693037967876407</c:v>
                </c:pt>
                <c:pt idx="4549">
                  <c:v>69.679154907681806</c:v>
                </c:pt>
                <c:pt idx="4550">
                  <c:v>69.665283644156503</c:v>
                </c:pt>
                <c:pt idx="4551">
                  <c:v>69.651423287475495</c:v>
                </c:pt>
                <c:pt idx="4552">
                  <c:v>69.637578276494096</c:v>
                </c:pt>
                <c:pt idx="4553">
                  <c:v>69.623748542281803</c:v>
                </c:pt>
                <c:pt idx="4554">
                  <c:v>69.609932563212595</c:v>
                </c:pt>
                <c:pt idx="4555">
                  <c:v>69.601435019139899</c:v>
                </c:pt>
                <c:pt idx="4556">
                  <c:v>69.593255414578806</c:v>
                </c:pt>
                <c:pt idx="4557">
                  <c:v>69.584758205645002</c:v>
                </c:pt>
                <c:pt idx="4558">
                  <c:v>69.575953651096299</c:v>
                </c:pt>
                <c:pt idx="4559">
                  <c:v>69.566858720978402</c:v>
                </c:pt>
                <c:pt idx="4560">
                  <c:v>69.557484038121103</c:v>
                </c:pt>
                <c:pt idx="4561">
                  <c:v>69.517400282442296</c:v>
                </c:pt>
                <c:pt idx="4562">
                  <c:v>69.518744300621705</c:v>
                </c:pt>
                <c:pt idx="4563">
                  <c:v>69.520072552743201</c:v>
                </c:pt>
                <c:pt idx="4564">
                  <c:v>69.521263967591807</c:v>
                </c:pt>
                <c:pt idx="4565">
                  <c:v>69.523665604339001</c:v>
                </c:pt>
                <c:pt idx="4566">
                  <c:v>69.526335930263997</c:v>
                </c:pt>
                <c:pt idx="4567">
                  <c:v>69.529267180487807</c:v>
                </c:pt>
                <c:pt idx="4568">
                  <c:v>69.532463196623993</c:v>
                </c:pt>
                <c:pt idx="4569">
                  <c:v>69.535856173721399</c:v>
                </c:pt>
                <c:pt idx="4570">
                  <c:v>69.539453305362201</c:v>
                </c:pt>
                <c:pt idx="4571">
                  <c:v>69.543249289476094</c:v>
                </c:pt>
                <c:pt idx="4572">
                  <c:v>69.547274772555696</c:v>
                </c:pt>
                <c:pt idx="4573">
                  <c:v>69.551475337460801</c:v>
                </c:pt>
                <c:pt idx="4574">
                  <c:v>69.555893259033795</c:v>
                </c:pt>
                <c:pt idx="4575">
                  <c:v>69.560469166220798</c:v>
                </c:pt>
                <c:pt idx="4576">
                  <c:v>69.565200629835502</c:v>
                </c:pt>
                <c:pt idx="4577">
                  <c:v>69.570062776104507</c:v>
                </c:pt>
                <c:pt idx="4578">
                  <c:v>69.575057046807302</c:v>
                </c:pt>
                <c:pt idx="4579">
                  <c:v>69.580191506106104</c:v>
                </c:pt>
                <c:pt idx="4580">
                  <c:v>69.585497154757704</c:v>
                </c:pt>
                <c:pt idx="4581">
                  <c:v>69.590951479348405</c:v>
                </c:pt>
                <c:pt idx="4582">
                  <c:v>69.596569148252399</c:v>
                </c:pt>
                <c:pt idx="4583">
                  <c:v>69.602320082117998</c:v>
                </c:pt>
                <c:pt idx="4584">
                  <c:v>69.608204113089002</c:v>
                </c:pt>
                <c:pt idx="4585">
                  <c:v>69.614220821023196</c:v>
                </c:pt>
                <c:pt idx="4586">
                  <c:v>69.620369655502003</c:v>
                </c:pt>
                <c:pt idx="4587">
                  <c:v>69.626637258930202</c:v>
                </c:pt>
                <c:pt idx="4588">
                  <c:v>69.633022930399505</c:v>
                </c:pt>
                <c:pt idx="4589">
                  <c:v>69.639526602658194</c:v>
                </c:pt>
                <c:pt idx="4590">
                  <c:v>69.646147304142005</c:v>
                </c:pt>
                <c:pt idx="4591">
                  <c:v>69.652883817727698</c:v>
                </c:pt>
                <c:pt idx="4592">
                  <c:v>69.659745815791794</c:v>
                </c:pt>
                <c:pt idx="4593">
                  <c:v>69.6667529158196</c:v>
                </c:pt>
                <c:pt idx="4594">
                  <c:v>69.673871257005402</c:v>
                </c:pt>
                <c:pt idx="4595">
                  <c:v>68.927248998864897</c:v>
                </c:pt>
                <c:pt idx="4596">
                  <c:v>68.699743637752604</c:v>
                </c:pt>
                <c:pt idx="4597">
                  <c:v>68.687504889302403</c:v>
                </c:pt>
                <c:pt idx="4598">
                  <c:v>68.686555698804099</c:v>
                </c:pt>
                <c:pt idx="4599">
                  <c:v>68.688292792299606</c:v>
                </c:pt>
                <c:pt idx="4600">
                  <c:v>68.690580946500603</c:v>
                </c:pt>
                <c:pt idx="4601">
                  <c:v>68.692899892247198</c:v>
                </c:pt>
                <c:pt idx="4602">
                  <c:v>68.695131313664106</c:v>
                </c:pt>
                <c:pt idx="4603">
                  <c:v>68.697256037809098</c:v>
                </c:pt>
                <c:pt idx="4604">
                  <c:v>68.699278210653205</c:v>
                </c:pt>
                <c:pt idx="4605">
                  <c:v>68.701206582801206</c:v>
                </c:pt>
                <c:pt idx="4606">
                  <c:v>68.703050295746294</c:v>
                </c:pt>
                <c:pt idx="4607">
                  <c:v>68.704817734341901</c:v>
                </c:pt>
                <c:pt idx="4608">
                  <c:v>68.706516384013099</c:v>
                </c:pt>
                <c:pt idx="4609">
                  <c:v>68.708152891869204</c:v>
                </c:pt>
                <c:pt idx="4610">
                  <c:v>68.709733294818605</c:v>
                </c:pt>
                <c:pt idx="4611">
                  <c:v>68.711262836691702</c:v>
                </c:pt>
                <c:pt idx="4612">
                  <c:v>68.712746043717999</c:v>
                </c:pt>
                <c:pt idx="4613">
                  <c:v>68.714187091618498</c:v>
                </c:pt>
                <c:pt idx="4614">
                  <c:v>68.715589714134694</c:v>
                </c:pt>
                <c:pt idx="4615">
                  <c:v>68.716957256939907</c:v>
                </c:pt>
                <c:pt idx="4616">
                  <c:v>68.718292722206897</c:v>
                </c:pt>
                <c:pt idx="4617">
                  <c:v>68.719598810342603</c:v>
                </c:pt>
                <c:pt idx="4618">
                  <c:v>68.7208779534581</c:v>
                </c:pt>
                <c:pt idx="4619">
                  <c:v>68.722132344645701</c:v>
                </c:pt>
                <c:pt idx="4620">
                  <c:v>68.723364307360995</c:v>
                </c:pt>
                <c:pt idx="4621">
                  <c:v>68.724575920776701</c:v>
                </c:pt>
                <c:pt idx="4622">
                  <c:v>68.725768673077596</c:v>
                </c:pt>
                <c:pt idx="4623">
                  <c:v>68.7269440355999</c:v>
                </c:pt>
                <c:pt idx="4624">
                  <c:v>68.728103328798696</c:v>
                </c:pt>
                <c:pt idx="4625">
                  <c:v>68.729247816592405</c:v>
                </c:pt>
                <c:pt idx="4626">
                  <c:v>68.7303785644404</c:v>
                </c:pt>
                <c:pt idx="4627">
                  <c:v>68.7314965203837</c:v>
                </c:pt>
                <c:pt idx="4628">
                  <c:v>68.732602503700704</c:v>
                </c:pt>
                <c:pt idx="4629">
                  <c:v>68.733697365418095</c:v>
                </c:pt>
                <c:pt idx="4630">
                  <c:v>68.734781830321893</c:v>
                </c:pt>
                <c:pt idx="4631">
                  <c:v>68.735856571559594</c:v>
                </c:pt>
                <c:pt idx="4632">
                  <c:v>68.736922334010004</c:v>
                </c:pt>
                <c:pt idx="4633">
                  <c:v>68.737979681287399</c:v>
                </c:pt>
                <c:pt idx="4634">
                  <c:v>68.739028996191195</c:v>
                </c:pt>
                <c:pt idx="4635">
                  <c:v>68.740070761351703</c:v>
                </c:pt>
                <c:pt idx="4636">
                  <c:v>68.741105420072103</c:v>
                </c:pt>
                <c:pt idx="4637">
                  <c:v>68.742133389488899</c:v>
                </c:pt>
                <c:pt idx="4638">
                  <c:v>68.743155054250195</c:v>
                </c:pt>
                <c:pt idx="4639">
                  <c:v>68.744170765736101</c:v>
                </c:pt>
                <c:pt idx="4640">
                  <c:v>68.7451808486868</c:v>
                </c:pt>
                <c:pt idx="4641">
                  <c:v>68.746185604681102</c:v>
                </c:pt>
                <c:pt idx="4642">
                  <c:v>68.747185314315203</c:v>
                </c:pt>
                <c:pt idx="4643">
                  <c:v>68.748180238616598</c:v>
                </c:pt>
                <c:pt idx="4644">
                  <c:v>68.749170620372396</c:v>
                </c:pt>
                <c:pt idx="4645">
                  <c:v>68.750156799046806</c:v>
                </c:pt>
                <c:pt idx="4646">
                  <c:v>68.751138981116895</c:v>
                </c:pt>
                <c:pt idx="4647">
                  <c:v>68.752117243378706</c:v>
                </c:pt>
                <c:pt idx="4648">
                  <c:v>68.753091770396495</c:v>
                </c:pt>
                <c:pt idx="4649">
                  <c:v>68.754062734284403</c:v>
                </c:pt>
                <c:pt idx="4650">
                  <c:v>68.755030298872995</c:v>
                </c:pt>
                <c:pt idx="4651">
                  <c:v>68.755994624583494</c:v>
                </c:pt>
                <c:pt idx="4652">
                  <c:v>68.756955852924904</c:v>
                </c:pt>
                <c:pt idx="4653">
                  <c:v>68.757914115613801</c:v>
                </c:pt>
                <c:pt idx="4654">
                  <c:v>68.758869536304999</c:v>
                </c:pt>
                <c:pt idx="4655">
                  <c:v>68.759822231414105</c:v>
                </c:pt>
                <c:pt idx="4656">
                  <c:v>68.760772310230095</c:v>
                </c:pt>
                <c:pt idx="4657">
                  <c:v>68.761719874944205</c:v>
                </c:pt>
                <c:pt idx="4658">
                  <c:v>68.762665021606594</c:v>
                </c:pt>
                <c:pt idx="4659">
                  <c:v>68.763607946398594</c:v>
                </c:pt>
                <c:pt idx="4660">
                  <c:v>68.764548728502007</c:v>
                </c:pt>
                <c:pt idx="4661">
                  <c:v>68.765487334093393</c:v>
                </c:pt>
                <c:pt idx="4662">
                  <c:v>68.766423840626601</c:v>
                </c:pt>
                <c:pt idx="4663">
                  <c:v>68.767358321882099</c:v>
                </c:pt>
                <c:pt idx="4664">
                  <c:v>68.768305473242094</c:v>
                </c:pt>
                <c:pt idx="4665">
                  <c:v>68.769293270200293</c:v>
                </c:pt>
                <c:pt idx="4666">
                  <c:v>68.770276691914404</c:v>
                </c:pt>
                <c:pt idx="4667">
                  <c:v>68.771256007274403</c:v>
                </c:pt>
                <c:pt idx="4668">
                  <c:v>68.772231462323603</c:v>
                </c:pt>
                <c:pt idx="4669">
                  <c:v>68.773203282796104</c:v>
                </c:pt>
                <c:pt idx="4670">
                  <c:v>68.774171676455197</c:v>
                </c:pt>
                <c:pt idx="4671">
                  <c:v>68.775136834904501</c:v>
                </c:pt>
                <c:pt idx="4672">
                  <c:v>68.776098934998899</c:v>
                </c:pt>
                <c:pt idx="4673">
                  <c:v>68.777058247281303</c:v>
                </c:pt>
                <c:pt idx="4674">
                  <c:v>68.778014916478597</c:v>
                </c:pt>
                <c:pt idx="4675">
                  <c:v>68.778968967575295</c:v>
                </c:pt>
                <c:pt idx="4676">
                  <c:v>68.779920532108704</c:v>
                </c:pt>
                <c:pt idx="4677">
                  <c:v>68.780869731815002</c:v>
                </c:pt>
                <c:pt idx="4678">
                  <c:v>68.781816679873103</c:v>
                </c:pt>
                <c:pt idx="4679">
                  <c:v>68.782761481428494</c:v>
                </c:pt>
                <c:pt idx="4680">
                  <c:v>68.783704234519703</c:v>
                </c:pt>
                <c:pt idx="4681">
                  <c:v>68.7846450343268</c:v>
                </c:pt>
                <c:pt idx="4682">
                  <c:v>68.785583978006798</c:v>
                </c:pt>
                <c:pt idx="4683">
                  <c:v>68.7865346412826</c:v>
                </c:pt>
                <c:pt idx="4684">
                  <c:v>68.787522952072905</c:v>
                </c:pt>
                <c:pt idx="4685">
                  <c:v>68.788507454132699</c:v>
                </c:pt>
                <c:pt idx="4686">
                  <c:v>68.789488371052698</c:v>
                </c:pt>
                <c:pt idx="4687">
                  <c:v>68.790466026542006</c:v>
                </c:pt>
                <c:pt idx="4688">
                  <c:v>68.791440617017798</c:v>
                </c:pt>
                <c:pt idx="4689">
                  <c:v>68.792412207145404</c:v>
                </c:pt>
                <c:pt idx="4690">
                  <c:v>68.793380971145496</c:v>
                </c:pt>
                <c:pt idx="4691">
                  <c:v>68.794347074648599</c:v>
                </c:pt>
                <c:pt idx="4692">
                  <c:v>68.7953106611469</c:v>
                </c:pt>
                <c:pt idx="4693">
                  <c:v>68.796271864058497</c:v>
                </c:pt>
                <c:pt idx="4694">
                  <c:v>68.7972308074973</c:v>
                </c:pt>
                <c:pt idx="4695">
                  <c:v>68.798187615385203</c:v>
                </c:pt>
                <c:pt idx="4696">
                  <c:v>68.799142398052894</c:v>
                </c:pt>
                <c:pt idx="4697">
                  <c:v>68.8000952553015</c:v>
                </c:pt>
                <c:pt idx="4698">
                  <c:v>68.801046280151496</c:v>
                </c:pt>
                <c:pt idx="4699">
                  <c:v>68.801995559262295</c:v>
                </c:pt>
                <c:pt idx="4700">
                  <c:v>68.802943173469103</c:v>
                </c:pt>
                <c:pt idx="4701">
                  <c:v>68.803889297971395</c:v>
                </c:pt>
                <c:pt idx="4702">
                  <c:v>68.804833996252199</c:v>
                </c:pt>
                <c:pt idx="4703">
                  <c:v>68.805777226482107</c:v>
                </c:pt>
                <c:pt idx="4704">
                  <c:v>68.806719040595496</c:v>
                </c:pt>
                <c:pt idx="4705">
                  <c:v>68.807659512753204</c:v>
                </c:pt>
                <c:pt idx="4706">
                  <c:v>68.808598753423198</c:v>
                </c:pt>
                <c:pt idx="4707">
                  <c:v>68.809536839042906</c:v>
                </c:pt>
                <c:pt idx="4708">
                  <c:v>68.810473861093797</c:v>
                </c:pt>
                <c:pt idx="4709">
                  <c:v>68.811409858892603</c:v>
                </c:pt>
                <c:pt idx="4710">
                  <c:v>68.812344866537003</c:v>
                </c:pt>
                <c:pt idx="4711">
                  <c:v>68.813278891478504</c:v>
                </c:pt>
                <c:pt idx="4712">
                  <c:v>68.814211997018106</c:v>
                </c:pt>
                <c:pt idx="4713">
                  <c:v>68.815144218590305</c:v>
                </c:pt>
                <c:pt idx="4714">
                  <c:v>68.816075583144595</c:v>
                </c:pt>
                <c:pt idx="4715">
                  <c:v>68.817006114670207</c:v>
                </c:pt>
                <c:pt idx="4716">
                  <c:v>68.817936022084297</c:v>
                </c:pt>
                <c:pt idx="4717">
                  <c:v>68.818865127370998</c:v>
                </c:pt>
                <c:pt idx="4718">
                  <c:v>68.819793449402695</c:v>
                </c:pt>
                <c:pt idx="4719">
                  <c:v>68.8207210078684</c:v>
                </c:pt>
                <c:pt idx="4720">
                  <c:v>68.821647821080802</c:v>
                </c:pt>
                <c:pt idx="4721">
                  <c:v>68.822573906258896</c:v>
                </c:pt>
                <c:pt idx="4722">
                  <c:v>68.823499279584397</c:v>
                </c:pt>
                <c:pt idx="4723">
                  <c:v>68.824423956272796</c:v>
                </c:pt>
                <c:pt idx="4724">
                  <c:v>68.825347950653494</c:v>
                </c:pt>
                <c:pt idx="4725">
                  <c:v>68.826271276274198</c:v>
                </c:pt>
                <c:pt idx="4726">
                  <c:v>68.827193945977697</c:v>
                </c:pt>
                <c:pt idx="4727">
                  <c:v>68.828115971927303</c:v>
                </c:pt>
                <c:pt idx="4728">
                  <c:v>68.829037365759405</c:v>
                </c:pt>
                <c:pt idx="4729">
                  <c:v>68.829958138745795</c:v>
                </c:pt>
                <c:pt idx="4730">
                  <c:v>68.830878391385497</c:v>
                </c:pt>
                <c:pt idx="4731">
                  <c:v>68.831798129440102</c:v>
                </c:pt>
                <c:pt idx="4732">
                  <c:v>68.832755434195306</c:v>
                </c:pt>
                <c:pt idx="4733">
                  <c:v>68.833821377176704</c:v>
                </c:pt>
                <c:pt idx="4734">
                  <c:v>68.8348768995386</c:v>
                </c:pt>
                <c:pt idx="4735">
                  <c:v>68.835923086866003</c:v>
                </c:pt>
                <c:pt idx="4736">
                  <c:v>68.836960880730203</c:v>
                </c:pt>
                <c:pt idx="4737">
                  <c:v>68.837991128334096</c:v>
                </c:pt>
                <c:pt idx="4738">
                  <c:v>68.839014578920597</c:v>
                </c:pt>
                <c:pt idx="4739">
                  <c:v>68.840031887088898</c:v>
                </c:pt>
                <c:pt idx="4740">
                  <c:v>68.841043632293406</c:v>
                </c:pt>
                <c:pt idx="4741">
                  <c:v>68.842051002320801</c:v>
                </c:pt>
                <c:pt idx="4742">
                  <c:v>68.843065362224394</c:v>
                </c:pt>
                <c:pt idx="4743">
                  <c:v>68.844094068376407</c:v>
                </c:pt>
                <c:pt idx="4744">
                  <c:v>68.845136811124107</c:v>
                </c:pt>
                <c:pt idx="4745">
                  <c:v>68.8461933236009</c:v>
                </c:pt>
                <c:pt idx="4746">
                  <c:v>68.847264366030501</c:v>
                </c:pt>
                <c:pt idx="4747">
                  <c:v>68.848350066996204</c:v>
                </c:pt>
                <c:pt idx="4748">
                  <c:v>68.849450646609796</c:v>
                </c:pt>
                <c:pt idx="4749">
                  <c:v>68.850566546987395</c:v>
                </c:pt>
                <c:pt idx="4750">
                  <c:v>68.851697906990907</c:v>
                </c:pt>
                <c:pt idx="4751">
                  <c:v>68.852845000775204</c:v>
                </c:pt>
                <c:pt idx="4752">
                  <c:v>68.854008269605799</c:v>
                </c:pt>
                <c:pt idx="4753">
                  <c:v>68.855188483071004</c:v>
                </c:pt>
                <c:pt idx="4754">
                  <c:v>68.856385832713499</c:v>
                </c:pt>
                <c:pt idx="4755">
                  <c:v>68.857601010616705</c:v>
                </c:pt>
                <c:pt idx="4756">
                  <c:v>68.858835940836499</c:v>
                </c:pt>
                <c:pt idx="4757">
                  <c:v>68.860090502680293</c:v>
                </c:pt>
                <c:pt idx="4758">
                  <c:v>68.861364727206904</c:v>
                </c:pt>
                <c:pt idx="4759">
                  <c:v>68.862658285308399</c:v>
                </c:pt>
                <c:pt idx="4760">
                  <c:v>68.8639709348802</c:v>
                </c:pt>
                <c:pt idx="4761">
                  <c:v>68.865302110092102</c:v>
                </c:pt>
                <c:pt idx="4762">
                  <c:v>68.866651053427603</c:v>
                </c:pt>
                <c:pt idx="4763">
                  <c:v>68.868016919894501</c:v>
                </c:pt>
                <c:pt idx="4764">
                  <c:v>68.869398750178206</c:v>
                </c:pt>
                <c:pt idx="4765">
                  <c:v>68.870795905848695</c:v>
                </c:pt>
                <c:pt idx="4766">
                  <c:v>68.872210760019001</c:v>
                </c:pt>
                <c:pt idx="4767">
                  <c:v>68.873642927467998</c:v>
                </c:pt>
                <c:pt idx="4768">
                  <c:v>68.875090521565397</c:v>
                </c:pt>
                <c:pt idx="4769">
                  <c:v>68.876552179982795</c:v>
                </c:pt>
                <c:pt idx="4770">
                  <c:v>68.877988398673594</c:v>
                </c:pt>
                <c:pt idx="4771">
                  <c:v>68.879425249048793</c:v>
                </c:pt>
                <c:pt idx="4772">
                  <c:v>68.8808758147959</c:v>
                </c:pt>
                <c:pt idx="4773">
                  <c:v>68.882338876998901</c:v>
                </c:pt>
                <c:pt idx="4774">
                  <c:v>68.883813233164105</c:v>
                </c:pt>
                <c:pt idx="4775">
                  <c:v>68.885297754661096</c:v>
                </c:pt>
                <c:pt idx="4776">
                  <c:v>68.886792701229197</c:v>
                </c:pt>
                <c:pt idx="4777">
                  <c:v>68.888280406685595</c:v>
                </c:pt>
                <c:pt idx="4778">
                  <c:v>68.889761485845199</c:v>
                </c:pt>
                <c:pt idx="4779">
                  <c:v>68.891228857237195</c:v>
                </c:pt>
                <c:pt idx="4780">
                  <c:v>68.892711125025997</c:v>
                </c:pt>
                <c:pt idx="4781">
                  <c:v>68.894206705495094</c:v>
                </c:pt>
                <c:pt idx="4782">
                  <c:v>68.895714176944296</c:v>
                </c:pt>
                <c:pt idx="4783">
                  <c:v>68.897233143852205</c:v>
                </c:pt>
                <c:pt idx="4784">
                  <c:v>68.898748363245801</c:v>
                </c:pt>
                <c:pt idx="4785">
                  <c:v>68.900261349552693</c:v>
                </c:pt>
                <c:pt idx="4786">
                  <c:v>68.901771339008107</c:v>
                </c:pt>
                <c:pt idx="4787">
                  <c:v>68.903295925494504</c:v>
                </c:pt>
                <c:pt idx="4788">
                  <c:v>68.904830862804104</c:v>
                </c:pt>
                <c:pt idx="4789">
                  <c:v>68.906371697603205</c:v>
                </c:pt>
                <c:pt idx="4790">
                  <c:v>68.907913741939396</c:v>
                </c:pt>
                <c:pt idx="4791">
                  <c:v>68.909443112193799</c:v>
                </c:pt>
                <c:pt idx="4792">
                  <c:v>68.910962949715994</c:v>
                </c:pt>
                <c:pt idx="4793">
                  <c:v>68.912506901959901</c:v>
                </c:pt>
                <c:pt idx="4794">
                  <c:v>68.914041889710603</c:v>
                </c:pt>
                <c:pt idx="4795">
                  <c:v>68.915580435652998</c:v>
                </c:pt>
                <c:pt idx="4796">
                  <c:v>68.917137373407101</c:v>
                </c:pt>
                <c:pt idx="4797">
                  <c:v>68.918698175719101</c:v>
                </c:pt>
                <c:pt idx="4798">
                  <c:v>68.920280249546494</c:v>
                </c:pt>
                <c:pt idx="4799">
                  <c:v>68.921896723482902</c:v>
                </c:pt>
                <c:pt idx="4800">
                  <c:v>68.923543496303495</c:v>
                </c:pt>
                <c:pt idx="4801">
                  <c:v>68.925133136057198</c:v>
                </c:pt>
                <c:pt idx="4802">
                  <c:v>68.926590688546199</c:v>
                </c:pt>
                <c:pt idx="4803">
                  <c:v>68.927834330450906</c:v>
                </c:pt>
                <c:pt idx="4804">
                  <c:v>68.929553257508005</c:v>
                </c:pt>
                <c:pt idx="4805">
                  <c:v>68.931692926279993</c:v>
                </c:pt>
                <c:pt idx="4806">
                  <c:v>68.934011275608796</c:v>
                </c:pt>
                <c:pt idx="4807">
                  <c:v>68.936507256514801</c:v>
                </c:pt>
                <c:pt idx="4808">
                  <c:v>68.939230070477706</c:v>
                </c:pt>
                <c:pt idx="4809">
                  <c:v>68.9421701468967</c:v>
                </c:pt>
                <c:pt idx="4810">
                  <c:v>68.945342535506697</c:v>
                </c:pt>
                <c:pt idx="4811">
                  <c:v>68.948717822798599</c:v>
                </c:pt>
                <c:pt idx="4812">
                  <c:v>68.952285776398696</c:v>
                </c:pt>
                <c:pt idx="4813">
                  <c:v>68.956029962193995</c:v>
                </c:pt>
                <c:pt idx="4814">
                  <c:v>68.959975948109104</c:v>
                </c:pt>
                <c:pt idx="4815">
                  <c:v>68.964106504163794</c:v>
                </c:pt>
                <c:pt idx="4816">
                  <c:v>68.968433390081501</c:v>
                </c:pt>
                <c:pt idx="4817">
                  <c:v>68.972930429300106</c:v>
                </c:pt>
                <c:pt idx="4818">
                  <c:v>68.977596279716195</c:v>
                </c:pt>
                <c:pt idx="4819">
                  <c:v>68.982429690943206</c:v>
                </c:pt>
                <c:pt idx="4820">
                  <c:v>68.987428638037898</c:v>
                </c:pt>
                <c:pt idx="4821">
                  <c:v>68.992603273857995</c:v>
                </c:pt>
                <c:pt idx="4822">
                  <c:v>68.9979341691228</c:v>
                </c:pt>
                <c:pt idx="4823">
                  <c:v>69.003412240333603</c:v>
                </c:pt>
                <c:pt idx="4824">
                  <c:v>69.0090493647307</c:v>
                </c:pt>
                <c:pt idx="4825">
                  <c:v>69.014877511636101</c:v>
                </c:pt>
                <c:pt idx="4826">
                  <c:v>69.020874715971701</c:v>
                </c:pt>
                <c:pt idx="4827">
                  <c:v>69.027030990560604</c:v>
                </c:pt>
                <c:pt idx="4828">
                  <c:v>69.033324695869695</c:v>
                </c:pt>
                <c:pt idx="4829">
                  <c:v>69.039753573037601</c:v>
                </c:pt>
                <c:pt idx="4830">
                  <c:v>69.046316064103493</c:v>
                </c:pt>
                <c:pt idx="4831">
                  <c:v>69.053039441110698</c:v>
                </c:pt>
                <c:pt idx="4832">
                  <c:v>69.059900046107799</c:v>
                </c:pt>
                <c:pt idx="4833">
                  <c:v>69.066883175839095</c:v>
                </c:pt>
                <c:pt idx="4834">
                  <c:v>69.074032474179702</c:v>
                </c:pt>
                <c:pt idx="4835">
                  <c:v>69.0833848466239</c:v>
                </c:pt>
                <c:pt idx="4836">
                  <c:v>68.930142290283598</c:v>
                </c:pt>
                <c:pt idx="4837">
                  <c:v>68.928096716191803</c:v>
                </c:pt>
                <c:pt idx="4838">
                  <c:v>68.929487711113197</c:v>
                </c:pt>
                <c:pt idx="4839">
                  <c:v>68.929897078687901</c:v>
                </c:pt>
                <c:pt idx="4840">
                  <c:v>68.931315987564005</c:v>
                </c:pt>
                <c:pt idx="4841">
                  <c:v>68.933132556414606</c:v>
                </c:pt>
                <c:pt idx="4842">
                  <c:v>68.934890523749303</c:v>
                </c:pt>
                <c:pt idx="4843">
                  <c:v>68.9364487483614</c:v>
                </c:pt>
                <c:pt idx="4844">
                  <c:v>68.937861495600401</c:v>
                </c:pt>
                <c:pt idx="4845">
                  <c:v>68.9391603089135</c:v>
                </c:pt>
                <c:pt idx="4846">
                  <c:v>68.940389735371397</c:v>
                </c:pt>
                <c:pt idx="4847">
                  <c:v>68.941955294240799</c:v>
                </c:pt>
                <c:pt idx="4848">
                  <c:v>68.943444550183997</c:v>
                </c:pt>
                <c:pt idx="4849">
                  <c:v>68.944870818036904</c:v>
                </c:pt>
                <c:pt idx="4850">
                  <c:v>68.946247679026101</c:v>
                </c:pt>
                <c:pt idx="4851">
                  <c:v>68.947580870507394</c:v>
                </c:pt>
                <c:pt idx="4852">
                  <c:v>68.948873150376897</c:v>
                </c:pt>
                <c:pt idx="4853">
                  <c:v>68.950130692710403</c:v>
                </c:pt>
                <c:pt idx="4854">
                  <c:v>68.951355273624401</c:v>
                </c:pt>
                <c:pt idx="4855">
                  <c:v>68.952553665250093</c:v>
                </c:pt>
                <c:pt idx="4856">
                  <c:v>68.953727846562998</c:v>
                </c:pt>
                <c:pt idx="4857">
                  <c:v>68.954879547866497</c:v>
                </c:pt>
                <c:pt idx="4858">
                  <c:v>68.9560126502206</c:v>
                </c:pt>
                <c:pt idx="4859">
                  <c:v>68.957124687174499</c:v>
                </c:pt>
                <c:pt idx="4860">
                  <c:v>68.958217192655098</c:v>
                </c:pt>
                <c:pt idx="4861">
                  <c:v>68.959291791801803</c:v>
                </c:pt>
                <c:pt idx="4862">
                  <c:v>68.960347506456998</c:v>
                </c:pt>
                <c:pt idx="4863">
                  <c:v>68.961388307664194</c:v>
                </c:pt>
                <c:pt idx="4864">
                  <c:v>68.962417902803793</c:v>
                </c:pt>
                <c:pt idx="4865">
                  <c:v>68.963435696334301</c:v>
                </c:pt>
                <c:pt idx="4866">
                  <c:v>68.964439613710098</c:v>
                </c:pt>
                <c:pt idx="4867">
                  <c:v>68.9654328242258</c:v>
                </c:pt>
                <c:pt idx="4868">
                  <c:v>68.966415110834703</c:v>
                </c:pt>
                <c:pt idx="4869">
                  <c:v>68.967383390067994</c:v>
                </c:pt>
                <c:pt idx="4870">
                  <c:v>68.968338265118405</c:v>
                </c:pt>
                <c:pt idx="4871">
                  <c:v>68.969280215662593</c:v>
                </c:pt>
                <c:pt idx="4872">
                  <c:v>68.970209755937205</c:v>
                </c:pt>
                <c:pt idx="4873">
                  <c:v>68.971127404547204</c:v>
                </c:pt>
                <c:pt idx="4874">
                  <c:v>68.972033644564107</c:v>
                </c:pt>
                <c:pt idx="4875">
                  <c:v>68.972931773470293</c:v>
                </c:pt>
                <c:pt idx="4876">
                  <c:v>68.973819655828706</c:v>
                </c:pt>
                <c:pt idx="4877">
                  <c:v>68.974697672056607</c:v>
                </c:pt>
                <c:pt idx="4878">
                  <c:v>68.975568312807596</c:v>
                </c:pt>
                <c:pt idx="4879">
                  <c:v>68.976444357491602</c:v>
                </c:pt>
                <c:pt idx="4880">
                  <c:v>68.977313822615798</c:v>
                </c:pt>
                <c:pt idx="4881">
                  <c:v>68.978187740078198</c:v>
                </c:pt>
                <c:pt idx="4882">
                  <c:v>68.979056862740194</c:v>
                </c:pt>
                <c:pt idx="4883">
                  <c:v>68.979916603245698</c:v>
                </c:pt>
                <c:pt idx="4884">
                  <c:v>68.980775561683402</c:v>
                </c:pt>
                <c:pt idx="4885">
                  <c:v>68.981630200481106</c:v>
                </c:pt>
                <c:pt idx="4886">
                  <c:v>68.982481966367502</c:v>
                </c:pt>
                <c:pt idx="4887">
                  <c:v>68.983327461991806</c:v>
                </c:pt>
                <c:pt idx="4888">
                  <c:v>68.984172154870507</c:v>
                </c:pt>
                <c:pt idx="4889">
                  <c:v>68.985008103803196</c:v>
                </c:pt>
                <c:pt idx="4890">
                  <c:v>68.985835553231396</c:v>
                </c:pt>
                <c:pt idx="4891">
                  <c:v>68.986654900271006</c:v>
                </c:pt>
                <c:pt idx="4892">
                  <c:v>68.987466480467702</c:v>
                </c:pt>
                <c:pt idx="4893">
                  <c:v>68.988270603336403</c:v>
                </c:pt>
                <c:pt idx="4894">
                  <c:v>68.989067555996499</c:v>
                </c:pt>
                <c:pt idx="4895">
                  <c:v>68.989857604956498</c:v>
                </c:pt>
                <c:pt idx="4896">
                  <c:v>68.990653146130896</c:v>
                </c:pt>
                <c:pt idx="4897">
                  <c:v>68.991453385823206</c:v>
                </c:pt>
                <c:pt idx="4898">
                  <c:v>68.992246794704897</c:v>
                </c:pt>
                <c:pt idx="4899">
                  <c:v>68.993032989580499</c:v>
                </c:pt>
                <c:pt idx="4900">
                  <c:v>68.993812299173598</c:v>
                </c:pt>
                <c:pt idx="4901">
                  <c:v>68.9945850206893</c:v>
                </c:pt>
                <c:pt idx="4902">
                  <c:v>68.995351424347703</c:v>
                </c:pt>
                <c:pt idx="4903">
                  <c:v>68.9961117570966</c:v>
                </c:pt>
                <c:pt idx="4904">
                  <c:v>68.996866245672607</c:v>
                </c:pt>
                <c:pt idx="4905">
                  <c:v>68.997618761827695</c:v>
                </c:pt>
                <c:pt idx="4906">
                  <c:v>68.998376533036506</c:v>
                </c:pt>
                <c:pt idx="4907">
                  <c:v>68.999128260243594</c:v>
                </c:pt>
                <c:pt idx="4908">
                  <c:v>68.999874044982406</c:v>
                </c:pt>
                <c:pt idx="4909">
                  <c:v>69.000614133789398</c:v>
                </c:pt>
                <c:pt idx="4910">
                  <c:v>69.001348751651605</c:v>
                </c:pt>
                <c:pt idx="4911">
                  <c:v>69.002093813856504</c:v>
                </c:pt>
                <c:pt idx="4912">
                  <c:v>69.002838140670207</c:v>
                </c:pt>
                <c:pt idx="4913">
                  <c:v>69.003580507329303</c:v>
                </c:pt>
                <c:pt idx="4914">
                  <c:v>69.004329360644604</c:v>
                </c:pt>
                <c:pt idx="4915">
                  <c:v>69.005071516351606</c:v>
                </c:pt>
                <c:pt idx="4916">
                  <c:v>69.005810932316706</c:v>
                </c:pt>
                <c:pt idx="4917">
                  <c:v>69.006570570275201</c:v>
                </c:pt>
                <c:pt idx="4918">
                  <c:v>69.007338237952595</c:v>
                </c:pt>
                <c:pt idx="4919">
                  <c:v>69.008097435873097</c:v>
                </c:pt>
                <c:pt idx="4920">
                  <c:v>69.008848679629196</c:v>
                </c:pt>
                <c:pt idx="4921">
                  <c:v>69.009592585227693</c:v>
                </c:pt>
                <c:pt idx="4922">
                  <c:v>69.010329692668506</c:v>
                </c:pt>
                <c:pt idx="4923">
                  <c:v>69.011060441237305</c:v>
                </c:pt>
                <c:pt idx="4924">
                  <c:v>69.0117850787789</c:v>
                </c:pt>
                <c:pt idx="4925">
                  <c:v>69.012503931032398</c:v>
                </c:pt>
                <c:pt idx="4926">
                  <c:v>69.013234157583796</c:v>
                </c:pt>
                <c:pt idx="4927">
                  <c:v>69.013963959369505</c:v>
                </c:pt>
                <c:pt idx="4928">
                  <c:v>69.014687726595994</c:v>
                </c:pt>
                <c:pt idx="4929">
                  <c:v>69.015405805069705</c:v>
                </c:pt>
                <c:pt idx="4930">
                  <c:v>69.016118503452404</c:v>
                </c:pt>
                <c:pt idx="4931">
                  <c:v>69.016825965127197</c:v>
                </c:pt>
                <c:pt idx="4932">
                  <c:v>69.0175404168846</c:v>
                </c:pt>
                <c:pt idx="4933">
                  <c:v>69.018253375944695</c:v>
                </c:pt>
                <c:pt idx="4934">
                  <c:v>69.018961105719598</c:v>
                </c:pt>
                <c:pt idx="4935">
                  <c:v>69.019684870118098</c:v>
                </c:pt>
                <c:pt idx="4936">
                  <c:v>69.020409198878696</c:v>
                </c:pt>
                <c:pt idx="4937">
                  <c:v>69.021126983874197</c:v>
                </c:pt>
                <c:pt idx="4938">
                  <c:v>69.021838662689007</c:v>
                </c:pt>
                <c:pt idx="4939">
                  <c:v>69.022544622490798</c:v>
                </c:pt>
                <c:pt idx="4940">
                  <c:v>69.023245207350001</c:v>
                </c:pt>
                <c:pt idx="4941">
                  <c:v>69.023940723961701</c:v>
                </c:pt>
                <c:pt idx="4942">
                  <c:v>69.024631446873997</c:v>
                </c:pt>
                <c:pt idx="4943">
                  <c:v>69.025317624164003</c:v>
                </c:pt>
                <c:pt idx="4944">
                  <c:v>69.026011680723798</c:v>
                </c:pt>
                <c:pt idx="4945">
                  <c:v>69.026710605873305</c:v>
                </c:pt>
                <c:pt idx="4946">
                  <c:v>69.027421542121502</c:v>
                </c:pt>
                <c:pt idx="4947">
                  <c:v>69.028125939616203</c:v>
                </c:pt>
                <c:pt idx="4948">
                  <c:v>69.028824252318799</c:v>
                </c:pt>
                <c:pt idx="4949">
                  <c:v>69.029516910644404</c:v>
                </c:pt>
                <c:pt idx="4950">
                  <c:v>69.030204291645205</c:v>
                </c:pt>
                <c:pt idx="4951">
                  <c:v>69.0308925549066</c:v>
                </c:pt>
                <c:pt idx="4952">
                  <c:v>69.031592880121593</c:v>
                </c:pt>
                <c:pt idx="4953">
                  <c:v>69.032287106855904</c:v>
                </c:pt>
                <c:pt idx="4954">
                  <c:v>69.032976025567805</c:v>
                </c:pt>
                <c:pt idx="4955">
                  <c:v>69.033659647952504</c:v>
                </c:pt>
                <c:pt idx="4956">
                  <c:v>69.034338360887105</c:v>
                </c:pt>
                <c:pt idx="4957">
                  <c:v>69.035012467954999</c:v>
                </c:pt>
                <c:pt idx="4958">
                  <c:v>69.035682235979607</c:v>
                </c:pt>
                <c:pt idx="4959">
                  <c:v>69.036347903189096</c:v>
                </c:pt>
                <c:pt idx="4960">
                  <c:v>69.037009683393407</c:v>
                </c:pt>
                <c:pt idx="4961">
                  <c:v>69.037667769255904</c:v>
                </c:pt>
                <c:pt idx="4962">
                  <c:v>69.038322362375894</c:v>
                </c:pt>
                <c:pt idx="4963">
                  <c:v>69.038973637292898</c:v>
                </c:pt>
                <c:pt idx="4964">
                  <c:v>69.039621736674107</c:v>
                </c:pt>
                <c:pt idx="4965">
                  <c:v>69.040266790359595</c:v>
                </c:pt>
                <c:pt idx="4966">
                  <c:v>69.040920458701194</c:v>
                </c:pt>
                <c:pt idx="4967">
                  <c:v>69.041604339091407</c:v>
                </c:pt>
                <c:pt idx="4968">
                  <c:v>69.042281827488296</c:v>
                </c:pt>
                <c:pt idx="4969">
                  <c:v>69.042953460345402</c:v>
                </c:pt>
                <c:pt idx="4970">
                  <c:v>69.043619721954002</c:v>
                </c:pt>
                <c:pt idx="4971">
                  <c:v>69.044281023638604</c:v>
                </c:pt>
                <c:pt idx="4972">
                  <c:v>69.044947250507093</c:v>
                </c:pt>
                <c:pt idx="4973">
                  <c:v>69.045636954257304</c:v>
                </c:pt>
                <c:pt idx="4974">
                  <c:v>69.046321050907693</c:v>
                </c:pt>
                <c:pt idx="4975">
                  <c:v>69.046999609026699</c:v>
                </c:pt>
                <c:pt idx="4976">
                  <c:v>69.047673027166496</c:v>
                </c:pt>
                <c:pt idx="4977">
                  <c:v>69.048363512697605</c:v>
                </c:pt>
                <c:pt idx="4978">
                  <c:v>69.049061019917204</c:v>
                </c:pt>
                <c:pt idx="4979">
                  <c:v>69.049769788838503</c:v>
                </c:pt>
                <c:pt idx="4980">
                  <c:v>69.050470867839493</c:v>
                </c:pt>
                <c:pt idx="4981">
                  <c:v>69.051166329498201</c:v>
                </c:pt>
                <c:pt idx="4982">
                  <c:v>69.051876479292005</c:v>
                </c:pt>
                <c:pt idx="4983">
                  <c:v>69.052622693321695</c:v>
                </c:pt>
                <c:pt idx="4984">
                  <c:v>69.053408946348597</c:v>
                </c:pt>
                <c:pt idx="4985">
                  <c:v>69.054235803168595</c:v>
                </c:pt>
                <c:pt idx="4986">
                  <c:v>69.055102860286794</c:v>
                </c:pt>
                <c:pt idx="4987">
                  <c:v>69.056009868479407</c:v>
                </c:pt>
                <c:pt idx="4988">
                  <c:v>69.056955799557301</c:v>
                </c:pt>
                <c:pt idx="4989">
                  <c:v>69.057932853554604</c:v>
                </c:pt>
                <c:pt idx="4990">
                  <c:v>69.058934448281406</c:v>
                </c:pt>
                <c:pt idx="4991">
                  <c:v>69.059957049573697</c:v>
                </c:pt>
                <c:pt idx="4992">
                  <c:v>69.061024858319698</c:v>
                </c:pt>
                <c:pt idx="4993">
                  <c:v>69.062136900175005</c:v>
                </c:pt>
                <c:pt idx="4994">
                  <c:v>69.063275724972101</c:v>
                </c:pt>
                <c:pt idx="4995">
                  <c:v>69.064425496104107</c:v>
                </c:pt>
                <c:pt idx="4996">
                  <c:v>69.065605004603896</c:v>
                </c:pt>
                <c:pt idx="4997">
                  <c:v>69.066795495282804</c:v>
                </c:pt>
                <c:pt idx="4998">
                  <c:v>69.068014949316407</c:v>
                </c:pt>
                <c:pt idx="4999">
                  <c:v>69.069253462702406</c:v>
                </c:pt>
                <c:pt idx="5000">
                  <c:v>69.070524316020595</c:v>
                </c:pt>
                <c:pt idx="5001">
                  <c:v>69.071833701352006</c:v>
                </c:pt>
                <c:pt idx="5002">
                  <c:v>69.073073892977902</c:v>
                </c:pt>
                <c:pt idx="5003">
                  <c:v>69.058736836200296</c:v>
                </c:pt>
                <c:pt idx="5004">
                  <c:v>69.047995243471206</c:v>
                </c:pt>
                <c:pt idx="5005">
                  <c:v>69.037194343805993</c:v>
                </c:pt>
                <c:pt idx="5006">
                  <c:v>69.026349425604494</c:v>
                </c:pt>
                <c:pt idx="5007">
                  <c:v>69.015466959471198</c:v>
                </c:pt>
                <c:pt idx="5008">
                  <c:v>69.004553290756107</c:v>
                </c:pt>
                <c:pt idx="5009">
                  <c:v>68.993614008966802</c:v>
                </c:pt>
                <c:pt idx="5010">
                  <c:v>68.982652794121805</c:v>
                </c:pt>
                <c:pt idx="5011">
                  <c:v>68.971673394432997</c:v>
                </c:pt>
                <c:pt idx="5012">
                  <c:v>68.960680761011403</c:v>
                </c:pt>
                <c:pt idx="5013">
                  <c:v>68.949677195378896</c:v>
                </c:pt>
                <c:pt idx="5014">
                  <c:v>68.9386655813842</c:v>
                </c:pt>
                <c:pt idx="5015">
                  <c:v>68.927647407666797</c:v>
                </c:pt>
                <c:pt idx="5016">
                  <c:v>68.916626004041305</c:v>
                </c:pt>
                <c:pt idx="5017">
                  <c:v>68.905600105143193</c:v>
                </c:pt>
                <c:pt idx="5018">
                  <c:v>68.894569094967395</c:v>
                </c:pt>
                <c:pt idx="5019">
                  <c:v>68.883536667721202</c:v>
                </c:pt>
                <c:pt idx="5020">
                  <c:v>68.872502095697996</c:v>
                </c:pt>
                <c:pt idx="5021">
                  <c:v>68.861467118806004</c:v>
                </c:pt>
                <c:pt idx="5022">
                  <c:v>68.850433135950297</c:v>
                </c:pt>
                <c:pt idx="5023">
                  <c:v>68.839400031640906</c:v>
                </c:pt>
                <c:pt idx="5024">
                  <c:v>68.828370133287805</c:v>
                </c:pt>
                <c:pt idx="5025">
                  <c:v>68.817343871235295</c:v>
                </c:pt>
                <c:pt idx="5026">
                  <c:v>68.806322417590593</c:v>
                </c:pt>
                <c:pt idx="5027">
                  <c:v>68.795305608683904</c:v>
                </c:pt>
                <c:pt idx="5028">
                  <c:v>68.784294577104305</c:v>
                </c:pt>
                <c:pt idx="5029">
                  <c:v>68.773290892230193</c:v>
                </c:pt>
                <c:pt idx="5030">
                  <c:v>68.762294355177005</c:v>
                </c:pt>
                <c:pt idx="5031">
                  <c:v>68.751307060290003</c:v>
                </c:pt>
                <c:pt idx="5032">
                  <c:v>68.740329639930906</c:v>
                </c:pt>
                <c:pt idx="5033">
                  <c:v>68.729361879071504</c:v>
                </c:pt>
                <c:pt idx="5034">
                  <c:v>68.718404509712499</c:v>
                </c:pt>
                <c:pt idx="5035">
                  <c:v>68.707457355943802</c:v>
                </c:pt>
                <c:pt idx="5036">
                  <c:v>68.696521128809394</c:v>
                </c:pt>
                <c:pt idx="5037">
                  <c:v>68.685591894727196</c:v>
                </c:pt>
                <c:pt idx="5038">
                  <c:v>68.674667759445498</c:v>
                </c:pt>
                <c:pt idx="5039">
                  <c:v>68.663749780061295</c:v>
                </c:pt>
                <c:pt idx="5040">
                  <c:v>68.652838597775698</c:v>
                </c:pt>
                <c:pt idx="5041">
                  <c:v>68.648805129616406</c:v>
                </c:pt>
                <c:pt idx="5042">
                  <c:v>68.646813268970405</c:v>
                </c:pt>
                <c:pt idx="5043">
                  <c:v>68.647109514978695</c:v>
                </c:pt>
                <c:pt idx="5044">
                  <c:v>68.648316078866799</c:v>
                </c:pt>
                <c:pt idx="5045">
                  <c:v>68.650227709870407</c:v>
                </c:pt>
                <c:pt idx="5046">
                  <c:v>68.652442178371999</c:v>
                </c:pt>
                <c:pt idx="5047">
                  <c:v>68.6549075709015</c:v>
                </c:pt>
                <c:pt idx="5048">
                  <c:v>68.657606212483302</c:v>
                </c:pt>
                <c:pt idx="5049">
                  <c:v>68.660575936473407</c:v>
                </c:pt>
                <c:pt idx="5050">
                  <c:v>68.663787258311899</c:v>
                </c:pt>
                <c:pt idx="5051">
                  <c:v>68.667183935319002</c:v>
                </c:pt>
                <c:pt idx="5052">
                  <c:v>68.670766382650697</c:v>
                </c:pt>
                <c:pt idx="5053">
                  <c:v>68.674507707894705</c:v>
                </c:pt>
                <c:pt idx="5054">
                  <c:v>68.678412133956797</c:v>
                </c:pt>
                <c:pt idx="5055">
                  <c:v>68.682463089070595</c:v>
                </c:pt>
                <c:pt idx="5056">
                  <c:v>68.686693942279703</c:v>
                </c:pt>
                <c:pt idx="5057">
                  <c:v>68.691084031013503</c:v>
                </c:pt>
                <c:pt idx="5058">
                  <c:v>68.695642155029404</c:v>
                </c:pt>
                <c:pt idx="5059">
                  <c:v>68.700362003302999</c:v>
                </c:pt>
                <c:pt idx="5060">
                  <c:v>68.705221864378203</c:v>
                </c:pt>
                <c:pt idx="5061">
                  <c:v>68.710220932648795</c:v>
                </c:pt>
                <c:pt idx="5062">
                  <c:v>68.715377428154</c:v>
                </c:pt>
                <c:pt idx="5063">
                  <c:v>68.720677919391207</c:v>
                </c:pt>
                <c:pt idx="5064">
                  <c:v>68.726108003757304</c:v>
                </c:pt>
                <c:pt idx="5065">
                  <c:v>68.731710455225397</c:v>
                </c:pt>
                <c:pt idx="5066">
                  <c:v>68.737487359727396</c:v>
                </c:pt>
                <c:pt idx="5067">
                  <c:v>68.743396763054704</c:v>
                </c:pt>
                <c:pt idx="5068">
                  <c:v>68.749464382387401</c:v>
                </c:pt>
                <c:pt idx="5069">
                  <c:v>68.755689163579106</c:v>
                </c:pt>
                <c:pt idx="5070">
                  <c:v>68.762058823471506</c:v>
                </c:pt>
                <c:pt idx="5071">
                  <c:v>68.768542967892202</c:v>
                </c:pt>
                <c:pt idx="5072">
                  <c:v>68.775177447389197</c:v>
                </c:pt>
                <c:pt idx="5073">
                  <c:v>68.781947908790201</c:v>
                </c:pt>
                <c:pt idx="5074">
                  <c:v>68.788864223858496</c:v>
                </c:pt>
                <c:pt idx="5075">
                  <c:v>68.797496846202407</c:v>
                </c:pt>
                <c:pt idx="5076">
                  <c:v>68.696892017032795</c:v>
                </c:pt>
                <c:pt idx="5077">
                  <c:v>68.6855482019552</c:v>
                </c:pt>
                <c:pt idx="5078">
                  <c:v>68.685213637229793</c:v>
                </c:pt>
                <c:pt idx="5079">
                  <c:v>68.687153537626401</c:v>
                </c:pt>
                <c:pt idx="5080">
                  <c:v>68.687525598187506</c:v>
                </c:pt>
                <c:pt idx="5081">
                  <c:v>68.688190455686694</c:v>
                </c:pt>
                <c:pt idx="5082">
                  <c:v>68.689141440820904</c:v>
                </c:pt>
                <c:pt idx="5083">
                  <c:v>68.690190193715907</c:v>
                </c:pt>
                <c:pt idx="5084">
                  <c:v>68.691157496901894</c:v>
                </c:pt>
                <c:pt idx="5085">
                  <c:v>68.692061870816403</c:v>
                </c:pt>
                <c:pt idx="5086">
                  <c:v>68.6929275799816</c:v>
                </c:pt>
                <c:pt idx="5087">
                  <c:v>68.693748089935795</c:v>
                </c:pt>
                <c:pt idx="5088">
                  <c:v>68.694534138743805</c:v>
                </c:pt>
                <c:pt idx="5089">
                  <c:v>68.695812442726293</c:v>
                </c:pt>
                <c:pt idx="5090">
                  <c:v>68.697039835108498</c:v>
                </c:pt>
                <c:pt idx="5091">
                  <c:v>68.698223846482094</c:v>
                </c:pt>
                <c:pt idx="5092">
                  <c:v>68.6993694969389</c:v>
                </c:pt>
                <c:pt idx="5093">
                  <c:v>68.700483425753902</c:v>
                </c:pt>
                <c:pt idx="5094">
                  <c:v>68.701568373533107</c:v>
                </c:pt>
                <c:pt idx="5095">
                  <c:v>68.702622303057893</c:v>
                </c:pt>
                <c:pt idx="5096">
                  <c:v>68.703649707409497</c:v>
                </c:pt>
                <c:pt idx="5097">
                  <c:v>68.704656496810003</c:v>
                </c:pt>
                <c:pt idx="5098">
                  <c:v>68.705641872721102</c:v>
                </c:pt>
                <c:pt idx="5099">
                  <c:v>68.706605022847995</c:v>
                </c:pt>
                <c:pt idx="5100">
                  <c:v>68.707548018067399</c:v>
                </c:pt>
                <c:pt idx="5101">
                  <c:v>68.708474434453805</c:v>
                </c:pt>
                <c:pt idx="5102">
                  <c:v>68.709383992657095</c:v>
                </c:pt>
                <c:pt idx="5103">
                  <c:v>68.7102775738106</c:v>
                </c:pt>
                <c:pt idx="5104">
                  <c:v>68.711157558078497</c:v>
                </c:pt>
                <c:pt idx="5105">
                  <c:v>68.712025266065197</c:v>
                </c:pt>
                <c:pt idx="5106">
                  <c:v>68.712880110536702</c:v>
                </c:pt>
                <c:pt idx="5107">
                  <c:v>68.713720031969402</c:v>
                </c:pt>
                <c:pt idx="5108">
                  <c:v>68.714545692649295</c:v>
                </c:pt>
                <c:pt idx="5109">
                  <c:v>68.715357658685605</c:v>
                </c:pt>
                <c:pt idx="5110">
                  <c:v>68.716156449190507</c:v>
                </c:pt>
                <c:pt idx="5111">
                  <c:v>68.716942662848197</c:v>
                </c:pt>
                <c:pt idx="5112">
                  <c:v>68.717722186154305</c:v>
                </c:pt>
                <c:pt idx="5113">
                  <c:v>68.718495104111</c:v>
                </c:pt>
                <c:pt idx="5114">
                  <c:v>68.719257017360206</c:v>
                </c:pt>
                <c:pt idx="5115">
                  <c:v>68.720008438154906</c:v>
                </c:pt>
                <c:pt idx="5116">
                  <c:v>68.720752960698604</c:v>
                </c:pt>
                <c:pt idx="5117">
                  <c:v>68.721495176148395</c:v>
                </c:pt>
                <c:pt idx="5118">
                  <c:v>68.722239304181699</c:v>
                </c:pt>
                <c:pt idx="5119">
                  <c:v>68.722978691517298</c:v>
                </c:pt>
                <c:pt idx="5120">
                  <c:v>68.723708841415601</c:v>
                </c:pt>
                <c:pt idx="5121">
                  <c:v>68.724430082841806</c:v>
                </c:pt>
                <c:pt idx="5122">
                  <c:v>68.725152747385195</c:v>
                </c:pt>
                <c:pt idx="5123">
                  <c:v>68.725870108021695</c:v>
                </c:pt>
                <c:pt idx="5124">
                  <c:v>68.726579045466593</c:v>
                </c:pt>
                <c:pt idx="5125">
                  <c:v>68.727279581603099</c:v>
                </c:pt>
                <c:pt idx="5126">
                  <c:v>68.7279780040963</c:v>
                </c:pt>
                <c:pt idx="5127">
                  <c:v>68.728670696532205</c:v>
                </c:pt>
                <c:pt idx="5128">
                  <c:v>68.729355929017004</c:v>
                </c:pt>
                <c:pt idx="5129">
                  <c:v>68.7300361953139</c:v>
                </c:pt>
                <c:pt idx="5130">
                  <c:v>68.730715224783197</c:v>
                </c:pt>
                <c:pt idx="5131">
                  <c:v>68.731387247586596</c:v>
                </c:pt>
                <c:pt idx="5132">
                  <c:v>68.732052428214999</c:v>
                </c:pt>
                <c:pt idx="5133">
                  <c:v>68.732711016193093</c:v>
                </c:pt>
                <c:pt idx="5134">
                  <c:v>68.733363272512705</c:v>
                </c:pt>
                <c:pt idx="5135">
                  <c:v>68.734009439684101</c:v>
                </c:pt>
                <c:pt idx="5136">
                  <c:v>68.734657092760898</c:v>
                </c:pt>
                <c:pt idx="5137">
                  <c:v>68.7353012371549</c:v>
                </c:pt>
                <c:pt idx="5138">
                  <c:v>68.735939486926597</c:v>
                </c:pt>
                <c:pt idx="5139">
                  <c:v>68.736571961207204</c:v>
                </c:pt>
                <c:pt idx="5140">
                  <c:v>68.737209208605705</c:v>
                </c:pt>
                <c:pt idx="5141">
                  <c:v>68.737844099700695</c:v>
                </c:pt>
                <c:pt idx="5142">
                  <c:v>68.738473199325</c:v>
                </c:pt>
                <c:pt idx="5143">
                  <c:v>68.739096761264605</c:v>
                </c:pt>
                <c:pt idx="5144">
                  <c:v>68.739722309502895</c:v>
                </c:pt>
                <c:pt idx="5145">
                  <c:v>68.7403479652979</c:v>
                </c:pt>
                <c:pt idx="5146">
                  <c:v>68.740977140022807</c:v>
                </c:pt>
                <c:pt idx="5147">
                  <c:v>68.741600664266997</c:v>
                </c:pt>
                <c:pt idx="5148">
                  <c:v>68.742218642288705</c:v>
                </c:pt>
                <c:pt idx="5149">
                  <c:v>68.742834547742703</c:v>
                </c:pt>
                <c:pt idx="5150">
                  <c:v>68.743456897255896</c:v>
                </c:pt>
                <c:pt idx="5151">
                  <c:v>68.744080822761106</c:v>
                </c:pt>
                <c:pt idx="5152">
                  <c:v>68.744698895714805</c:v>
                </c:pt>
                <c:pt idx="5153">
                  <c:v>68.745311312691996</c:v>
                </c:pt>
                <c:pt idx="5154">
                  <c:v>68.745922227136404</c:v>
                </c:pt>
                <c:pt idx="5155">
                  <c:v>68.746539281803194</c:v>
                </c:pt>
                <c:pt idx="5156">
                  <c:v>68.747150616679704</c:v>
                </c:pt>
                <c:pt idx="5157">
                  <c:v>68.747756395838195</c:v>
                </c:pt>
                <c:pt idx="5158">
                  <c:v>68.748359679501206</c:v>
                </c:pt>
                <c:pt idx="5159">
                  <c:v>68.748979797258301</c:v>
                </c:pt>
                <c:pt idx="5160">
                  <c:v>68.749598413188295</c:v>
                </c:pt>
                <c:pt idx="5161">
                  <c:v>68.750210739272305</c:v>
                </c:pt>
                <c:pt idx="5162">
                  <c:v>68.750817147148098</c:v>
                </c:pt>
                <c:pt idx="5163">
                  <c:v>68.751417991160295</c:v>
                </c:pt>
                <c:pt idx="5164">
                  <c:v>68.752013605563604</c:v>
                </c:pt>
                <c:pt idx="5165">
                  <c:v>68.752604297336802</c:v>
                </c:pt>
                <c:pt idx="5166">
                  <c:v>68.753190363472399</c:v>
                </c:pt>
                <c:pt idx="5167">
                  <c:v>68.753772046687601</c:v>
                </c:pt>
                <c:pt idx="5168">
                  <c:v>68.754361444515396</c:v>
                </c:pt>
                <c:pt idx="5169">
                  <c:v>68.754950058651602</c:v>
                </c:pt>
                <c:pt idx="5170">
                  <c:v>68.755533794053406</c:v>
                </c:pt>
                <c:pt idx="5171">
                  <c:v>68.756121821965394</c:v>
                </c:pt>
                <c:pt idx="5172">
                  <c:v>68.756707752221899</c:v>
                </c:pt>
                <c:pt idx="5173">
                  <c:v>68.757288747779697</c:v>
                </c:pt>
                <c:pt idx="5174">
                  <c:v>68.757865105753595</c:v>
                </c:pt>
                <c:pt idx="5175">
                  <c:v>68.758437088375402</c:v>
                </c:pt>
                <c:pt idx="5176">
                  <c:v>68.759004929009805</c:v>
                </c:pt>
                <c:pt idx="5177">
                  <c:v>68.759573019322303</c:v>
                </c:pt>
                <c:pt idx="5178">
                  <c:v>68.760149499566097</c:v>
                </c:pt>
                <c:pt idx="5179">
                  <c:v>68.760721393981797</c:v>
                </c:pt>
                <c:pt idx="5180">
                  <c:v>68.7612889415973</c:v>
                </c:pt>
                <c:pt idx="5181">
                  <c:v>68.761874350516393</c:v>
                </c:pt>
                <c:pt idx="5182">
                  <c:v>68.762461634361003</c:v>
                </c:pt>
                <c:pt idx="5183">
                  <c:v>68.763043177470806</c:v>
                </c:pt>
                <c:pt idx="5184">
                  <c:v>68.763619401009905</c:v>
                </c:pt>
                <c:pt idx="5185">
                  <c:v>68.764210231524203</c:v>
                </c:pt>
                <c:pt idx="5186">
                  <c:v>68.764802016538496</c:v>
                </c:pt>
                <c:pt idx="5187">
                  <c:v>68.765388170441994</c:v>
                </c:pt>
                <c:pt idx="5188">
                  <c:v>68.765969107360803</c:v>
                </c:pt>
                <c:pt idx="5189">
                  <c:v>68.7665451707541</c:v>
                </c:pt>
                <c:pt idx="5190">
                  <c:v>68.767121554175006</c:v>
                </c:pt>
                <c:pt idx="5191">
                  <c:v>68.767707729925505</c:v>
                </c:pt>
                <c:pt idx="5192">
                  <c:v>68.7682884356486</c:v>
                </c:pt>
                <c:pt idx="5193">
                  <c:v>68.7688641234746</c:v>
                </c:pt>
                <c:pt idx="5194">
                  <c:v>68.769435136167104</c:v>
                </c:pt>
                <c:pt idx="5195">
                  <c:v>68.770001661829696</c:v>
                </c:pt>
                <c:pt idx="5196">
                  <c:v>68.7705770096442</c:v>
                </c:pt>
                <c:pt idx="5197">
                  <c:v>68.771151670842997</c:v>
                </c:pt>
                <c:pt idx="5198">
                  <c:v>68.771721326753607</c:v>
                </c:pt>
                <c:pt idx="5199">
                  <c:v>68.772286327641197</c:v>
                </c:pt>
                <c:pt idx="5200">
                  <c:v>68.772846982978194</c:v>
                </c:pt>
                <c:pt idx="5201">
                  <c:v>68.773403603521103</c:v>
                </c:pt>
                <c:pt idx="5202">
                  <c:v>68.773956473995696</c:v>
                </c:pt>
                <c:pt idx="5203">
                  <c:v>68.774505781566603</c:v>
                </c:pt>
                <c:pt idx="5204">
                  <c:v>68.775051733446503</c:v>
                </c:pt>
                <c:pt idx="5205">
                  <c:v>68.775594548487305</c:v>
                </c:pt>
                <c:pt idx="5206">
                  <c:v>68.776134487973295</c:v>
                </c:pt>
                <c:pt idx="5207">
                  <c:v>68.776671706241899</c:v>
                </c:pt>
                <c:pt idx="5208">
                  <c:v>68.777206322672995</c:v>
                </c:pt>
                <c:pt idx="5209">
                  <c:v>68.777738446110504</c:v>
                </c:pt>
                <c:pt idx="5210">
                  <c:v>68.778268114653301</c:v>
                </c:pt>
                <c:pt idx="5211">
                  <c:v>68.778795479965694</c:v>
                </c:pt>
                <c:pt idx="5212">
                  <c:v>68.779320705194806</c:v>
                </c:pt>
                <c:pt idx="5213">
                  <c:v>68.779843865038998</c:v>
                </c:pt>
                <c:pt idx="5214">
                  <c:v>68.780365028317803</c:v>
                </c:pt>
                <c:pt idx="5215">
                  <c:v>68.780884258493799</c:v>
                </c:pt>
                <c:pt idx="5216">
                  <c:v>68.781401614246803</c:v>
                </c:pt>
                <c:pt idx="5217">
                  <c:v>68.781917350003297</c:v>
                </c:pt>
                <c:pt idx="5218">
                  <c:v>68.782431335515597</c:v>
                </c:pt>
                <c:pt idx="5219">
                  <c:v>68.782943622571295</c:v>
                </c:pt>
                <c:pt idx="5220">
                  <c:v>68.783454254142598</c:v>
                </c:pt>
                <c:pt idx="5221">
                  <c:v>68.783964859088499</c:v>
                </c:pt>
                <c:pt idx="5222">
                  <c:v>68.784490735043704</c:v>
                </c:pt>
                <c:pt idx="5223">
                  <c:v>68.785048162563797</c:v>
                </c:pt>
                <c:pt idx="5224">
                  <c:v>68.785638786770207</c:v>
                </c:pt>
                <c:pt idx="5225">
                  <c:v>68.786263014307195</c:v>
                </c:pt>
                <c:pt idx="5226">
                  <c:v>68.786921949030003</c:v>
                </c:pt>
                <c:pt idx="5227">
                  <c:v>68.787616339241097</c:v>
                </c:pt>
                <c:pt idx="5228">
                  <c:v>68.788346549223306</c:v>
                </c:pt>
                <c:pt idx="5229">
                  <c:v>68.789115001719907</c:v>
                </c:pt>
                <c:pt idx="5230">
                  <c:v>68.789921849429305</c:v>
                </c:pt>
                <c:pt idx="5231">
                  <c:v>68.790766816835202</c:v>
                </c:pt>
                <c:pt idx="5232">
                  <c:v>68.791645047403904</c:v>
                </c:pt>
                <c:pt idx="5233">
                  <c:v>68.792541626170603</c:v>
                </c:pt>
                <c:pt idx="5234">
                  <c:v>68.793457509943806</c:v>
                </c:pt>
                <c:pt idx="5235">
                  <c:v>68.794388049819005</c:v>
                </c:pt>
                <c:pt idx="5236">
                  <c:v>68.795339909655695</c:v>
                </c:pt>
                <c:pt idx="5237">
                  <c:v>68.796323523031703</c:v>
                </c:pt>
                <c:pt idx="5238">
                  <c:v>68.797341166081296</c:v>
                </c:pt>
                <c:pt idx="5239">
                  <c:v>68.798413412024402</c:v>
                </c:pt>
                <c:pt idx="5240">
                  <c:v>68.799395714663305</c:v>
                </c:pt>
                <c:pt idx="5241">
                  <c:v>68.784864070551507</c:v>
                </c:pt>
                <c:pt idx="5242">
                  <c:v>68.775114416393805</c:v>
                </c:pt>
                <c:pt idx="5243">
                  <c:v>68.765306067983204</c:v>
                </c:pt>
                <c:pt idx="5244">
                  <c:v>68.7554604992892</c:v>
                </c:pt>
                <c:pt idx="5245">
                  <c:v>68.745582496784905</c:v>
                </c:pt>
                <c:pt idx="5246">
                  <c:v>68.7356774830821</c:v>
                </c:pt>
                <c:pt idx="5247">
                  <c:v>68.725750138481601</c:v>
                </c:pt>
                <c:pt idx="5248">
                  <c:v>68.715805553599907</c:v>
                </c:pt>
                <c:pt idx="5249">
                  <c:v>68.705846592705996</c:v>
                </c:pt>
                <c:pt idx="5250">
                  <c:v>68.695875378936805</c:v>
                </c:pt>
                <c:pt idx="5251">
                  <c:v>68.685894824245295</c:v>
                </c:pt>
                <c:pt idx="5252">
                  <c:v>68.675906500026301</c:v>
                </c:pt>
                <c:pt idx="5253">
                  <c:v>68.665911707692601</c:v>
                </c:pt>
                <c:pt idx="5254">
                  <c:v>68.655911616620202</c:v>
                </c:pt>
                <c:pt idx="5255">
                  <c:v>68.645907801460595</c:v>
                </c:pt>
                <c:pt idx="5256">
                  <c:v>68.635902298279007</c:v>
                </c:pt>
                <c:pt idx="5257">
                  <c:v>68.625898228611703</c:v>
                </c:pt>
                <c:pt idx="5258">
                  <c:v>68.615895138000695</c:v>
                </c:pt>
                <c:pt idx="5259">
                  <c:v>68.605893548256802</c:v>
                </c:pt>
                <c:pt idx="5260">
                  <c:v>68.595894188442401</c:v>
                </c:pt>
                <c:pt idx="5261">
                  <c:v>68.585896222559896</c:v>
                </c:pt>
                <c:pt idx="5262">
                  <c:v>68.575894460286506</c:v>
                </c:pt>
                <c:pt idx="5263">
                  <c:v>68.565893849021293</c:v>
                </c:pt>
                <c:pt idx="5264">
                  <c:v>68.5558941681183</c:v>
                </c:pt>
                <c:pt idx="5265">
                  <c:v>68.545895068492996</c:v>
                </c:pt>
                <c:pt idx="5266">
                  <c:v>68.535896090994896</c:v>
                </c:pt>
                <c:pt idx="5267">
                  <c:v>68.525899723726099</c:v>
                </c:pt>
                <c:pt idx="5268">
                  <c:v>68.515905099873706</c:v>
                </c:pt>
                <c:pt idx="5269">
                  <c:v>68.505912248306501</c:v>
                </c:pt>
                <c:pt idx="5270">
                  <c:v>68.495922407424501</c:v>
                </c:pt>
                <c:pt idx="5271">
                  <c:v>68.485934725012996</c:v>
                </c:pt>
                <c:pt idx="5272">
                  <c:v>68.475950331191399</c:v>
                </c:pt>
                <c:pt idx="5273">
                  <c:v>68.465969610484805</c:v>
                </c:pt>
                <c:pt idx="5274">
                  <c:v>68.455992621289596</c:v>
                </c:pt>
                <c:pt idx="5275">
                  <c:v>68.446018409730698</c:v>
                </c:pt>
                <c:pt idx="5276">
                  <c:v>68.436047677525096</c:v>
                </c:pt>
                <c:pt idx="5277">
                  <c:v>68.426079751007507</c:v>
                </c:pt>
                <c:pt idx="5278">
                  <c:v>68.4161140082402</c:v>
                </c:pt>
                <c:pt idx="5279">
                  <c:v>68.406151168980898</c:v>
                </c:pt>
                <c:pt idx="5280">
                  <c:v>68.396191445725805</c:v>
                </c:pt>
                <c:pt idx="5281">
                  <c:v>68.392526622606596</c:v>
                </c:pt>
                <c:pt idx="5282">
                  <c:v>68.390749020401898</c:v>
                </c:pt>
                <c:pt idx="5283">
                  <c:v>68.390977475355996</c:v>
                </c:pt>
                <c:pt idx="5284">
                  <c:v>68.392267636128395</c:v>
                </c:pt>
                <c:pt idx="5285">
                  <c:v>68.3940651829638</c:v>
                </c:pt>
                <c:pt idx="5286">
                  <c:v>68.396146095155004</c:v>
                </c:pt>
                <c:pt idx="5287">
                  <c:v>68.398480114847999</c:v>
                </c:pt>
                <c:pt idx="5288">
                  <c:v>68.401087163095795</c:v>
                </c:pt>
                <c:pt idx="5289">
                  <c:v>68.4039319619</c:v>
                </c:pt>
                <c:pt idx="5290">
                  <c:v>68.406949182165903</c:v>
                </c:pt>
                <c:pt idx="5291">
                  <c:v>68.410126393672996</c:v>
                </c:pt>
                <c:pt idx="5292">
                  <c:v>68.413486773171599</c:v>
                </c:pt>
                <c:pt idx="5293">
                  <c:v>68.417038238289095</c:v>
                </c:pt>
                <c:pt idx="5294">
                  <c:v>68.420743336573693</c:v>
                </c:pt>
                <c:pt idx="5295">
                  <c:v>68.424594686049005</c:v>
                </c:pt>
                <c:pt idx="5296">
                  <c:v>68.428592564979994</c:v>
                </c:pt>
                <c:pt idx="5297">
                  <c:v>68.432736269611993</c:v>
                </c:pt>
                <c:pt idx="5298">
                  <c:v>68.437093243616602</c:v>
                </c:pt>
                <c:pt idx="5299">
                  <c:v>68.441616039567606</c:v>
                </c:pt>
                <c:pt idx="5300">
                  <c:v>68.446310106424804</c:v>
                </c:pt>
                <c:pt idx="5301">
                  <c:v>68.451172067612603</c:v>
                </c:pt>
                <c:pt idx="5302">
                  <c:v>68.4562230248589</c:v>
                </c:pt>
                <c:pt idx="5303">
                  <c:v>68.461432407237893</c:v>
                </c:pt>
                <c:pt idx="5304">
                  <c:v>68.466777979517104</c:v>
                </c:pt>
                <c:pt idx="5305">
                  <c:v>68.472270926322807</c:v>
                </c:pt>
                <c:pt idx="5306">
                  <c:v>68.477921474261606</c:v>
                </c:pt>
                <c:pt idx="5307">
                  <c:v>68.483711853987501</c:v>
                </c:pt>
                <c:pt idx="5308">
                  <c:v>68.489617020337406</c:v>
                </c:pt>
                <c:pt idx="5309">
                  <c:v>68.495641201326194</c:v>
                </c:pt>
                <c:pt idx="5310">
                  <c:v>68.5017931530044</c:v>
                </c:pt>
                <c:pt idx="5311">
                  <c:v>68.508076982886195</c:v>
                </c:pt>
                <c:pt idx="5312">
                  <c:v>68.514488571405096</c:v>
                </c:pt>
                <c:pt idx="5313">
                  <c:v>68.521010702211797</c:v>
                </c:pt>
                <c:pt idx="5314">
                  <c:v>68.527659333142694</c:v>
                </c:pt>
                <c:pt idx="5315">
                  <c:v>68.535988428735195</c:v>
                </c:pt>
                <c:pt idx="5316">
                  <c:v>68.471464458886203</c:v>
                </c:pt>
                <c:pt idx="5317">
                  <c:v>68.435061824499897</c:v>
                </c:pt>
                <c:pt idx="5318">
                  <c:v>68.435686908933803</c:v>
                </c:pt>
                <c:pt idx="5319">
                  <c:v>68.436533911760193</c:v>
                </c:pt>
                <c:pt idx="5320">
                  <c:v>68.436843681643396</c:v>
                </c:pt>
                <c:pt idx="5321">
                  <c:v>68.437401794027394</c:v>
                </c:pt>
                <c:pt idx="5322">
                  <c:v>68.438094531126097</c:v>
                </c:pt>
                <c:pt idx="5323">
                  <c:v>68.438768157618796</c:v>
                </c:pt>
                <c:pt idx="5324">
                  <c:v>68.439411341834202</c:v>
                </c:pt>
                <c:pt idx="5325">
                  <c:v>68.4400277740246</c:v>
                </c:pt>
                <c:pt idx="5326">
                  <c:v>68.440625725862603</c:v>
                </c:pt>
                <c:pt idx="5327">
                  <c:v>68.441203126669393</c:v>
                </c:pt>
                <c:pt idx="5328">
                  <c:v>68.442356928340203</c:v>
                </c:pt>
                <c:pt idx="5329">
                  <c:v>68.443465850840397</c:v>
                </c:pt>
                <c:pt idx="5330">
                  <c:v>68.444535122877596</c:v>
                </c:pt>
                <c:pt idx="5331">
                  <c:v>68.445565630793297</c:v>
                </c:pt>
                <c:pt idx="5332">
                  <c:v>68.446562546111593</c:v>
                </c:pt>
                <c:pt idx="5333">
                  <c:v>68.447531250744504</c:v>
                </c:pt>
                <c:pt idx="5334">
                  <c:v>68.448472629621904</c:v>
                </c:pt>
                <c:pt idx="5335">
                  <c:v>68.4493872665997</c:v>
                </c:pt>
                <c:pt idx="5336">
                  <c:v>68.450278348526496</c:v>
                </c:pt>
                <c:pt idx="5337">
                  <c:v>68.451148517733003</c:v>
                </c:pt>
                <c:pt idx="5338">
                  <c:v>68.4519982911131</c:v>
                </c:pt>
                <c:pt idx="5339">
                  <c:v>68.452829437587994</c:v>
                </c:pt>
                <c:pt idx="5340">
                  <c:v>68.453644261449995</c:v>
                </c:pt>
                <c:pt idx="5341">
                  <c:v>68.454444159477205</c:v>
                </c:pt>
                <c:pt idx="5342">
                  <c:v>68.455229076243896</c:v>
                </c:pt>
                <c:pt idx="5343">
                  <c:v>68.455997989266606</c:v>
                </c:pt>
                <c:pt idx="5344">
                  <c:v>68.456751706506694</c:v>
                </c:pt>
                <c:pt idx="5345">
                  <c:v>68.457490948569003</c:v>
                </c:pt>
                <c:pt idx="5346">
                  <c:v>68.458216429704805</c:v>
                </c:pt>
                <c:pt idx="5347">
                  <c:v>68.458930901570696</c:v>
                </c:pt>
                <c:pt idx="5348">
                  <c:v>68.459636409884894</c:v>
                </c:pt>
                <c:pt idx="5349">
                  <c:v>68.460331420615802</c:v>
                </c:pt>
                <c:pt idx="5350">
                  <c:v>68.461017691080698</c:v>
                </c:pt>
                <c:pt idx="5351">
                  <c:v>68.461695434920003</c:v>
                </c:pt>
                <c:pt idx="5352">
                  <c:v>68.4623688787795</c:v>
                </c:pt>
                <c:pt idx="5353">
                  <c:v>68.463038477421307</c:v>
                </c:pt>
                <c:pt idx="5354">
                  <c:v>68.463701289682007</c:v>
                </c:pt>
                <c:pt idx="5355">
                  <c:v>68.464357539437501</c:v>
                </c:pt>
                <c:pt idx="5356">
                  <c:v>68.465007566576304</c:v>
                </c:pt>
                <c:pt idx="5357">
                  <c:v>68.465653785793904</c:v>
                </c:pt>
                <c:pt idx="5358">
                  <c:v>68.466296364141698</c:v>
                </c:pt>
                <c:pt idx="5359">
                  <c:v>68.466933201786006</c:v>
                </c:pt>
                <c:pt idx="5360">
                  <c:v>68.467561846429206</c:v>
                </c:pt>
                <c:pt idx="5361">
                  <c:v>68.468182491124594</c:v>
                </c:pt>
                <c:pt idx="5362">
                  <c:v>68.468798147468405</c:v>
                </c:pt>
                <c:pt idx="5363">
                  <c:v>68.469409076474193</c:v>
                </c:pt>
                <c:pt idx="5364">
                  <c:v>68.470012769581302</c:v>
                </c:pt>
                <c:pt idx="5365">
                  <c:v>68.470607847300599</c:v>
                </c:pt>
                <c:pt idx="5366">
                  <c:v>68.471201372952606</c:v>
                </c:pt>
                <c:pt idx="5367">
                  <c:v>68.471790088229596</c:v>
                </c:pt>
                <c:pt idx="5368">
                  <c:v>68.472379376040706</c:v>
                </c:pt>
                <c:pt idx="5369">
                  <c:v>68.472964805003798</c:v>
                </c:pt>
                <c:pt idx="5370">
                  <c:v>68.473544275024594</c:v>
                </c:pt>
                <c:pt idx="5371">
                  <c:v>68.474119393449996</c:v>
                </c:pt>
                <c:pt idx="5372">
                  <c:v>68.474693448256403</c:v>
                </c:pt>
                <c:pt idx="5373">
                  <c:v>68.475263725376195</c:v>
                </c:pt>
                <c:pt idx="5374">
                  <c:v>68.475834407854805</c:v>
                </c:pt>
                <c:pt idx="5375">
                  <c:v>68.476405272082502</c:v>
                </c:pt>
                <c:pt idx="5376">
                  <c:v>68.476972289223795</c:v>
                </c:pt>
                <c:pt idx="5377">
                  <c:v>68.477533546439105</c:v>
                </c:pt>
                <c:pt idx="5378">
                  <c:v>68.478089165330104</c:v>
                </c:pt>
                <c:pt idx="5379">
                  <c:v>68.478639359355398</c:v>
                </c:pt>
                <c:pt idx="5380">
                  <c:v>68.479192183852604</c:v>
                </c:pt>
                <c:pt idx="5381">
                  <c:v>68.479749219895794</c:v>
                </c:pt>
                <c:pt idx="5382">
                  <c:v>68.480300741091597</c:v>
                </c:pt>
                <c:pt idx="5383">
                  <c:v>68.480848641947304</c:v>
                </c:pt>
                <c:pt idx="5384">
                  <c:v>68.481396759439406</c:v>
                </c:pt>
                <c:pt idx="5385">
                  <c:v>68.481939616873603</c:v>
                </c:pt>
                <c:pt idx="5386">
                  <c:v>68.482480694180197</c:v>
                </c:pt>
                <c:pt idx="5387">
                  <c:v>68.483026600513597</c:v>
                </c:pt>
                <c:pt idx="5388">
                  <c:v>68.483567302967401</c:v>
                </c:pt>
                <c:pt idx="5389">
                  <c:v>68.484102758375002</c:v>
                </c:pt>
                <c:pt idx="5390">
                  <c:v>68.484633203085906</c:v>
                </c:pt>
                <c:pt idx="5391">
                  <c:v>68.485158952936402</c:v>
                </c:pt>
                <c:pt idx="5392">
                  <c:v>68.485683124944302</c:v>
                </c:pt>
                <c:pt idx="5393">
                  <c:v>68.486211174974002</c:v>
                </c:pt>
                <c:pt idx="5394">
                  <c:v>68.486740371469295</c:v>
                </c:pt>
                <c:pt idx="5395">
                  <c:v>68.487266619784407</c:v>
                </c:pt>
                <c:pt idx="5396">
                  <c:v>68.4877880191695</c:v>
                </c:pt>
                <c:pt idx="5397">
                  <c:v>68.488304910062396</c:v>
                </c:pt>
                <c:pt idx="5398">
                  <c:v>68.488817621581603</c:v>
                </c:pt>
                <c:pt idx="5399">
                  <c:v>68.489326345131303</c:v>
                </c:pt>
                <c:pt idx="5400">
                  <c:v>68.489845567920895</c:v>
                </c:pt>
                <c:pt idx="5401">
                  <c:v>68.490365104763399</c:v>
                </c:pt>
                <c:pt idx="5402">
                  <c:v>68.490879939981099</c:v>
                </c:pt>
                <c:pt idx="5403">
                  <c:v>68.491390271595193</c:v>
                </c:pt>
                <c:pt idx="5404">
                  <c:v>68.491896336790902</c:v>
                </c:pt>
                <c:pt idx="5405">
                  <c:v>68.492401423425804</c:v>
                </c:pt>
                <c:pt idx="5406">
                  <c:v>68.492911573136197</c:v>
                </c:pt>
                <c:pt idx="5407">
                  <c:v>68.493431711586794</c:v>
                </c:pt>
                <c:pt idx="5408">
                  <c:v>68.493951799191606</c:v>
                </c:pt>
                <c:pt idx="5409">
                  <c:v>68.494466930538707</c:v>
                </c:pt>
                <c:pt idx="5410">
                  <c:v>68.494977351798497</c:v>
                </c:pt>
                <c:pt idx="5411">
                  <c:v>68.495483328241406</c:v>
                </c:pt>
                <c:pt idx="5412">
                  <c:v>68.495985098790598</c:v>
                </c:pt>
                <c:pt idx="5413">
                  <c:v>68.496493164148703</c:v>
                </c:pt>
                <c:pt idx="5414">
                  <c:v>68.497000202682301</c:v>
                </c:pt>
                <c:pt idx="5415">
                  <c:v>68.497502691525199</c:v>
                </c:pt>
                <c:pt idx="5416">
                  <c:v>68.498000892401294</c:v>
                </c:pt>
                <c:pt idx="5417">
                  <c:v>68.498504387669996</c:v>
                </c:pt>
                <c:pt idx="5418">
                  <c:v>68.499006450369706</c:v>
                </c:pt>
                <c:pt idx="5419">
                  <c:v>68.499504016209897</c:v>
                </c:pt>
                <c:pt idx="5420">
                  <c:v>68.499997358678598</c:v>
                </c:pt>
                <c:pt idx="5421">
                  <c:v>68.500486719747897</c:v>
                </c:pt>
                <c:pt idx="5422">
                  <c:v>68.500972315646607</c:v>
                </c:pt>
                <c:pt idx="5423">
                  <c:v>68.5014543404139</c:v>
                </c:pt>
                <c:pt idx="5424">
                  <c:v>68.501932969051694</c:v>
                </c:pt>
                <c:pt idx="5425">
                  <c:v>68.502408372290503</c:v>
                </c:pt>
                <c:pt idx="5426">
                  <c:v>68.502880712759307</c:v>
                </c:pt>
                <c:pt idx="5427">
                  <c:v>68.503350120637606</c:v>
                </c:pt>
                <c:pt idx="5428">
                  <c:v>68.503816715047705</c:v>
                </c:pt>
                <c:pt idx="5429">
                  <c:v>68.504280605331999</c:v>
                </c:pt>
                <c:pt idx="5430">
                  <c:v>68.504741892129402</c:v>
                </c:pt>
                <c:pt idx="5431">
                  <c:v>68.505200668315894</c:v>
                </c:pt>
                <c:pt idx="5432">
                  <c:v>68.505657019775299</c:v>
                </c:pt>
                <c:pt idx="5433">
                  <c:v>68.506111026232603</c:v>
                </c:pt>
                <c:pt idx="5434">
                  <c:v>68.506562761669002</c:v>
                </c:pt>
                <c:pt idx="5435">
                  <c:v>68.507012295020402</c:v>
                </c:pt>
                <c:pt idx="5436">
                  <c:v>68.507459718091397</c:v>
                </c:pt>
                <c:pt idx="5437">
                  <c:v>68.507905099116698</c:v>
                </c:pt>
                <c:pt idx="5438">
                  <c:v>68.508348492371795</c:v>
                </c:pt>
                <c:pt idx="5439">
                  <c:v>68.508789948849</c:v>
                </c:pt>
                <c:pt idx="5440">
                  <c:v>68.509229516329498</c:v>
                </c:pt>
                <c:pt idx="5441">
                  <c:v>68.509667239657105</c:v>
                </c:pt>
                <c:pt idx="5442">
                  <c:v>68.510103161063995</c:v>
                </c:pt>
                <c:pt idx="5443">
                  <c:v>68.510537320359802</c:v>
                </c:pt>
                <c:pt idx="5444">
                  <c:v>68.510969942097702</c:v>
                </c:pt>
                <c:pt idx="5445">
                  <c:v>68.511400870258996</c:v>
                </c:pt>
                <c:pt idx="5446">
                  <c:v>68.511830137768399</c:v>
                </c:pt>
                <c:pt idx="5447">
                  <c:v>68.512257776709006</c:v>
                </c:pt>
                <c:pt idx="5448">
                  <c:v>68.512683817670705</c:v>
                </c:pt>
                <c:pt idx="5449">
                  <c:v>68.513108289397906</c:v>
                </c:pt>
                <c:pt idx="5450">
                  <c:v>68.513531228884204</c:v>
                </c:pt>
                <c:pt idx="5451">
                  <c:v>68.513952703590803</c:v>
                </c:pt>
                <c:pt idx="5452">
                  <c:v>68.514372754535103</c:v>
                </c:pt>
                <c:pt idx="5453">
                  <c:v>68.514791425060594</c:v>
                </c:pt>
                <c:pt idx="5454">
                  <c:v>68.515208736216294</c:v>
                </c:pt>
                <c:pt idx="5455">
                  <c:v>68.515624705592401</c:v>
                </c:pt>
                <c:pt idx="5456">
                  <c:v>68.516039350044807</c:v>
                </c:pt>
                <c:pt idx="5457">
                  <c:v>68.516452685920797</c:v>
                </c:pt>
                <c:pt idx="5458">
                  <c:v>68.516864729065503</c:v>
                </c:pt>
                <c:pt idx="5459">
                  <c:v>68.517275494567599</c:v>
                </c:pt>
                <c:pt idx="5460">
                  <c:v>68.517689634328207</c:v>
                </c:pt>
                <c:pt idx="5461">
                  <c:v>68.518117599756707</c:v>
                </c:pt>
                <c:pt idx="5462">
                  <c:v>68.518560185799899</c:v>
                </c:pt>
                <c:pt idx="5463">
                  <c:v>68.519033450939901</c:v>
                </c:pt>
                <c:pt idx="5464">
                  <c:v>68.519522661456804</c:v>
                </c:pt>
                <c:pt idx="5465">
                  <c:v>68.520043570229006</c:v>
                </c:pt>
                <c:pt idx="5466">
                  <c:v>68.520594782912895</c:v>
                </c:pt>
                <c:pt idx="5467">
                  <c:v>68.521175276255306</c:v>
                </c:pt>
                <c:pt idx="5468">
                  <c:v>68.521784699227595</c:v>
                </c:pt>
                <c:pt idx="5469">
                  <c:v>68.522422118810994</c:v>
                </c:pt>
                <c:pt idx="5470">
                  <c:v>68.523088053676005</c:v>
                </c:pt>
                <c:pt idx="5471">
                  <c:v>68.523786768280104</c:v>
                </c:pt>
                <c:pt idx="5472">
                  <c:v>68.524519016133397</c:v>
                </c:pt>
                <c:pt idx="5473">
                  <c:v>68.525276160508398</c:v>
                </c:pt>
                <c:pt idx="5474">
                  <c:v>68.526057276401204</c:v>
                </c:pt>
                <c:pt idx="5475">
                  <c:v>68.526855042565501</c:v>
                </c:pt>
                <c:pt idx="5476">
                  <c:v>68.527675578155893</c:v>
                </c:pt>
                <c:pt idx="5477">
                  <c:v>68.528531055609406</c:v>
                </c:pt>
                <c:pt idx="5478">
                  <c:v>68.529282535602803</c:v>
                </c:pt>
                <c:pt idx="5479">
                  <c:v>68.529819575628693</c:v>
                </c:pt>
                <c:pt idx="5480">
                  <c:v>68.512250519317007</c:v>
                </c:pt>
                <c:pt idx="5481">
                  <c:v>68.503408228997401</c:v>
                </c:pt>
                <c:pt idx="5482">
                  <c:v>68.494482262827802</c:v>
                </c:pt>
                <c:pt idx="5483">
                  <c:v>68.485525763180902</c:v>
                </c:pt>
                <c:pt idx="5484">
                  <c:v>68.476542869129702</c:v>
                </c:pt>
                <c:pt idx="5485">
                  <c:v>68.467537036991999</c:v>
                </c:pt>
                <c:pt idx="5486">
                  <c:v>68.458512212882894</c:v>
                </c:pt>
                <c:pt idx="5487">
                  <c:v>68.449469902311293</c:v>
                </c:pt>
                <c:pt idx="5488">
                  <c:v>68.440411589135195</c:v>
                </c:pt>
                <c:pt idx="5489">
                  <c:v>68.4313387926084</c:v>
                </c:pt>
                <c:pt idx="5490">
                  <c:v>68.422253787077594</c:v>
                </c:pt>
                <c:pt idx="5491">
                  <c:v>68.413158151619299</c:v>
                </c:pt>
                <c:pt idx="5492">
                  <c:v>68.404054961013799</c:v>
                </c:pt>
                <c:pt idx="5493">
                  <c:v>68.394943313043896</c:v>
                </c:pt>
                <c:pt idx="5494">
                  <c:v>68.385824169575102</c:v>
                </c:pt>
                <c:pt idx="5495">
                  <c:v>68.3766955370115</c:v>
                </c:pt>
                <c:pt idx="5496">
                  <c:v>68.367559402926702</c:v>
                </c:pt>
                <c:pt idx="5497">
                  <c:v>68.358417085055805</c:v>
                </c:pt>
                <c:pt idx="5498">
                  <c:v>68.349268448802405</c:v>
                </c:pt>
                <c:pt idx="5499">
                  <c:v>68.340115863927593</c:v>
                </c:pt>
                <c:pt idx="5500">
                  <c:v>68.330958098952195</c:v>
                </c:pt>
                <c:pt idx="5501">
                  <c:v>68.321795754209504</c:v>
                </c:pt>
                <c:pt idx="5502">
                  <c:v>68.312629041495697</c:v>
                </c:pt>
                <c:pt idx="5503">
                  <c:v>68.303458972127601</c:v>
                </c:pt>
                <c:pt idx="5504">
                  <c:v>68.294286636312705</c:v>
                </c:pt>
                <c:pt idx="5505">
                  <c:v>68.285112734219098</c:v>
                </c:pt>
                <c:pt idx="5506">
                  <c:v>68.275935873412905</c:v>
                </c:pt>
                <c:pt idx="5507">
                  <c:v>68.266756324943003</c:v>
                </c:pt>
                <c:pt idx="5508">
                  <c:v>68.257605918960607</c:v>
                </c:pt>
                <c:pt idx="5509">
                  <c:v>68.248222758343204</c:v>
                </c:pt>
                <c:pt idx="5510">
                  <c:v>68.238917107510403</c:v>
                </c:pt>
                <c:pt idx="5511">
                  <c:v>68.229609338972494</c:v>
                </c:pt>
                <c:pt idx="5512">
                  <c:v>68.220300495805802</c:v>
                </c:pt>
                <c:pt idx="5513">
                  <c:v>68.210991666067898</c:v>
                </c:pt>
                <c:pt idx="5514">
                  <c:v>68.201683248822206</c:v>
                </c:pt>
                <c:pt idx="5515">
                  <c:v>68.192375368940105</c:v>
                </c:pt>
                <c:pt idx="5516">
                  <c:v>68.183067877306598</c:v>
                </c:pt>
                <c:pt idx="5517">
                  <c:v>68.173761196794601</c:v>
                </c:pt>
                <c:pt idx="5518">
                  <c:v>68.1644554555768</c:v>
                </c:pt>
                <c:pt idx="5519">
                  <c:v>68.155150740619902</c:v>
                </c:pt>
                <c:pt idx="5520">
                  <c:v>68.1458471499827</c:v>
                </c:pt>
                <c:pt idx="5521">
                  <c:v>68.142436899241602</c:v>
                </c:pt>
                <c:pt idx="5522">
                  <c:v>68.140816628146396</c:v>
                </c:pt>
                <c:pt idx="5523">
                  <c:v>68.1410055764578</c:v>
                </c:pt>
                <c:pt idx="5524">
                  <c:v>68.142308012881898</c:v>
                </c:pt>
                <c:pt idx="5525">
                  <c:v>68.144041597101307</c:v>
                </c:pt>
                <c:pt idx="5526">
                  <c:v>68.146026641728497</c:v>
                </c:pt>
                <c:pt idx="5527">
                  <c:v>68.148290859370604</c:v>
                </c:pt>
                <c:pt idx="5528">
                  <c:v>68.150812629526598</c:v>
                </c:pt>
                <c:pt idx="5529">
                  <c:v>68.153515832686494</c:v>
                </c:pt>
                <c:pt idx="5530">
                  <c:v>68.156409080247599</c:v>
                </c:pt>
                <c:pt idx="5531">
                  <c:v>68.159469727682705</c:v>
                </c:pt>
                <c:pt idx="5532">
                  <c:v>68.162667066359703</c:v>
                </c:pt>
                <c:pt idx="5533">
                  <c:v>68.166020397695803</c:v>
                </c:pt>
                <c:pt idx="5534">
                  <c:v>68.169598470538205</c:v>
                </c:pt>
                <c:pt idx="5535">
                  <c:v>68.173375184039799</c:v>
                </c:pt>
                <c:pt idx="5536">
                  <c:v>68.177345985939894</c:v>
                </c:pt>
                <c:pt idx="5537">
                  <c:v>68.181494811348301</c:v>
                </c:pt>
                <c:pt idx="5538">
                  <c:v>68.185806177647507</c:v>
                </c:pt>
                <c:pt idx="5539">
                  <c:v>68.190271767281601</c:v>
                </c:pt>
                <c:pt idx="5540">
                  <c:v>68.194882770641897</c:v>
                </c:pt>
                <c:pt idx="5541">
                  <c:v>68.199635071942893</c:v>
                </c:pt>
                <c:pt idx="5542">
                  <c:v>68.204528684448505</c:v>
                </c:pt>
                <c:pt idx="5543">
                  <c:v>68.209580809390502</c:v>
                </c:pt>
                <c:pt idx="5544">
                  <c:v>68.214794971612307</c:v>
                </c:pt>
                <c:pt idx="5545">
                  <c:v>68.220143016524901</c:v>
                </c:pt>
                <c:pt idx="5546">
                  <c:v>68.2256178771988</c:v>
                </c:pt>
                <c:pt idx="5547">
                  <c:v>68.231218891495203</c:v>
                </c:pt>
                <c:pt idx="5548">
                  <c:v>68.236953003478305</c:v>
                </c:pt>
                <c:pt idx="5549">
                  <c:v>68.242801999292396</c:v>
                </c:pt>
                <c:pt idx="5550">
                  <c:v>68.248762806401103</c:v>
                </c:pt>
                <c:pt idx="5551">
                  <c:v>68.254834618058695</c:v>
                </c:pt>
                <c:pt idx="5552">
                  <c:v>68.261016348637199</c:v>
                </c:pt>
                <c:pt idx="5553">
                  <c:v>68.267301330334305</c:v>
                </c:pt>
                <c:pt idx="5554">
                  <c:v>68.273693929768299</c:v>
                </c:pt>
                <c:pt idx="5555">
                  <c:v>68.281826888511205</c:v>
                </c:pt>
                <c:pt idx="5556">
                  <c:v>68.204981735370296</c:v>
                </c:pt>
                <c:pt idx="5557">
                  <c:v>68.198973342663905</c:v>
                </c:pt>
                <c:pt idx="5558">
                  <c:v>68.199140880509702</c:v>
                </c:pt>
                <c:pt idx="5559">
                  <c:v>68.199099868603497</c:v>
                </c:pt>
                <c:pt idx="5560">
                  <c:v>68.199021816369594</c:v>
                </c:pt>
                <c:pt idx="5561">
                  <c:v>68.199253889928599</c:v>
                </c:pt>
                <c:pt idx="5562">
                  <c:v>68.1995291889626</c:v>
                </c:pt>
                <c:pt idx="5563">
                  <c:v>68.199943808917098</c:v>
                </c:pt>
                <c:pt idx="5564">
                  <c:v>68.200363125747103</c:v>
                </c:pt>
                <c:pt idx="5565">
                  <c:v>68.200781702369795</c:v>
                </c:pt>
                <c:pt idx="5566">
                  <c:v>68.201198459337803</c:v>
                </c:pt>
                <c:pt idx="5567">
                  <c:v>68.202256926230106</c:v>
                </c:pt>
                <c:pt idx="5568">
                  <c:v>68.203272907288493</c:v>
                </c:pt>
                <c:pt idx="5569">
                  <c:v>68.204250673540599</c:v>
                </c:pt>
                <c:pt idx="5570">
                  <c:v>68.2051932292039</c:v>
                </c:pt>
                <c:pt idx="5571">
                  <c:v>68.206104893226197</c:v>
                </c:pt>
                <c:pt idx="5572">
                  <c:v>68.206987652744701</c:v>
                </c:pt>
                <c:pt idx="5573">
                  <c:v>68.207843564270107</c:v>
                </c:pt>
                <c:pt idx="5574">
                  <c:v>68.208677863207697</c:v>
                </c:pt>
                <c:pt idx="5575">
                  <c:v>68.209491243107294</c:v>
                </c:pt>
                <c:pt idx="5576">
                  <c:v>68.210283519949897</c:v>
                </c:pt>
                <c:pt idx="5577">
                  <c:v>68.211056741589303</c:v>
                </c:pt>
                <c:pt idx="5578">
                  <c:v>68.211812365074607</c:v>
                </c:pt>
                <c:pt idx="5579">
                  <c:v>68.212551389984597</c:v>
                </c:pt>
                <c:pt idx="5580">
                  <c:v>68.213274745830503</c:v>
                </c:pt>
                <c:pt idx="5581">
                  <c:v>68.213985751561793</c:v>
                </c:pt>
                <c:pt idx="5582">
                  <c:v>68.214685224067694</c:v>
                </c:pt>
                <c:pt idx="5583">
                  <c:v>68.215372001810195</c:v>
                </c:pt>
                <c:pt idx="5584">
                  <c:v>68.216048077060194</c:v>
                </c:pt>
                <c:pt idx="5585">
                  <c:v>68.216718249190905</c:v>
                </c:pt>
                <c:pt idx="5586">
                  <c:v>68.2173813883213</c:v>
                </c:pt>
                <c:pt idx="5587">
                  <c:v>68.218035706095307</c:v>
                </c:pt>
                <c:pt idx="5588">
                  <c:v>68.218681588548606</c:v>
                </c:pt>
                <c:pt idx="5589">
                  <c:v>68.219319396770402</c:v>
                </c:pt>
                <c:pt idx="5590">
                  <c:v>68.219951115522406</c:v>
                </c:pt>
                <c:pt idx="5591">
                  <c:v>68.220575085302499</c:v>
                </c:pt>
                <c:pt idx="5592">
                  <c:v>68.221191995906594</c:v>
                </c:pt>
                <c:pt idx="5593">
                  <c:v>68.221802112277501</c:v>
                </c:pt>
                <c:pt idx="5594">
                  <c:v>68.222403682177898</c:v>
                </c:pt>
                <c:pt idx="5595">
                  <c:v>68.2229969278645</c:v>
                </c:pt>
                <c:pt idx="5596">
                  <c:v>68.223584174474297</c:v>
                </c:pt>
                <c:pt idx="5597">
                  <c:v>68.224165619696507</c:v>
                </c:pt>
                <c:pt idx="5598">
                  <c:v>68.224739410009093</c:v>
                </c:pt>
                <c:pt idx="5599">
                  <c:v>68.225311615407406</c:v>
                </c:pt>
                <c:pt idx="5600">
                  <c:v>68.225882437634397</c:v>
                </c:pt>
                <c:pt idx="5601">
                  <c:v>68.226446125889694</c:v>
                </c:pt>
                <c:pt idx="5602">
                  <c:v>68.227002912316195</c:v>
                </c:pt>
                <c:pt idx="5603">
                  <c:v>68.227553327065195</c:v>
                </c:pt>
                <c:pt idx="5604">
                  <c:v>68.228102153183599</c:v>
                </c:pt>
                <c:pt idx="5605">
                  <c:v>68.228649497589601</c:v>
                </c:pt>
                <c:pt idx="5606">
                  <c:v>68.229193351548105</c:v>
                </c:pt>
                <c:pt idx="5607">
                  <c:v>68.229732298372596</c:v>
                </c:pt>
                <c:pt idx="5608">
                  <c:v>68.230264943603501</c:v>
                </c:pt>
                <c:pt idx="5609">
                  <c:v>68.230791470421906</c:v>
                </c:pt>
                <c:pt idx="5610">
                  <c:v>68.231312012045294</c:v>
                </c:pt>
                <c:pt idx="5611">
                  <c:v>68.231828048920804</c:v>
                </c:pt>
                <c:pt idx="5612">
                  <c:v>68.232349269882704</c:v>
                </c:pt>
                <c:pt idx="5613">
                  <c:v>68.232870447995694</c:v>
                </c:pt>
                <c:pt idx="5614">
                  <c:v>68.2333858616349</c:v>
                </c:pt>
                <c:pt idx="5615">
                  <c:v>68.233895550438305</c:v>
                </c:pt>
                <c:pt idx="5616">
                  <c:v>68.234401992824402</c:v>
                </c:pt>
                <c:pt idx="5617">
                  <c:v>68.234910052504702</c:v>
                </c:pt>
                <c:pt idx="5618">
                  <c:v>68.235419352759294</c:v>
                </c:pt>
                <c:pt idx="5619">
                  <c:v>68.235928602956307</c:v>
                </c:pt>
                <c:pt idx="5620">
                  <c:v>68.236435131941306</c:v>
                </c:pt>
                <c:pt idx="5621">
                  <c:v>68.236944868032694</c:v>
                </c:pt>
                <c:pt idx="5622">
                  <c:v>68.237448677958398</c:v>
                </c:pt>
                <c:pt idx="5623">
                  <c:v>68.237946702473906</c:v>
                </c:pt>
                <c:pt idx="5624">
                  <c:v>68.238439106916104</c:v>
                </c:pt>
                <c:pt idx="5625">
                  <c:v>68.238926189702596</c:v>
                </c:pt>
                <c:pt idx="5626">
                  <c:v>68.239408377053905</c:v>
                </c:pt>
                <c:pt idx="5627">
                  <c:v>68.239885873538796</c:v>
                </c:pt>
                <c:pt idx="5628">
                  <c:v>68.240358739774095</c:v>
                </c:pt>
                <c:pt idx="5629">
                  <c:v>68.240827152383901</c:v>
                </c:pt>
                <c:pt idx="5630">
                  <c:v>68.241291273349901</c:v>
                </c:pt>
                <c:pt idx="5631">
                  <c:v>68.241757023170194</c:v>
                </c:pt>
                <c:pt idx="5632">
                  <c:v>68.242235687907197</c:v>
                </c:pt>
                <c:pt idx="5633">
                  <c:v>68.242709616143401</c:v>
                </c:pt>
                <c:pt idx="5634">
                  <c:v>68.243178689513798</c:v>
                </c:pt>
                <c:pt idx="5635">
                  <c:v>68.243648995987797</c:v>
                </c:pt>
                <c:pt idx="5636">
                  <c:v>68.244123712527696</c:v>
                </c:pt>
                <c:pt idx="5637">
                  <c:v>68.244595773936894</c:v>
                </c:pt>
                <c:pt idx="5638">
                  <c:v>68.245062817292805</c:v>
                </c:pt>
                <c:pt idx="5639">
                  <c:v>68.245525062994602</c:v>
                </c:pt>
                <c:pt idx="5640">
                  <c:v>68.245982757610307</c:v>
                </c:pt>
                <c:pt idx="5641">
                  <c:v>68.246436122394101</c:v>
                </c:pt>
                <c:pt idx="5642">
                  <c:v>68.246885357620599</c:v>
                </c:pt>
                <c:pt idx="5643">
                  <c:v>68.247330645024604</c:v>
                </c:pt>
                <c:pt idx="5644">
                  <c:v>68.247772150217102</c:v>
                </c:pt>
                <c:pt idx="5645">
                  <c:v>68.248210024725296</c:v>
                </c:pt>
                <c:pt idx="5646">
                  <c:v>68.248644407737899</c:v>
                </c:pt>
                <c:pt idx="5647">
                  <c:v>68.249075427625399</c:v>
                </c:pt>
                <c:pt idx="5648">
                  <c:v>68.249503202963197</c:v>
                </c:pt>
                <c:pt idx="5649">
                  <c:v>68.249927843779702</c:v>
                </c:pt>
                <c:pt idx="5650">
                  <c:v>68.250349452408202</c:v>
                </c:pt>
                <c:pt idx="5651">
                  <c:v>68.250768124280199</c:v>
                </c:pt>
                <c:pt idx="5652">
                  <c:v>68.251183948649299</c:v>
                </c:pt>
                <c:pt idx="5653">
                  <c:v>68.251597208404405</c:v>
                </c:pt>
                <c:pt idx="5654">
                  <c:v>68.252007778413798</c:v>
                </c:pt>
                <c:pt idx="5655">
                  <c:v>68.252415757969004</c:v>
                </c:pt>
                <c:pt idx="5656">
                  <c:v>68.252821221643202</c:v>
                </c:pt>
                <c:pt idx="5657">
                  <c:v>68.253224233737896</c:v>
                </c:pt>
                <c:pt idx="5658">
                  <c:v>68.253624862772597</c:v>
                </c:pt>
                <c:pt idx="5659">
                  <c:v>68.254023205700307</c:v>
                </c:pt>
                <c:pt idx="5660">
                  <c:v>68.254419340968397</c:v>
                </c:pt>
                <c:pt idx="5661">
                  <c:v>68.2548133516121</c:v>
                </c:pt>
                <c:pt idx="5662">
                  <c:v>68.255205337666098</c:v>
                </c:pt>
                <c:pt idx="5663">
                  <c:v>68.255595368273305</c:v>
                </c:pt>
                <c:pt idx="5664">
                  <c:v>68.2559834266102</c:v>
                </c:pt>
                <c:pt idx="5665">
                  <c:v>68.256369565165301</c:v>
                </c:pt>
                <c:pt idx="5666">
                  <c:v>68.256753821782397</c:v>
                </c:pt>
                <c:pt idx="5667">
                  <c:v>68.257136231270806</c:v>
                </c:pt>
                <c:pt idx="5668">
                  <c:v>68.257516827306404</c:v>
                </c:pt>
                <c:pt idx="5669">
                  <c:v>68.257905525441899</c:v>
                </c:pt>
                <c:pt idx="5670">
                  <c:v>68.258295288174693</c:v>
                </c:pt>
                <c:pt idx="5671">
                  <c:v>68.258682538477899</c:v>
                </c:pt>
                <c:pt idx="5672">
                  <c:v>68.2590676096886</c:v>
                </c:pt>
                <c:pt idx="5673">
                  <c:v>68.259450585729098</c:v>
                </c:pt>
                <c:pt idx="5674">
                  <c:v>68.259831542585502</c:v>
                </c:pt>
                <c:pt idx="5675">
                  <c:v>68.260223103327107</c:v>
                </c:pt>
                <c:pt idx="5676">
                  <c:v>68.260616153444801</c:v>
                </c:pt>
                <c:pt idx="5677">
                  <c:v>68.261006294587204</c:v>
                </c:pt>
                <c:pt idx="5678">
                  <c:v>68.2613933824383</c:v>
                </c:pt>
                <c:pt idx="5679">
                  <c:v>68.261777863297198</c:v>
                </c:pt>
                <c:pt idx="5680">
                  <c:v>68.262159900586397</c:v>
                </c:pt>
                <c:pt idx="5681">
                  <c:v>68.262539614732106</c:v>
                </c:pt>
                <c:pt idx="5682">
                  <c:v>68.262917113427704</c:v>
                </c:pt>
                <c:pt idx="5683">
                  <c:v>68.2632924933731</c:v>
                </c:pt>
                <c:pt idx="5684">
                  <c:v>68.263666002948895</c:v>
                </c:pt>
                <c:pt idx="5685">
                  <c:v>68.264037555148093</c:v>
                </c:pt>
                <c:pt idx="5686">
                  <c:v>68.264407222693606</c:v>
                </c:pt>
                <c:pt idx="5687">
                  <c:v>68.264775071509604</c:v>
                </c:pt>
                <c:pt idx="5688">
                  <c:v>68.265144905281403</c:v>
                </c:pt>
                <c:pt idx="5689">
                  <c:v>68.265523952371296</c:v>
                </c:pt>
                <c:pt idx="5690">
                  <c:v>68.265900542467904</c:v>
                </c:pt>
                <c:pt idx="5691">
                  <c:v>68.266274759319998</c:v>
                </c:pt>
                <c:pt idx="5692">
                  <c:v>68.266646722647295</c:v>
                </c:pt>
                <c:pt idx="5693">
                  <c:v>68.267023457941605</c:v>
                </c:pt>
                <c:pt idx="5694">
                  <c:v>68.267418181586294</c:v>
                </c:pt>
                <c:pt idx="5695">
                  <c:v>68.267809198489402</c:v>
                </c:pt>
                <c:pt idx="5696">
                  <c:v>68.268196711571505</c:v>
                </c:pt>
                <c:pt idx="5697">
                  <c:v>68.268580964326304</c:v>
                </c:pt>
                <c:pt idx="5698">
                  <c:v>68.268966177166902</c:v>
                </c:pt>
                <c:pt idx="5699">
                  <c:v>68.269360181900097</c:v>
                </c:pt>
                <c:pt idx="5700">
                  <c:v>68.269750599949006</c:v>
                </c:pt>
                <c:pt idx="5701">
                  <c:v>68.270138949230898</c:v>
                </c:pt>
                <c:pt idx="5702">
                  <c:v>68.270539780818396</c:v>
                </c:pt>
                <c:pt idx="5703">
                  <c:v>68.270966896253299</c:v>
                </c:pt>
                <c:pt idx="5704">
                  <c:v>68.271419921761293</c:v>
                </c:pt>
                <c:pt idx="5705">
                  <c:v>68.271897665560999</c:v>
                </c:pt>
                <c:pt idx="5706">
                  <c:v>68.272394808041</c:v>
                </c:pt>
                <c:pt idx="5707">
                  <c:v>68.272911859945495</c:v>
                </c:pt>
                <c:pt idx="5708">
                  <c:v>68.273453614022898</c:v>
                </c:pt>
                <c:pt idx="5709">
                  <c:v>68.274016078580303</c:v>
                </c:pt>
                <c:pt idx="5710">
                  <c:v>68.274589524375202</c:v>
                </c:pt>
                <c:pt idx="5711">
                  <c:v>68.275184189421196</c:v>
                </c:pt>
                <c:pt idx="5712">
                  <c:v>68.275801023201893</c:v>
                </c:pt>
                <c:pt idx="5713">
                  <c:v>68.276444415705996</c:v>
                </c:pt>
                <c:pt idx="5714">
                  <c:v>68.277095048927606</c:v>
                </c:pt>
                <c:pt idx="5715">
                  <c:v>68.277763025831902</c:v>
                </c:pt>
                <c:pt idx="5716">
                  <c:v>68.278461873451903</c:v>
                </c:pt>
                <c:pt idx="5717">
                  <c:v>68.279197630020505</c:v>
                </c:pt>
                <c:pt idx="5718">
                  <c:v>68.279784751969302</c:v>
                </c:pt>
                <c:pt idx="5719">
                  <c:v>68.265444689558294</c:v>
                </c:pt>
                <c:pt idx="5720">
                  <c:v>68.257426274286701</c:v>
                </c:pt>
                <c:pt idx="5721">
                  <c:v>68.249073084934196</c:v>
                </c:pt>
                <c:pt idx="5722">
                  <c:v>68.240800119112095</c:v>
                </c:pt>
                <c:pt idx="5723">
                  <c:v>68.232503753883407</c:v>
                </c:pt>
                <c:pt idx="5724">
                  <c:v>68.224186786039894</c:v>
                </c:pt>
                <c:pt idx="5725">
                  <c:v>68.215851066737599</c:v>
                </c:pt>
                <c:pt idx="5726">
                  <c:v>68.207498868944597</c:v>
                </c:pt>
                <c:pt idx="5727">
                  <c:v>68.1991308197058</c:v>
                </c:pt>
                <c:pt idx="5728">
                  <c:v>68.190749621162396</c:v>
                </c:pt>
                <c:pt idx="5729">
                  <c:v>68.182357342993598</c:v>
                </c:pt>
                <c:pt idx="5730">
                  <c:v>68.173953911634797</c:v>
                </c:pt>
                <c:pt idx="5731">
                  <c:v>68.165540782769696</c:v>
                </c:pt>
                <c:pt idx="5732">
                  <c:v>68.157119813873706</c:v>
                </c:pt>
                <c:pt idx="5733">
                  <c:v>68.148692462870798</c:v>
                </c:pt>
                <c:pt idx="5734">
                  <c:v>68.140255381816999</c:v>
                </c:pt>
                <c:pt idx="5735">
                  <c:v>68.131811589838605</c:v>
                </c:pt>
                <c:pt idx="5736">
                  <c:v>68.123362327699297</c:v>
                </c:pt>
                <c:pt idx="5737">
                  <c:v>68.114907377194001</c:v>
                </c:pt>
                <c:pt idx="5738">
                  <c:v>68.106446437179599</c:v>
                </c:pt>
                <c:pt idx="5739">
                  <c:v>68.097980408342806</c:v>
                </c:pt>
                <c:pt idx="5740">
                  <c:v>68.089510142161998</c:v>
                </c:pt>
                <c:pt idx="5741">
                  <c:v>68.081035413920404</c:v>
                </c:pt>
                <c:pt idx="5742">
                  <c:v>68.072556786990305</c:v>
                </c:pt>
                <c:pt idx="5743">
                  <c:v>68.064075282804197</c:v>
                </c:pt>
                <c:pt idx="5744">
                  <c:v>68.055590557714297</c:v>
                </c:pt>
                <c:pt idx="5745">
                  <c:v>68.047102601456999</c:v>
                </c:pt>
                <c:pt idx="5746">
                  <c:v>68.0386117635841</c:v>
                </c:pt>
                <c:pt idx="5747">
                  <c:v>68.030118067029505</c:v>
                </c:pt>
                <c:pt idx="5748">
                  <c:v>68.021620677870203</c:v>
                </c:pt>
                <c:pt idx="5749">
                  <c:v>68.013119533480307</c:v>
                </c:pt>
                <c:pt idx="5750">
                  <c:v>68.004616141278206</c:v>
                </c:pt>
                <c:pt idx="5751">
                  <c:v>67.996111742445294</c:v>
                </c:pt>
                <c:pt idx="5752">
                  <c:v>67.987605413691696</c:v>
                </c:pt>
                <c:pt idx="5753">
                  <c:v>67.979097048040799</c:v>
                </c:pt>
                <c:pt idx="5754">
                  <c:v>67.970586991163401</c:v>
                </c:pt>
                <c:pt idx="5755">
                  <c:v>67.962074624055106</c:v>
                </c:pt>
                <c:pt idx="5756">
                  <c:v>67.953560664049604</c:v>
                </c:pt>
                <c:pt idx="5757">
                  <c:v>67.945046464078402</c:v>
                </c:pt>
                <c:pt idx="5758">
                  <c:v>67.936532182038405</c:v>
                </c:pt>
                <c:pt idx="5759">
                  <c:v>67.928016373970493</c:v>
                </c:pt>
                <c:pt idx="5760">
                  <c:v>67.919499708649596</c:v>
                </c:pt>
                <c:pt idx="5761">
                  <c:v>67.916415793541304</c:v>
                </c:pt>
                <c:pt idx="5762">
                  <c:v>67.914937110643905</c:v>
                </c:pt>
                <c:pt idx="5763">
                  <c:v>67.915160828889299</c:v>
                </c:pt>
                <c:pt idx="5764">
                  <c:v>67.916477640209393</c:v>
                </c:pt>
                <c:pt idx="5765">
                  <c:v>67.918139019857904</c:v>
                </c:pt>
                <c:pt idx="5766">
                  <c:v>67.920057410555103</c:v>
                </c:pt>
                <c:pt idx="5767">
                  <c:v>67.922234908855501</c:v>
                </c:pt>
                <c:pt idx="5768">
                  <c:v>67.924621339169093</c:v>
                </c:pt>
                <c:pt idx="5769">
                  <c:v>67.927201670112296</c:v>
                </c:pt>
                <c:pt idx="5770">
                  <c:v>67.929945383073701</c:v>
                </c:pt>
                <c:pt idx="5771">
                  <c:v>67.932915975796107</c:v>
                </c:pt>
                <c:pt idx="5772">
                  <c:v>67.936088517834705</c:v>
                </c:pt>
                <c:pt idx="5773">
                  <c:v>67.939437999026097</c:v>
                </c:pt>
                <c:pt idx="5774">
                  <c:v>67.942960923764701</c:v>
                </c:pt>
                <c:pt idx="5775">
                  <c:v>67.946636157096705</c:v>
                </c:pt>
                <c:pt idx="5776">
                  <c:v>67.950494788807802</c:v>
                </c:pt>
                <c:pt idx="5777">
                  <c:v>67.954528963982099</c:v>
                </c:pt>
                <c:pt idx="5778">
                  <c:v>67.958721600859306</c:v>
                </c:pt>
                <c:pt idx="5779">
                  <c:v>67.963066225268506</c:v>
                </c:pt>
                <c:pt idx="5780">
                  <c:v>67.967543297453204</c:v>
                </c:pt>
                <c:pt idx="5781">
                  <c:v>67.972148653768897</c:v>
                </c:pt>
                <c:pt idx="5782">
                  <c:v>67.976882089196906</c:v>
                </c:pt>
                <c:pt idx="5783">
                  <c:v>67.9817430383345</c:v>
                </c:pt>
                <c:pt idx="5784">
                  <c:v>67.986730802225395</c:v>
                </c:pt>
                <c:pt idx="5785">
                  <c:v>67.9918445284668</c:v>
                </c:pt>
                <c:pt idx="5786">
                  <c:v>67.997083312971398</c:v>
                </c:pt>
                <c:pt idx="5787">
                  <c:v>68.002446038528007</c:v>
                </c:pt>
                <c:pt idx="5788">
                  <c:v>68.007931605226204</c:v>
                </c:pt>
                <c:pt idx="5789">
                  <c:v>68.013538848364107</c:v>
                </c:pt>
                <c:pt idx="5790">
                  <c:v>68.0192575942405</c:v>
                </c:pt>
                <c:pt idx="5791">
                  <c:v>68.025083686281903</c:v>
                </c:pt>
                <c:pt idx="5792">
                  <c:v>68.031016844563794</c:v>
                </c:pt>
                <c:pt idx="5793">
                  <c:v>68.037055841815302</c:v>
                </c:pt>
                <c:pt idx="5794">
                  <c:v>68.043199413683993</c:v>
                </c:pt>
                <c:pt idx="5795">
                  <c:v>68.051151852515403</c:v>
                </c:pt>
                <c:pt idx="5796">
                  <c:v>68.005107726277302</c:v>
                </c:pt>
                <c:pt idx="5797">
                  <c:v>67.9597699830056</c:v>
                </c:pt>
                <c:pt idx="5798">
                  <c:v>67.949141333117893</c:v>
                </c:pt>
                <c:pt idx="5799">
                  <c:v>67.947139276778202</c:v>
                </c:pt>
                <c:pt idx="5800">
                  <c:v>67.947269780072006</c:v>
                </c:pt>
                <c:pt idx="5801">
                  <c:v>67.947913361635798</c:v>
                </c:pt>
                <c:pt idx="5802">
                  <c:v>67.948666937557405</c:v>
                </c:pt>
                <c:pt idx="5803">
                  <c:v>67.9494310981257</c:v>
                </c:pt>
                <c:pt idx="5804">
                  <c:v>67.950182248550604</c:v>
                </c:pt>
                <c:pt idx="5805">
                  <c:v>67.950915591685302</c:v>
                </c:pt>
                <c:pt idx="5806">
                  <c:v>67.951630898062803</c:v>
                </c:pt>
                <c:pt idx="5807">
                  <c:v>67.952329028131601</c:v>
                </c:pt>
                <c:pt idx="5808">
                  <c:v>67.953010958583704</c:v>
                </c:pt>
                <c:pt idx="5809">
                  <c:v>67.953677631434701</c:v>
                </c:pt>
                <c:pt idx="5810">
                  <c:v>67.954329918797896</c:v>
                </c:pt>
                <c:pt idx="5811">
                  <c:v>67.954968615629497</c:v>
                </c:pt>
                <c:pt idx="5812">
                  <c:v>67.955594449447503</c:v>
                </c:pt>
                <c:pt idx="5813">
                  <c:v>67.956208376808405</c:v>
                </c:pt>
                <c:pt idx="5814">
                  <c:v>67.956810709319498</c:v>
                </c:pt>
                <c:pt idx="5815">
                  <c:v>67.957402059611496</c:v>
                </c:pt>
                <c:pt idx="5816">
                  <c:v>67.957982962420203</c:v>
                </c:pt>
                <c:pt idx="5817">
                  <c:v>67.958558193213406</c:v>
                </c:pt>
                <c:pt idx="5818">
                  <c:v>67.959125152644901</c:v>
                </c:pt>
                <c:pt idx="5819">
                  <c:v>67.959682780485707</c:v>
                </c:pt>
                <c:pt idx="5820">
                  <c:v>67.960231408229106</c:v>
                </c:pt>
                <c:pt idx="5821">
                  <c:v>67.960771416480398</c:v>
                </c:pt>
                <c:pt idx="5822">
                  <c:v>67.961303170959894</c:v>
                </c:pt>
                <c:pt idx="5823">
                  <c:v>67.961827013218198</c:v>
                </c:pt>
                <c:pt idx="5824">
                  <c:v>67.962353144977598</c:v>
                </c:pt>
                <c:pt idx="5825">
                  <c:v>67.962874900264197</c:v>
                </c:pt>
                <c:pt idx="5826">
                  <c:v>67.963389171351395</c:v>
                </c:pt>
                <c:pt idx="5827">
                  <c:v>67.963896087768305</c:v>
                </c:pt>
                <c:pt idx="5828">
                  <c:v>67.964395929033202</c:v>
                </c:pt>
                <c:pt idx="5829">
                  <c:v>67.964888983947304</c:v>
                </c:pt>
                <c:pt idx="5830">
                  <c:v>67.965375522637999</c:v>
                </c:pt>
                <c:pt idx="5831">
                  <c:v>67.965855797790795</c:v>
                </c:pt>
                <c:pt idx="5832">
                  <c:v>67.966330046503401</c:v>
                </c:pt>
                <c:pt idx="5833">
                  <c:v>67.966798491665102</c:v>
                </c:pt>
                <c:pt idx="5834">
                  <c:v>67.967261343165305</c:v>
                </c:pt>
                <c:pt idx="5835">
                  <c:v>67.967720126998302</c:v>
                </c:pt>
                <c:pt idx="5836">
                  <c:v>67.968173812274998</c:v>
                </c:pt>
                <c:pt idx="5837">
                  <c:v>67.968622371676403</c:v>
                </c:pt>
                <c:pt idx="5838">
                  <c:v>67.9690659795111</c:v>
                </c:pt>
                <c:pt idx="5839">
                  <c:v>67.969504800691794</c:v>
                </c:pt>
                <c:pt idx="5840">
                  <c:v>67.969938991333905</c:v>
                </c:pt>
                <c:pt idx="5841">
                  <c:v>67.970368700275898</c:v>
                </c:pt>
                <c:pt idx="5842">
                  <c:v>67.970794068347104</c:v>
                </c:pt>
                <c:pt idx="5843">
                  <c:v>67.971215229812699</c:v>
                </c:pt>
                <c:pt idx="5844">
                  <c:v>67.971632312886996</c:v>
                </c:pt>
                <c:pt idx="5845">
                  <c:v>67.972045439753998</c:v>
                </c:pt>
                <c:pt idx="5846">
                  <c:v>67.972454726474197</c:v>
                </c:pt>
                <c:pt idx="5847">
                  <c:v>67.972860284295095</c:v>
                </c:pt>
                <c:pt idx="5848">
                  <c:v>67.973262218744793</c:v>
                </c:pt>
                <c:pt idx="5849">
                  <c:v>67.973660632159493</c:v>
                </c:pt>
                <c:pt idx="5850">
                  <c:v>67.974055622003604</c:v>
                </c:pt>
                <c:pt idx="5851">
                  <c:v>67.974459236903797</c:v>
                </c:pt>
                <c:pt idx="5852">
                  <c:v>67.974871113816107</c:v>
                </c:pt>
                <c:pt idx="5853">
                  <c:v>67.975278616368698</c:v>
                </c:pt>
                <c:pt idx="5854">
                  <c:v>67.975681693706605</c:v>
                </c:pt>
                <c:pt idx="5855">
                  <c:v>67.976080566343796</c:v>
                </c:pt>
                <c:pt idx="5856">
                  <c:v>67.976475436715901</c:v>
                </c:pt>
                <c:pt idx="5857">
                  <c:v>67.976866487518393</c:v>
                </c:pt>
                <c:pt idx="5858">
                  <c:v>67.977253884275996</c:v>
                </c:pt>
                <c:pt idx="5859">
                  <c:v>67.977637778405693</c:v>
                </c:pt>
                <c:pt idx="5860">
                  <c:v>67.978018308788293</c:v>
                </c:pt>
                <c:pt idx="5861">
                  <c:v>67.9783956045341</c:v>
                </c:pt>
                <c:pt idx="5862">
                  <c:v>67.978775755381704</c:v>
                </c:pt>
                <c:pt idx="5863">
                  <c:v>67.979158658035004</c:v>
                </c:pt>
                <c:pt idx="5864">
                  <c:v>67.979538052338896</c:v>
                </c:pt>
                <c:pt idx="5865">
                  <c:v>67.979924668538203</c:v>
                </c:pt>
                <c:pt idx="5866">
                  <c:v>67.980318079197701</c:v>
                </c:pt>
                <c:pt idx="5867">
                  <c:v>67.980707096358202</c:v>
                </c:pt>
                <c:pt idx="5868">
                  <c:v>67.981091841207004</c:v>
                </c:pt>
                <c:pt idx="5869">
                  <c:v>67.981472566705094</c:v>
                </c:pt>
                <c:pt idx="5870">
                  <c:v>67.981849497818502</c:v>
                </c:pt>
                <c:pt idx="5871">
                  <c:v>67.982222837689406</c:v>
                </c:pt>
                <c:pt idx="5872">
                  <c:v>67.982599247195594</c:v>
                </c:pt>
                <c:pt idx="5873">
                  <c:v>67.982985235958793</c:v>
                </c:pt>
                <c:pt idx="5874">
                  <c:v>67.983372566805599</c:v>
                </c:pt>
                <c:pt idx="5875">
                  <c:v>67.9837554460738</c:v>
                </c:pt>
                <c:pt idx="5876">
                  <c:v>67.984134135219705</c:v>
                </c:pt>
                <c:pt idx="5877">
                  <c:v>67.984508895384806</c:v>
                </c:pt>
                <c:pt idx="5878">
                  <c:v>67.984879960744607</c:v>
                </c:pt>
                <c:pt idx="5879">
                  <c:v>67.985247541871999</c:v>
                </c:pt>
                <c:pt idx="5880">
                  <c:v>67.985612634070804</c:v>
                </c:pt>
                <c:pt idx="5881">
                  <c:v>67.985974521921904</c:v>
                </c:pt>
                <c:pt idx="5882">
                  <c:v>67.986333371505395</c:v>
                </c:pt>
                <c:pt idx="5883">
                  <c:v>67.986689333868796</c:v>
                </c:pt>
                <c:pt idx="5884">
                  <c:v>67.987042546920307</c:v>
                </c:pt>
                <c:pt idx="5885">
                  <c:v>67.987393136637806</c:v>
                </c:pt>
                <c:pt idx="5886">
                  <c:v>67.987741218743807</c:v>
                </c:pt>
                <c:pt idx="5887">
                  <c:v>67.988086899653595</c:v>
                </c:pt>
                <c:pt idx="5888">
                  <c:v>67.988430277635402</c:v>
                </c:pt>
                <c:pt idx="5889">
                  <c:v>67.988771443837393</c:v>
                </c:pt>
                <c:pt idx="5890">
                  <c:v>67.989110483266899</c:v>
                </c:pt>
                <c:pt idx="5891">
                  <c:v>67.989447474075106</c:v>
                </c:pt>
                <c:pt idx="5892">
                  <c:v>67.989782489230905</c:v>
                </c:pt>
                <c:pt idx="5893">
                  <c:v>67.990115596710098</c:v>
                </c:pt>
                <c:pt idx="5894">
                  <c:v>67.990446861069998</c:v>
                </c:pt>
                <c:pt idx="5895">
                  <c:v>67.990776340994501</c:v>
                </c:pt>
                <c:pt idx="5896">
                  <c:v>67.991104093537402</c:v>
                </c:pt>
                <c:pt idx="5897">
                  <c:v>67.991430344497601</c:v>
                </c:pt>
                <c:pt idx="5898">
                  <c:v>67.991755066313601</c:v>
                </c:pt>
                <c:pt idx="5899">
                  <c:v>67.992078349527105</c:v>
                </c:pt>
                <c:pt idx="5900">
                  <c:v>67.992400256358394</c:v>
                </c:pt>
                <c:pt idx="5901">
                  <c:v>67.992720771532206</c:v>
                </c:pt>
                <c:pt idx="5902">
                  <c:v>67.993039929122205</c:v>
                </c:pt>
                <c:pt idx="5903">
                  <c:v>67.993357759881405</c:v>
                </c:pt>
                <c:pt idx="5904">
                  <c:v>67.993674293983304</c:v>
                </c:pt>
                <c:pt idx="5905">
                  <c:v>67.993989559073498</c:v>
                </c:pt>
                <c:pt idx="5906">
                  <c:v>67.994303581794497</c:v>
                </c:pt>
                <c:pt idx="5907">
                  <c:v>67.994616387510504</c:v>
                </c:pt>
                <c:pt idx="5908">
                  <c:v>67.994927959044404</c:v>
                </c:pt>
                <c:pt idx="5909">
                  <c:v>67.995238487552996</c:v>
                </c:pt>
                <c:pt idx="5910">
                  <c:v>67.995547991241907</c:v>
                </c:pt>
                <c:pt idx="5911">
                  <c:v>67.995856487529593</c:v>
                </c:pt>
                <c:pt idx="5912">
                  <c:v>67.996163993053599</c:v>
                </c:pt>
                <c:pt idx="5913">
                  <c:v>67.996470523903994</c:v>
                </c:pt>
                <c:pt idx="5914">
                  <c:v>67.996776095359294</c:v>
                </c:pt>
                <c:pt idx="5915">
                  <c:v>67.997080722146094</c:v>
                </c:pt>
                <c:pt idx="5916">
                  <c:v>67.997384418406497</c:v>
                </c:pt>
                <c:pt idx="5917">
                  <c:v>67.997687197742806</c:v>
                </c:pt>
                <c:pt idx="5918">
                  <c:v>67.997989073273203</c:v>
                </c:pt>
                <c:pt idx="5919">
                  <c:v>67.998290057624104</c:v>
                </c:pt>
                <c:pt idx="5920">
                  <c:v>67.998590162985593</c:v>
                </c:pt>
                <c:pt idx="5921">
                  <c:v>67.998889401125496</c:v>
                </c:pt>
                <c:pt idx="5922">
                  <c:v>67.999187783436</c:v>
                </c:pt>
                <c:pt idx="5923">
                  <c:v>67.999485320924705</c:v>
                </c:pt>
                <c:pt idx="5924">
                  <c:v>67.999782024257399</c:v>
                </c:pt>
                <c:pt idx="5925">
                  <c:v>68.0000779037738</c:v>
                </c:pt>
                <c:pt idx="5926">
                  <c:v>68.0003729695066</c:v>
                </c:pt>
                <c:pt idx="5927">
                  <c:v>68.000667231200595</c:v>
                </c:pt>
                <c:pt idx="5928">
                  <c:v>68.000960698329706</c:v>
                </c:pt>
                <c:pt idx="5929">
                  <c:v>68.001253380085998</c:v>
                </c:pt>
                <c:pt idx="5930">
                  <c:v>68.001545285543898</c:v>
                </c:pt>
                <c:pt idx="5931">
                  <c:v>68.001836423467793</c:v>
                </c:pt>
                <c:pt idx="5932">
                  <c:v>68.0021268025056</c:v>
                </c:pt>
                <c:pt idx="5933">
                  <c:v>68.002416431250694</c:v>
                </c:pt>
                <c:pt idx="5934">
                  <c:v>68.002705411388504</c:v>
                </c:pt>
                <c:pt idx="5935">
                  <c:v>68.003005452242405</c:v>
                </c:pt>
                <c:pt idx="5936">
                  <c:v>68.003331816817706</c:v>
                </c:pt>
                <c:pt idx="5937">
                  <c:v>68.003660206654402</c:v>
                </c:pt>
                <c:pt idx="5938">
                  <c:v>68.003985125024201</c:v>
                </c:pt>
                <c:pt idx="5939">
                  <c:v>68.004306884811299</c:v>
                </c:pt>
                <c:pt idx="5940">
                  <c:v>68.004625757876497</c:v>
                </c:pt>
                <c:pt idx="5941">
                  <c:v>68.004943443710204</c:v>
                </c:pt>
                <c:pt idx="5942">
                  <c:v>68.005275120860006</c:v>
                </c:pt>
                <c:pt idx="5943">
                  <c:v>68.005635677884996</c:v>
                </c:pt>
                <c:pt idx="5944">
                  <c:v>68.006025034794405</c:v>
                </c:pt>
                <c:pt idx="5945">
                  <c:v>68.006442425545899</c:v>
                </c:pt>
                <c:pt idx="5946">
                  <c:v>68.006887897256604</c:v>
                </c:pt>
                <c:pt idx="5947">
                  <c:v>68.007361145890002</c:v>
                </c:pt>
                <c:pt idx="5948">
                  <c:v>68.007861030147396</c:v>
                </c:pt>
                <c:pt idx="5949">
                  <c:v>68.008386371556796</c:v>
                </c:pt>
                <c:pt idx="5950">
                  <c:v>68.008919884754704</c:v>
                </c:pt>
                <c:pt idx="5951">
                  <c:v>68.009473836981002</c:v>
                </c:pt>
                <c:pt idx="5952">
                  <c:v>68.010052739900601</c:v>
                </c:pt>
                <c:pt idx="5953">
                  <c:v>68.010655445782604</c:v>
                </c:pt>
                <c:pt idx="5954">
                  <c:v>68.011280965776507</c:v>
                </c:pt>
                <c:pt idx="5955">
                  <c:v>68.011921473449803</c:v>
                </c:pt>
                <c:pt idx="5956">
                  <c:v>68.012567506684803</c:v>
                </c:pt>
                <c:pt idx="5957">
                  <c:v>68.013231857526407</c:v>
                </c:pt>
                <c:pt idx="5958">
                  <c:v>68.013910961619899</c:v>
                </c:pt>
                <c:pt idx="5959">
                  <c:v>68.014613439124602</c:v>
                </c:pt>
                <c:pt idx="5960">
                  <c:v>68.015356667581798</c:v>
                </c:pt>
                <c:pt idx="5961">
                  <c:v>68.015909539552297</c:v>
                </c:pt>
                <c:pt idx="5962">
                  <c:v>68.0025105719089</c:v>
                </c:pt>
                <c:pt idx="5963">
                  <c:v>67.994887571718706</c:v>
                </c:pt>
                <c:pt idx="5964">
                  <c:v>67.987199318199302</c:v>
                </c:pt>
                <c:pt idx="5965">
                  <c:v>67.979484119953298</c:v>
                </c:pt>
                <c:pt idx="5966">
                  <c:v>67.971743095083397</c:v>
                </c:pt>
                <c:pt idx="5967">
                  <c:v>67.963979269109998</c:v>
                </c:pt>
                <c:pt idx="5968">
                  <c:v>67.956195261277401</c:v>
                </c:pt>
                <c:pt idx="5969">
                  <c:v>67.948393271153407</c:v>
                </c:pt>
                <c:pt idx="5970">
                  <c:v>67.940574901190004</c:v>
                </c:pt>
                <c:pt idx="5971">
                  <c:v>67.932741709538803</c:v>
                </c:pt>
                <c:pt idx="5972">
                  <c:v>67.924895084463301</c:v>
                </c:pt>
                <c:pt idx="5973">
                  <c:v>67.917036233182003</c:v>
                </c:pt>
                <c:pt idx="5974">
                  <c:v>67.909166959066496</c:v>
                </c:pt>
                <c:pt idx="5975">
                  <c:v>67.901288556141097</c:v>
                </c:pt>
                <c:pt idx="5976">
                  <c:v>67.8934023558474</c:v>
                </c:pt>
                <c:pt idx="5977">
                  <c:v>67.885506593835402</c:v>
                </c:pt>
                <c:pt idx="5978">
                  <c:v>67.877603400039803</c:v>
                </c:pt>
                <c:pt idx="5979">
                  <c:v>67.869693810984899</c:v>
                </c:pt>
                <c:pt idx="5980">
                  <c:v>67.861778424390906</c:v>
                </c:pt>
                <c:pt idx="5981">
                  <c:v>67.853857379569902</c:v>
                </c:pt>
                <c:pt idx="5982">
                  <c:v>67.845931664745805</c:v>
                </c:pt>
                <c:pt idx="5983">
                  <c:v>67.838002018508703</c:v>
                </c:pt>
                <c:pt idx="5984">
                  <c:v>67.830068146824104</c:v>
                </c:pt>
                <c:pt idx="5985">
                  <c:v>67.822130071849003</c:v>
                </c:pt>
                <c:pt idx="5986">
                  <c:v>67.814188650356201</c:v>
                </c:pt>
                <c:pt idx="5987">
                  <c:v>67.806244614442093</c:v>
                </c:pt>
                <c:pt idx="5988">
                  <c:v>67.7982980938542</c:v>
                </c:pt>
                <c:pt idx="5989">
                  <c:v>67.790349401281603</c:v>
                </c:pt>
                <c:pt idx="5990">
                  <c:v>67.782399335634807</c:v>
                </c:pt>
                <c:pt idx="5991">
                  <c:v>67.774448181267999</c:v>
                </c:pt>
                <c:pt idx="5992">
                  <c:v>67.766495696803204</c:v>
                </c:pt>
                <c:pt idx="5993">
                  <c:v>67.758542510838495</c:v>
                </c:pt>
                <c:pt idx="5994">
                  <c:v>67.750588829176607</c:v>
                </c:pt>
                <c:pt idx="5995">
                  <c:v>67.742635633025301</c:v>
                </c:pt>
                <c:pt idx="5996">
                  <c:v>67.734681947334295</c:v>
                </c:pt>
                <c:pt idx="5997">
                  <c:v>67.726728369994305</c:v>
                </c:pt>
                <c:pt idx="5998">
                  <c:v>67.718776766825201</c:v>
                </c:pt>
                <c:pt idx="5999">
                  <c:v>67.710827254973296</c:v>
                </c:pt>
                <c:pt idx="6000">
                  <c:v>67.702879130433104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9D-4A3F-9204-A781E8F7985D}"/>
            </c:ext>
          </c:extLst>
        </c:ser>
        <c:ser>
          <c:idx val="4"/>
          <c:order val="3"/>
          <c:tx>
            <c:strRef>
              <c:f>'TL7'!$F$1</c:f>
              <c:strCache>
                <c:ptCount val="1"/>
                <c:pt idx="0">
                  <c:v>Case3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'TL7'!$A$2:$A$6002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61.499999999999901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63.5</c:v>
                </c:pt>
                <c:pt idx="128">
                  <c:v>64</c:v>
                </c:pt>
                <c:pt idx="129">
                  <c:v>64.499999999999901</c:v>
                </c:pt>
                <c:pt idx="130">
                  <c:v>64.999999999999901</c:v>
                </c:pt>
                <c:pt idx="131">
                  <c:v>65.499999999999901</c:v>
                </c:pt>
                <c:pt idx="132">
                  <c:v>65.999999999999901</c:v>
                </c:pt>
                <c:pt idx="133">
                  <c:v>66.499999999999901</c:v>
                </c:pt>
                <c:pt idx="134">
                  <c:v>66.999999999999901</c:v>
                </c:pt>
                <c:pt idx="135">
                  <c:v>67.499999999999901</c:v>
                </c:pt>
                <c:pt idx="136">
                  <c:v>67.999999999999901</c:v>
                </c:pt>
                <c:pt idx="137">
                  <c:v>68.499999999999901</c:v>
                </c:pt>
                <c:pt idx="138">
                  <c:v>68.999999999999901</c:v>
                </c:pt>
                <c:pt idx="139">
                  <c:v>69.499999999999901</c:v>
                </c:pt>
                <c:pt idx="140">
                  <c:v>69.999999999999901</c:v>
                </c:pt>
                <c:pt idx="141">
                  <c:v>70.499999999999901</c:v>
                </c:pt>
                <c:pt idx="142">
                  <c:v>70.999999999999901</c:v>
                </c:pt>
                <c:pt idx="143">
                  <c:v>71.499999999999901</c:v>
                </c:pt>
                <c:pt idx="144">
                  <c:v>71.999999999999901</c:v>
                </c:pt>
                <c:pt idx="145">
                  <c:v>72.499999999999901</c:v>
                </c:pt>
                <c:pt idx="146">
                  <c:v>72.999999999999901</c:v>
                </c:pt>
                <c:pt idx="147">
                  <c:v>73.499999999999901</c:v>
                </c:pt>
                <c:pt idx="148">
                  <c:v>73.999999999999901</c:v>
                </c:pt>
                <c:pt idx="149">
                  <c:v>74.499999999999901</c:v>
                </c:pt>
                <c:pt idx="150">
                  <c:v>74.999999999999901</c:v>
                </c:pt>
                <c:pt idx="151">
                  <c:v>75.499999999999901</c:v>
                </c:pt>
                <c:pt idx="152">
                  <c:v>75.999999999999901</c:v>
                </c:pt>
                <c:pt idx="153">
                  <c:v>76.499999999999901</c:v>
                </c:pt>
                <c:pt idx="154">
                  <c:v>76.999999999999901</c:v>
                </c:pt>
                <c:pt idx="155">
                  <c:v>77.499999999999901</c:v>
                </c:pt>
                <c:pt idx="156">
                  <c:v>77.999999999999901</c:v>
                </c:pt>
                <c:pt idx="157">
                  <c:v>78.499999999999901</c:v>
                </c:pt>
                <c:pt idx="158">
                  <c:v>78.999999999999901</c:v>
                </c:pt>
                <c:pt idx="159">
                  <c:v>79.499999999999901</c:v>
                </c:pt>
                <c:pt idx="160">
                  <c:v>79.999999999999901</c:v>
                </c:pt>
                <c:pt idx="161">
                  <c:v>80.499999999999901</c:v>
                </c:pt>
                <c:pt idx="162">
                  <c:v>80.999999999999901</c:v>
                </c:pt>
                <c:pt idx="163">
                  <c:v>81.499999999999901</c:v>
                </c:pt>
                <c:pt idx="164">
                  <c:v>81.999999999999901</c:v>
                </c:pt>
                <c:pt idx="165">
                  <c:v>82.499999999999901</c:v>
                </c:pt>
                <c:pt idx="166">
                  <c:v>82.999999999999901</c:v>
                </c:pt>
                <c:pt idx="167">
                  <c:v>83.499999999999901</c:v>
                </c:pt>
                <c:pt idx="168">
                  <c:v>83.999999999999901</c:v>
                </c:pt>
                <c:pt idx="169">
                  <c:v>84.499999999999901</c:v>
                </c:pt>
                <c:pt idx="170">
                  <c:v>84.999999999999901</c:v>
                </c:pt>
                <c:pt idx="171">
                  <c:v>85.499999999999901</c:v>
                </c:pt>
                <c:pt idx="172">
                  <c:v>85.999999999999901</c:v>
                </c:pt>
                <c:pt idx="173">
                  <c:v>86.499999999999801</c:v>
                </c:pt>
                <c:pt idx="174">
                  <c:v>86.999999999999801</c:v>
                </c:pt>
                <c:pt idx="175">
                  <c:v>87.499999999999801</c:v>
                </c:pt>
                <c:pt idx="176">
                  <c:v>87.999999999999801</c:v>
                </c:pt>
                <c:pt idx="177">
                  <c:v>88.499999999999801</c:v>
                </c:pt>
                <c:pt idx="178">
                  <c:v>88.999999999999801</c:v>
                </c:pt>
                <c:pt idx="179">
                  <c:v>89.499999999999801</c:v>
                </c:pt>
                <c:pt idx="180">
                  <c:v>89.999999999999801</c:v>
                </c:pt>
                <c:pt idx="181">
                  <c:v>90.499999999999801</c:v>
                </c:pt>
                <c:pt idx="182">
                  <c:v>90.999999999999801</c:v>
                </c:pt>
                <c:pt idx="183">
                  <c:v>91.499999999999801</c:v>
                </c:pt>
                <c:pt idx="184">
                  <c:v>91.999999999999801</c:v>
                </c:pt>
                <c:pt idx="185">
                  <c:v>92.499999999999801</c:v>
                </c:pt>
                <c:pt idx="186">
                  <c:v>92.999999999999801</c:v>
                </c:pt>
                <c:pt idx="187">
                  <c:v>93.499999999999801</c:v>
                </c:pt>
                <c:pt idx="188">
                  <c:v>93.999999999999801</c:v>
                </c:pt>
                <c:pt idx="189">
                  <c:v>94.499999999999801</c:v>
                </c:pt>
                <c:pt idx="190">
                  <c:v>94.999999999999801</c:v>
                </c:pt>
                <c:pt idx="191">
                  <c:v>95.499999999999801</c:v>
                </c:pt>
                <c:pt idx="192">
                  <c:v>95.999999999999801</c:v>
                </c:pt>
                <c:pt idx="193">
                  <c:v>96.499999999999801</c:v>
                </c:pt>
                <c:pt idx="194">
                  <c:v>96.999999999999801</c:v>
                </c:pt>
                <c:pt idx="195">
                  <c:v>97.499999999999901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</c:v>
                </c:pt>
                <c:pt idx="365">
                  <c:v>182.5</c:v>
                </c:pt>
                <c:pt idx="366">
                  <c:v>183</c:v>
                </c:pt>
                <c:pt idx="367">
                  <c:v>183.5</c:v>
                </c:pt>
                <c:pt idx="368">
                  <c:v>184</c:v>
                </c:pt>
                <c:pt idx="369">
                  <c:v>184.5</c:v>
                </c:pt>
                <c:pt idx="370">
                  <c:v>185</c:v>
                </c:pt>
                <c:pt idx="371">
                  <c:v>185.5</c:v>
                </c:pt>
                <c:pt idx="372">
                  <c:v>186</c:v>
                </c:pt>
                <c:pt idx="373">
                  <c:v>186.5</c:v>
                </c:pt>
                <c:pt idx="374">
                  <c:v>187</c:v>
                </c:pt>
                <c:pt idx="375">
                  <c:v>187.5</c:v>
                </c:pt>
                <c:pt idx="376">
                  <c:v>188</c:v>
                </c:pt>
                <c:pt idx="377">
                  <c:v>188.5</c:v>
                </c:pt>
                <c:pt idx="378">
                  <c:v>189</c:v>
                </c:pt>
                <c:pt idx="379">
                  <c:v>189.5</c:v>
                </c:pt>
                <c:pt idx="380">
                  <c:v>190</c:v>
                </c:pt>
                <c:pt idx="381">
                  <c:v>190.5</c:v>
                </c:pt>
                <c:pt idx="382">
                  <c:v>191</c:v>
                </c:pt>
                <c:pt idx="383">
                  <c:v>191.5</c:v>
                </c:pt>
                <c:pt idx="384">
                  <c:v>192</c:v>
                </c:pt>
                <c:pt idx="385">
                  <c:v>192.5</c:v>
                </c:pt>
                <c:pt idx="386">
                  <c:v>193</c:v>
                </c:pt>
                <c:pt idx="387">
                  <c:v>193.5</c:v>
                </c:pt>
                <c:pt idx="388">
                  <c:v>194</c:v>
                </c:pt>
                <c:pt idx="389">
                  <c:v>194.5</c:v>
                </c:pt>
                <c:pt idx="390">
                  <c:v>195</c:v>
                </c:pt>
                <c:pt idx="391">
                  <c:v>195.5</c:v>
                </c:pt>
                <c:pt idx="392">
                  <c:v>196</c:v>
                </c:pt>
                <c:pt idx="393">
                  <c:v>196.5</c:v>
                </c:pt>
                <c:pt idx="394">
                  <c:v>197</c:v>
                </c:pt>
                <c:pt idx="395">
                  <c:v>197.5</c:v>
                </c:pt>
                <c:pt idx="396">
                  <c:v>198</c:v>
                </c:pt>
                <c:pt idx="397">
                  <c:v>198.5</c:v>
                </c:pt>
                <c:pt idx="398">
                  <c:v>199</c:v>
                </c:pt>
                <c:pt idx="399">
                  <c:v>199.5</c:v>
                </c:pt>
                <c:pt idx="400">
                  <c:v>200</c:v>
                </c:pt>
                <c:pt idx="401">
                  <c:v>200.5</c:v>
                </c:pt>
                <c:pt idx="402">
                  <c:v>201</c:v>
                </c:pt>
                <c:pt idx="403">
                  <c:v>201.5</c:v>
                </c:pt>
                <c:pt idx="404">
                  <c:v>202</c:v>
                </c:pt>
                <c:pt idx="405">
                  <c:v>202.5</c:v>
                </c:pt>
                <c:pt idx="406">
                  <c:v>203</c:v>
                </c:pt>
                <c:pt idx="407">
                  <c:v>203.5</c:v>
                </c:pt>
                <c:pt idx="408">
                  <c:v>204</c:v>
                </c:pt>
                <c:pt idx="409">
                  <c:v>204.5</c:v>
                </c:pt>
                <c:pt idx="410">
                  <c:v>205</c:v>
                </c:pt>
                <c:pt idx="411">
                  <c:v>205.5</c:v>
                </c:pt>
                <c:pt idx="412">
                  <c:v>206</c:v>
                </c:pt>
                <c:pt idx="413">
                  <c:v>206.5</c:v>
                </c:pt>
                <c:pt idx="414">
                  <c:v>207</c:v>
                </c:pt>
                <c:pt idx="415">
                  <c:v>207.5</c:v>
                </c:pt>
                <c:pt idx="416">
                  <c:v>208</c:v>
                </c:pt>
                <c:pt idx="417">
                  <c:v>208.5</c:v>
                </c:pt>
                <c:pt idx="418">
                  <c:v>209</c:v>
                </c:pt>
                <c:pt idx="419">
                  <c:v>209.5</c:v>
                </c:pt>
                <c:pt idx="420">
                  <c:v>210</c:v>
                </c:pt>
                <c:pt idx="421">
                  <c:v>210.5</c:v>
                </c:pt>
                <c:pt idx="422">
                  <c:v>211</c:v>
                </c:pt>
                <c:pt idx="423">
                  <c:v>211.5</c:v>
                </c:pt>
                <c:pt idx="424">
                  <c:v>212</c:v>
                </c:pt>
                <c:pt idx="425">
                  <c:v>212.5</c:v>
                </c:pt>
                <c:pt idx="426">
                  <c:v>213</c:v>
                </c:pt>
                <c:pt idx="427">
                  <c:v>213.5</c:v>
                </c:pt>
                <c:pt idx="428">
                  <c:v>214</c:v>
                </c:pt>
                <c:pt idx="429">
                  <c:v>214.5</c:v>
                </c:pt>
                <c:pt idx="430">
                  <c:v>215</c:v>
                </c:pt>
                <c:pt idx="431">
                  <c:v>215.5</c:v>
                </c:pt>
                <c:pt idx="432">
                  <c:v>216</c:v>
                </c:pt>
                <c:pt idx="433">
                  <c:v>216.5</c:v>
                </c:pt>
                <c:pt idx="434">
                  <c:v>217</c:v>
                </c:pt>
                <c:pt idx="435">
                  <c:v>217.5</c:v>
                </c:pt>
                <c:pt idx="436">
                  <c:v>218</c:v>
                </c:pt>
                <c:pt idx="437">
                  <c:v>218.5</c:v>
                </c:pt>
                <c:pt idx="438">
                  <c:v>219</c:v>
                </c:pt>
                <c:pt idx="439">
                  <c:v>219.5</c:v>
                </c:pt>
                <c:pt idx="440">
                  <c:v>220</c:v>
                </c:pt>
                <c:pt idx="441">
                  <c:v>220.5</c:v>
                </c:pt>
                <c:pt idx="442">
                  <c:v>221</c:v>
                </c:pt>
                <c:pt idx="443">
                  <c:v>221.5</c:v>
                </c:pt>
                <c:pt idx="444">
                  <c:v>222</c:v>
                </c:pt>
                <c:pt idx="445">
                  <c:v>222.5</c:v>
                </c:pt>
                <c:pt idx="446">
                  <c:v>223</c:v>
                </c:pt>
                <c:pt idx="447">
                  <c:v>223.5</c:v>
                </c:pt>
                <c:pt idx="448">
                  <c:v>224</c:v>
                </c:pt>
                <c:pt idx="449">
                  <c:v>224.5</c:v>
                </c:pt>
                <c:pt idx="450">
                  <c:v>225</c:v>
                </c:pt>
                <c:pt idx="451">
                  <c:v>225.5</c:v>
                </c:pt>
                <c:pt idx="452">
                  <c:v>226</c:v>
                </c:pt>
                <c:pt idx="453">
                  <c:v>226.5</c:v>
                </c:pt>
                <c:pt idx="454">
                  <c:v>227</c:v>
                </c:pt>
                <c:pt idx="455">
                  <c:v>227.5</c:v>
                </c:pt>
                <c:pt idx="456">
                  <c:v>228</c:v>
                </c:pt>
                <c:pt idx="457">
                  <c:v>228.5</c:v>
                </c:pt>
                <c:pt idx="458">
                  <c:v>229</c:v>
                </c:pt>
                <c:pt idx="459">
                  <c:v>229.5</c:v>
                </c:pt>
                <c:pt idx="460">
                  <c:v>230</c:v>
                </c:pt>
                <c:pt idx="461">
                  <c:v>230.5</c:v>
                </c:pt>
                <c:pt idx="462">
                  <c:v>231</c:v>
                </c:pt>
                <c:pt idx="463">
                  <c:v>231.5</c:v>
                </c:pt>
                <c:pt idx="464">
                  <c:v>232</c:v>
                </c:pt>
                <c:pt idx="465">
                  <c:v>232.5</c:v>
                </c:pt>
                <c:pt idx="466">
                  <c:v>233</c:v>
                </c:pt>
                <c:pt idx="467">
                  <c:v>233.5</c:v>
                </c:pt>
                <c:pt idx="468">
                  <c:v>234</c:v>
                </c:pt>
                <c:pt idx="469">
                  <c:v>234.5</c:v>
                </c:pt>
                <c:pt idx="470">
                  <c:v>235</c:v>
                </c:pt>
                <c:pt idx="471">
                  <c:v>235.5</c:v>
                </c:pt>
                <c:pt idx="472">
                  <c:v>236</c:v>
                </c:pt>
                <c:pt idx="473">
                  <c:v>236.5</c:v>
                </c:pt>
                <c:pt idx="474">
                  <c:v>237</c:v>
                </c:pt>
                <c:pt idx="475">
                  <c:v>237.5</c:v>
                </c:pt>
                <c:pt idx="476">
                  <c:v>238</c:v>
                </c:pt>
                <c:pt idx="477">
                  <c:v>238.5</c:v>
                </c:pt>
                <c:pt idx="478">
                  <c:v>239</c:v>
                </c:pt>
                <c:pt idx="479">
                  <c:v>239.5</c:v>
                </c:pt>
                <c:pt idx="480">
                  <c:v>240</c:v>
                </c:pt>
                <c:pt idx="481">
                  <c:v>240.5</c:v>
                </c:pt>
                <c:pt idx="482">
                  <c:v>241</c:v>
                </c:pt>
                <c:pt idx="483">
                  <c:v>241.5</c:v>
                </c:pt>
                <c:pt idx="484">
                  <c:v>242</c:v>
                </c:pt>
                <c:pt idx="485">
                  <c:v>242.5</c:v>
                </c:pt>
                <c:pt idx="486">
                  <c:v>243</c:v>
                </c:pt>
                <c:pt idx="487">
                  <c:v>243.5</c:v>
                </c:pt>
                <c:pt idx="488">
                  <c:v>244</c:v>
                </c:pt>
                <c:pt idx="489">
                  <c:v>244.5</c:v>
                </c:pt>
                <c:pt idx="490">
                  <c:v>245</c:v>
                </c:pt>
                <c:pt idx="491">
                  <c:v>245.5</c:v>
                </c:pt>
                <c:pt idx="492">
                  <c:v>246</c:v>
                </c:pt>
                <c:pt idx="493">
                  <c:v>246.5</c:v>
                </c:pt>
                <c:pt idx="494">
                  <c:v>247</c:v>
                </c:pt>
                <c:pt idx="495">
                  <c:v>247.5</c:v>
                </c:pt>
                <c:pt idx="496">
                  <c:v>248</c:v>
                </c:pt>
                <c:pt idx="497">
                  <c:v>248.5</c:v>
                </c:pt>
                <c:pt idx="498">
                  <c:v>249</c:v>
                </c:pt>
                <c:pt idx="499">
                  <c:v>249.5</c:v>
                </c:pt>
                <c:pt idx="500">
                  <c:v>250</c:v>
                </c:pt>
                <c:pt idx="501">
                  <c:v>250.5</c:v>
                </c:pt>
                <c:pt idx="502">
                  <c:v>251</c:v>
                </c:pt>
                <c:pt idx="503">
                  <c:v>251.5</c:v>
                </c:pt>
                <c:pt idx="504">
                  <c:v>252</c:v>
                </c:pt>
                <c:pt idx="505">
                  <c:v>252.5</c:v>
                </c:pt>
                <c:pt idx="506">
                  <c:v>253</c:v>
                </c:pt>
                <c:pt idx="507">
                  <c:v>253.5</c:v>
                </c:pt>
                <c:pt idx="508">
                  <c:v>254</c:v>
                </c:pt>
                <c:pt idx="509">
                  <c:v>254.5</c:v>
                </c:pt>
                <c:pt idx="510">
                  <c:v>255</c:v>
                </c:pt>
                <c:pt idx="511">
                  <c:v>255.5</c:v>
                </c:pt>
                <c:pt idx="512">
                  <c:v>256</c:v>
                </c:pt>
                <c:pt idx="513">
                  <c:v>256.5</c:v>
                </c:pt>
                <c:pt idx="514">
                  <c:v>257</c:v>
                </c:pt>
                <c:pt idx="515">
                  <c:v>257.5</c:v>
                </c:pt>
                <c:pt idx="516">
                  <c:v>258</c:v>
                </c:pt>
                <c:pt idx="517">
                  <c:v>258.5</c:v>
                </c:pt>
                <c:pt idx="518">
                  <c:v>259</c:v>
                </c:pt>
                <c:pt idx="519">
                  <c:v>259.5</c:v>
                </c:pt>
                <c:pt idx="520">
                  <c:v>260</c:v>
                </c:pt>
                <c:pt idx="521">
                  <c:v>260.5</c:v>
                </c:pt>
                <c:pt idx="522">
                  <c:v>261</c:v>
                </c:pt>
                <c:pt idx="523">
                  <c:v>261.5</c:v>
                </c:pt>
                <c:pt idx="524">
                  <c:v>262</c:v>
                </c:pt>
                <c:pt idx="525">
                  <c:v>262.5</c:v>
                </c:pt>
                <c:pt idx="526">
                  <c:v>263</c:v>
                </c:pt>
                <c:pt idx="527">
                  <c:v>263.5</c:v>
                </c:pt>
                <c:pt idx="528">
                  <c:v>264</c:v>
                </c:pt>
                <c:pt idx="529">
                  <c:v>264.5</c:v>
                </c:pt>
                <c:pt idx="530">
                  <c:v>265</c:v>
                </c:pt>
                <c:pt idx="531">
                  <c:v>265.5</c:v>
                </c:pt>
                <c:pt idx="532">
                  <c:v>266</c:v>
                </c:pt>
                <c:pt idx="533">
                  <c:v>266.5</c:v>
                </c:pt>
                <c:pt idx="534">
                  <c:v>267</c:v>
                </c:pt>
                <c:pt idx="535">
                  <c:v>267.5</c:v>
                </c:pt>
                <c:pt idx="536">
                  <c:v>268</c:v>
                </c:pt>
                <c:pt idx="537">
                  <c:v>268.5</c:v>
                </c:pt>
                <c:pt idx="538">
                  <c:v>269</c:v>
                </c:pt>
                <c:pt idx="539">
                  <c:v>269.5</c:v>
                </c:pt>
                <c:pt idx="540">
                  <c:v>270</c:v>
                </c:pt>
                <c:pt idx="541">
                  <c:v>270.5</c:v>
                </c:pt>
                <c:pt idx="542">
                  <c:v>271</c:v>
                </c:pt>
                <c:pt idx="543">
                  <c:v>271.5</c:v>
                </c:pt>
                <c:pt idx="544">
                  <c:v>272</c:v>
                </c:pt>
                <c:pt idx="545">
                  <c:v>272.5</c:v>
                </c:pt>
                <c:pt idx="546">
                  <c:v>273</c:v>
                </c:pt>
                <c:pt idx="547">
                  <c:v>273.5</c:v>
                </c:pt>
                <c:pt idx="548">
                  <c:v>274</c:v>
                </c:pt>
                <c:pt idx="549">
                  <c:v>274.5</c:v>
                </c:pt>
                <c:pt idx="550">
                  <c:v>275</c:v>
                </c:pt>
                <c:pt idx="551">
                  <c:v>275.5</c:v>
                </c:pt>
                <c:pt idx="552">
                  <c:v>276</c:v>
                </c:pt>
                <c:pt idx="553">
                  <c:v>276.5</c:v>
                </c:pt>
                <c:pt idx="554">
                  <c:v>277</c:v>
                </c:pt>
                <c:pt idx="555">
                  <c:v>277.5</c:v>
                </c:pt>
                <c:pt idx="556">
                  <c:v>278</c:v>
                </c:pt>
                <c:pt idx="557">
                  <c:v>278.5</c:v>
                </c:pt>
                <c:pt idx="558">
                  <c:v>279</c:v>
                </c:pt>
                <c:pt idx="559">
                  <c:v>279.5</c:v>
                </c:pt>
                <c:pt idx="560">
                  <c:v>280</c:v>
                </c:pt>
                <c:pt idx="561">
                  <c:v>280.5</c:v>
                </c:pt>
                <c:pt idx="562">
                  <c:v>281</c:v>
                </c:pt>
                <c:pt idx="563">
                  <c:v>281.5</c:v>
                </c:pt>
                <c:pt idx="564">
                  <c:v>282</c:v>
                </c:pt>
                <c:pt idx="565">
                  <c:v>282.5</c:v>
                </c:pt>
                <c:pt idx="566">
                  <c:v>283</c:v>
                </c:pt>
                <c:pt idx="567">
                  <c:v>283.5</c:v>
                </c:pt>
                <c:pt idx="568">
                  <c:v>284</c:v>
                </c:pt>
                <c:pt idx="569">
                  <c:v>284.5</c:v>
                </c:pt>
                <c:pt idx="570">
                  <c:v>285</c:v>
                </c:pt>
                <c:pt idx="571">
                  <c:v>285.5</c:v>
                </c:pt>
                <c:pt idx="572">
                  <c:v>286</c:v>
                </c:pt>
                <c:pt idx="573">
                  <c:v>286.5</c:v>
                </c:pt>
                <c:pt idx="574">
                  <c:v>287</c:v>
                </c:pt>
                <c:pt idx="575">
                  <c:v>287.5</c:v>
                </c:pt>
                <c:pt idx="576">
                  <c:v>288</c:v>
                </c:pt>
                <c:pt idx="577">
                  <c:v>288.5</c:v>
                </c:pt>
                <c:pt idx="578">
                  <c:v>289</c:v>
                </c:pt>
                <c:pt idx="579">
                  <c:v>289.5</c:v>
                </c:pt>
                <c:pt idx="580">
                  <c:v>290</c:v>
                </c:pt>
                <c:pt idx="581">
                  <c:v>290.5</c:v>
                </c:pt>
                <c:pt idx="582">
                  <c:v>291</c:v>
                </c:pt>
                <c:pt idx="583">
                  <c:v>291.5</c:v>
                </c:pt>
                <c:pt idx="584">
                  <c:v>292</c:v>
                </c:pt>
                <c:pt idx="585">
                  <c:v>292.5</c:v>
                </c:pt>
                <c:pt idx="586">
                  <c:v>293</c:v>
                </c:pt>
                <c:pt idx="587">
                  <c:v>293.5</c:v>
                </c:pt>
                <c:pt idx="588">
                  <c:v>294</c:v>
                </c:pt>
                <c:pt idx="589">
                  <c:v>294.5</c:v>
                </c:pt>
                <c:pt idx="590">
                  <c:v>295</c:v>
                </c:pt>
                <c:pt idx="591">
                  <c:v>295.5</c:v>
                </c:pt>
                <c:pt idx="592">
                  <c:v>296</c:v>
                </c:pt>
                <c:pt idx="593">
                  <c:v>296.5</c:v>
                </c:pt>
                <c:pt idx="594">
                  <c:v>297</c:v>
                </c:pt>
                <c:pt idx="595">
                  <c:v>297.5</c:v>
                </c:pt>
                <c:pt idx="596">
                  <c:v>298</c:v>
                </c:pt>
                <c:pt idx="597">
                  <c:v>298.5</c:v>
                </c:pt>
                <c:pt idx="598">
                  <c:v>299</c:v>
                </c:pt>
                <c:pt idx="599">
                  <c:v>299.5</c:v>
                </c:pt>
                <c:pt idx="600">
                  <c:v>300</c:v>
                </c:pt>
                <c:pt idx="601">
                  <c:v>300.5</c:v>
                </c:pt>
                <c:pt idx="602">
                  <c:v>301</c:v>
                </c:pt>
                <c:pt idx="603">
                  <c:v>301.5</c:v>
                </c:pt>
                <c:pt idx="604">
                  <c:v>302</c:v>
                </c:pt>
                <c:pt idx="605">
                  <c:v>302.5</c:v>
                </c:pt>
                <c:pt idx="606">
                  <c:v>303</c:v>
                </c:pt>
                <c:pt idx="607">
                  <c:v>303.5</c:v>
                </c:pt>
                <c:pt idx="608">
                  <c:v>304</c:v>
                </c:pt>
                <c:pt idx="609">
                  <c:v>304.5</c:v>
                </c:pt>
                <c:pt idx="610">
                  <c:v>305</c:v>
                </c:pt>
                <c:pt idx="611">
                  <c:v>305.5</c:v>
                </c:pt>
                <c:pt idx="612">
                  <c:v>306</c:v>
                </c:pt>
                <c:pt idx="613">
                  <c:v>306.5</c:v>
                </c:pt>
                <c:pt idx="614">
                  <c:v>307</c:v>
                </c:pt>
                <c:pt idx="615">
                  <c:v>307.5</c:v>
                </c:pt>
                <c:pt idx="616">
                  <c:v>308</c:v>
                </c:pt>
                <c:pt idx="617">
                  <c:v>308.5</c:v>
                </c:pt>
                <c:pt idx="618">
                  <c:v>309</c:v>
                </c:pt>
                <c:pt idx="619">
                  <c:v>309.5</c:v>
                </c:pt>
                <c:pt idx="620">
                  <c:v>310</c:v>
                </c:pt>
                <c:pt idx="621">
                  <c:v>310.5</c:v>
                </c:pt>
                <c:pt idx="622">
                  <c:v>311</c:v>
                </c:pt>
                <c:pt idx="623">
                  <c:v>311.5</c:v>
                </c:pt>
                <c:pt idx="624">
                  <c:v>312</c:v>
                </c:pt>
                <c:pt idx="625">
                  <c:v>312.5</c:v>
                </c:pt>
                <c:pt idx="626">
                  <c:v>313</c:v>
                </c:pt>
                <c:pt idx="627">
                  <c:v>313.5</c:v>
                </c:pt>
                <c:pt idx="628">
                  <c:v>314</c:v>
                </c:pt>
                <c:pt idx="629">
                  <c:v>314.5</c:v>
                </c:pt>
                <c:pt idx="630">
                  <c:v>315</c:v>
                </c:pt>
                <c:pt idx="631">
                  <c:v>315.5</c:v>
                </c:pt>
                <c:pt idx="632">
                  <c:v>316</c:v>
                </c:pt>
                <c:pt idx="633">
                  <c:v>316.5</c:v>
                </c:pt>
                <c:pt idx="634">
                  <c:v>317</c:v>
                </c:pt>
                <c:pt idx="635">
                  <c:v>317.5</c:v>
                </c:pt>
                <c:pt idx="636">
                  <c:v>318</c:v>
                </c:pt>
                <c:pt idx="637">
                  <c:v>318.5</c:v>
                </c:pt>
                <c:pt idx="638">
                  <c:v>319</c:v>
                </c:pt>
                <c:pt idx="639">
                  <c:v>319.5</c:v>
                </c:pt>
                <c:pt idx="640">
                  <c:v>320</c:v>
                </c:pt>
                <c:pt idx="641">
                  <c:v>320.5</c:v>
                </c:pt>
                <c:pt idx="642">
                  <c:v>321</c:v>
                </c:pt>
                <c:pt idx="643">
                  <c:v>321.5</c:v>
                </c:pt>
                <c:pt idx="644">
                  <c:v>322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</c:v>
                </c:pt>
                <c:pt idx="653">
                  <c:v>326.5</c:v>
                </c:pt>
                <c:pt idx="654">
                  <c:v>327</c:v>
                </c:pt>
                <c:pt idx="655">
                  <c:v>327.5</c:v>
                </c:pt>
                <c:pt idx="656">
                  <c:v>328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331.50000000000102</c:v>
                </c:pt>
                <c:pt idx="664">
                  <c:v>332.00000000000102</c:v>
                </c:pt>
                <c:pt idx="665">
                  <c:v>332.50000000000102</c:v>
                </c:pt>
                <c:pt idx="666">
                  <c:v>333.00000000000102</c:v>
                </c:pt>
                <c:pt idx="667">
                  <c:v>333.50000000000102</c:v>
                </c:pt>
                <c:pt idx="668">
                  <c:v>334.00000000000102</c:v>
                </c:pt>
                <c:pt idx="669">
                  <c:v>334.50000000000102</c:v>
                </c:pt>
                <c:pt idx="670">
                  <c:v>335.00000000000102</c:v>
                </c:pt>
                <c:pt idx="671">
                  <c:v>335.50000000000102</c:v>
                </c:pt>
                <c:pt idx="672">
                  <c:v>336</c:v>
                </c:pt>
                <c:pt idx="673">
                  <c:v>336.50000000000102</c:v>
                </c:pt>
                <c:pt idx="674">
                  <c:v>337.00000000000102</c:v>
                </c:pt>
                <c:pt idx="675">
                  <c:v>337.50000000000102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343.00000000000102</c:v>
                </c:pt>
                <c:pt idx="687">
                  <c:v>343.50000000000102</c:v>
                </c:pt>
                <c:pt idx="688">
                  <c:v>344.00000000000102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359.50000000000102</c:v>
                </c:pt>
                <c:pt idx="720">
                  <c:v>360.00000000000102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368.50000000000102</c:v>
                </c:pt>
                <c:pt idx="738">
                  <c:v>369.00000000000102</c:v>
                </c:pt>
                <c:pt idx="739">
                  <c:v>369.50000000000102</c:v>
                </c:pt>
                <c:pt idx="740">
                  <c:v>370</c:v>
                </c:pt>
                <c:pt idx="741">
                  <c:v>370.50000000000102</c:v>
                </c:pt>
                <c:pt idx="742">
                  <c:v>371.00000000000102</c:v>
                </c:pt>
                <c:pt idx="743">
                  <c:v>371.50000000000102</c:v>
                </c:pt>
                <c:pt idx="744">
                  <c:v>372.00000000000102</c:v>
                </c:pt>
                <c:pt idx="745">
                  <c:v>372.50000000000102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416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419</c:v>
                </c:pt>
                <c:pt idx="839">
                  <c:v>419.5</c:v>
                </c:pt>
                <c:pt idx="840">
                  <c:v>420</c:v>
                </c:pt>
                <c:pt idx="841">
                  <c:v>420.5</c:v>
                </c:pt>
                <c:pt idx="842">
                  <c:v>421</c:v>
                </c:pt>
                <c:pt idx="843">
                  <c:v>421.5</c:v>
                </c:pt>
                <c:pt idx="844">
                  <c:v>422</c:v>
                </c:pt>
                <c:pt idx="845">
                  <c:v>422.5</c:v>
                </c:pt>
                <c:pt idx="846">
                  <c:v>423</c:v>
                </c:pt>
                <c:pt idx="847">
                  <c:v>423.5</c:v>
                </c:pt>
                <c:pt idx="848">
                  <c:v>424</c:v>
                </c:pt>
                <c:pt idx="849">
                  <c:v>424.5</c:v>
                </c:pt>
                <c:pt idx="850">
                  <c:v>425</c:v>
                </c:pt>
                <c:pt idx="851">
                  <c:v>425.5</c:v>
                </c:pt>
                <c:pt idx="852">
                  <c:v>426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428.5</c:v>
                </c:pt>
                <c:pt idx="858">
                  <c:v>429</c:v>
                </c:pt>
                <c:pt idx="859">
                  <c:v>429.5</c:v>
                </c:pt>
                <c:pt idx="860">
                  <c:v>430</c:v>
                </c:pt>
                <c:pt idx="861">
                  <c:v>430.5</c:v>
                </c:pt>
                <c:pt idx="862">
                  <c:v>431</c:v>
                </c:pt>
                <c:pt idx="863">
                  <c:v>431.5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478.49999999999898</c:v>
                </c:pt>
                <c:pt idx="958">
                  <c:v>478.99999999999898</c:v>
                </c:pt>
                <c:pt idx="959">
                  <c:v>479.49999999999898</c:v>
                </c:pt>
                <c:pt idx="960">
                  <c:v>479.99999999999898</c:v>
                </c:pt>
                <c:pt idx="961">
                  <c:v>480.49999999999898</c:v>
                </c:pt>
                <c:pt idx="962">
                  <c:v>480.99999999999898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501.49999999999898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504.49999999999898</c:v>
                </c:pt>
                <c:pt idx="1010">
                  <c:v>504.99999999999898</c:v>
                </c:pt>
                <c:pt idx="1011">
                  <c:v>505.49999999999898</c:v>
                </c:pt>
                <c:pt idx="1012">
                  <c:v>505.99999999999898</c:v>
                </c:pt>
                <c:pt idx="1013">
                  <c:v>506.49999999999898</c:v>
                </c:pt>
                <c:pt idx="1014">
                  <c:v>506.99999999999898</c:v>
                </c:pt>
                <c:pt idx="1015">
                  <c:v>507.49999999999898</c:v>
                </c:pt>
                <c:pt idx="1016">
                  <c:v>507.99999999999898</c:v>
                </c:pt>
                <c:pt idx="1017">
                  <c:v>508.49999999999898</c:v>
                </c:pt>
                <c:pt idx="1018">
                  <c:v>508.99999999999898</c:v>
                </c:pt>
                <c:pt idx="1019">
                  <c:v>509.49999999999898</c:v>
                </c:pt>
                <c:pt idx="1020">
                  <c:v>509.99999999999898</c:v>
                </c:pt>
                <c:pt idx="1021">
                  <c:v>510.49999999999898</c:v>
                </c:pt>
                <c:pt idx="1022">
                  <c:v>510.99999999999898</c:v>
                </c:pt>
                <c:pt idx="1023">
                  <c:v>511.49999999999898</c:v>
                </c:pt>
                <c:pt idx="1024">
                  <c:v>511.99999999999898</c:v>
                </c:pt>
                <c:pt idx="1025">
                  <c:v>512.49999999999898</c:v>
                </c:pt>
                <c:pt idx="1026">
                  <c:v>512.99999999999898</c:v>
                </c:pt>
                <c:pt idx="1027">
                  <c:v>513.49999999999898</c:v>
                </c:pt>
                <c:pt idx="1028">
                  <c:v>513.99999999999898</c:v>
                </c:pt>
                <c:pt idx="1029">
                  <c:v>514.49999999999898</c:v>
                </c:pt>
                <c:pt idx="1030">
                  <c:v>514.99999999999898</c:v>
                </c:pt>
                <c:pt idx="1031">
                  <c:v>515.49999999999898</c:v>
                </c:pt>
                <c:pt idx="1032">
                  <c:v>515.99999999999898</c:v>
                </c:pt>
                <c:pt idx="1033">
                  <c:v>516.49999999999898</c:v>
                </c:pt>
                <c:pt idx="1034">
                  <c:v>516.99999999999898</c:v>
                </c:pt>
                <c:pt idx="1035">
                  <c:v>517.49999999999898</c:v>
                </c:pt>
                <c:pt idx="1036">
                  <c:v>517.99999999999898</c:v>
                </c:pt>
                <c:pt idx="1037">
                  <c:v>518.49999999999898</c:v>
                </c:pt>
                <c:pt idx="1038">
                  <c:v>518.99999999999898</c:v>
                </c:pt>
                <c:pt idx="1039">
                  <c:v>519.49999999999898</c:v>
                </c:pt>
                <c:pt idx="1040">
                  <c:v>519.99999999999898</c:v>
                </c:pt>
                <c:pt idx="1041">
                  <c:v>520.49999999999898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527</c:v>
                </c:pt>
                <c:pt idx="1055">
                  <c:v>527.5</c:v>
                </c:pt>
                <c:pt idx="1056">
                  <c:v>528</c:v>
                </c:pt>
                <c:pt idx="1057">
                  <c:v>528.5</c:v>
                </c:pt>
                <c:pt idx="1058">
                  <c:v>529</c:v>
                </c:pt>
                <c:pt idx="1059">
                  <c:v>529.5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541.99999999999898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544.49999999999898</c:v>
                </c:pt>
                <c:pt idx="1090">
                  <c:v>544.99999999999898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547.49999999999898</c:v>
                </c:pt>
                <c:pt idx="1096">
                  <c:v>547.99999999999898</c:v>
                </c:pt>
                <c:pt idx="1097">
                  <c:v>548.49999999999898</c:v>
                </c:pt>
                <c:pt idx="1098">
                  <c:v>548.99999999999898</c:v>
                </c:pt>
                <c:pt idx="1099">
                  <c:v>549.49999999999898</c:v>
                </c:pt>
                <c:pt idx="1100">
                  <c:v>549.99999999999898</c:v>
                </c:pt>
                <c:pt idx="1101">
                  <c:v>550.49999999999898</c:v>
                </c:pt>
                <c:pt idx="1102">
                  <c:v>550.99999999999898</c:v>
                </c:pt>
                <c:pt idx="1103">
                  <c:v>551.49999999999898</c:v>
                </c:pt>
                <c:pt idx="1104">
                  <c:v>551.99999999999898</c:v>
                </c:pt>
                <c:pt idx="1105">
                  <c:v>552.49999999999898</c:v>
                </c:pt>
                <c:pt idx="1106">
                  <c:v>552.99999999999898</c:v>
                </c:pt>
                <c:pt idx="1107">
                  <c:v>553.49999999999898</c:v>
                </c:pt>
                <c:pt idx="1108">
                  <c:v>553.99999999999898</c:v>
                </c:pt>
                <c:pt idx="1109">
                  <c:v>554.49999999999898</c:v>
                </c:pt>
                <c:pt idx="1110">
                  <c:v>554.99999999999898</c:v>
                </c:pt>
                <c:pt idx="1111">
                  <c:v>555.49999999999898</c:v>
                </c:pt>
                <c:pt idx="1112">
                  <c:v>555.99999999999898</c:v>
                </c:pt>
                <c:pt idx="1113">
                  <c:v>556.49999999999898</c:v>
                </c:pt>
                <c:pt idx="1114">
                  <c:v>556.99999999999898</c:v>
                </c:pt>
                <c:pt idx="1115">
                  <c:v>557.49999999999898</c:v>
                </c:pt>
                <c:pt idx="1116">
                  <c:v>557.99999999999898</c:v>
                </c:pt>
                <c:pt idx="1117">
                  <c:v>558.49999999999898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566.49999999999795</c:v>
                </c:pt>
                <c:pt idx="1134">
                  <c:v>566.99999999999795</c:v>
                </c:pt>
                <c:pt idx="1135">
                  <c:v>567.49999999999795</c:v>
                </c:pt>
                <c:pt idx="1136">
                  <c:v>567.99999999999898</c:v>
                </c:pt>
                <c:pt idx="1137">
                  <c:v>568.49999999999898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569.99999999999898</c:v>
                </c:pt>
                <c:pt idx="1141">
                  <c:v>570.49999999999898</c:v>
                </c:pt>
                <c:pt idx="1142">
                  <c:v>570.99999999999898</c:v>
                </c:pt>
                <c:pt idx="1143">
                  <c:v>571.49999999999898</c:v>
                </c:pt>
                <c:pt idx="1144">
                  <c:v>571.99999999999898</c:v>
                </c:pt>
                <c:pt idx="1145">
                  <c:v>572.49999999999898</c:v>
                </c:pt>
                <c:pt idx="1146">
                  <c:v>572.99999999999898</c:v>
                </c:pt>
                <c:pt idx="1147">
                  <c:v>573.49999999999898</c:v>
                </c:pt>
                <c:pt idx="1148">
                  <c:v>573.99999999999898</c:v>
                </c:pt>
                <c:pt idx="1149">
                  <c:v>574.49999999999898</c:v>
                </c:pt>
                <c:pt idx="1150">
                  <c:v>574.99999999999898</c:v>
                </c:pt>
                <c:pt idx="1151">
                  <c:v>575.49999999999898</c:v>
                </c:pt>
                <c:pt idx="1152">
                  <c:v>575.99999999999898</c:v>
                </c:pt>
                <c:pt idx="1153">
                  <c:v>576.49999999999898</c:v>
                </c:pt>
                <c:pt idx="1154">
                  <c:v>576.99999999999898</c:v>
                </c:pt>
                <c:pt idx="1155">
                  <c:v>577.49999999999898</c:v>
                </c:pt>
                <c:pt idx="1156">
                  <c:v>577.99999999999898</c:v>
                </c:pt>
                <c:pt idx="1157">
                  <c:v>578.49999999999898</c:v>
                </c:pt>
                <c:pt idx="1158">
                  <c:v>578.99999999999898</c:v>
                </c:pt>
                <c:pt idx="1159">
                  <c:v>579.49999999999898</c:v>
                </c:pt>
                <c:pt idx="1160">
                  <c:v>579.99999999999898</c:v>
                </c:pt>
                <c:pt idx="1161">
                  <c:v>580.49999999999898</c:v>
                </c:pt>
                <c:pt idx="1162">
                  <c:v>580.99999999999898</c:v>
                </c:pt>
                <c:pt idx="1163">
                  <c:v>581.49999999999898</c:v>
                </c:pt>
                <c:pt idx="1164">
                  <c:v>581.99999999999898</c:v>
                </c:pt>
                <c:pt idx="1165">
                  <c:v>582.49999999999898</c:v>
                </c:pt>
                <c:pt idx="1166">
                  <c:v>582.99999999999898</c:v>
                </c:pt>
                <c:pt idx="1167">
                  <c:v>583.49999999999898</c:v>
                </c:pt>
                <c:pt idx="1168">
                  <c:v>583.99999999999898</c:v>
                </c:pt>
                <c:pt idx="1169">
                  <c:v>584.49999999999898</c:v>
                </c:pt>
                <c:pt idx="1170">
                  <c:v>584.99999999999898</c:v>
                </c:pt>
                <c:pt idx="1171">
                  <c:v>585.49999999999898</c:v>
                </c:pt>
                <c:pt idx="1172">
                  <c:v>585.99999999999898</c:v>
                </c:pt>
                <c:pt idx="1173">
                  <c:v>586.49999999999898</c:v>
                </c:pt>
                <c:pt idx="1174">
                  <c:v>586.99999999999898</c:v>
                </c:pt>
                <c:pt idx="1175">
                  <c:v>587.49999999999898</c:v>
                </c:pt>
                <c:pt idx="1176">
                  <c:v>587.99999999999898</c:v>
                </c:pt>
                <c:pt idx="1177">
                  <c:v>588.49999999999898</c:v>
                </c:pt>
                <c:pt idx="1178">
                  <c:v>588.99999999999898</c:v>
                </c:pt>
                <c:pt idx="1179">
                  <c:v>589.49999999999898</c:v>
                </c:pt>
                <c:pt idx="1180">
                  <c:v>589.99999999999898</c:v>
                </c:pt>
                <c:pt idx="1181">
                  <c:v>590.49999999999898</c:v>
                </c:pt>
                <c:pt idx="1182">
                  <c:v>590.99999999999898</c:v>
                </c:pt>
                <c:pt idx="1183">
                  <c:v>591.49999999999898</c:v>
                </c:pt>
                <c:pt idx="1184">
                  <c:v>591.99999999999898</c:v>
                </c:pt>
                <c:pt idx="1185">
                  <c:v>592.49999999999898</c:v>
                </c:pt>
                <c:pt idx="1186">
                  <c:v>592.99999999999898</c:v>
                </c:pt>
                <c:pt idx="1187">
                  <c:v>593.49999999999898</c:v>
                </c:pt>
                <c:pt idx="1188">
                  <c:v>593.99999999999898</c:v>
                </c:pt>
                <c:pt idx="1189">
                  <c:v>594.49999999999898</c:v>
                </c:pt>
                <c:pt idx="1190">
                  <c:v>594.99999999999898</c:v>
                </c:pt>
                <c:pt idx="1191">
                  <c:v>595.49999999999898</c:v>
                </c:pt>
                <c:pt idx="1192">
                  <c:v>595.99999999999898</c:v>
                </c:pt>
                <c:pt idx="1193">
                  <c:v>596.49999999999795</c:v>
                </c:pt>
                <c:pt idx="1194">
                  <c:v>596.99999999999795</c:v>
                </c:pt>
                <c:pt idx="1195">
                  <c:v>597.49999999999795</c:v>
                </c:pt>
                <c:pt idx="1196">
                  <c:v>597.99999999999795</c:v>
                </c:pt>
                <c:pt idx="1197">
                  <c:v>598.49999999999898</c:v>
                </c:pt>
                <c:pt idx="1198">
                  <c:v>598.99999999999898</c:v>
                </c:pt>
                <c:pt idx="1199">
                  <c:v>599.49999999999795</c:v>
                </c:pt>
                <c:pt idx="1200">
                  <c:v>599.99999999999795</c:v>
                </c:pt>
                <c:pt idx="1201">
                  <c:v>600.49999999999795</c:v>
                </c:pt>
                <c:pt idx="1202">
                  <c:v>600.99999999999795</c:v>
                </c:pt>
                <c:pt idx="1203">
                  <c:v>601.49999999999795</c:v>
                </c:pt>
                <c:pt idx="1204">
                  <c:v>601.99999999999795</c:v>
                </c:pt>
                <c:pt idx="1205">
                  <c:v>602.49999999999795</c:v>
                </c:pt>
                <c:pt idx="1206">
                  <c:v>602.99999999999795</c:v>
                </c:pt>
                <c:pt idx="1207">
                  <c:v>603.49999999999795</c:v>
                </c:pt>
                <c:pt idx="1208">
                  <c:v>603.99999999999795</c:v>
                </c:pt>
                <c:pt idx="1209">
                  <c:v>604.49999999999795</c:v>
                </c:pt>
                <c:pt idx="1210">
                  <c:v>604.99999999999795</c:v>
                </c:pt>
                <c:pt idx="1211">
                  <c:v>605.49999999999795</c:v>
                </c:pt>
                <c:pt idx="1212">
                  <c:v>605.99999999999795</c:v>
                </c:pt>
                <c:pt idx="1213">
                  <c:v>606.49999999999795</c:v>
                </c:pt>
                <c:pt idx="1214">
                  <c:v>606.99999999999795</c:v>
                </c:pt>
                <c:pt idx="1215">
                  <c:v>607.49999999999795</c:v>
                </c:pt>
                <c:pt idx="1216">
                  <c:v>607.99999999999795</c:v>
                </c:pt>
                <c:pt idx="1217">
                  <c:v>608.49999999999795</c:v>
                </c:pt>
                <c:pt idx="1218">
                  <c:v>608.99999999999795</c:v>
                </c:pt>
                <c:pt idx="1219">
                  <c:v>609.49999999999795</c:v>
                </c:pt>
                <c:pt idx="1220">
                  <c:v>609.99999999999795</c:v>
                </c:pt>
                <c:pt idx="1221">
                  <c:v>610.49999999999795</c:v>
                </c:pt>
                <c:pt idx="1222">
                  <c:v>610.99999999999795</c:v>
                </c:pt>
                <c:pt idx="1223">
                  <c:v>611.49999999999795</c:v>
                </c:pt>
                <c:pt idx="1224">
                  <c:v>611.99999999999795</c:v>
                </c:pt>
                <c:pt idx="1225">
                  <c:v>612.49999999999795</c:v>
                </c:pt>
                <c:pt idx="1226">
                  <c:v>612.99999999999795</c:v>
                </c:pt>
                <c:pt idx="1227">
                  <c:v>613.49999999999795</c:v>
                </c:pt>
                <c:pt idx="1228">
                  <c:v>613.99999999999795</c:v>
                </c:pt>
                <c:pt idx="1229">
                  <c:v>614.49999999999795</c:v>
                </c:pt>
                <c:pt idx="1230">
                  <c:v>614.99999999999795</c:v>
                </c:pt>
                <c:pt idx="1231">
                  <c:v>615.49999999999795</c:v>
                </c:pt>
                <c:pt idx="1232">
                  <c:v>615.99999999999795</c:v>
                </c:pt>
                <c:pt idx="1233">
                  <c:v>616.49999999999795</c:v>
                </c:pt>
                <c:pt idx="1234">
                  <c:v>616.99999999999795</c:v>
                </c:pt>
                <c:pt idx="1235">
                  <c:v>617.49999999999795</c:v>
                </c:pt>
                <c:pt idx="1236">
                  <c:v>617.99999999999704</c:v>
                </c:pt>
                <c:pt idx="1237">
                  <c:v>618.49999999999704</c:v>
                </c:pt>
                <c:pt idx="1238">
                  <c:v>618.99999999999704</c:v>
                </c:pt>
                <c:pt idx="1239">
                  <c:v>619.49999999999704</c:v>
                </c:pt>
                <c:pt idx="1240">
                  <c:v>619.99999999999704</c:v>
                </c:pt>
                <c:pt idx="1241">
                  <c:v>620.49999999999704</c:v>
                </c:pt>
                <c:pt idx="1242">
                  <c:v>620.99999999999704</c:v>
                </c:pt>
                <c:pt idx="1243">
                  <c:v>621.49999999999704</c:v>
                </c:pt>
                <c:pt idx="1244">
                  <c:v>621.99999999999704</c:v>
                </c:pt>
                <c:pt idx="1245">
                  <c:v>622.49999999999704</c:v>
                </c:pt>
                <c:pt idx="1246">
                  <c:v>622.99999999999704</c:v>
                </c:pt>
                <c:pt idx="1247">
                  <c:v>623.49999999999704</c:v>
                </c:pt>
                <c:pt idx="1248">
                  <c:v>623.99999999999704</c:v>
                </c:pt>
                <c:pt idx="1249">
                  <c:v>624.49999999999704</c:v>
                </c:pt>
                <c:pt idx="1250">
                  <c:v>624.99999999999704</c:v>
                </c:pt>
                <c:pt idx="1251">
                  <c:v>625.49999999999704</c:v>
                </c:pt>
                <c:pt idx="1252">
                  <c:v>625.99999999999704</c:v>
                </c:pt>
                <c:pt idx="1253">
                  <c:v>626.49999999999704</c:v>
                </c:pt>
                <c:pt idx="1254">
                  <c:v>626.99999999999704</c:v>
                </c:pt>
                <c:pt idx="1255">
                  <c:v>627.49999999999704</c:v>
                </c:pt>
                <c:pt idx="1256">
                  <c:v>627.99999999999704</c:v>
                </c:pt>
                <c:pt idx="1257">
                  <c:v>628.49999999999704</c:v>
                </c:pt>
                <c:pt idx="1258">
                  <c:v>628.99999999999704</c:v>
                </c:pt>
                <c:pt idx="1259">
                  <c:v>629.49999999999704</c:v>
                </c:pt>
                <c:pt idx="1260">
                  <c:v>629.99999999999704</c:v>
                </c:pt>
                <c:pt idx="1261">
                  <c:v>630.49999999999704</c:v>
                </c:pt>
                <c:pt idx="1262">
                  <c:v>630.99999999999704</c:v>
                </c:pt>
                <c:pt idx="1263">
                  <c:v>631.49999999999704</c:v>
                </c:pt>
                <c:pt idx="1264">
                  <c:v>631.99999999999704</c:v>
                </c:pt>
                <c:pt idx="1265">
                  <c:v>632.49999999999704</c:v>
                </c:pt>
                <c:pt idx="1266">
                  <c:v>632.99999999999704</c:v>
                </c:pt>
                <c:pt idx="1267">
                  <c:v>633.49999999999704</c:v>
                </c:pt>
                <c:pt idx="1268">
                  <c:v>633.99999999999704</c:v>
                </c:pt>
                <c:pt idx="1269">
                  <c:v>634.49999999999704</c:v>
                </c:pt>
                <c:pt idx="1270">
                  <c:v>634.99999999999704</c:v>
                </c:pt>
                <c:pt idx="1271">
                  <c:v>635.49999999999704</c:v>
                </c:pt>
                <c:pt idx="1272">
                  <c:v>635.99999999999704</c:v>
                </c:pt>
                <c:pt idx="1273">
                  <c:v>636.49999999999704</c:v>
                </c:pt>
                <c:pt idx="1274">
                  <c:v>636.99999999999704</c:v>
                </c:pt>
                <c:pt idx="1275">
                  <c:v>637.49999999999704</c:v>
                </c:pt>
                <c:pt idx="1276">
                  <c:v>637.99999999999704</c:v>
                </c:pt>
                <c:pt idx="1277">
                  <c:v>638.49999999999704</c:v>
                </c:pt>
                <c:pt idx="1278">
                  <c:v>638.99999999999704</c:v>
                </c:pt>
                <c:pt idx="1279">
                  <c:v>639.49999999999704</c:v>
                </c:pt>
                <c:pt idx="1280">
                  <c:v>639.99999999999704</c:v>
                </c:pt>
                <c:pt idx="1281">
                  <c:v>640.49999999999704</c:v>
                </c:pt>
                <c:pt idx="1282">
                  <c:v>640.99999999999704</c:v>
                </c:pt>
                <c:pt idx="1283">
                  <c:v>641.49999999999704</c:v>
                </c:pt>
                <c:pt idx="1284">
                  <c:v>641.99999999999704</c:v>
                </c:pt>
                <c:pt idx="1285">
                  <c:v>642.49999999999704</c:v>
                </c:pt>
                <c:pt idx="1286">
                  <c:v>642.99999999999704</c:v>
                </c:pt>
                <c:pt idx="1287">
                  <c:v>643.49999999999704</c:v>
                </c:pt>
                <c:pt idx="1288">
                  <c:v>643.99999999999704</c:v>
                </c:pt>
                <c:pt idx="1289">
                  <c:v>644.49999999999704</c:v>
                </c:pt>
                <c:pt idx="1290">
                  <c:v>644.99999999999704</c:v>
                </c:pt>
                <c:pt idx="1291">
                  <c:v>645.49999999999704</c:v>
                </c:pt>
                <c:pt idx="1292">
                  <c:v>645.99999999999704</c:v>
                </c:pt>
                <c:pt idx="1293">
                  <c:v>646.49999999999704</c:v>
                </c:pt>
                <c:pt idx="1294">
                  <c:v>646.99999999999704</c:v>
                </c:pt>
                <c:pt idx="1295">
                  <c:v>647.49999999999704</c:v>
                </c:pt>
                <c:pt idx="1296">
                  <c:v>647.99999999999704</c:v>
                </c:pt>
                <c:pt idx="1297">
                  <c:v>648.49999999999704</c:v>
                </c:pt>
                <c:pt idx="1298">
                  <c:v>648.99999999999704</c:v>
                </c:pt>
                <c:pt idx="1299">
                  <c:v>649.49999999999704</c:v>
                </c:pt>
                <c:pt idx="1300">
                  <c:v>649.99999999999704</c:v>
                </c:pt>
                <c:pt idx="1301">
                  <c:v>650.49999999999704</c:v>
                </c:pt>
                <c:pt idx="1302">
                  <c:v>650.99999999999704</c:v>
                </c:pt>
                <c:pt idx="1303">
                  <c:v>651.49999999999704</c:v>
                </c:pt>
                <c:pt idx="1304">
                  <c:v>651.99999999999704</c:v>
                </c:pt>
                <c:pt idx="1305">
                  <c:v>652.49999999999704</c:v>
                </c:pt>
                <c:pt idx="1306">
                  <c:v>652.99999999999704</c:v>
                </c:pt>
                <c:pt idx="1307">
                  <c:v>653.49999999999704</c:v>
                </c:pt>
                <c:pt idx="1308">
                  <c:v>653.99999999999704</c:v>
                </c:pt>
                <c:pt idx="1309">
                  <c:v>654.49999999999704</c:v>
                </c:pt>
                <c:pt idx="1310">
                  <c:v>654.99999999999704</c:v>
                </c:pt>
                <c:pt idx="1311">
                  <c:v>655.49999999999704</c:v>
                </c:pt>
                <c:pt idx="1312">
                  <c:v>655.99999999999704</c:v>
                </c:pt>
                <c:pt idx="1313">
                  <c:v>656.49999999999704</c:v>
                </c:pt>
                <c:pt idx="1314">
                  <c:v>656.99999999999704</c:v>
                </c:pt>
                <c:pt idx="1315">
                  <c:v>657.49999999999704</c:v>
                </c:pt>
                <c:pt idx="1316">
                  <c:v>657.99999999999602</c:v>
                </c:pt>
                <c:pt idx="1317">
                  <c:v>658.49999999999704</c:v>
                </c:pt>
                <c:pt idx="1318">
                  <c:v>658.99999999999704</c:v>
                </c:pt>
                <c:pt idx="1319">
                  <c:v>659.49999999999704</c:v>
                </c:pt>
                <c:pt idx="1320">
                  <c:v>659.99999999999704</c:v>
                </c:pt>
                <c:pt idx="1321">
                  <c:v>660.49999999999704</c:v>
                </c:pt>
                <c:pt idx="1322">
                  <c:v>660.99999999999704</c:v>
                </c:pt>
                <c:pt idx="1323">
                  <c:v>661.49999999999704</c:v>
                </c:pt>
                <c:pt idx="1324">
                  <c:v>661.99999999999704</c:v>
                </c:pt>
                <c:pt idx="1325">
                  <c:v>662.49999999999704</c:v>
                </c:pt>
                <c:pt idx="1326">
                  <c:v>662.99999999999704</c:v>
                </c:pt>
                <c:pt idx="1327">
                  <c:v>663.49999999999704</c:v>
                </c:pt>
                <c:pt idx="1328">
                  <c:v>663.99999999999704</c:v>
                </c:pt>
                <c:pt idx="1329">
                  <c:v>664.49999999999704</c:v>
                </c:pt>
                <c:pt idx="1330">
                  <c:v>664.99999999999704</c:v>
                </c:pt>
                <c:pt idx="1331">
                  <c:v>665.49999999999704</c:v>
                </c:pt>
                <c:pt idx="1332">
                  <c:v>665.99999999999704</c:v>
                </c:pt>
                <c:pt idx="1333">
                  <c:v>666.49999999999704</c:v>
                </c:pt>
                <c:pt idx="1334">
                  <c:v>666.99999999999704</c:v>
                </c:pt>
                <c:pt idx="1335">
                  <c:v>667.49999999999704</c:v>
                </c:pt>
                <c:pt idx="1336">
                  <c:v>667.99999999999704</c:v>
                </c:pt>
                <c:pt idx="1337">
                  <c:v>668.49999999999704</c:v>
                </c:pt>
                <c:pt idx="1338">
                  <c:v>668.99999999999704</c:v>
                </c:pt>
                <c:pt idx="1339">
                  <c:v>669.49999999999704</c:v>
                </c:pt>
                <c:pt idx="1340">
                  <c:v>669.99999999999704</c:v>
                </c:pt>
                <c:pt idx="1341">
                  <c:v>670.49999999999704</c:v>
                </c:pt>
                <c:pt idx="1342">
                  <c:v>670.99999999999704</c:v>
                </c:pt>
                <c:pt idx="1343">
                  <c:v>671.49999999999704</c:v>
                </c:pt>
                <c:pt idx="1344">
                  <c:v>671.99999999999704</c:v>
                </c:pt>
                <c:pt idx="1345">
                  <c:v>672.49999999999704</c:v>
                </c:pt>
                <c:pt idx="1346">
                  <c:v>672.99999999999704</c:v>
                </c:pt>
                <c:pt idx="1347">
                  <c:v>673.49999999999704</c:v>
                </c:pt>
                <c:pt idx="1348">
                  <c:v>673.99999999999704</c:v>
                </c:pt>
                <c:pt idx="1349">
                  <c:v>674.49999999999704</c:v>
                </c:pt>
                <c:pt idx="1350">
                  <c:v>674.99999999999704</c:v>
                </c:pt>
                <c:pt idx="1351">
                  <c:v>675.49999999999704</c:v>
                </c:pt>
                <c:pt idx="1352">
                  <c:v>675.99999999999704</c:v>
                </c:pt>
                <c:pt idx="1353">
                  <c:v>676.49999999999704</c:v>
                </c:pt>
                <c:pt idx="1354">
                  <c:v>676.99999999999704</c:v>
                </c:pt>
                <c:pt idx="1355">
                  <c:v>677.49999999999704</c:v>
                </c:pt>
                <c:pt idx="1356">
                  <c:v>677.99999999999704</c:v>
                </c:pt>
                <c:pt idx="1357">
                  <c:v>678.49999999999704</c:v>
                </c:pt>
                <c:pt idx="1358">
                  <c:v>678.99999999999704</c:v>
                </c:pt>
                <c:pt idx="1359">
                  <c:v>679.49999999999704</c:v>
                </c:pt>
                <c:pt idx="1360">
                  <c:v>679.99999999999704</c:v>
                </c:pt>
                <c:pt idx="1361">
                  <c:v>680.49999999999704</c:v>
                </c:pt>
                <c:pt idx="1362">
                  <c:v>680.99999999999704</c:v>
                </c:pt>
                <c:pt idx="1363">
                  <c:v>681.49999999999704</c:v>
                </c:pt>
                <c:pt idx="1364">
                  <c:v>681.99999999999704</c:v>
                </c:pt>
                <c:pt idx="1365">
                  <c:v>682.49999999999704</c:v>
                </c:pt>
                <c:pt idx="1366">
                  <c:v>682.99999999999704</c:v>
                </c:pt>
                <c:pt idx="1367">
                  <c:v>683.49999999999704</c:v>
                </c:pt>
                <c:pt idx="1368">
                  <c:v>683.99999999999704</c:v>
                </c:pt>
                <c:pt idx="1369">
                  <c:v>684.49999999999704</c:v>
                </c:pt>
                <c:pt idx="1370">
                  <c:v>684.99999999999704</c:v>
                </c:pt>
                <c:pt idx="1371">
                  <c:v>685.49999999999704</c:v>
                </c:pt>
                <c:pt idx="1372">
                  <c:v>685.99999999999704</c:v>
                </c:pt>
                <c:pt idx="1373">
                  <c:v>686.49999999999704</c:v>
                </c:pt>
                <c:pt idx="1374">
                  <c:v>686.99999999999704</c:v>
                </c:pt>
                <c:pt idx="1375">
                  <c:v>687.49999999999704</c:v>
                </c:pt>
                <c:pt idx="1376">
                  <c:v>687.99999999999704</c:v>
                </c:pt>
                <c:pt idx="1377">
                  <c:v>688.49999999999704</c:v>
                </c:pt>
                <c:pt idx="1378">
                  <c:v>688.99999999999704</c:v>
                </c:pt>
                <c:pt idx="1379">
                  <c:v>689.49999999999704</c:v>
                </c:pt>
                <c:pt idx="1380">
                  <c:v>689.99999999999704</c:v>
                </c:pt>
                <c:pt idx="1381">
                  <c:v>690.49999999999704</c:v>
                </c:pt>
                <c:pt idx="1382">
                  <c:v>690.99999999999704</c:v>
                </c:pt>
                <c:pt idx="1383">
                  <c:v>691.49999999999704</c:v>
                </c:pt>
                <c:pt idx="1384">
                  <c:v>691.99999999999704</c:v>
                </c:pt>
                <c:pt idx="1385">
                  <c:v>692.49999999999704</c:v>
                </c:pt>
                <c:pt idx="1386">
                  <c:v>692.99999999999704</c:v>
                </c:pt>
                <c:pt idx="1387">
                  <c:v>693.49999999999704</c:v>
                </c:pt>
                <c:pt idx="1388">
                  <c:v>693.99999999999704</c:v>
                </c:pt>
                <c:pt idx="1389">
                  <c:v>694.49999999999704</c:v>
                </c:pt>
                <c:pt idx="1390">
                  <c:v>694.99999999999704</c:v>
                </c:pt>
                <c:pt idx="1391">
                  <c:v>695.49999999999704</c:v>
                </c:pt>
                <c:pt idx="1392">
                  <c:v>695.99999999999704</c:v>
                </c:pt>
                <c:pt idx="1393">
                  <c:v>696.49999999999704</c:v>
                </c:pt>
                <c:pt idx="1394">
                  <c:v>696.99999999999704</c:v>
                </c:pt>
                <c:pt idx="1395">
                  <c:v>697.49999999999704</c:v>
                </c:pt>
                <c:pt idx="1396">
                  <c:v>697.99999999999704</c:v>
                </c:pt>
                <c:pt idx="1397">
                  <c:v>698.49999999999704</c:v>
                </c:pt>
                <c:pt idx="1398">
                  <c:v>698.99999999999704</c:v>
                </c:pt>
                <c:pt idx="1399">
                  <c:v>699.49999999999704</c:v>
                </c:pt>
                <c:pt idx="1400">
                  <c:v>699.99999999999704</c:v>
                </c:pt>
                <c:pt idx="1401">
                  <c:v>700.49999999999704</c:v>
                </c:pt>
                <c:pt idx="1402">
                  <c:v>700.99999999999704</c:v>
                </c:pt>
                <c:pt idx="1403">
                  <c:v>701.49999999999704</c:v>
                </c:pt>
                <c:pt idx="1404">
                  <c:v>701.99999999999704</c:v>
                </c:pt>
                <c:pt idx="1405">
                  <c:v>702.49999999999704</c:v>
                </c:pt>
                <c:pt idx="1406">
                  <c:v>702.99999999999704</c:v>
                </c:pt>
                <c:pt idx="1407">
                  <c:v>703.49999999999704</c:v>
                </c:pt>
                <c:pt idx="1408">
                  <c:v>703.99999999999704</c:v>
                </c:pt>
                <c:pt idx="1409">
                  <c:v>704.49999999999704</c:v>
                </c:pt>
                <c:pt idx="1410">
                  <c:v>704.99999999999704</c:v>
                </c:pt>
                <c:pt idx="1411">
                  <c:v>705.49999999999704</c:v>
                </c:pt>
                <c:pt idx="1412">
                  <c:v>705.99999999999704</c:v>
                </c:pt>
                <c:pt idx="1413">
                  <c:v>706.49999999999704</c:v>
                </c:pt>
                <c:pt idx="1414">
                  <c:v>706.99999999999704</c:v>
                </c:pt>
                <c:pt idx="1415">
                  <c:v>707.49999999999704</c:v>
                </c:pt>
                <c:pt idx="1416">
                  <c:v>707.99999999999704</c:v>
                </c:pt>
                <c:pt idx="1417">
                  <c:v>708.49999999999795</c:v>
                </c:pt>
                <c:pt idx="1418">
                  <c:v>708.99999999999704</c:v>
                </c:pt>
                <c:pt idx="1419">
                  <c:v>709.49999999999704</c:v>
                </c:pt>
                <c:pt idx="1420">
                  <c:v>709.99999999999704</c:v>
                </c:pt>
                <c:pt idx="1421">
                  <c:v>710.49999999999704</c:v>
                </c:pt>
                <c:pt idx="1422">
                  <c:v>710.99999999999795</c:v>
                </c:pt>
                <c:pt idx="1423">
                  <c:v>711.49999999999704</c:v>
                </c:pt>
                <c:pt idx="1424">
                  <c:v>711.99999999999704</c:v>
                </c:pt>
                <c:pt idx="1425">
                  <c:v>712.49999999999704</c:v>
                </c:pt>
                <c:pt idx="1426">
                  <c:v>712.99999999999704</c:v>
                </c:pt>
                <c:pt idx="1427">
                  <c:v>713.49999999999704</c:v>
                </c:pt>
                <c:pt idx="1428">
                  <c:v>713.99999999999704</c:v>
                </c:pt>
                <c:pt idx="1429">
                  <c:v>714.49999999999795</c:v>
                </c:pt>
                <c:pt idx="1430">
                  <c:v>714.99999999999795</c:v>
                </c:pt>
                <c:pt idx="1431">
                  <c:v>715.49999999999795</c:v>
                </c:pt>
                <c:pt idx="1432">
                  <c:v>715.99999999999795</c:v>
                </c:pt>
                <c:pt idx="1433">
                  <c:v>716.49999999999795</c:v>
                </c:pt>
                <c:pt idx="1434">
                  <c:v>716.99999999999795</c:v>
                </c:pt>
                <c:pt idx="1435">
                  <c:v>717.49999999999795</c:v>
                </c:pt>
                <c:pt idx="1436">
                  <c:v>717.99999999999704</c:v>
                </c:pt>
                <c:pt idx="1437">
                  <c:v>718.49999999999704</c:v>
                </c:pt>
                <c:pt idx="1438">
                  <c:v>718.99999999999795</c:v>
                </c:pt>
                <c:pt idx="1439">
                  <c:v>719.49999999999704</c:v>
                </c:pt>
                <c:pt idx="1440">
                  <c:v>719.99999999999704</c:v>
                </c:pt>
                <c:pt idx="1441">
                  <c:v>720.49999999999704</c:v>
                </c:pt>
                <c:pt idx="1442">
                  <c:v>720.99999999999795</c:v>
                </c:pt>
                <c:pt idx="1443">
                  <c:v>721.49999999999704</c:v>
                </c:pt>
                <c:pt idx="1444">
                  <c:v>721.99999999999704</c:v>
                </c:pt>
                <c:pt idx="1445">
                  <c:v>722.49999999999704</c:v>
                </c:pt>
                <c:pt idx="1446">
                  <c:v>722.99999999999704</c:v>
                </c:pt>
                <c:pt idx="1447">
                  <c:v>723.49999999999704</c:v>
                </c:pt>
                <c:pt idx="1448">
                  <c:v>723.99999999999704</c:v>
                </c:pt>
                <c:pt idx="1449">
                  <c:v>724.49999999999704</c:v>
                </c:pt>
                <c:pt idx="1450">
                  <c:v>724.99999999999704</c:v>
                </c:pt>
                <c:pt idx="1451">
                  <c:v>725.49999999999704</c:v>
                </c:pt>
                <c:pt idx="1452">
                  <c:v>725.99999999999704</c:v>
                </c:pt>
                <c:pt idx="1453">
                  <c:v>726.49999999999704</c:v>
                </c:pt>
                <c:pt idx="1454">
                  <c:v>726.99999999999704</c:v>
                </c:pt>
                <c:pt idx="1455">
                  <c:v>727.49999999999704</c:v>
                </c:pt>
                <c:pt idx="1456">
                  <c:v>727.99999999999704</c:v>
                </c:pt>
                <c:pt idx="1457">
                  <c:v>728.49999999999704</c:v>
                </c:pt>
                <c:pt idx="1458">
                  <c:v>728.99999999999704</c:v>
                </c:pt>
                <c:pt idx="1459">
                  <c:v>729.49999999999704</c:v>
                </c:pt>
                <c:pt idx="1460">
                  <c:v>729.99999999999704</c:v>
                </c:pt>
                <c:pt idx="1461">
                  <c:v>730.49999999999704</c:v>
                </c:pt>
                <c:pt idx="1462">
                  <c:v>730.99999999999704</c:v>
                </c:pt>
                <c:pt idx="1463">
                  <c:v>731.49999999999704</c:v>
                </c:pt>
                <c:pt idx="1464">
                  <c:v>731.99999999999704</c:v>
                </c:pt>
                <c:pt idx="1465">
                  <c:v>732.49999999999704</c:v>
                </c:pt>
                <c:pt idx="1466">
                  <c:v>732.99999999999704</c:v>
                </c:pt>
                <c:pt idx="1467">
                  <c:v>733.49999999999704</c:v>
                </c:pt>
                <c:pt idx="1468">
                  <c:v>733.99999999999704</c:v>
                </c:pt>
                <c:pt idx="1469">
                  <c:v>734.49999999999704</c:v>
                </c:pt>
                <c:pt idx="1470">
                  <c:v>734.99999999999704</c:v>
                </c:pt>
                <c:pt idx="1471">
                  <c:v>735.49999999999704</c:v>
                </c:pt>
                <c:pt idx="1472">
                  <c:v>735.99999999999704</c:v>
                </c:pt>
                <c:pt idx="1473">
                  <c:v>736.49999999999704</c:v>
                </c:pt>
                <c:pt idx="1474">
                  <c:v>736.99999999999704</c:v>
                </c:pt>
                <c:pt idx="1475">
                  <c:v>737.49999999999704</c:v>
                </c:pt>
                <c:pt idx="1476">
                  <c:v>737.99999999999704</c:v>
                </c:pt>
                <c:pt idx="1477">
                  <c:v>738.49999999999704</c:v>
                </c:pt>
                <c:pt idx="1478">
                  <c:v>738.99999999999704</c:v>
                </c:pt>
                <c:pt idx="1479">
                  <c:v>739.49999999999704</c:v>
                </c:pt>
                <c:pt idx="1480">
                  <c:v>739.99999999999704</c:v>
                </c:pt>
                <c:pt idx="1481">
                  <c:v>740.49999999999704</c:v>
                </c:pt>
                <c:pt idx="1482">
                  <c:v>740.99999999999704</c:v>
                </c:pt>
                <c:pt idx="1483">
                  <c:v>741.49999999999704</c:v>
                </c:pt>
                <c:pt idx="1484">
                  <c:v>741.99999999999704</c:v>
                </c:pt>
                <c:pt idx="1485">
                  <c:v>742.49999999999704</c:v>
                </c:pt>
                <c:pt idx="1486">
                  <c:v>742.99999999999704</c:v>
                </c:pt>
                <c:pt idx="1487">
                  <c:v>743.49999999999704</c:v>
                </c:pt>
                <c:pt idx="1488">
                  <c:v>743.99999999999704</c:v>
                </c:pt>
                <c:pt idx="1489">
                  <c:v>744.49999999999704</c:v>
                </c:pt>
                <c:pt idx="1490">
                  <c:v>744.99999999999704</c:v>
                </c:pt>
                <c:pt idx="1491">
                  <c:v>745.49999999999704</c:v>
                </c:pt>
                <c:pt idx="1492">
                  <c:v>745.99999999999704</c:v>
                </c:pt>
                <c:pt idx="1493">
                  <c:v>746.49999999999704</c:v>
                </c:pt>
                <c:pt idx="1494">
                  <c:v>746.99999999999704</c:v>
                </c:pt>
                <c:pt idx="1495">
                  <c:v>747.49999999999704</c:v>
                </c:pt>
                <c:pt idx="1496">
                  <c:v>747.99999999999704</c:v>
                </c:pt>
                <c:pt idx="1497">
                  <c:v>748.49999999999704</c:v>
                </c:pt>
                <c:pt idx="1498">
                  <c:v>748.99999999999704</c:v>
                </c:pt>
                <c:pt idx="1499">
                  <c:v>749.49999999999704</c:v>
                </c:pt>
                <c:pt idx="1500">
                  <c:v>749.99999999999704</c:v>
                </c:pt>
                <c:pt idx="1501">
                  <c:v>750.49999999999704</c:v>
                </c:pt>
                <c:pt idx="1502">
                  <c:v>750.99999999999602</c:v>
                </c:pt>
                <c:pt idx="1503">
                  <c:v>751.49999999999602</c:v>
                </c:pt>
                <c:pt idx="1504">
                  <c:v>751.99999999999602</c:v>
                </c:pt>
                <c:pt idx="1505">
                  <c:v>752.49999999999602</c:v>
                </c:pt>
                <c:pt idx="1506">
                  <c:v>752.99999999999602</c:v>
                </c:pt>
                <c:pt idx="1507">
                  <c:v>753.49999999999704</c:v>
                </c:pt>
                <c:pt idx="1508">
                  <c:v>753.99999999999704</c:v>
                </c:pt>
                <c:pt idx="1509">
                  <c:v>754.49999999999704</c:v>
                </c:pt>
                <c:pt idx="1510">
                  <c:v>754.99999999999602</c:v>
                </c:pt>
                <c:pt idx="1511">
                  <c:v>755.49999999999602</c:v>
                </c:pt>
                <c:pt idx="1512">
                  <c:v>755.99999999999602</c:v>
                </c:pt>
                <c:pt idx="1513">
                  <c:v>756.49999999999602</c:v>
                </c:pt>
                <c:pt idx="1514">
                  <c:v>756.99999999999602</c:v>
                </c:pt>
                <c:pt idx="1515">
                  <c:v>757.49999999999602</c:v>
                </c:pt>
                <c:pt idx="1516">
                  <c:v>757.99999999999602</c:v>
                </c:pt>
                <c:pt idx="1517">
                  <c:v>758.49999999999602</c:v>
                </c:pt>
                <c:pt idx="1518">
                  <c:v>758.99999999999602</c:v>
                </c:pt>
                <c:pt idx="1519">
                  <c:v>759.49999999999602</c:v>
                </c:pt>
                <c:pt idx="1520">
                  <c:v>759.99999999999602</c:v>
                </c:pt>
                <c:pt idx="1521">
                  <c:v>760.49999999999602</c:v>
                </c:pt>
                <c:pt idx="1522">
                  <c:v>760.99999999999602</c:v>
                </c:pt>
                <c:pt idx="1523">
                  <c:v>761.49999999999602</c:v>
                </c:pt>
                <c:pt idx="1524">
                  <c:v>761.99999999999602</c:v>
                </c:pt>
                <c:pt idx="1525">
                  <c:v>762.49999999999602</c:v>
                </c:pt>
                <c:pt idx="1526">
                  <c:v>762.99999999999602</c:v>
                </c:pt>
                <c:pt idx="1527">
                  <c:v>763.49999999999602</c:v>
                </c:pt>
                <c:pt idx="1528">
                  <c:v>763.99999999999602</c:v>
                </c:pt>
                <c:pt idx="1529">
                  <c:v>764.49999999999602</c:v>
                </c:pt>
                <c:pt idx="1530">
                  <c:v>764.99999999999602</c:v>
                </c:pt>
                <c:pt idx="1531">
                  <c:v>765.49999999999602</c:v>
                </c:pt>
                <c:pt idx="1532">
                  <c:v>765.99999999999602</c:v>
                </c:pt>
                <c:pt idx="1533">
                  <c:v>766.49999999999602</c:v>
                </c:pt>
                <c:pt idx="1534">
                  <c:v>766.99999999999602</c:v>
                </c:pt>
                <c:pt idx="1535">
                  <c:v>767.49999999999602</c:v>
                </c:pt>
                <c:pt idx="1536">
                  <c:v>767.99999999999602</c:v>
                </c:pt>
                <c:pt idx="1537">
                  <c:v>768.49999999999602</c:v>
                </c:pt>
                <c:pt idx="1538">
                  <c:v>768.99999999999602</c:v>
                </c:pt>
                <c:pt idx="1539">
                  <c:v>769.49999999999602</c:v>
                </c:pt>
                <c:pt idx="1540">
                  <c:v>769.99999999999602</c:v>
                </c:pt>
                <c:pt idx="1541">
                  <c:v>770.49999999999602</c:v>
                </c:pt>
                <c:pt idx="1542">
                  <c:v>770.99999999999602</c:v>
                </c:pt>
                <c:pt idx="1543">
                  <c:v>771.49999999999602</c:v>
                </c:pt>
                <c:pt idx="1544">
                  <c:v>771.99999999999602</c:v>
                </c:pt>
                <c:pt idx="1545">
                  <c:v>772.49999999999602</c:v>
                </c:pt>
                <c:pt idx="1546">
                  <c:v>772.99999999999704</c:v>
                </c:pt>
                <c:pt idx="1547">
                  <c:v>773.49999999999602</c:v>
                </c:pt>
                <c:pt idx="1548">
                  <c:v>773.99999999999602</c:v>
                </c:pt>
                <c:pt idx="1549">
                  <c:v>774.49999999999602</c:v>
                </c:pt>
                <c:pt idx="1550">
                  <c:v>774.99999999999704</c:v>
                </c:pt>
                <c:pt idx="1551">
                  <c:v>775.49999999999602</c:v>
                </c:pt>
                <c:pt idx="1552">
                  <c:v>775.99999999999602</c:v>
                </c:pt>
                <c:pt idx="1553">
                  <c:v>776.49999999999704</c:v>
                </c:pt>
                <c:pt idx="1554">
                  <c:v>776.99999999999602</c:v>
                </c:pt>
                <c:pt idx="1555">
                  <c:v>777.49999999999704</c:v>
                </c:pt>
                <c:pt idx="1556">
                  <c:v>777.99999999999704</c:v>
                </c:pt>
                <c:pt idx="1557">
                  <c:v>778.49999999999704</c:v>
                </c:pt>
                <c:pt idx="1558">
                  <c:v>778.99999999999704</c:v>
                </c:pt>
                <c:pt idx="1559">
                  <c:v>779.49999999999704</c:v>
                </c:pt>
                <c:pt idx="1560">
                  <c:v>779.99999999999704</c:v>
                </c:pt>
                <c:pt idx="1561">
                  <c:v>780.49999999999704</c:v>
                </c:pt>
                <c:pt idx="1562">
                  <c:v>780.99999999999704</c:v>
                </c:pt>
                <c:pt idx="1563">
                  <c:v>781.49999999999704</c:v>
                </c:pt>
                <c:pt idx="1564">
                  <c:v>781.99999999999704</c:v>
                </c:pt>
                <c:pt idx="1565">
                  <c:v>782.49999999999704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783.99999999999704</c:v>
                </c:pt>
                <c:pt idx="1569">
                  <c:v>784.49999999999704</c:v>
                </c:pt>
                <c:pt idx="1570">
                  <c:v>784.99999999999704</c:v>
                </c:pt>
                <c:pt idx="1571">
                  <c:v>785.49999999999704</c:v>
                </c:pt>
                <c:pt idx="1572">
                  <c:v>785.99999999999704</c:v>
                </c:pt>
                <c:pt idx="1573">
                  <c:v>786.49999999999704</c:v>
                </c:pt>
                <c:pt idx="1574">
                  <c:v>786.99999999999704</c:v>
                </c:pt>
                <c:pt idx="1575">
                  <c:v>787.49999999999704</c:v>
                </c:pt>
                <c:pt idx="1576">
                  <c:v>787.99999999999704</c:v>
                </c:pt>
                <c:pt idx="1577">
                  <c:v>788.49999999999704</c:v>
                </c:pt>
                <c:pt idx="1578">
                  <c:v>788.99999999999704</c:v>
                </c:pt>
                <c:pt idx="1579">
                  <c:v>789.49999999999704</c:v>
                </c:pt>
                <c:pt idx="1580">
                  <c:v>789.99999999999704</c:v>
                </c:pt>
                <c:pt idx="1581">
                  <c:v>790.49999999999704</c:v>
                </c:pt>
                <c:pt idx="1582">
                  <c:v>790.99999999999704</c:v>
                </c:pt>
                <c:pt idx="1583">
                  <c:v>791.49999999999704</c:v>
                </c:pt>
                <c:pt idx="1584">
                  <c:v>791.99999999999704</c:v>
                </c:pt>
                <c:pt idx="1585">
                  <c:v>792.49999999999704</c:v>
                </c:pt>
                <c:pt idx="1586">
                  <c:v>792.99999999999704</c:v>
                </c:pt>
                <c:pt idx="1587">
                  <c:v>793.49999999999704</c:v>
                </c:pt>
                <c:pt idx="1588">
                  <c:v>793.99999999999704</c:v>
                </c:pt>
                <c:pt idx="1589">
                  <c:v>794.49999999999704</c:v>
                </c:pt>
                <c:pt idx="1590">
                  <c:v>794.99999999999704</c:v>
                </c:pt>
                <c:pt idx="1591">
                  <c:v>795.49999999999704</c:v>
                </c:pt>
                <c:pt idx="1592">
                  <c:v>795.99999999999704</c:v>
                </c:pt>
                <c:pt idx="1593">
                  <c:v>796.49999999999704</c:v>
                </c:pt>
                <c:pt idx="1594">
                  <c:v>796.99999999999704</c:v>
                </c:pt>
                <c:pt idx="1595">
                  <c:v>797.49999999999704</c:v>
                </c:pt>
                <c:pt idx="1596">
                  <c:v>797.99999999999704</c:v>
                </c:pt>
                <c:pt idx="1597">
                  <c:v>798.49999999999704</c:v>
                </c:pt>
                <c:pt idx="1598">
                  <c:v>798.99999999999704</c:v>
                </c:pt>
                <c:pt idx="1599">
                  <c:v>799.49999999999704</c:v>
                </c:pt>
                <c:pt idx="1600">
                  <c:v>799.99999999999704</c:v>
                </c:pt>
                <c:pt idx="1601">
                  <c:v>800.49999999999704</c:v>
                </c:pt>
                <c:pt idx="1602">
                  <c:v>800.99999999999704</c:v>
                </c:pt>
                <c:pt idx="1603">
                  <c:v>801.49999999999704</c:v>
                </c:pt>
                <c:pt idx="1604">
                  <c:v>801.99999999999704</c:v>
                </c:pt>
                <c:pt idx="1605">
                  <c:v>802.49999999999704</c:v>
                </c:pt>
                <c:pt idx="1606">
                  <c:v>802.99999999999704</c:v>
                </c:pt>
                <c:pt idx="1607">
                  <c:v>803.49999999999704</c:v>
                </c:pt>
                <c:pt idx="1608">
                  <c:v>803.99999999999704</c:v>
                </c:pt>
                <c:pt idx="1609">
                  <c:v>804.49999999999704</c:v>
                </c:pt>
                <c:pt idx="1610">
                  <c:v>804.99999999999704</c:v>
                </c:pt>
                <c:pt idx="1611">
                  <c:v>805.49999999999704</c:v>
                </c:pt>
                <c:pt idx="1612">
                  <c:v>805.99999999999704</c:v>
                </c:pt>
                <c:pt idx="1613">
                  <c:v>806.49999999999704</c:v>
                </c:pt>
                <c:pt idx="1614">
                  <c:v>806.99999999999704</c:v>
                </c:pt>
                <c:pt idx="1615">
                  <c:v>807.49999999999704</c:v>
                </c:pt>
                <c:pt idx="1616">
                  <c:v>807.99999999999704</c:v>
                </c:pt>
                <c:pt idx="1617">
                  <c:v>808.49999999999704</c:v>
                </c:pt>
                <c:pt idx="1618">
                  <c:v>808.99999999999704</c:v>
                </c:pt>
                <c:pt idx="1619">
                  <c:v>809.49999999999704</c:v>
                </c:pt>
                <c:pt idx="1620">
                  <c:v>809.99999999999704</c:v>
                </c:pt>
                <c:pt idx="1621">
                  <c:v>810.49999999999704</c:v>
                </c:pt>
                <c:pt idx="1622">
                  <c:v>810.99999999999704</c:v>
                </c:pt>
                <c:pt idx="1623">
                  <c:v>811.49999999999704</c:v>
                </c:pt>
                <c:pt idx="1624">
                  <c:v>811.99999999999704</c:v>
                </c:pt>
                <c:pt idx="1625">
                  <c:v>812.49999999999704</c:v>
                </c:pt>
                <c:pt idx="1626">
                  <c:v>812.99999999999704</c:v>
                </c:pt>
                <c:pt idx="1627">
                  <c:v>813.49999999999704</c:v>
                </c:pt>
                <c:pt idx="1628">
                  <c:v>813.99999999999704</c:v>
                </c:pt>
                <c:pt idx="1629">
                  <c:v>814.49999999999704</c:v>
                </c:pt>
                <c:pt idx="1630">
                  <c:v>814.99999999999704</c:v>
                </c:pt>
                <c:pt idx="1631">
                  <c:v>815.49999999999704</c:v>
                </c:pt>
                <c:pt idx="1632">
                  <c:v>815.99999999999704</c:v>
                </c:pt>
                <c:pt idx="1633">
                  <c:v>816.49999999999704</c:v>
                </c:pt>
                <c:pt idx="1634">
                  <c:v>816.99999999999704</c:v>
                </c:pt>
                <c:pt idx="1635">
                  <c:v>817.49999999999704</c:v>
                </c:pt>
                <c:pt idx="1636">
                  <c:v>817.99999999999704</c:v>
                </c:pt>
                <c:pt idx="1637">
                  <c:v>818.49999999999704</c:v>
                </c:pt>
                <c:pt idx="1638">
                  <c:v>818.99999999999704</c:v>
                </c:pt>
                <c:pt idx="1639">
                  <c:v>819.49999999999704</c:v>
                </c:pt>
                <c:pt idx="1640">
                  <c:v>819.99999999999704</c:v>
                </c:pt>
                <c:pt idx="1641">
                  <c:v>820.49999999999704</c:v>
                </c:pt>
                <c:pt idx="1642">
                  <c:v>820.99999999999704</c:v>
                </c:pt>
                <c:pt idx="1643">
                  <c:v>821.49999999999704</c:v>
                </c:pt>
                <c:pt idx="1644">
                  <c:v>821.99999999999704</c:v>
                </c:pt>
                <c:pt idx="1645">
                  <c:v>822.49999999999704</c:v>
                </c:pt>
                <c:pt idx="1646">
                  <c:v>822.99999999999704</c:v>
                </c:pt>
                <c:pt idx="1647">
                  <c:v>823.49999999999704</c:v>
                </c:pt>
                <c:pt idx="1648">
                  <c:v>823.99999999999704</c:v>
                </c:pt>
                <c:pt idx="1649">
                  <c:v>824.49999999999704</c:v>
                </c:pt>
                <c:pt idx="1650">
                  <c:v>824.99999999999704</c:v>
                </c:pt>
                <c:pt idx="1651">
                  <c:v>825.49999999999704</c:v>
                </c:pt>
                <c:pt idx="1652">
                  <c:v>825.99999999999704</c:v>
                </c:pt>
                <c:pt idx="1653">
                  <c:v>826.49999999999704</c:v>
                </c:pt>
                <c:pt idx="1654">
                  <c:v>826.99999999999704</c:v>
                </c:pt>
                <c:pt idx="1655">
                  <c:v>827.49999999999704</c:v>
                </c:pt>
                <c:pt idx="1656">
                  <c:v>827.99999999999704</c:v>
                </c:pt>
                <c:pt idx="1657">
                  <c:v>828.49999999999704</c:v>
                </c:pt>
                <c:pt idx="1658">
                  <c:v>828.99999999999704</c:v>
                </c:pt>
                <c:pt idx="1659">
                  <c:v>829.49999999999704</c:v>
                </c:pt>
                <c:pt idx="1660">
                  <c:v>829.99999999999704</c:v>
                </c:pt>
                <c:pt idx="1661">
                  <c:v>830.49999999999704</c:v>
                </c:pt>
                <c:pt idx="1662">
                  <c:v>830.99999999999704</c:v>
                </c:pt>
                <c:pt idx="1663">
                  <c:v>831.49999999999704</c:v>
                </c:pt>
                <c:pt idx="1664">
                  <c:v>831.99999999999704</c:v>
                </c:pt>
                <c:pt idx="1665">
                  <c:v>832.49999999999704</c:v>
                </c:pt>
                <c:pt idx="1666">
                  <c:v>832.99999999999704</c:v>
                </c:pt>
                <c:pt idx="1667">
                  <c:v>833.49999999999704</c:v>
                </c:pt>
                <c:pt idx="1668">
                  <c:v>833.99999999999704</c:v>
                </c:pt>
                <c:pt idx="1669">
                  <c:v>834.49999999999704</c:v>
                </c:pt>
                <c:pt idx="1670">
                  <c:v>834.99999999999704</c:v>
                </c:pt>
                <c:pt idx="1671">
                  <c:v>835.49999999999704</c:v>
                </c:pt>
                <c:pt idx="1672">
                  <c:v>835.99999999999704</c:v>
                </c:pt>
                <c:pt idx="1673">
                  <c:v>836.49999999999704</c:v>
                </c:pt>
                <c:pt idx="1674">
                  <c:v>836.99999999999704</c:v>
                </c:pt>
                <c:pt idx="1675">
                  <c:v>837.49999999999704</c:v>
                </c:pt>
                <c:pt idx="1676">
                  <c:v>837.99999999999704</c:v>
                </c:pt>
                <c:pt idx="1677">
                  <c:v>838.49999999999704</c:v>
                </c:pt>
                <c:pt idx="1678">
                  <c:v>838.99999999999704</c:v>
                </c:pt>
                <c:pt idx="1679">
                  <c:v>839.49999999999704</c:v>
                </c:pt>
                <c:pt idx="1680">
                  <c:v>839.99999999999704</c:v>
                </c:pt>
                <c:pt idx="1681">
                  <c:v>840.49999999999704</c:v>
                </c:pt>
                <c:pt idx="1682">
                  <c:v>840.99999999999704</c:v>
                </c:pt>
                <c:pt idx="1683">
                  <c:v>841.49999999999704</c:v>
                </c:pt>
                <c:pt idx="1684">
                  <c:v>841.99999999999704</c:v>
                </c:pt>
                <c:pt idx="1685">
                  <c:v>842.49999999999704</c:v>
                </c:pt>
                <c:pt idx="1686">
                  <c:v>842.99999999999704</c:v>
                </c:pt>
                <c:pt idx="1687">
                  <c:v>843.49999999999704</c:v>
                </c:pt>
                <c:pt idx="1688">
                  <c:v>843.99999999999704</c:v>
                </c:pt>
                <c:pt idx="1689">
                  <c:v>844.49999999999704</c:v>
                </c:pt>
                <c:pt idx="1690">
                  <c:v>844.99999999999704</c:v>
                </c:pt>
                <c:pt idx="1691">
                  <c:v>845.49999999999704</c:v>
                </c:pt>
                <c:pt idx="1692">
                  <c:v>845.99999999999704</c:v>
                </c:pt>
                <c:pt idx="1693">
                  <c:v>846.49999999999704</c:v>
                </c:pt>
                <c:pt idx="1694">
                  <c:v>846.99999999999704</c:v>
                </c:pt>
                <c:pt idx="1695">
                  <c:v>847.49999999999704</c:v>
                </c:pt>
                <c:pt idx="1696">
                  <c:v>847.99999999999704</c:v>
                </c:pt>
                <c:pt idx="1697">
                  <c:v>848.49999999999704</c:v>
                </c:pt>
                <c:pt idx="1698">
                  <c:v>848.99999999999704</c:v>
                </c:pt>
                <c:pt idx="1699">
                  <c:v>849.49999999999704</c:v>
                </c:pt>
                <c:pt idx="1700">
                  <c:v>849.99999999999704</c:v>
                </c:pt>
                <c:pt idx="1701">
                  <c:v>850.49999999999704</c:v>
                </c:pt>
                <c:pt idx="1702">
                  <c:v>850.99999999999704</c:v>
                </c:pt>
                <c:pt idx="1703">
                  <c:v>851.49999999999704</c:v>
                </c:pt>
                <c:pt idx="1704">
                  <c:v>851.99999999999704</c:v>
                </c:pt>
                <c:pt idx="1705">
                  <c:v>852.49999999999704</c:v>
                </c:pt>
                <c:pt idx="1706">
                  <c:v>852.99999999999704</c:v>
                </c:pt>
                <c:pt idx="1707">
                  <c:v>853.49999999999704</c:v>
                </c:pt>
                <c:pt idx="1708">
                  <c:v>853.99999999999704</c:v>
                </c:pt>
                <c:pt idx="1709">
                  <c:v>854.49999999999704</c:v>
                </c:pt>
                <c:pt idx="1710">
                  <c:v>854.99999999999704</c:v>
                </c:pt>
                <c:pt idx="1711">
                  <c:v>855.49999999999704</c:v>
                </c:pt>
                <c:pt idx="1712">
                  <c:v>855.99999999999704</c:v>
                </c:pt>
                <c:pt idx="1713">
                  <c:v>856.49999999999704</c:v>
                </c:pt>
                <c:pt idx="1714">
                  <c:v>856.99999999999704</c:v>
                </c:pt>
                <c:pt idx="1715">
                  <c:v>857.49999999999704</c:v>
                </c:pt>
                <c:pt idx="1716">
                  <c:v>857.99999999999704</c:v>
                </c:pt>
                <c:pt idx="1717">
                  <c:v>858.49999999999704</c:v>
                </c:pt>
                <c:pt idx="1718">
                  <c:v>858.99999999999704</c:v>
                </c:pt>
                <c:pt idx="1719">
                  <c:v>859.49999999999704</c:v>
                </c:pt>
                <c:pt idx="1720">
                  <c:v>859.99999999999704</c:v>
                </c:pt>
                <c:pt idx="1721">
                  <c:v>860.49999999999704</c:v>
                </c:pt>
                <c:pt idx="1722">
                  <c:v>860.99999999999704</c:v>
                </c:pt>
                <c:pt idx="1723">
                  <c:v>861.49999999999704</c:v>
                </c:pt>
                <c:pt idx="1724">
                  <c:v>861.99999999999704</c:v>
                </c:pt>
                <c:pt idx="1725">
                  <c:v>862.49999999999704</c:v>
                </c:pt>
                <c:pt idx="1726">
                  <c:v>862.99999999999704</c:v>
                </c:pt>
                <c:pt idx="1727">
                  <c:v>863.49999999999704</c:v>
                </c:pt>
                <c:pt idx="1728">
                  <c:v>863.99999999999704</c:v>
                </c:pt>
                <c:pt idx="1729">
                  <c:v>864.49999999999704</c:v>
                </c:pt>
                <c:pt idx="1730">
                  <c:v>864.99999999999704</c:v>
                </c:pt>
                <c:pt idx="1731">
                  <c:v>865.49999999999704</c:v>
                </c:pt>
                <c:pt idx="1732">
                  <c:v>865.99999999999704</c:v>
                </c:pt>
                <c:pt idx="1733">
                  <c:v>866.49999999999704</c:v>
                </c:pt>
                <c:pt idx="1734">
                  <c:v>866.99999999999704</c:v>
                </c:pt>
                <c:pt idx="1735">
                  <c:v>867.49999999999704</c:v>
                </c:pt>
                <c:pt idx="1736">
                  <c:v>867.99999999999704</c:v>
                </c:pt>
                <c:pt idx="1737">
                  <c:v>868.49999999999704</c:v>
                </c:pt>
                <c:pt idx="1738">
                  <c:v>868.99999999999704</c:v>
                </c:pt>
                <c:pt idx="1739">
                  <c:v>869.49999999999704</c:v>
                </c:pt>
                <c:pt idx="1740">
                  <c:v>869.99999999999704</c:v>
                </c:pt>
                <c:pt idx="1741">
                  <c:v>870.49999999999704</c:v>
                </c:pt>
                <c:pt idx="1742">
                  <c:v>870.99999999999704</c:v>
                </c:pt>
                <c:pt idx="1743">
                  <c:v>871.49999999999704</c:v>
                </c:pt>
                <c:pt idx="1744">
                  <c:v>871.99999999999704</c:v>
                </c:pt>
                <c:pt idx="1745">
                  <c:v>872.49999999999704</c:v>
                </c:pt>
                <c:pt idx="1746">
                  <c:v>872.99999999999704</c:v>
                </c:pt>
                <c:pt idx="1747">
                  <c:v>873.49999999999704</c:v>
                </c:pt>
                <c:pt idx="1748">
                  <c:v>873.99999999999704</c:v>
                </c:pt>
                <c:pt idx="1749">
                  <c:v>874.49999999999704</c:v>
                </c:pt>
                <c:pt idx="1750">
                  <c:v>874.99999999999704</c:v>
                </c:pt>
                <c:pt idx="1751">
                  <c:v>875.49999999999704</c:v>
                </c:pt>
                <c:pt idx="1752">
                  <c:v>875.99999999999704</c:v>
                </c:pt>
                <c:pt idx="1753">
                  <c:v>876.49999999999704</c:v>
                </c:pt>
                <c:pt idx="1754">
                  <c:v>876.99999999999704</c:v>
                </c:pt>
                <c:pt idx="1755">
                  <c:v>877.49999999999704</c:v>
                </c:pt>
                <c:pt idx="1756">
                  <c:v>877.99999999999704</c:v>
                </c:pt>
                <c:pt idx="1757">
                  <c:v>878.49999999999704</c:v>
                </c:pt>
                <c:pt idx="1758">
                  <c:v>878.99999999999704</c:v>
                </c:pt>
                <c:pt idx="1759">
                  <c:v>879.49999999999704</c:v>
                </c:pt>
                <c:pt idx="1760">
                  <c:v>879.99999999999704</c:v>
                </c:pt>
                <c:pt idx="1761">
                  <c:v>880.49999999999704</c:v>
                </c:pt>
                <c:pt idx="1762">
                  <c:v>880.99999999999704</c:v>
                </c:pt>
                <c:pt idx="1763">
                  <c:v>881.49999999999704</c:v>
                </c:pt>
                <c:pt idx="1764">
                  <c:v>881.99999999999704</c:v>
                </c:pt>
                <c:pt idx="1765">
                  <c:v>882.49999999999704</c:v>
                </c:pt>
                <c:pt idx="1766">
                  <c:v>882.99999999999704</c:v>
                </c:pt>
                <c:pt idx="1767">
                  <c:v>883.49999999999704</c:v>
                </c:pt>
                <c:pt idx="1768">
                  <c:v>883.99999999999704</c:v>
                </c:pt>
                <c:pt idx="1769">
                  <c:v>884.49999999999704</c:v>
                </c:pt>
                <c:pt idx="1770">
                  <c:v>884.99999999999704</c:v>
                </c:pt>
                <c:pt idx="1771">
                  <c:v>885.49999999999704</c:v>
                </c:pt>
                <c:pt idx="1772">
                  <c:v>885.99999999999704</c:v>
                </c:pt>
                <c:pt idx="1773">
                  <c:v>886.49999999999704</c:v>
                </c:pt>
                <c:pt idx="1774">
                  <c:v>886.99999999999704</c:v>
                </c:pt>
                <c:pt idx="1775">
                  <c:v>887.49999999999704</c:v>
                </c:pt>
                <c:pt idx="1776">
                  <c:v>887.99999999999704</c:v>
                </c:pt>
                <c:pt idx="1777">
                  <c:v>888.49999999999704</c:v>
                </c:pt>
                <c:pt idx="1778">
                  <c:v>888.99999999999704</c:v>
                </c:pt>
                <c:pt idx="1779">
                  <c:v>889.49999999999704</c:v>
                </c:pt>
                <c:pt idx="1780">
                  <c:v>889.99999999999704</c:v>
                </c:pt>
                <c:pt idx="1781">
                  <c:v>890.49999999999704</c:v>
                </c:pt>
                <c:pt idx="1782">
                  <c:v>890.99999999999704</c:v>
                </c:pt>
                <c:pt idx="1783">
                  <c:v>891.49999999999704</c:v>
                </c:pt>
                <c:pt idx="1784">
                  <c:v>891.99999999999704</c:v>
                </c:pt>
                <c:pt idx="1785">
                  <c:v>892.49999999999704</c:v>
                </c:pt>
                <c:pt idx="1786">
                  <c:v>892.99999999999704</c:v>
                </c:pt>
                <c:pt idx="1787">
                  <c:v>893.49999999999704</c:v>
                </c:pt>
                <c:pt idx="1788">
                  <c:v>893.99999999999704</c:v>
                </c:pt>
                <c:pt idx="1789">
                  <c:v>894.49999999999704</c:v>
                </c:pt>
                <c:pt idx="1790">
                  <c:v>894.99999999999704</c:v>
                </c:pt>
                <c:pt idx="1791">
                  <c:v>895.49999999999704</c:v>
                </c:pt>
                <c:pt idx="1792">
                  <c:v>895.99999999999704</c:v>
                </c:pt>
                <c:pt idx="1793">
                  <c:v>896.49999999999704</c:v>
                </c:pt>
                <c:pt idx="1794">
                  <c:v>896.99999999999704</c:v>
                </c:pt>
                <c:pt idx="1795">
                  <c:v>897.49999999999704</c:v>
                </c:pt>
                <c:pt idx="1796">
                  <c:v>897.99999999999704</c:v>
                </c:pt>
                <c:pt idx="1797">
                  <c:v>898.49999999999704</c:v>
                </c:pt>
                <c:pt idx="1798">
                  <c:v>898.99999999999704</c:v>
                </c:pt>
                <c:pt idx="1799">
                  <c:v>899.49999999999704</c:v>
                </c:pt>
                <c:pt idx="1800">
                  <c:v>899.99999999999704</c:v>
                </c:pt>
                <c:pt idx="1801">
                  <c:v>900.49999999999704</c:v>
                </c:pt>
                <c:pt idx="1802">
                  <c:v>900.99999999999704</c:v>
                </c:pt>
                <c:pt idx="1803">
                  <c:v>901.49999999999704</c:v>
                </c:pt>
                <c:pt idx="1804">
                  <c:v>901.99999999999704</c:v>
                </c:pt>
                <c:pt idx="1805">
                  <c:v>902.49999999999704</c:v>
                </c:pt>
                <c:pt idx="1806">
                  <c:v>902.99999999999704</c:v>
                </c:pt>
                <c:pt idx="1807">
                  <c:v>903.49999999999704</c:v>
                </c:pt>
                <c:pt idx="1808">
                  <c:v>903.99999999999704</c:v>
                </c:pt>
                <c:pt idx="1809">
                  <c:v>904.49999999999704</c:v>
                </c:pt>
                <c:pt idx="1810">
                  <c:v>904.99999999999704</c:v>
                </c:pt>
                <c:pt idx="1811">
                  <c:v>905.49999999999704</c:v>
                </c:pt>
                <c:pt idx="1812">
                  <c:v>905.99999999999704</c:v>
                </c:pt>
                <c:pt idx="1813">
                  <c:v>906.49999999999704</c:v>
                </c:pt>
                <c:pt idx="1814">
                  <c:v>906.99999999999704</c:v>
                </c:pt>
                <c:pt idx="1815">
                  <c:v>907.49999999999704</c:v>
                </c:pt>
                <c:pt idx="1816">
                  <c:v>907.99999999999704</c:v>
                </c:pt>
                <c:pt idx="1817">
                  <c:v>908.49999999999704</c:v>
                </c:pt>
                <c:pt idx="1818">
                  <c:v>908.99999999999704</c:v>
                </c:pt>
                <c:pt idx="1819">
                  <c:v>909.49999999999704</c:v>
                </c:pt>
                <c:pt idx="1820">
                  <c:v>909.99999999999704</c:v>
                </c:pt>
                <c:pt idx="1821">
                  <c:v>910.49999999999704</c:v>
                </c:pt>
                <c:pt idx="1822">
                  <c:v>910.99999999999704</c:v>
                </c:pt>
                <c:pt idx="1823">
                  <c:v>911.49999999999704</c:v>
                </c:pt>
                <c:pt idx="1824">
                  <c:v>911.99999999999704</c:v>
                </c:pt>
                <c:pt idx="1825">
                  <c:v>912.49999999999704</c:v>
                </c:pt>
                <c:pt idx="1826">
                  <c:v>912.99999999999704</c:v>
                </c:pt>
                <c:pt idx="1827">
                  <c:v>913.49999999999704</c:v>
                </c:pt>
                <c:pt idx="1828">
                  <c:v>913.99999999999704</c:v>
                </c:pt>
                <c:pt idx="1829">
                  <c:v>914.49999999999704</c:v>
                </c:pt>
                <c:pt idx="1830">
                  <c:v>914.99999999999704</c:v>
                </c:pt>
                <c:pt idx="1831">
                  <c:v>915.49999999999704</c:v>
                </c:pt>
                <c:pt idx="1832">
                  <c:v>915.99999999999704</c:v>
                </c:pt>
                <c:pt idx="1833">
                  <c:v>916.49999999999704</c:v>
                </c:pt>
                <c:pt idx="1834">
                  <c:v>916.99999999999704</c:v>
                </c:pt>
                <c:pt idx="1835">
                  <c:v>917.49999999999704</c:v>
                </c:pt>
                <c:pt idx="1836">
                  <c:v>917.99999999999704</c:v>
                </c:pt>
                <c:pt idx="1837">
                  <c:v>918.49999999999704</c:v>
                </c:pt>
                <c:pt idx="1838">
                  <c:v>918.99999999999704</c:v>
                </c:pt>
                <c:pt idx="1839">
                  <c:v>919.49999999999704</c:v>
                </c:pt>
                <c:pt idx="1840">
                  <c:v>919.99999999999704</c:v>
                </c:pt>
                <c:pt idx="1841">
                  <c:v>920.49999999999704</c:v>
                </c:pt>
                <c:pt idx="1842">
                  <c:v>920.99999999999704</c:v>
                </c:pt>
                <c:pt idx="1843">
                  <c:v>921.49999999999704</c:v>
                </c:pt>
                <c:pt idx="1844">
                  <c:v>921.99999999999704</c:v>
                </c:pt>
                <c:pt idx="1845">
                  <c:v>922.49999999999704</c:v>
                </c:pt>
                <c:pt idx="1846">
                  <c:v>922.99999999999704</c:v>
                </c:pt>
                <c:pt idx="1847">
                  <c:v>923.49999999999704</c:v>
                </c:pt>
                <c:pt idx="1848">
                  <c:v>923.99999999999704</c:v>
                </c:pt>
                <c:pt idx="1849">
                  <c:v>924.49999999999704</c:v>
                </c:pt>
                <c:pt idx="1850">
                  <c:v>924.99999999999704</c:v>
                </c:pt>
                <c:pt idx="1851">
                  <c:v>925.49999999999704</c:v>
                </c:pt>
                <c:pt idx="1852">
                  <c:v>925.99999999999704</c:v>
                </c:pt>
                <c:pt idx="1853">
                  <c:v>926.49999999999704</c:v>
                </c:pt>
                <c:pt idx="1854">
                  <c:v>926.99999999999704</c:v>
                </c:pt>
                <c:pt idx="1855">
                  <c:v>927.49999999999704</c:v>
                </c:pt>
                <c:pt idx="1856">
                  <c:v>927.99999999999704</c:v>
                </c:pt>
                <c:pt idx="1857">
                  <c:v>928.49999999999704</c:v>
                </c:pt>
                <c:pt idx="1858">
                  <c:v>928.99999999999704</c:v>
                </c:pt>
                <c:pt idx="1859">
                  <c:v>929.49999999999704</c:v>
                </c:pt>
                <c:pt idx="1860">
                  <c:v>929.99999999999704</c:v>
                </c:pt>
                <c:pt idx="1861">
                  <c:v>930.49999999999704</c:v>
                </c:pt>
                <c:pt idx="1862">
                  <c:v>930.99999999999704</c:v>
                </c:pt>
                <c:pt idx="1863">
                  <c:v>931.49999999999704</c:v>
                </c:pt>
                <c:pt idx="1864">
                  <c:v>931.99999999999704</c:v>
                </c:pt>
                <c:pt idx="1865">
                  <c:v>932.49999999999704</c:v>
                </c:pt>
                <c:pt idx="1866">
                  <c:v>932.99999999999704</c:v>
                </c:pt>
                <c:pt idx="1867">
                  <c:v>933.49999999999704</c:v>
                </c:pt>
                <c:pt idx="1868">
                  <c:v>933.99999999999704</c:v>
                </c:pt>
                <c:pt idx="1869">
                  <c:v>934.49999999999704</c:v>
                </c:pt>
                <c:pt idx="1870">
                  <c:v>934.99999999999704</c:v>
                </c:pt>
                <c:pt idx="1871">
                  <c:v>935.49999999999704</c:v>
                </c:pt>
                <c:pt idx="1872">
                  <c:v>935.99999999999704</c:v>
                </c:pt>
                <c:pt idx="1873">
                  <c:v>936.49999999999704</c:v>
                </c:pt>
                <c:pt idx="1874">
                  <c:v>936.99999999999704</c:v>
                </c:pt>
                <c:pt idx="1875">
                  <c:v>937.49999999999704</c:v>
                </c:pt>
                <c:pt idx="1876">
                  <c:v>937.99999999999704</c:v>
                </c:pt>
                <c:pt idx="1877">
                  <c:v>938.49999999999704</c:v>
                </c:pt>
                <c:pt idx="1878">
                  <c:v>938.99999999999704</c:v>
                </c:pt>
                <c:pt idx="1879">
                  <c:v>939.49999999999704</c:v>
                </c:pt>
                <c:pt idx="1880">
                  <c:v>939.99999999999704</c:v>
                </c:pt>
                <c:pt idx="1881">
                  <c:v>940.49999999999704</c:v>
                </c:pt>
                <c:pt idx="1882">
                  <c:v>940.99999999999704</c:v>
                </c:pt>
                <c:pt idx="1883">
                  <c:v>941.49999999999704</c:v>
                </c:pt>
                <c:pt idx="1884">
                  <c:v>941.99999999999704</c:v>
                </c:pt>
                <c:pt idx="1885">
                  <c:v>942.49999999999704</c:v>
                </c:pt>
                <c:pt idx="1886">
                  <c:v>942.99999999999704</c:v>
                </c:pt>
                <c:pt idx="1887">
                  <c:v>943.49999999999704</c:v>
                </c:pt>
                <c:pt idx="1888">
                  <c:v>943.99999999999704</c:v>
                </c:pt>
                <c:pt idx="1889">
                  <c:v>944.49999999999704</c:v>
                </c:pt>
                <c:pt idx="1890">
                  <c:v>944.99999999999704</c:v>
                </c:pt>
                <c:pt idx="1891">
                  <c:v>945.49999999999704</c:v>
                </c:pt>
                <c:pt idx="1892">
                  <c:v>945.99999999999704</c:v>
                </c:pt>
                <c:pt idx="1893">
                  <c:v>946.49999999999704</c:v>
                </c:pt>
                <c:pt idx="1894">
                  <c:v>946.99999999999704</c:v>
                </c:pt>
                <c:pt idx="1895">
                  <c:v>947.49999999999704</c:v>
                </c:pt>
                <c:pt idx="1896">
                  <c:v>947.99999999999704</c:v>
                </c:pt>
                <c:pt idx="1897">
                  <c:v>948.49999999999704</c:v>
                </c:pt>
                <c:pt idx="1898">
                  <c:v>948.99999999999704</c:v>
                </c:pt>
                <c:pt idx="1899">
                  <c:v>949.49999999999704</c:v>
                </c:pt>
                <c:pt idx="1900">
                  <c:v>949.99999999999704</c:v>
                </c:pt>
                <c:pt idx="1901">
                  <c:v>950.49999999999704</c:v>
                </c:pt>
                <c:pt idx="1902">
                  <c:v>950.99999999999704</c:v>
                </c:pt>
                <c:pt idx="1903">
                  <c:v>951.49999999999704</c:v>
                </c:pt>
                <c:pt idx="1904">
                  <c:v>951.99999999999704</c:v>
                </c:pt>
                <c:pt idx="1905">
                  <c:v>952.49999999999704</c:v>
                </c:pt>
                <c:pt idx="1906">
                  <c:v>952.99999999999704</c:v>
                </c:pt>
                <c:pt idx="1907">
                  <c:v>953.49999999999704</c:v>
                </c:pt>
                <c:pt idx="1908">
                  <c:v>953.99999999999704</c:v>
                </c:pt>
                <c:pt idx="1909">
                  <c:v>954.49999999999704</c:v>
                </c:pt>
                <c:pt idx="1910">
                  <c:v>954.99999999999704</c:v>
                </c:pt>
                <c:pt idx="1911">
                  <c:v>955.49999999999704</c:v>
                </c:pt>
                <c:pt idx="1912">
                  <c:v>955.99999999999704</c:v>
                </c:pt>
                <c:pt idx="1913">
                  <c:v>956.49999999999704</c:v>
                </c:pt>
                <c:pt idx="1914">
                  <c:v>956.99999999999704</c:v>
                </c:pt>
                <c:pt idx="1915">
                  <c:v>957.49999999999704</c:v>
                </c:pt>
                <c:pt idx="1916">
                  <c:v>957.99999999999704</c:v>
                </c:pt>
                <c:pt idx="1917">
                  <c:v>958.49999999999704</c:v>
                </c:pt>
                <c:pt idx="1918">
                  <c:v>958.99999999999704</c:v>
                </c:pt>
                <c:pt idx="1919">
                  <c:v>959.49999999999704</c:v>
                </c:pt>
                <c:pt idx="1920">
                  <c:v>959.99999999999704</c:v>
                </c:pt>
                <c:pt idx="1921">
                  <c:v>960.49999999999704</c:v>
                </c:pt>
                <c:pt idx="1922">
                  <c:v>960.99999999999704</c:v>
                </c:pt>
                <c:pt idx="1923">
                  <c:v>961.49999999999704</c:v>
                </c:pt>
                <c:pt idx="1924">
                  <c:v>961.99999999999704</c:v>
                </c:pt>
                <c:pt idx="1925">
                  <c:v>962.49999999999704</c:v>
                </c:pt>
                <c:pt idx="1926">
                  <c:v>962.99999999999704</c:v>
                </c:pt>
                <c:pt idx="1927">
                  <c:v>963.49999999999704</c:v>
                </c:pt>
                <c:pt idx="1928">
                  <c:v>963.99999999999704</c:v>
                </c:pt>
                <c:pt idx="1929">
                  <c:v>964.49999999999704</c:v>
                </c:pt>
                <c:pt idx="1930">
                  <c:v>964.99999999999704</c:v>
                </c:pt>
                <c:pt idx="1931">
                  <c:v>965.49999999999704</c:v>
                </c:pt>
                <c:pt idx="1932">
                  <c:v>965.99999999999704</c:v>
                </c:pt>
                <c:pt idx="1933">
                  <c:v>966.49999999999704</c:v>
                </c:pt>
                <c:pt idx="1934">
                  <c:v>966.99999999999704</c:v>
                </c:pt>
                <c:pt idx="1935">
                  <c:v>967.49999999999704</c:v>
                </c:pt>
                <c:pt idx="1936">
                  <c:v>967.99999999999704</c:v>
                </c:pt>
                <c:pt idx="1937">
                  <c:v>968.49999999999704</c:v>
                </c:pt>
                <c:pt idx="1938">
                  <c:v>968.99999999999704</c:v>
                </c:pt>
                <c:pt idx="1939">
                  <c:v>969.49999999999704</c:v>
                </c:pt>
                <c:pt idx="1940">
                  <c:v>969.99999999999704</c:v>
                </c:pt>
                <c:pt idx="1941">
                  <c:v>970.49999999999704</c:v>
                </c:pt>
                <c:pt idx="1942">
                  <c:v>970.99999999999704</c:v>
                </c:pt>
                <c:pt idx="1943">
                  <c:v>971.49999999999704</c:v>
                </c:pt>
                <c:pt idx="1944">
                  <c:v>971.99999999999704</c:v>
                </c:pt>
                <c:pt idx="1945">
                  <c:v>972.49999999999704</c:v>
                </c:pt>
                <c:pt idx="1946">
                  <c:v>972.99999999999704</c:v>
                </c:pt>
                <c:pt idx="1947">
                  <c:v>973.49999999999704</c:v>
                </c:pt>
                <c:pt idx="1948">
                  <c:v>973.99999999999704</c:v>
                </c:pt>
                <c:pt idx="1949">
                  <c:v>974.49999999999704</c:v>
                </c:pt>
                <c:pt idx="1950">
                  <c:v>974.99999999999704</c:v>
                </c:pt>
                <c:pt idx="1951">
                  <c:v>975.49999999999704</c:v>
                </c:pt>
                <c:pt idx="1952">
                  <c:v>975.99999999999704</c:v>
                </c:pt>
                <c:pt idx="1953">
                  <c:v>976.49999999999704</c:v>
                </c:pt>
                <c:pt idx="1954">
                  <c:v>976.99999999999704</c:v>
                </c:pt>
                <c:pt idx="1955">
                  <c:v>977.49999999999704</c:v>
                </c:pt>
                <c:pt idx="1956">
                  <c:v>977.99999999999704</c:v>
                </c:pt>
                <c:pt idx="1957">
                  <c:v>978.49999999999704</c:v>
                </c:pt>
                <c:pt idx="1958">
                  <c:v>978.99999999999704</c:v>
                </c:pt>
                <c:pt idx="1959">
                  <c:v>979.49999999999704</c:v>
                </c:pt>
                <c:pt idx="1960">
                  <c:v>979.99999999999704</c:v>
                </c:pt>
                <c:pt idx="1961">
                  <c:v>980.49999999999704</c:v>
                </c:pt>
                <c:pt idx="1962">
                  <c:v>980.99999999999704</c:v>
                </c:pt>
                <c:pt idx="1963">
                  <c:v>981.49999999999704</c:v>
                </c:pt>
                <c:pt idx="1964">
                  <c:v>981.99999999999704</c:v>
                </c:pt>
                <c:pt idx="1965">
                  <c:v>982.49999999999704</c:v>
                </c:pt>
                <c:pt idx="1966">
                  <c:v>982.99999999999704</c:v>
                </c:pt>
                <c:pt idx="1967">
                  <c:v>983.49999999999704</c:v>
                </c:pt>
                <c:pt idx="1968">
                  <c:v>983.99999999999704</c:v>
                </c:pt>
                <c:pt idx="1969">
                  <c:v>984.49999999999704</c:v>
                </c:pt>
                <c:pt idx="1970">
                  <c:v>984.99999999999704</c:v>
                </c:pt>
                <c:pt idx="1971">
                  <c:v>985.49999999999704</c:v>
                </c:pt>
                <c:pt idx="1972">
                  <c:v>985.99999999999704</c:v>
                </c:pt>
                <c:pt idx="1973">
                  <c:v>986.49999999999704</c:v>
                </c:pt>
                <c:pt idx="1974">
                  <c:v>986.99999999999704</c:v>
                </c:pt>
                <c:pt idx="1975">
                  <c:v>987.49999999999704</c:v>
                </c:pt>
                <c:pt idx="1976">
                  <c:v>987.99999999999704</c:v>
                </c:pt>
                <c:pt idx="1977">
                  <c:v>988.49999999999704</c:v>
                </c:pt>
                <c:pt idx="1978">
                  <c:v>988.99999999999704</c:v>
                </c:pt>
                <c:pt idx="1979">
                  <c:v>989.49999999999704</c:v>
                </c:pt>
                <c:pt idx="1980">
                  <c:v>989.99999999999704</c:v>
                </c:pt>
                <c:pt idx="1981">
                  <c:v>990.49999999999704</c:v>
                </c:pt>
                <c:pt idx="1982">
                  <c:v>990.99999999999704</c:v>
                </c:pt>
                <c:pt idx="1983">
                  <c:v>991.49999999999704</c:v>
                </c:pt>
                <c:pt idx="1984">
                  <c:v>991.99999999999704</c:v>
                </c:pt>
                <c:pt idx="1985">
                  <c:v>992.49999999999704</c:v>
                </c:pt>
                <c:pt idx="1986">
                  <c:v>992.99999999999704</c:v>
                </c:pt>
                <c:pt idx="1987">
                  <c:v>993.49999999999704</c:v>
                </c:pt>
                <c:pt idx="1988">
                  <c:v>993.99999999999704</c:v>
                </c:pt>
                <c:pt idx="1989">
                  <c:v>994.49999999999704</c:v>
                </c:pt>
                <c:pt idx="1990">
                  <c:v>994.99999999999704</c:v>
                </c:pt>
                <c:pt idx="1991">
                  <c:v>995.49999999999704</c:v>
                </c:pt>
                <c:pt idx="1992">
                  <c:v>995.99999999999704</c:v>
                </c:pt>
                <c:pt idx="1993">
                  <c:v>996.49999999999704</c:v>
                </c:pt>
                <c:pt idx="1994">
                  <c:v>996.99999999999704</c:v>
                </c:pt>
                <c:pt idx="1995">
                  <c:v>997.49999999999704</c:v>
                </c:pt>
                <c:pt idx="1996">
                  <c:v>997.99999999999704</c:v>
                </c:pt>
                <c:pt idx="1997">
                  <c:v>998.49999999999704</c:v>
                </c:pt>
                <c:pt idx="1998">
                  <c:v>998.99999999999704</c:v>
                </c:pt>
                <c:pt idx="1999">
                  <c:v>999.49999999999704</c:v>
                </c:pt>
                <c:pt idx="2000">
                  <c:v>999.99999999999704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  <c:pt idx="3001">
                  <c:v>1500.5</c:v>
                </c:pt>
                <c:pt idx="3002">
                  <c:v>1501</c:v>
                </c:pt>
                <c:pt idx="3003">
                  <c:v>1501.5</c:v>
                </c:pt>
                <c:pt idx="3004">
                  <c:v>1502</c:v>
                </c:pt>
                <c:pt idx="3005">
                  <c:v>1502.5</c:v>
                </c:pt>
                <c:pt idx="3006">
                  <c:v>1503</c:v>
                </c:pt>
                <c:pt idx="3007">
                  <c:v>1503.5</c:v>
                </c:pt>
                <c:pt idx="3008">
                  <c:v>1504</c:v>
                </c:pt>
                <c:pt idx="3009">
                  <c:v>1504.5</c:v>
                </c:pt>
                <c:pt idx="3010">
                  <c:v>1505</c:v>
                </c:pt>
                <c:pt idx="3011">
                  <c:v>1505.5</c:v>
                </c:pt>
                <c:pt idx="3012">
                  <c:v>1506</c:v>
                </c:pt>
                <c:pt idx="3013">
                  <c:v>1506.5</c:v>
                </c:pt>
                <c:pt idx="3014">
                  <c:v>1507</c:v>
                </c:pt>
                <c:pt idx="3015">
                  <c:v>1507.5</c:v>
                </c:pt>
                <c:pt idx="3016">
                  <c:v>1508</c:v>
                </c:pt>
                <c:pt idx="3017">
                  <c:v>1508.5</c:v>
                </c:pt>
                <c:pt idx="3018">
                  <c:v>1509</c:v>
                </c:pt>
                <c:pt idx="3019">
                  <c:v>1509.5</c:v>
                </c:pt>
                <c:pt idx="3020">
                  <c:v>1510</c:v>
                </c:pt>
                <c:pt idx="3021">
                  <c:v>1510.5</c:v>
                </c:pt>
                <c:pt idx="3022">
                  <c:v>1511</c:v>
                </c:pt>
                <c:pt idx="3023">
                  <c:v>1511.5</c:v>
                </c:pt>
                <c:pt idx="3024">
                  <c:v>1512</c:v>
                </c:pt>
                <c:pt idx="3025">
                  <c:v>1512.5</c:v>
                </c:pt>
                <c:pt idx="3026">
                  <c:v>1513</c:v>
                </c:pt>
                <c:pt idx="3027">
                  <c:v>1513.5</c:v>
                </c:pt>
                <c:pt idx="3028">
                  <c:v>1514</c:v>
                </c:pt>
                <c:pt idx="3029">
                  <c:v>1514.5</c:v>
                </c:pt>
                <c:pt idx="3030">
                  <c:v>1515</c:v>
                </c:pt>
                <c:pt idx="3031">
                  <c:v>1515.5</c:v>
                </c:pt>
                <c:pt idx="3032">
                  <c:v>1516</c:v>
                </c:pt>
                <c:pt idx="3033">
                  <c:v>1516.5</c:v>
                </c:pt>
                <c:pt idx="3034">
                  <c:v>1517</c:v>
                </c:pt>
                <c:pt idx="3035">
                  <c:v>1517.5</c:v>
                </c:pt>
                <c:pt idx="3036">
                  <c:v>1518</c:v>
                </c:pt>
                <c:pt idx="3037">
                  <c:v>1518.5</c:v>
                </c:pt>
                <c:pt idx="3038">
                  <c:v>1519</c:v>
                </c:pt>
                <c:pt idx="3039">
                  <c:v>1519.5</c:v>
                </c:pt>
                <c:pt idx="3040">
                  <c:v>1520</c:v>
                </c:pt>
                <c:pt idx="3041">
                  <c:v>1520.5</c:v>
                </c:pt>
                <c:pt idx="3042">
                  <c:v>1521</c:v>
                </c:pt>
                <c:pt idx="3043">
                  <c:v>1521.5</c:v>
                </c:pt>
                <c:pt idx="3044">
                  <c:v>1522</c:v>
                </c:pt>
                <c:pt idx="3045">
                  <c:v>1522.5</c:v>
                </c:pt>
                <c:pt idx="3046">
                  <c:v>1523</c:v>
                </c:pt>
                <c:pt idx="3047">
                  <c:v>1523.5</c:v>
                </c:pt>
                <c:pt idx="3048">
                  <c:v>1524</c:v>
                </c:pt>
                <c:pt idx="3049">
                  <c:v>1524.5</c:v>
                </c:pt>
                <c:pt idx="3050">
                  <c:v>1525</c:v>
                </c:pt>
                <c:pt idx="3051">
                  <c:v>1525.5</c:v>
                </c:pt>
                <c:pt idx="3052">
                  <c:v>1526</c:v>
                </c:pt>
                <c:pt idx="3053">
                  <c:v>1526.5</c:v>
                </c:pt>
                <c:pt idx="3054">
                  <c:v>1527</c:v>
                </c:pt>
                <c:pt idx="3055">
                  <c:v>1527.5</c:v>
                </c:pt>
                <c:pt idx="3056">
                  <c:v>1528</c:v>
                </c:pt>
                <c:pt idx="3057">
                  <c:v>1528.5</c:v>
                </c:pt>
                <c:pt idx="3058">
                  <c:v>1529</c:v>
                </c:pt>
                <c:pt idx="3059">
                  <c:v>1529.5</c:v>
                </c:pt>
                <c:pt idx="3060">
                  <c:v>1530</c:v>
                </c:pt>
                <c:pt idx="3061">
                  <c:v>1530.5</c:v>
                </c:pt>
                <c:pt idx="3062">
                  <c:v>1531</c:v>
                </c:pt>
                <c:pt idx="3063">
                  <c:v>1531.5</c:v>
                </c:pt>
                <c:pt idx="3064">
                  <c:v>1532</c:v>
                </c:pt>
                <c:pt idx="3065">
                  <c:v>1532.5</c:v>
                </c:pt>
                <c:pt idx="3066">
                  <c:v>1533</c:v>
                </c:pt>
                <c:pt idx="3067">
                  <c:v>1533.5</c:v>
                </c:pt>
                <c:pt idx="3068">
                  <c:v>1534</c:v>
                </c:pt>
                <c:pt idx="3069">
                  <c:v>1534.5</c:v>
                </c:pt>
                <c:pt idx="3070">
                  <c:v>1535</c:v>
                </c:pt>
                <c:pt idx="3071">
                  <c:v>1535.5</c:v>
                </c:pt>
                <c:pt idx="3072">
                  <c:v>1536</c:v>
                </c:pt>
                <c:pt idx="3073">
                  <c:v>1536.5</c:v>
                </c:pt>
                <c:pt idx="3074">
                  <c:v>1537</c:v>
                </c:pt>
                <c:pt idx="3075">
                  <c:v>1537.5</c:v>
                </c:pt>
                <c:pt idx="3076">
                  <c:v>1538</c:v>
                </c:pt>
                <c:pt idx="3077">
                  <c:v>1538.5</c:v>
                </c:pt>
                <c:pt idx="3078">
                  <c:v>1539</c:v>
                </c:pt>
                <c:pt idx="3079">
                  <c:v>1539.5</c:v>
                </c:pt>
                <c:pt idx="3080">
                  <c:v>1540</c:v>
                </c:pt>
                <c:pt idx="3081">
                  <c:v>1540.5</c:v>
                </c:pt>
                <c:pt idx="3082">
                  <c:v>1541</c:v>
                </c:pt>
                <c:pt idx="3083">
                  <c:v>1541.5</c:v>
                </c:pt>
                <c:pt idx="3084">
                  <c:v>1542</c:v>
                </c:pt>
                <c:pt idx="3085">
                  <c:v>1542.5</c:v>
                </c:pt>
                <c:pt idx="3086">
                  <c:v>1543</c:v>
                </c:pt>
                <c:pt idx="3087">
                  <c:v>1543.5</c:v>
                </c:pt>
                <c:pt idx="3088">
                  <c:v>1544</c:v>
                </c:pt>
                <c:pt idx="3089">
                  <c:v>1544.5</c:v>
                </c:pt>
                <c:pt idx="3090">
                  <c:v>1545</c:v>
                </c:pt>
                <c:pt idx="3091">
                  <c:v>1545.5</c:v>
                </c:pt>
                <c:pt idx="3092">
                  <c:v>1546</c:v>
                </c:pt>
                <c:pt idx="3093">
                  <c:v>1546.5</c:v>
                </c:pt>
                <c:pt idx="3094">
                  <c:v>1547</c:v>
                </c:pt>
                <c:pt idx="3095">
                  <c:v>1547.5</c:v>
                </c:pt>
                <c:pt idx="3096">
                  <c:v>1548</c:v>
                </c:pt>
                <c:pt idx="3097">
                  <c:v>1548.5</c:v>
                </c:pt>
                <c:pt idx="3098">
                  <c:v>1549</c:v>
                </c:pt>
                <c:pt idx="3099">
                  <c:v>1549.5</c:v>
                </c:pt>
                <c:pt idx="3100">
                  <c:v>1550</c:v>
                </c:pt>
                <c:pt idx="3101">
                  <c:v>1550.5</c:v>
                </c:pt>
                <c:pt idx="3102">
                  <c:v>1551</c:v>
                </c:pt>
                <c:pt idx="3103">
                  <c:v>1551.5</c:v>
                </c:pt>
                <c:pt idx="3104">
                  <c:v>1552</c:v>
                </c:pt>
                <c:pt idx="3105">
                  <c:v>1552.5</c:v>
                </c:pt>
                <c:pt idx="3106">
                  <c:v>1553</c:v>
                </c:pt>
                <c:pt idx="3107">
                  <c:v>1553.5</c:v>
                </c:pt>
                <c:pt idx="3108">
                  <c:v>1554</c:v>
                </c:pt>
                <c:pt idx="3109">
                  <c:v>1554.5</c:v>
                </c:pt>
                <c:pt idx="3110">
                  <c:v>1555</c:v>
                </c:pt>
                <c:pt idx="3111">
                  <c:v>1555.5</c:v>
                </c:pt>
                <c:pt idx="3112">
                  <c:v>1556</c:v>
                </c:pt>
                <c:pt idx="3113">
                  <c:v>1556.5</c:v>
                </c:pt>
                <c:pt idx="3114">
                  <c:v>1557</c:v>
                </c:pt>
                <c:pt idx="3115">
                  <c:v>1557.5</c:v>
                </c:pt>
                <c:pt idx="3116">
                  <c:v>1558</c:v>
                </c:pt>
                <c:pt idx="3117">
                  <c:v>1558.5</c:v>
                </c:pt>
                <c:pt idx="3118">
                  <c:v>1559</c:v>
                </c:pt>
                <c:pt idx="3119">
                  <c:v>1559.5</c:v>
                </c:pt>
                <c:pt idx="3120">
                  <c:v>1560</c:v>
                </c:pt>
                <c:pt idx="3121">
                  <c:v>1560.5</c:v>
                </c:pt>
                <c:pt idx="3122">
                  <c:v>1561</c:v>
                </c:pt>
                <c:pt idx="3123">
                  <c:v>1561.5</c:v>
                </c:pt>
                <c:pt idx="3124">
                  <c:v>1562</c:v>
                </c:pt>
                <c:pt idx="3125">
                  <c:v>1562.5</c:v>
                </c:pt>
                <c:pt idx="3126">
                  <c:v>1563</c:v>
                </c:pt>
                <c:pt idx="3127">
                  <c:v>1563.5</c:v>
                </c:pt>
                <c:pt idx="3128">
                  <c:v>1564</c:v>
                </c:pt>
                <c:pt idx="3129">
                  <c:v>1564.5</c:v>
                </c:pt>
                <c:pt idx="3130">
                  <c:v>1565</c:v>
                </c:pt>
                <c:pt idx="3131">
                  <c:v>1565.5</c:v>
                </c:pt>
                <c:pt idx="3132">
                  <c:v>1566</c:v>
                </c:pt>
                <c:pt idx="3133">
                  <c:v>1566.5</c:v>
                </c:pt>
                <c:pt idx="3134">
                  <c:v>1567</c:v>
                </c:pt>
                <c:pt idx="3135">
                  <c:v>1567.5</c:v>
                </c:pt>
                <c:pt idx="3136">
                  <c:v>1568</c:v>
                </c:pt>
                <c:pt idx="3137">
                  <c:v>1568.5</c:v>
                </c:pt>
                <c:pt idx="3138">
                  <c:v>1569</c:v>
                </c:pt>
                <c:pt idx="3139">
                  <c:v>1569.5</c:v>
                </c:pt>
                <c:pt idx="3140">
                  <c:v>1570</c:v>
                </c:pt>
                <c:pt idx="3141">
                  <c:v>1570.5</c:v>
                </c:pt>
                <c:pt idx="3142">
                  <c:v>1571</c:v>
                </c:pt>
                <c:pt idx="3143">
                  <c:v>1571.5</c:v>
                </c:pt>
                <c:pt idx="3144">
                  <c:v>1572</c:v>
                </c:pt>
                <c:pt idx="3145">
                  <c:v>1572.5</c:v>
                </c:pt>
                <c:pt idx="3146">
                  <c:v>1573</c:v>
                </c:pt>
                <c:pt idx="3147">
                  <c:v>1573.5</c:v>
                </c:pt>
                <c:pt idx="3148">
                  <c:v>1574</c:v>
                </c:pt>
                <c:pt idx="3149">
                  <c:v>1574.5</c:v>
                </c:pt>
                <c:pt idx="3150">
                  <c:v>1575</c:v>
                </c:pt>
                <c:pt idx="3151">
                  <c:v>1575.5</c:v>
                </c:pt>
                <c:pt idx="3152">
                  <c:v>1576</c:v>
                </c:pt>
                <c:pt idx="3153">
                  <c:v>1576.5</c:v>
                </c:pt>
                <c:pt idx="3154">
                  <c:v>1577</c:v>
                </c:pt>
                <c:pt idx="3155">
                  <c:v>1577.5</c:v>
                </c:pt>
                <c:pt idx="3156">
                  <c:v>1578</c:v>
                </c:pt>
                <c:pt idx="3157">
                  <c:v>1578.5</c:v>
                </c:pt>
                <c:pt idx="3158">
                  <c:v>1579</c:v>
                </c:pt>
                <c:pt idx="3159">
                  <c:v>1579.5</c:v>
                </c:pt>
                <c:pt idx="3160">
                  <c:v>1580</c:v>
                </c:pt>
                <c:pt idx="3161">
                  <c:v>1580.5</c:v>
                </c:pt>
                <c:pt idx="3162">
                  <c:v>1581</c:v>
                </c:pt>
                <c:pt idx="3163">
                  <c:v>1581.5</c:v>
                </c:pt>
                <c:pt idx="3164">
                  <c:v>1582</c:v>
                </c:pt>
                <c:pt idx="3165">
                  <c:v>1582.5</c:v>
                </c:pt>
                <c:pt idx="3166">
                  <c:v>1583</c:v>
                </c:pt>
                <c:pt idx="3167">
                  <c:v>1583.5</c:v>
                </c:pt>
                <c:pt idx="3168">
                  <c:v>1584</c:v>
                </c:pt>
                <c:pt idx="3169">
                  <c:v>1584.5</c:v>
                </c:pt>
                <c:pt idx="3170">
                  <c:v>1585</c:v>
                </c:pt>
                <c:pt idx="3171">
                  <c:v>1585.5</c:v>
                </c:pt>
                <c:pt idx="3172">
                  <c:v>1586</c:v>
                </c:pt>
                <c:pt idx="3173">
                  <c:v>1586.5</c:v>
                </c:pt>
                <c:pt idx="3174">
                  <c:v>1587</c:v>
                </c:pt>
                <c:pt idx="3175">
                  <c:v>1587.5</c:v>
                </c:pt>
                <c:pt idx="3176">
                  <c:v>1588</c:v>
                </c:pt>
                <c:pt idx="3177">
                  <c:v>1588.5</c:v>
                </c:pt>
                <c:pt idx="3178">
                  <c:v>1589</c:v>
                </c:pt>
                <c:pt idx="3179">
                  <c:v>1589.5</c:v>
                </c:pt>
                <c:pt idx="3180">
                  <c:v>1590</c:v>
                </c:pt>
                <c:pt idx="3181">
                  <c:v>1590.5</c:v>
                </c:pt>
                <c:pt idx="3182">
                  <c:v>1591</c:v>
                </c:pt>
                <c:pt idx="3183">
                  <c:v>1591.5</c:v>
                </c:pt>
                <c:pt idx="3184">
                  <c:v>1592</c:v>
                </c:pt>
                <c:pt idx="3185">
                  <c:v>1592.5</c:v>
                </c:pt>
                <c:pt idx="3186">
                  <c:v>1593</c:v>
                </c:pt>
                <c:pt idx="3187">
                  <c:v>1593.5</c:v>
                </c:pt>
                <c:pt idx="3188">
                  <c:v>1594</c:v>
                </c:pt>
                <c:pt idx="3189">
                  <c:v>1594.5</c:v>
                </c:pt>
                <c:pt idx="3190">
                  <c:v>1595</c:v>
                </c:pt>
                <c:pt idx="3191">
                  <c:v>1595.5</c:v>
                </c:pt>
                <c:pt idx="3192">
                  <c:v>1596</c:v>
                </c:pt>
                <c:pt idx="3193">
                  <c:v>1596.5</c:v>
                </c:pt>
                <c:pt idx="3194">
                  <c:v>1597</c:v>
                </c:pt>
                <c:pt idx="3195">
                  <c:v>1597.5</c:v>
                </c:pt>
                <c:pt idx="3196">
                  <c:v>1598</c:v>
                </c:pt>
                <c:pt idx="3197">
                  <c:v>1598.5</c:v>
                </c:pt>
                <c:pt idx="3198">
                  <c:v>1599</c:v>
                </c:pt>
                <c:pt idx="3199">
                  <c:v>1599.5</c:v>
                </c:pt>
                <c:pt idx="3200">
                  <c:v>1600</c:v>
                </c:pt>
                <c:pt idx="3201">
                  <c:v>1600.5</c:v>
                </c:pt>
                <c:pt idx="3202">
                  <c:v>1601</c:v>
                </c:pt>
                <c:pt idx="3203">
                  <c:v>1601.5</c:v>
                </c:pt>
                <c:pt idx="3204">
                  <c:v>1602</c:v>
                </c:pt>
                <c:pt idx="3205">
                  <c:v>1602.5</c:v>
                </c:pt>
                <c:pt idx="3206">
                  <c:v>1603</c:v>
                </c:pt>
                <c:pt idx="3207">
                  <c:v>1603.5</c:v>
                </c:pt>
                <c:pt idx="3208">
                  <c:v>1604</c:v>
                </c:pt>
                <c:pt idx="3209">
                  <c:v>1604.5</c:v>
                </c:pt>
                <c:pt idx="3210">
                  <c:v>1605</c:v>
                </c:pt>
                <c:pt idx="3211">
                  <c:v>1605.5</c:v>
                </c:pt>
                <c:pt idx="3212">
                  <c:v>1606</c:v>
                </c:pt>
                <c:pt idx="3213">
                  <c:v>1606.5</c:v>
                </c:pt>
                <c:pt idx="3214">
                  <c:v>1607</c:v>
                </c:pt>
                <c:pt idx="3215">
                  <c:v>1607.5</c:v>
                </c:pt>
                <c:pt idx="3216">
                  <c:v>1608</c:v>
                </c:pt>
                <c:pt idx="3217">
                  <c:v>1608.5</c:v>
                </c:pt>
                <c:pt idx="3218">
                  <c:v>1609</c:v>
                </c:pt>
                <c:pt idx="3219">
                  <c:v>1609.5</c:v>
                </c:pt>
                <c:pt idx="3220">
                  <c:v>1610</c:v>
                </c:pt>
                <c:pt idx="3221">
                  <c:v>1610.5</c:v>
                </c:pt>
                <c:pt idx="3222">
                  <c:v>1611</c:v>
                </c:pt>
                <c:pt idx="3223">
                  <c:v>1611.5</c:v>
                </c:pt>
                <c:pt idx="3224">
                  <c:v>1612</c:v>
                </c:pt>
                <c:pt idx="3225">
                  <c:v>1612.5</c:v>
                </c:pt>
                <c:pt idx="3226">
                  <c:v>1613</c:v>
                </c:pt>
                <c:pt idx="3227">
                  <c:v>1613.5</c:v>
                </c:pt>
                <c:pt idx="3228">
                  <c:v>1614</c:v>
                </c:pt>
                <c:pt idx="3229">
                  <c:v>1614.5</c:v>
                </c:pt>
                <c:pt idx="3230">
                  <c:v>1615</c:v>
                </c:pt>
                <c:pt idx="3231">
                  <c:v>1615.5</c:v>
                </c:pt>
                <c:pt idx="3232">
                  <c:v>1616</c:v>
                </c:pt>
                <c:pt idx="3233">
                  <c:v>1616.5</c:v>
                </c:pt>
                <c:pt idx="3234">
                  <c:v>1617</c:v>
                </c:pt>
                <c:pt idx="3235">
                  <c:v>1617.5</c:v>
                </c:pt>
                <c:pt idx="3236">
                  <c:v>1618</c:v>
                </c:pt>
                <c:pt idx="3237">
                  <c:v>1618.5</c:v>
                </c:pt>
                <c:pt idx="3238">
                  <c:v>1619</c:v>
                </c:pt>
                <c:pt idx="3239">
                  <c:v>1619.5</c:v>
                </c:pt>
                <c:pt idx="3240">
                  <c:v>1620</c:v>
                </c:pt>
                <c:pt idx="3241">
                  <c:v>1620.5</c:v>
                </c:pt>
                <c:pt idx="3242">
                  <c:v>1621</c:v>
                </c:pt>
                <c:pt idx="3243">
                  <c:v>1621.5</c:v>
                </c:pt>
                <c:pt idx="3244">
                  <c:v>1622</c:v>
                </c:pt>
                <c:pt idx="3245">
                  <c:v>1622.5</c:v>
                </c:pt>
                <c:pt idx="3246">
                  <c:v>1623</c:v>
                </c:pt>
                <c:pt idx="3247">
                  <c:v>1623.5</c:v>
                </c:pt>
                <c:pt idx="3248">
                  <c:v>1624</c:v>
                </c:pt>
                <c:pt idx="3249">
                  <c:v>1624.5</c:v>
                </c:pt>
                <c:pt idx="3250">
                  <c:v>1625</c:v>
                </c:pt>
                <c:pt idx="3251">
                  <c:v>1625.5</c:v>
                </c:pt>
                <c:pt idx="3252">
                  <c:v>1626</c:v>
                </c:pt>
                <c:pt idx="3253">
                  <c:v>1626.5</c:v>
                </c:pt>
                <c:pt idx="3254">
                  <c:v>1627</c:v>
                </c:pt>
                <c:pt idx="3255">
                  <c:v>1627.5</c:v>
                </c:pt>
                <c:pt idx="3256">
                  <c:v>1628</c:v>
                </c:pt>
                <c:pt idx="3257">
                  <c:v>1628.5</c:v>
                </c:pt>
                <c:pt idx="3258">
                  <c:v>1629</c:v>
                </c:pt>
                <c:pt idx="3259">
                  <c:v>1629.5</c:v>
                </c:pt>
                <c:pt idx="3260">
                  <c:v>1630</c:v>
                </c:pt>
                <c:pt idx="3261">
                  <c:v>1630.5</c:v>
                </c:pt>
                <c:pt idx="3262">
                  <c:v>1631</c:v>
                </c:pt>
                <c:pt idx="3263">
                  <c:v>1631.5</c:v>
                </c:pt>
                <c:pt idx="3264">
                  <c:v>1632</c:v>
                </c:pt>
                <c:pt idx="3265">
                  <c:v>1632.5</c:v>
                </c:pt>
                <c:pt idx="3266">
                  <c:v>1633</c:v>
                </c:pt>
                <c:pt idx="3267">
                  <c:v>1633.5</c:v>
                </c:pt>
                <c:pt idx="3268">
                  <c:v>1634</c:v>
                </c:pt>
                <c:pt idx="3269">
                  <c:v>1634.5</c:v>
                </c:pt>
                <c:pt idx="3270">
                  <c:v>1635</c:v>
                </c:pt>
                <c:pt idx="3271">
                  <c:v>1635.5</c:v>
                </c:pt>
                <c:pt idx="3272">
                  <c:v>1635.7206942366099</c:v>
                </c:pt>
              </c:numCache>
            </c:numRef>
          </c:xVal>
          <c:yVal>
            <c:numRef>
              <c:f>'TL7'!$F$2:$F$6002</c:f>
              <c:numCache>
                <c:formatCode>General</c:formatCode>
                <c:ptCount val="6001"/>
                <c:pt idx="0">
                  <c:v>293.14999999999998</c:v>
                </c:pt>
                <c:pt idx="1">
                  <c:v>250.85714431550599</c:v>
                </c:pt>
                <c:pt idx="2">
                  <c:v>218.077084759667</c:v>
                </c:pt>
                <c:pt idx="3">
                  <c:v>192.50698025496899</c:v>
                </c:pt>
                <c:pt idx="4">
                  <c:v>172.33081347096299</c:v>
                </c:pt>
                <c:pt idx="5">
                  <c:v>156.21847763214899</c:v>
                </c:pt>
                <c:pt idx="6">
                  <c:v>143.209679189095</c:v>
                </c:pt>
                <c:pt idx="7">
                  <c:v>132.60061086814699</c:v>
                </c:pt>
                <c:pt idx="8">
                  <c:v>123.87573705054299</c:v>
                </c:pt>
                <c:pt idx="9">
                  <c:v>116.64941833230399</c:v>
                </c:pt>
                <c:pt idx="10">
                  <c:v>110.630488148105</c:v>
                </c:pt>
                <c:pt idx="11">
                  <c:v>105.596166004925</c:v>
                </c:pt>
                <c:pt idx="12">
                  <c:v>101.09737177448</c:v>
                </c:pt>
                <c:pt idx="13">
                  <c:v>97.297207652489107</c:v>
                </c:pt>
                <c:pt idx="14">
                  <c:v>75.250819681808906</c:v>
                </c:pt>
                <c:pt idx="15">
                  <c:v>91.384408428201297</c:v>
                </c:pt>
                <c:pt idx="16">
                  <c:v>89.096967532098802</c:v>
                </c:pt>
                <c:pt idx="17">
                  <c:v>87.194708890638694</c:v>
                </c:pt>
                <c:pt idx="18">
                  <c:v>85.618346275802395</c:v>
                </c:pt>
                <c:pt idx="19">
                  <c:v>84.328572711667405</c:v>
                </c:pt>
                <c:pt idx="20">
                  <c:v>83.287090508143507</c:v>
                </c:pt>
                <c:pt idx="21">
                  <c:v>76.219633877463806</c:v>
                </c:pt>
                <c:pt idx="22">
                  <c:v>76.431195616422698</c:v>
                </c:pt>
                <c:pt idx="23">
                  <c:v>76.633578456223802</c:v>
                </c:pt>
                <c:pt idx="24">
                  <c:v>76.877607960831597</c:v>
                </c:pt>
                <c:pt idx="25">
                  <c:v>81.102931347430498</c:v>
                </c:pt>
                <c:pt idx="26">
                  <c:v>81.091000661562404</c:v>
                </c:pt>
                <c:pt idx="27">
                  <c:v>81.256966564514599</c:v>
                </c:pt>
                <c:pt idx="28">
                  <c:v>81.489877383828002</c:v>
                </c:pt>
                <c:pt idx="29">
                  <c:v>77.375904281546298</c:v>
                </c:pt>
                <c:pt idx="30">
                  <c:v>82.2132434200457</c:v>
                </c:pt>
                <c:pt idx="31">
                  <c:v>88.632307533877693</c:v>
                </c:pt>
                <c:pt idx="32">
                  <c:v>95.065218326054406</c:v>
                </c:pt>
                <c:pt idx="33">
                  <c:v>101.47312430311101</c:v>
                </c:pt>
                <c:pt idx="34">
                  <c:v>107.816513856318</c:v>
                </c:pt>
                <c:pt idx="35">
                  <c:v>114.064700255438</c:v>
                </c:pt>
                <c:pt idx="36">
                  <c:v>120.197111471098</c:v>
                </c:pt>
                <c:pt idx="37">
                  <c:v>126.188303015225</c:v>
                </c:pt>
                <c:pt idx="38">
                  <c:v>132.02646839236101</c:v>
                </c:pt>
                <c:pt idx="39">
                  <c:v>137.69868445844901</c:v>
                </c:pt>
                <c:pt idx="40">
                  <c:v>143.198242800625</c:v>
                </c:pt>
                <c:pt idx="41">
                  <c:v>148.51532117814099</c:v>
                </c:pt>
                <c:pt idx="42">
                  <c:v>153.65166608730499</c:v>
                </c:pt>
                <c:pt idx="43">
                  <c:v>158.600267135069</c:v>
                </c:pt>
                <c:pt idx="44">
                  <c:v>163.36581581287399</c:v>
                </c:pt>
                <c:pt idx="45">
                  <c:v>167.948191585979</c:v>
                </c:pt>
                <c:pt idx="46">
                  <c:v>172.350104992198</c:v>
                </c:pt>
                <c:pt idx="47">
                  <c:v>176.57622357029501</c:v>
                </c:pt>
                <c:pt idx="48">
                  <c:v>180.62977389009001</c:v>
                </c:pt>
                <c:pt idx="49">
                  <c:v>184.51349200903999</c:v>
                </c:pt>
                <c:pt idx="50">
                  <c:v>188.23527381755201</c:v>
                </c:pt>
                <c:pt idx="51">
                  <c:v>191.80218804125599</c:v>
                </c:pt>
                <c:pt idx="52">
                  <c:v>195.21638718355001</c:v>
                </c:pt>
                <c:pt idx="53">
                  <c:v>198.48246344877299</c:v>
                </c:pt>
                <c:pt idx="54">
                  <c:v>201.60908769505701</c:v>
                </c:pt>
                <c:pt idx="55">
                  <c:v>204.60380307606599</c:v>
                </c:pt>
                <c:pt idx="56">
                  <c:v>207.46947528753901</c:v>
                </c:pt>
                <c:pt idx="57">
                  <c:v>210.21057993455901</c:v>
                </c:pt>
                <c:pt idx="58">
                  <c:v>212.83141070903599</c:v>
                </c:pt>
                <c:pt idx="59">
                  <c:v>215.33934151280801</c:v>
                </c:pt>
                <c:pt idx="60">
                  <c:v>217.739084423067</c:v>
                </c:pt>
                <c:pt idx="61">
                  <c:v>220.034799499993</c:v>
                </c:pt>
                <c:pt idx="62">
                  <c:v>222.23165297129901</c:v>
                </c:pt>
                <c:pt idx="63">
                  <c:v>224.34094283691999</c:v>
                </c:pt>
                <c:pt idx="64">
                  <c:v>226.359444066626</c:v>
                </c:pt>
                <c:pt idx="65">
                  <c:v>228.291409857253</c:v>
                </c:pt>
                <c:pt idx="66">
                  <c:v>230.14096721912699</c:v>
                </c:pt>
                <c:pt idx="67">
                  <c:v>231.912587833163</c:v>
                </c:pt>
                <c:pt idx="68">
                  <c:v>233.610095061789</c:v>
                </c:pt>
                <c:pt idx="69">
                  <c:v>235.23624391683001</c:v>
                </c:pt>
                <c:pt idx="70">
                  <c:v>236.79430802525999</c:v>
                </c:pt>
                <c:pt idx="71">
                  <c:v>238.287757776777</c:v>
                </c:pt>
                <c:pt idx="72">
                  <c:v>239.71962731729701</c:v>
                </c:pt>
                <c:pt idx="73">
                  <c:v>241.09338629511501</c:v>
                </c:pt>
                <c:pt idx="74">
                  <c:v>242.41184872259799</c:v>
                </c:pt>
                <c:pt idx="75">
                  <c:v>243.197100302151</c:v>
                </c:pt>
                <c:pt idx="76">
                  <c:v>242.61017248574601</c:v>
                </c:pt>
                <c:pt idx="77">
                  <c:v>242.797260389884</c:v>
                </c:pt>
                <c:pt idx="78">
                  <c:v>243.88377453635101</c:v>
                </c:pt>
                <c:pt idx="79">
                  <c:v>245.08696279959199</c:v>
                </c:pt>
                <c:pt idx="80">
                  <c:v>246.25438792086101</c:v>
                </c:pt>
                <c:pt idx="81">
                  <c:v>246.408207293988</c:v>
                </c:pt>
                <c:pt idx="82">
                  <c:v>245.67403013326299</c:v>
                </c:pt>
                <c:pt idx="83">
                  <c:v>244.70057827873299</c:v>
                </c:pt>
                <c:pt idx="84">
                  <c:v>243.849205534937</c:v>
                </c:pt>
                <c:pt idx="85">
                  <c:v>243.106885174101</c:v>
                </c:pt>
                <c:pt idx="86">
                  <c:v>242.44099574851199</c:v>
                </c:pt>
                <c:pt idx="87">
                  <c:v>241.83254321630201</c:v>
                </c:pt>
                <c:pt idx="88">
                  <c:v>241.273371771092</c:v>
                </c:pt>
                <c:pt idx="89">
                  <c:v>240.75630664853099</c:v>
                </c:pt>
                <c:pt idx="90">
                  <c:v>240.27529963847999</c:v>
                </c:pt>
                <c:pt idx="91">
                  <c:v>239.83000881209</c:v>
                </c:pt>
                <c:pt idx="92">
                  <c:v>239.418801418876</c:v>
                </c:pt>
                <c:pt idx="93">
                  <c:v>239.03650480095101</c:v>
                </c:pt>
                <c:pt idx="94">
                  <c:v>238.682063597781</c:v>
                </c:pt>
                <c:pt idx="95">
                  <c:v>238.35613714191001</c:v>
                </c:pt>
                <c:pt idx="96">
                  <c:v>238.05786189463501</c:v>
                </c:pt>
                <c:pt idx="97">
                  <c:v>237.78217729066799</c:v>
                </c:pt>
                <c:pt idx="98">
                  <c:v>237.531446727635</c:v>
                </c:pt>
                <c:pt idx="99">
                  <c:v>237.30631562981699</c:v>
                </c:pt>
                <c:pt idx="100">
                  <c:v>237.10345069073901</c:v>
                </c:pt>
                <c:pt idx="101">
                  <c:v>236.921680110647</c:v>
                </c:pt>
                <c:pt idx="102">
                  <c:v>236.759080322416</c:v>
                </c:pt>
                <c:pt idx="103">
                  <c:v>236.61569824422699</c:v>
                </c:pt>
                <c:pt idx="104">
                  <c:v>236.48999028412399</c:v>
                </c:pt>
                <c:pt idx="105">
                  <c:v>236.38127665693099</c:v>
                </c:pt>
                <c:pt idx="106">
                  <c:v>236.29174060026</c:v>
                </c:pt>
                <c:pt idx="107">
                  <c:v>236.215722127763</c:v>
                </c:pt>
                <c:pt idx="108">
                  <c:v>236.15323505811901</c:v>
                </c:pt>
                <c:pt idx="109">
                  <c:v>236.103588869042</c:v>
                </c:pt>
                <c:pt idx="110">
                  <c:v>236.06622919443501</c:v>
                </c:pt>
                <c:pt idx="111">
                  <c:v>236.045342463465</c:v>
                </c:pt>
                <c:pt idx="112">
                  <c:v>236.035224352905</c:v>
                </c:pt>
                <c:pt idx="113">
                  <c:v>236.03589517998</c:v>
                </c:pt>
                <c:pt idx="114">
                  <c:v>236.04608610293101</c:v>
                </c:pt>
                <c:pt idx="115">
                  <c:v>236.06834144929499</c:v>
                </c:pt>
                <c:pt idx="116">
                  <c:v>236.102905345512</c:v>
                </c:pt>
                <c:pt idx="117">
                  <c:v>236.14311796614899</c:v>
                </c:pt>
                <c:pt idx="118">
                  <c:v>236.19075681704501</c:v>
                </c:pt>
                <c:pt idx="119">
                  <c:v>236.244622547642</c:v>
                </c:pt>
                <c:pt idx="120">
                  <c:v>236.308124033464</c:v>
                </c:pt>
                <c:pt idx="121">
                  <c:v>226.278786019215</c:v>
                </c:pt>
                <c:pt idx="122">
                  <c:v>208.32076095612999</c:v>
                </c:pt>
                <c:pt idx="123">
                  <c:v>193.159029884039</c:v>
                </c:pt>
                <c:pt idx="124">
                  <c:v>180.30729311632101</c:v>
                </c:pt>
                <c:pt idx="125">
                  <c:v>169.368800945386</c:v>
                </c:pt>
                <c:pt idx="126">
                  <c:v>160.020950468389</c:v>
                </c:pt>
                <c:pt idx="127">
                  <c:v>152.00057577636599</c:v>
                </c:pt>
                <c:pt idx="128">
                  <c:v>145.094985019072</c:v>
                </c:pt>
                <c:pt idx="129">
                  <c:v>139.13214718691401</c:v>
                </c:pt>
                <c:pt idx="130">
                  <c:v>133.97018643447799</c:v>
                </c:pt>
                <c:pt idx="131">
                  <c:v>129.492811309362</c:v>
                </c:pt>
                <c:pt idx="132">
                  <c:v>125.60639511925901</c:v>
                </c:pt>
                <c:pt idx="133">
                  <c:v>122.22912079634401</c:v>
                </c:pt>
                <c:pt idx="134">
                  <c:v>119.29327353738699</c:v>
                </c:pt>
                <c:pt idx="135">
                  <c:v>116.74614188349901</c:v>
                </c:pt>
                <c:pt idx="136">
                  <c:v>114.53702141283399</c:v>
                </c:pt>
                <c:pt idx="137">
                  <c:v>112.629504038996</c:v>
                </c:pt>
                <c:pt idx="138">
                  <c:v>110.98817969643299</c:v>
                </c:pt>
                <c:pt idx="139">
                  <c:v>109.58040520519801</c:v>
                </c:pt>
                <c:pt idx="140">
                  <c:v>108.38332663505101</c:v>
                </c:pt>
                <c:pt idx="141">
                  <c:v>107.37364781227301</c:v>
                </c:pt>
                <c:pt idx="142">
                  <c:v>106.527248511007</c:v>
                </c:pt>
                <c:pt idx="143">
                  <c:v>105.835365716494</c:v>
                </c:pt>
                <c:pt idx="144">
                  <c:v>105.28299045433</c:v>
                </c:pt>
                <c:pt idx="145">
                  <c:v>104.841566737824</c:v>
                </c:pt>
                <c:pt idx="146">
                  <c:v>104.55056342473</c:v>
                </c:pt>
                <c:pt idx="147">
                  <c:v>104.32648110999099</c:v>
                </c:pt>
                <c:pt idx="148">
                  <c:v>104.231705796374</c:v>
                </c:pt>
                <c:pt idx="149">
                  <c:v>104.188616111253</c:v>
                </c:pt>
                <c:pt idx="150">
                  <c:v>104.251519384557</c:v>
                </c:pt>
                <c:pt idx="151">
                  <c:v>109.860517979251</c:v>
                </c:pt>
                <c:pt idx="152">
                  <c:v>115.371724746563</c:v>
                </c:pt>
                <c:pt idx="153">
                  <c:v>120.774624765897</c:v>
                </c:pt>
                <c:pt idx="154">
                  <c:v>126.049236451187</c:v>
                </c:pt>
                <c:pt idx="155">
                  <c:v>131.19205423935901</c:v>
                </c:pt>
                <c:pt idx="156">
                  <c:v>136.18884407764199</c:v>
                </c:pt>
                <c:pt idx="157">
                  <c:v>141.04097637364501</c:v>
                </c:pt>
                <c:pt idx="158">
                  <c:v>145.73640780132499</c:v>
                </c:pt>
                <c:pt idx="159">
                  <c:v>150.27760785744499</c:v>
                </c:pt>
                <c:pt idx="160">
                  <c:v>154.66665010790501</c:v>
                </c:pt>
                <c:pt idx="161">
                  <c:v>158.89820347761599</c:v>
                </c:pt>
                <c:pt idx="162">
                  <c:v>162.97610279684</c:v>
                </c:pt>
                <c:pt idx="163">
                  <c:v>166.905238214012</c:v>
                </c:pt>
                <c:pt idx="164">
                  <c:v>170.683631756278</c:v>
                </c:pt>
                <c:pt idx="165">
                  <c:v>174.31729895686601</c:v>
                </c:pt>
                <c:pt idx="166">
                  <c:v>177.81031512305901</c:v>
                </c:pt>
                <c:pt idx="167">
                  <c:v>181.166174396846</c:v>
                </c:pt>
                <c:pt idx="168">
                  <c:v>184.38857428192401</c:v>
                </c:pt>
                <c:pt idx="169">
                  <c:v>187.48230703166499</c:v>
                </c:pt>
                <c:pt idx="170">
                  <c:v>190.45009229095899</c:v>
                </c:pt>
                <c:pt idx="171">
                  <c:v>193.29947105522601</c:v>
                </c:pt>
                <c:pt idx="172">
                  <c:v>196.03497014266</c:v>
                </c:pt>
                <c:pt idx="173">
                  <c:v>198.65927508114001</c:v>
                </c:pt>
                <c:pt idx="174">
                  <c:v>201.17708645729201</c:v>
                </c:pt>
                <c:pt idx="175">
                  <c:v>203.59083658789999</c:v>
                </c:pt>
                <c:pt idx="176">
                  <c:v>205.906003496284</c:v>
                </c:pt>
                <c:pt idx="177">
                  <c:v>207.59722998468399</c:v>
                </c:pt>
                <c:pt idx="178">
                  <c:v>208.11725250766901</c:v>
                </c:pt>
                <c:pt idx="179">
                  <c:v>209.05818961356201</c:v>
                </c:pt>
                <c:pt idx="180">
                  <c:v>210.67483724451</c:v>
                </c:pt>
                <c:pt idx="181">
                  <c:v>212.663541129572</c:v>
                </c:pt>
                <c:pt idx="182">
                  <c:v>214.62367675853</c:v>
                </c:pt>
                <c:pt idx="183">
                  <c:v>216.51749728668199</c:v>
                </c:pt>
                <c:pt idx="184">
                  <c:v>217.92759343679</c:v>
                </c:pt>
                <c:pt idx="185">
                  <c:v>218.145940538541</c:v>
                </c:pt>
                <c:pt idx="186">
                  <c:v>218.12325433502701</c:v>
                </c:pt>
                <c:pt idx="187">
                  <c:v>218.810570414849</c:v>
                </c:pt>
                <c:pt idx="188">
                  <c:v>220.33823078418999</c:v>
                </c:pt>
                <c:pt idx="189">
                  <c:v>221.98901366099099</c:v>
                </c:pt>
                <c:pt idx="190">
                  <c:v>223.60255474598401</c:v>
                </c:pt>
                <c:pt idx="191">
                  <c:v>225.157940854033</c:v>
                </c:pt>
                <c:pt idx="192">
                  <c:v>226.65208061422501</c:v>
                </c:pt>
                <c:pt idx="193">
                  <c:v>228.08643509863799</c:v>
                </c:pt>
                <c:pt idx="194">
                  <c:v>229.46340621644501</c:v>
                </c:pt>
                <c:pt idx="195">
                  <c:v>229.565011595778</c:v>
                </c:pt>
                <c:pt idx="196">
                  <c:v>230.262588451862</c:v>
                </c:pt>
                <c:pt idx="197">
                  <c:v>231.48953099405099</c:v>
                </c:pt>
                <c:pt idx="198">
                  <c:v>232.72120276463301</c:v>
                </c:pt>
                <c:pt idx="199">
                  <c:v>233.917589469935</c:v>
                </c:pt>
                <c:pt idx="200">
                  <c:v>234.615479042267</c:v>
                </c:pt>
                <c:pt idx="201">
                  <c:v>234.01513132017499</c:v>
                </c:pt>
                <c:pt idx="202">
                  <c:v>233.18460051162401</c:v>
                </c:pt>
                <c:pt idx="203">
                  <c:v>232.462593501833</c:v>
                </c:pt>
                <c:pt idx="204">
                  <c:v>231.84087198992401</c:v>
                </c:pt>
                <c:pt idx="205">
                  <c:v>231.28833205309601</c:v>
                </c:pt>
                <c:pt idx="206">
                  <c:v>230.78727582570801</c:v>
                </c:pt>
                <c:pt idx="207">
                  <c:v>230.32678059979901</c:v>
                </c:pt>
                <c:pt idx="208">
                  <c:v>229.901499085723</c:v>
                </c:pt>
                <c:pt idx="209">
                  <c:v>229.50759171548901</c:v>
                </c:pt>
                <c:pt idx="210">
                  <c:v>229.143248225386</c:v>
                </c:pt>
                <c:pt idx="211">
                  <c:v>228.80351924564701</c:v>
                </c:pt>
                <c:pt idx="212">
                  <c:v>228.48993877075901</c:v>
                </c:pt>
                <c:pt idx="213">
                  <c:v>228.20236333906499</c:v>
                </c:pt>
                <c:pt idx="214">
                  <c:v>227.93836067800601</c:v>
                </c:pt>
                <c:pt idx="215">
                  <c:v>227.69520327948001</c:v>
                </c:pt>
                <c:pt idx="216">
                  <c:v>227.474003539129</c:v>
                </c:pt>
                <c:pt idx="217">
                  <c:v>227.27437007586201</c:v>
                </c:pt>
                <c:pt idx="218">
                  <c:v>227.09133331545601</c:v>
                </c:pt>
                <c:pt idx="219">
                  <c:v>226.92850802480399</c:v>
                </c:pt>
                <c:pt idx="220">
                  <c:v>226.784375080469</c:v>
                </c:pt>
                <c:pt idx="221">
                  <c:v>226.65776782200899</c:v>
                </c:pt>
                <c:pt idx="222">
                  <c:v>226.54805479863501</c:v>
                </c:pt>
                <c:pt idx="223">
                  <c:v>226.44863544581801</c:v>
                </c:pt>
                <c:pt idx="224">
                  <c:v>226.36516815324299</c:v>
                </c:pt>
                <c:pt idx="225">
                  <c:v>226.296528457514</c:v>
                </c:pt>
                <c:pt idx="226">
                  <c:v>226.241976363623</c:v>
                </c:pt>
                <c:pt idx="227">
                  <c:v>226.20038903705401</c:v>
                </c:pt>
                <c:pt idx="228">
                  <c:v>226.170069076684</c:v>
                </c:pt>
                <c:pt idx="229">
                  <c:v>226.152221776825</c:v>
                </c:pt>
                <c:pt idx="230">
                  <c:v>226.144322530739</c:v>
                </c:pt>
                <c:pt idx="231">
                  <c:v>226.14569438806001</c:v>
                </c:pt>
                <c:pt idx="232">
                  <c:v>226.15882964814199</c:v>
                </c:pt>
                <c:pt idx="233">
                  <c:v>226.18093627469199</c:v>
                </c:pt>
                <c:pt idx="234">
                  <c:v>226.21157536222299</c:v>
                </c:pt>
                <c:pt idx="235">
                  <c:v>226.24892114242201</c:v>
                </c:pt>
                <c:pt idx="236">
                  <c:v>226.29221490750899</c:v>
                </c:pt>
                <c:pt idx="237">
                  <c:v>226.344990881293</c:v>
                </c:pt>
                <c:pt idx="238">
                  <c:v>226.407781002539</c:v>
                </c:pt>
                <c:pt idx="239">
                  <c:v>226.474798954486</c:v>
                </c:pt>
                <c:pt idx="240">
                  <c:v>226.546323807953</c:v>
                </c:pt>
                <c:pt idx="241">
                  <c:v>217.51354294690501</c:v>
                </c:pt>
                <c:pt idx="242">
                  <c:v>201.20559269641299</c:v>
                </c:pt>
                <c:pt idx="243">
                  <c:v>187.302171030675</c:v>
                </c:pt>
                <c:pt idx="244">
                  <c:v>175.40943541220199</c:v>
                </c:pt>
                <c:pt idx="245">
                  <c:v>165.20000368392701</c:v>
                </c:pt>
                <c:pt idx="246">
                  <c:v>156.402797635567</c:v>
                </c:pt>
                <c:pt idx="247">
                  <c:v>148.79838070327801</c:v>
                </c:pt>
                <c:pt idx="248">
                  <c:v>142.20342943867399</c:v>
                </c:pt>
                <c:pt idx="249">
                  <c:v>136.46705109714301</c:v>
                </c:pt>
                <c:pt idx="250">
                  <c:v>131.46758567402301</c:v>
                </c:pt>
                <c:pt idx="251">
                  <c:v>127.10108603928001</c:v>
                </c:pt>
                <c:pt idx="252">
                  <c:v>123.283996304338</c:v>
                </c:pt>
                <c:pt idx="253">
                  <c:v>119.94253267818</c:v>
                </c:pt>
                <c:pt idx="254">
                  <c:v>117.018270493678</c:v>
                </c:pt>
                <c:pt idx="255">
                  <c:v>114.458731206839</c:v>
                </c:pt>
                <c:pt idx="256">
                  <c:v>112.222002079072</c:v>
                </c:pt>
                <c:pt idx="257">
                  <c:v>110.269043559815</c:v>
                </c:pt>
                <c:pt idx="258">
                  <c:v>108.57024853697899</c:v>
                </c:pt>
                <c:pt idx="259">
                  <c:v>107.093133676896</c:v>
                </c:pt>
                <c:pt idx="260">
                  <c:v>105.818380430611</c:v>
                </c:pt>
                <c:pt idx="261">
                  <c:v>104.725747131294</c:v>
                </c:pt>
                <c:pt idx="262">
                  <c:v>103.79017114801201</c:v>
                </c:pt>
                <c:pt idx="263">
                  <c:v>103.00429449262199</c:v>
                </c:pt>
                <c:pt idx="264">
                  <c:v>102.35394164202501</c:v>
                </c:pt>
                <c:pt idx="265">
                  <c:v>101.824915294131</c:v>
                </c:pt>
                <c:pt idx="266">
                  <c:v>101.39029952419099</c:v>
                </c:pt>
                <c:pt idx="267">
                  <c:v>101.097842257815</c:v>
                </c:pt>
                <c:pt idx="268">
                  <c:v>100.858943078545</c:v>
                </c:pt>
                <c:pt idx="269">
                  <c:v>100.734448037497</c:v>
                </c:pt>
                <c:pt idx="270">
                  <c:v>104.878114140845</c:v>
                </c:pt>
                <c:pt idx="271">
                  <c:v>109.931365571584</c:v>
                </c:pt>
                <c:pt idx="272">
                  <c:v>115.074670287712</c:v>
                </c:pt>
                <c:pt idx="273">
                  <c:v>120.11335583790201</c:v>
                </c:pt>
                <c:pt idx="274">
                  <c:v>125.025802753318</c:v>
                </c:pt>
                <c:pt idx="275">
                  <c:v>129.80953428277101</c:v>
                </c:pt>
                <c:pt idx="276">
                  <c:v>134.45418050294001</c:v>
                </c:pt>
                <c:pt idx="277">
                  <c:v>138.95838006994401</c:v>
                </c:pt>
                <c:pt idx="278">
                  <c:v>143.31919251115301</c:v>
                </c:pt>
                <c:pt idx="279">
                  <c:v>147.53406944371</c:v>
                </c:pt>
                <c:pt idx="280">
                  <c:v>151.60382765004499</c:v>
                </c:pt>
                <c:pt idx="281">
                  <c:v>155.528065242586</c:v>
                </c:pt>
                <c:pt idx="282">
                  <c:v>159.31172242891401</c:v>
                </c:pt>
                <c:pt idx="283">
                  <c:v>162.95373398064399</c:v>
                </c:pt>
                <c:pt idx="284">
                  <c:v>166.46054537052299</c:v>
                </c:pt>
                <c:pt idx="285">
                  <c:v>169.83022044866701</c:v>
                </c:pt>
                <c:pt idx="286">
                  <c:v>173.07304201871099</c:v>
                </c:pt>
                <c:pt idx="287">
                  <c:v>176.187372842515</c:v>
                </c:pt>
                <c:pt idx="288">
                  <c:v>179.18083157596701</c:v>
                </c:pt>
                <c:pt idx="289">
                  <c:v>182.05279720207801</c:v>
                </c:pt>
                <c:pt idx="290">
                  <c:v>184.81230732571399</c:v>
                </c:pt>
                <c:pt idx="291">
                  <c:v>187.464008260112</c:v>
                </c:pt>
                <c:pt idx="292">
                  <c:v>190.00756884843099</c:v>
                </c:pt>
                <c:pt idx="293">
                  <c:v>192.45008236192601</c:v>
                </c:pt>
                <c:pt idx="294">
                  <c:v>194.793358064887</c:v>
                </c:pt>
                <c:pt idx="295">
                  <c:v>197.04159259278501</c:v>
                </c:pt>
                <c:pt idx="296">
                  <c:v>199.200875965888</c:v>
                </c:pt>
                <c:pt idx="297">
                  <c:v>201.27349209923699</c:v>
                </c:pt>
                <c:pt idx="298">
                  <c:v>203.26236904550001</c:v>
                </c:pt>
                <c:pt idx="299">
                  <c:v>205.175991235336</c:v>
                </c:pt>
                <c:pt idx="300">
                  <c:v>207.01421893350101</c:v>
                </c:pt>
                <c:pt idx="301">
                  <c:v>208.34058072056601</c:v>
                </c:pt>
                <c:pt idx="302">
                  <c:v>208.403925903492</c:v>
                </c:pt>
                <c:pt idx="303">
                  <c:v>208.910830832957</c:v>
                </c:pt>
                <c:pt idx="304">
                  <c:v>210.11381961534599</c:v>
                </c:pt>
                <c:pt idx="305">
                  <c:v>211.70446246960799</c:v>
                </c:pt>
                <c:pt idx="306">
                  <c:v>213.28375783960001</c:v>
                </c:pt>
                <c:pt idx="307">
                  <c:v>214.81432461313099</c:v>
                </c:pt>
                <c:pt idx="308">
                  <c:v>216.28791966242099</c:v>
                </c:pt>
                <c:pt idx="309">
                  <c:v>217.29787951717401</c:v>
                </c:pt>
                <c:pt idx="310">
                  <c:v>217.13601661213701</c:v>
                </c:pt>
                <c:pt idx="311">
                  <c:v>216.753147890798</c:v>
                </c:pt>
                <c:pt idx="312">
                  <c:v>217.092523160442</c:v>
                </c:pt>
                <c:pt idx="313">
                  <c:v>218.32047528469701</c:v>
                </c:pt>
                <c:pt idx="314">
                  <c:v>219.65733081611299</c:v>
                </c:pt>
                <c:pt idx="315">
                  <c:v>220.95599980630701</c:v>
                </c:pt>
                <c:pt idx="316">
                  <c:v>222.207369858795</c:v>
                </c:pt>
                <c:pt idx="317">
                  <c:v>223.411591752802</c:v>
                </c:pt>
                <c:pt idx="318">
                  <c:v>224.56945489299301</c:v>
                </c:pt>
                <c:pt idx="319">
                  <c:v>225.682829116839</c:v>
                </c:pt>
                <c:pt idx="320">
                  <c:v>226.764050919064</c:v>
                </c:pt>
                <c:pt idx="321">
                  <c:v>227.268701002874</c:v>
                </c:pt>
                <c:pt idx="322">
                  <c:v>227.125687035341</c:v>
                </c:pt>
                <c:pt idx="323">
                  <c:v>226.50199431483699</c:v>
                </c:pt>
                <c:pt idx="324">
                  <c:v>225.664986215775</c:v>
                </c:pt>
                <c:pt idx="325">
                  <c:v>224.93194331401901</c:v>
                </c:pt>
                <c:pt idx="326">
                  <c:v>224.292784125704</c:v>
                </c:pt>
                <c:pt idx="327">
                  <c:v>223.71932560047301</c:v>
                </c:pt>
                <c:pt idx="328">
                  <c:v>223.19427864497101</c:v>
                </c:pt>
                <c:pt idx="329">
                  <c:v>222.710078124717</c:v>
                </c:pt>
                <c:pt idx="330">
                  <c:v>222.261329402417</c:v>
                </c:pt>
                <c:pt idx="331">
                  <c:v>221.84462638309199</c:v>
                </c:pt>
                <c:pt idx="332">
                  <c:v>221.454718850413</c:v>
                </c:pt>
                <c:pt idx="333">
                  <c:v>221.09264795977799</c:v>
                </c:pt>
                <c:pt idx="334">
                  <c:v>220.756415478837</c:v>
                </c:pt>
                <c:pt idx="335">
                  <c:v>220.44375756413399</c:v>
                </c:pt>
                <c:pt idx="336">
                  <c:v>220.15513666857399</c:v>
                </c:pt>
                <c:pt idx="337">
                  <c:v>219.89046073652401</c:v>
                </c:pt>
                <c:pt idx="338">
                  <c:v>219.648386287477</c:v>
                </c:pt>
                <c:pt idx="339">
                  <c:v>219.424124944531</c:v>
                </c:pt>
                <c:pt idx="340">
                  <c:v>219.21924290686701</c:v>
                </c:pt>
                <c:pt idx="341">
                  <c:v>219.03403947307399</c:v>
                </c:pt>
                <c:pt idx="342">
                  <c:v>218.867470459049</c:v>
                </c:pt>
                <c:pt idx="343">
                  <c:v>218.71896682225801</c:v>
                </c:pt>
                <c:pt idx="344">
                  <c:v>218.58535732743499</c:v>
                </c:pt>
                <c:pt idx="345">
                  <c:v>218.46775188929101</c:v>
                </c:pt>
                <c:pt idx="346">
                  <c:v>218.364928507505</c:v>
                </c:pt>
                <c:pt idx="347">
                  <c:v>218.27625861611</c:v>
                </c:pt>
                <c:pt idx="348">
                  <c:v>218.20088246895301</c:v>
                </c:pt>
                <c:pt idx="349">
                  <c:v>218.137815169482</c:v>
                </c:pt>
                <c:pt idx="350">
                  <c:v>218.08796293746201</c:v>
                </c:pt>
                <c:pt idx="351">
                  <c:v>218.049379255075</c:v>
                </c:pt>
                <c:pt idx="352">
                  <c:v>218.02120050469</c:v>
                </c:pt>
                <c:pt idx="353">
                  <c:v>218.005600587412</c:v>
                </c:pt>
                <c:pt idx="354">
                  <c:v>217.999682327942</c:v>
                </c:pt>
                <c:pt idx="355">
                  <c:v>218.00295499619099</c:v>
                </c:pt>
                <c:pt idx="356">
                  <c:v>218.013890506595</c:v>
                </c:pt>
                <c:pt idx="357">
                  <c:v>218.03166929986699</c:v>
                </c:pt>
                <c:pt idx="358">
                  <c:v>218.05950881530401</c:v>
                </c:pt>
                <c:pt idx="359">
                  <c:v>218.09788586531499</c:v>
                </c:pt>
                <c:pt idx="360">
                  <c:v>218.141243923654</c:v>
                </c:pt>
                <c:pt idx="361">
                  <c:v>209.79437246023099</c:v>
                </c:pt>
                <c:pt idx="362">
                  <c:v>194.65587632336999</c:v>
                </c:pt>
                <c:pt idx="363">
                  <c:v>181.653200908895</c:v>
                </c:pt>
                <c:pt idx="364">
                  <c:v>170.45469702147901</c:v>
                </c:pt>
                <c:pt idx="365">
                  <c:v>160.778768425289</c:v>
                </c:pt>
                <c:pt idx="366">
                  <c:v>152.39006356978501</c:v>
                </c:pt>
                <c:pt idx="367">
                  <c:v>145.09410027120899</c:v>
                </c:pt>
                <c:pt idx="368">
                  <c:v>138.73181527078299</c:v>
                </c:pt>
                <c:pt idx="369">
                  <c:v>133.16884726125801</c:v>
                </c:pt>
                <c:pt idx="370">
                  <c:v>128.29285098999301</c:v>
                </c:pt>
                <c:pt idx="371">
                  <c:v>124.01101179688</c:v>
                </c:pt>
                <c:pt idx="372">
                  <c:v>120.24693368854901</c:v>
                </c:pt>
                <c:pt idx="373">
                  <c:v>116.932888012015</c:v>
                </c:pt>
                <c:pt idx="374">
                  <c:v>114.014767668185</c:v>
                </c:pt>
                <c:pt idx="375">
                  <c:v>111.443993523155</c:v>
                </c:pt>
                <c:pt idx="376">
                  <c:v>109.18210782031301</c:v>
                </c:pt>
                <c:pt idx="377">
                  <c:v>107.191905037895</c:v>
                </c:pt>
                <c:pt idx="378">
                  <c:v>105.446047865981</c:v>
                </c:pt>
                <c:pt idx="379">
                  <c:v>103.917339973805</c:v>
                </c:pt>
                <c:pt idx="380">
                  <c:v>102.57983706987901</c:v>
                </c:pt>
                <c:pt idx="381">
                  <c:v>101.41877441843199</c:v>
                </c:pt>
                <c:pt idx="382">
                  <c:v>100.416468706693</c:v>
                </c:pt>
                <c:pt idx="383">
                  <c:v>99.552337494384702</c:v>
                </c:pt>
                <c:pt idx="384">
                  <c:v>98.819974565752602</c:v>
                </c:pt>
                <c:pt idx="385">
                  <c:v>98.207523050540402</c:v>
                </c:pt>
                <c:pt idx="386">
                  <c:v>97.701978147287306</c:v>
                </c:pt>
                <c:pt idx="387">
                  <c:v>97.281024809198499</c:v>
                </c:pt>
                <c:pt idx="388">
                  <c:v>96.982565261984902</c:v>
                </c:pt>
                <c:pt idx="389">
                  <c:v>96.738318637560596</c:v>
                </c:pt>
                <c:pt idx="390">
                  <c:v>96.597923352423905</c:v>
                </c:pt>
                <c:pt idx="391">
                  <c:v>101.530464052211</c:v>
                </c:pt>
                <c:pt idx="392">
                  <c:v>106.392071386917</c:v>
                </c:pt>
                <c:pt idx="393">
                  <c:v>111.16298166461</c:v>
                </c:pt>
                <c:pt idx="394">
                  <c:v>115.83732395521</c:v>
                </c:pt>
                <c:pt idx="395">
                  <c:v>120.39945294636701</c:v>
                </c:pt>
                <c:pt idx="396">
                  <c:v>124.847447447345</c:v>
                </c:pt>
                <c:pt idx="397">
                  <c:v>129.17044894435301</c:v>
                </c:pt>
                <c:pt idx="398">
                  <c:v>133.36887797379501</c:v>
                </c:pt>
                <c:pt idx="399">
                  <c:v>137.43627634241801</c:v>
                </c:pt>
                <c:pt idx="400">
                  <c:v>141.37634165240601</c:v>
                </c:pt>
                <c:pt idx="401">
                  <c:v>145.18430776230699</c:v>
                </c:pt>
                <c:pt idx="402">
                  <c:v>148.861113277832</c:v>
                </c:pt>
                <c:pt idx="403">
                  <c:v>152.41061584635801</c:v>
                </c:pt>
                <c:pt idx="404">
                  <c:v>155.83232243107699</c:v>
                </c:pt>
                <c:pt idx="405">
                  <c:v>159.13115294851801</c:v>
                </c:pt>
                <c:pt idx="406">
                  <c:v>162.307135960696</c:v>
                </c:pt>
                <c:pt idx="407">
                  <c:v>165.367193413444</c:v>
                </c:pt>
                <c:pt idx="408">
                  <c:v>168.30907252494799</c:v>
                </c:pt>
                <c:pt idx="409">
                  <c:v>171.139769822831</c:v>
                </c:pt>
                <c:pt idx="410">
                  <c:v>173.86065437042799</c:v>
                </c:pt>
                <c:pt idx="411">
                  <c:v>176.476710426685</c:v>
                </c:pt>
                <c:pt idx="412">
                  <c:v>178.995677341581</c:v>
                </c:pt>
                <c:pt idx="413">
                  <c:v>181.41424319187999</c:v>
                </c:pt>
                <c:pt idx="414">
                  <c:v>183.738363116106</c:v>
                </c:pt>
                <c:pt idx="415">
                  <c:v>185.97257680125199</c:v>
                </c:pt>
                <c:pt idx="416">
                  <c:v>188.118656917783</c:v>
                </c:pt>
                <c:pt idx="417">
                  <c:v>190.180497534783</c:v>
                </c:pt>
                <c:pt idx="418">
                  <c:v>192.163336478216</c:v>
                </c:pt>
                <c:pt idx="419">
                  <c:v>194.06863292791701</c:v>
                </c:pt>
                <c:pt idx="420">
                  <c:v>195.90380583005401</c:v>
                </c:pt>
                <c:pt idx="421">
                  <c:v>197.26320092448901</c:v>
                </c:pt>
                <c:pt idx="422">
                  <c:v>197.45458553428099</c:v>
                </c:pt>
                <c:pt idx="423">
                  <c:v>198.050099212535</c:v>
                </c:pt>
                <c:pt idx="424">
                  <c:v>199.28332807919199</c:v>
                </c:pt>
                <c:pt idx="425">
                  <c:v>200.87093579551001</c:v>
                </c:pt>
                <c:pt idx="426">
                  <c:v>202.44459023609599</c:v>
                </c:pt>
                <c:pt idx="427">
                  <c:v>203.968975418143</c:v>
                </c:pt>
                <c:pt idx="428">
                  <c:v>205.437205530418</c:v>
                </c:pt>
                <c:pt idx="429">
                  <c:v>205.81325159587601</c:v>
                </c:pt>
                <c:pt idx="430">
                  <c:v>205.58449177476299</c:v>
                </c:pt>
                <c:pt idx="431">
                  <c:v>206.01408720856199</c:v>
                </c:pt>
                <c:pt idx="432">
                  <c:v>207.218170203048</c:v>
                </c:pt>
                <c:pt idx="433">
                  <c:v>208.543860783101</c:v>
                </c:pt>
                <c:pt idx="434">
                  <c:v>209.84504024297701</c:v>
                </c:pt>
                <c:pt idx="435">
                  <c:v>211.10302210254301</c:v>
                </c:pt>
                <c:pt idx="436">
                  <c:v>212.31467699526601</c:v>
                </c:pt>
                <c:pt idx="437">
                  <c:v>213.48079230636</c:v>
                </c:pt>
                <c:pt idx="438">
                  <c:v>214.60392185018699</c:v>
                </c:pt>
                <c:pt idx="439">
                  <c:v>215.28520735636801</c:v>
                </c:pt>
                <c:pt idx="440">
                  <c:v>214.82162203675099</c:v>
                </c:pt>
                <c:pt idx="441">
                  <c:v>214.15268834558299</c:v>
                </c:pt>
                <c:pt idx="442">
                  <c:v>213.57176856934501</c:v>
                </c:pt>
                <c:pt idx="443">
                  <c:v>213.07607017636701</c:v>
                </c:pt>
                <c:pt idx="444">
                  <c:v>212.63679468484199</c:v>
                </c:pt>
                <c:pt idx="445">
                  <c:v>212.238612932238</c:v>
                </c:pt>
                <c:pt idx="446">
                  <c:v>211.872650922248</c:v>
                </c:pt>
                <c:pt idx="447">
                  <c:v>211.53370953971501</c:v>
                </c:pt>
                <c:pt idx="448">
                  <c:v>211.22082017006301</c:v>
                </c:pt>
                <c:pt idx="449">
                  <c:v>210.93115798213699</c:v>
                </c:pt>
                <c:pt idx="450">
                  <c:v>210.66136760936399</c:v>
                </c:pt>
                <c:pt idx="451">
                  <c:v>210.41094920012799</c:v>
                </c:pt>
                <c:pt idx="452">
                  <c:v>210.18097024854001</c:v>
                </c:pt>
                <c:pt idx="453">
                  <c:v>209.96858877802299</c:v>
                </c:pt>
                <c:pt idx="454">
                  <c:v>209.774523714987</c:v>
                </c:pt>
                <c:pt idx="455">
                  <c:v>209.598253439459</c:v>
                </c:pt>
                <c:pt idx="456">
                  <c:v>209.43955701534699</c:v>
                </c:pt>
                <c:pt idx="457">
                  <c:v>209.297582171112</c:v>
                </c:pt>
                <c:pt idx="458">
                  <c:v>209.16729264606099</c:v>
                </c:pt>
                <c:pt idx="459">
                  <c:v>209.05174462534799</c:v>
                </c:pt>
                <c:pt idx="460">
                  <c:v>208.95056158757899</c:v>
                </c:pt>
                <c:pt idx="461">
                  <c:v>208.862897467084</c:v>
                </c:pt>
                <c:pt idx="462">
                  <c:v>208.78824890914601</c:v>
                </c:pt>
                <c:pt idx="463">
                  <c:v>208.72134099930199</c:v>
                </c:pt>
                <c:pt idx="464">
                  <c:v>208.66724707835201</c:v>
                </c:pt>
                <c:pt idx="465">
                  <c:v>208.624838918796</c:v>
                </c:pt>
                <c:pt idx="466">
                  <c:v>208.593280792608</c:v>
                </c:pt>
                <c:pt idx="467">
                  <c:v>208.57143994354001</c:v>
                </c:pt>
                <c:pt idx="468">
                  <c:v>208.561195812048</c:v>
                </c:pt>
                <c:pt idx="469">
                  <c:v>208.55818635155001</c:v>
                </c:pt>
                <c:pt idx="470">
                  <c:v>208.56213454355</c:v>
                </c:pt>
                <c:pt idx="471">
                  <c:v>208.57285895327399</c:v>
                </c:pt>
                <c:pt idx="472">
                  <c:v>208.589986076287</c:v>
                </c:pt>
                <c:pt idx="473">
                  <c:v>208.61686673769</c:v>
                </c:pt>
                <c:pt idx="474">
                  <c:v>208.650334439874</c:v>
                </c:pt>
                <c:pt idx="475">
                  <c:v>208.69109347161501</c:v>
                </c:pt>
                <c:pt idx="476">
                  <c:v>208.737568768616</c:v>
                </c:pt>
                <c:pt idx="477">
                  <c:v>208.788459270175</c:v>
                </c:pt>
                <c:pt idx="478">
                  <c:v>208.84702288109301</c:v>
                </c:pt>
                <c:pt idx="479">
                  <c:v>208.91358801798501</c:v>
                </c:pt>
                <c:pt idx="480">
                  <c:v>208.983191624997</c:v>
                </c:pt>
                <c:pt idx="481">
                  <c:v>201.189784600472</c:v>
                </c:pt>
                <c:pt idx="482">
                  <c:v>186.97782109472601</c:v>
                </c:pt>
                <c:pt idx="483">
                  <c:v>174.70883854139601</c:v>
                </c:pt>
                <c:pt idx="484">
                  <c:v>164.09013013760801</c:v>
                </c:pt>
                <c:pt idx="485">
                  <c:v>154.87157446691899</c:v>
                </c:pt>
                <c:pt idx="486">
                  <c:v>146.84303291768401</c:v>
                </c:pt>
                <c:pt idx="487">
                  <c:v>139.82970899623101</c:v>
                </c:pt>
                <c:pt idx="488">
                  <c:v>133.687338002763</c:v>
                </c:pt>
                <c:pt idx="489">
                  <c:v>128.29395871069099</c:v>
                </c:pt>
                <c:pt idx="490">
                  <c:v>123.54650044939901</c:v>
                </c:pt>
                <c:pt idx="491">
                  <c:v>119.35943240169</c:v>
                </c:pt>
                <c:pt idx="492">
                  <c:v>115.662570697238</c:v>
                </c:pt>
                <c:pt idx="493">
                  <c:v>112.392556866844</c:v>
                </c:pt>
                <c:pt idx="494">
                  <c:v>109.49946879936699</c:v>
                </c:pt>
                <c:pt idx="495">
                  <c:v>106.937294484433</c:v>
                </c:pt>
                <c:pt idx="496">
                  <c:v>104.670635265778</c:v>
                </c:pt>
                <c:pt idx="497">
                  <c:v>102.66379135928101</c:v>
                </c:pt>
                <c:pt idx="498">
                  <c:v>100.891502575171</c:v>
                </c:pt>
                <c:pt idx="499">
                  <c:v>99.328921807244001</c:v>
                </c:pt>
                <c:pt idx="500">
                  <c:v>97.951626390917795</c:v>
                </c:pt>
                <c:pt idx="501">
                  <c:v>96.745083744305305</c:v>
                </c:pt>
                <c:pt idx="502">
                  <c:v>95.690293177381193</c:v>
                </c:pt>
                <c:pt idx="503">
                  <c:v>94.774048607255196</c:v>
                </c:pt>
                <c:pt idx="504">
                  <c:v>93.979423296068106</c:v>
                </c:pt>
                <c:pt idx="505">
                  <c:v>93.301063253936803</c:v>
                </c:pt>
                <c:pt idx="506">
                  <c:v>92.728892284266195</c:v>
                </c:pt>
                <c:pt idx="507">
                  <c:v>92.253773097084107</c:v>
                </c:pt>
                <c:pt idx="508">
                  <c:v>91.850919268645001</c:v>
                </c:pt>
                <c:pt idx="509">
                  <c:v>91.558298719292594</c:v>
                </c:pt>
                <c:pt idx="510">
                  <c:v>95.122381659785901</c:v>
                </c:pt>
                <c:pt idx="511">
                  <c:v>99.574538041697707</c:v>
                </c:pt>
                <c:pt idx="512">
                  <c:v>104.149058071806</c:v>
                </c:pt>
                <c:pt idx="513">
                  <c:v>108.64745051909</c:v>
                </c:pt>
                <c:pt idx="514">
                  <c:v>113.048676536458</c:v>
                </c:pt>
                <c:pt idx="515">
                  <c:v>117.346687188299</c:v>
                </c:pt>
                <c:pt idx="516">
                  <c:v>121.531386959466</c:v>
                </c:pt>
                <c:pt idx="517">
                  <c:v>125.603538538924</c:v>
                </c:pt>
                <c:pt idx="518">
                  <c:v>129.552371041773</c:v>
                </c:pt>
                <c:pt idx="519">
                  <c:v>133.382305891974</c:v>
                </c:pt>
                <c:pt idx="520">
                  <c:v>137.09032709762101</c:v>
                </c:pt>
                <c:pt idx="521">
                  <c:v>140.67511536146301</c:v>
                </c:pt>
                <c:pt idx="522">
                  <c:v>144.13728718853699</c:v>
                </c:pt>
                <c:pt idx="523">
                  <c:v>147.48212310967401</c:v>
                </c:pt>
                <c:pt idx="524">
                  <c:v>150.70296276178399</c:v>
                </c:pt>
                <c:pt idx="525">
                  <c:v>153.81076912778099</c:v>
                </c:pt>
                <c:pt idx="526">
                  <c:v>156.805023117377</c:v>
                </c:pt>
                <c:pt idx="527">
                  <c:v>159.68957528713</c:v>
                </c:pt>
                <c:pt idx="528">
                  <c:v>162.46170281058099</c:v>
                </c:pt>
                <c:pt idx="529">
                  <c:v>165.132472432008</c:v>
                </c:pt>
                <c:pt idx="530">
                  <c:v>167.70024730306201</c:v>
                </c:pt>
                <c:pt idx="531">
                  <c:v>170.17356994961801</c:v>
                </c:pt>
                <c:pt idx="532">
                  <c:v>172.551871249155</c:v>
                </c:pt>
                <c:pt idx="533">
                  <c:v>174.83610337435499</c:v>
                </c:pt>
                <c:pt idx="534">
                  <c:v>177.03310322268501</c:v>
                </c:pt>
                <c:pt idx="535">
                  <c:v>179.14551873526901</c:v>
                </c:pt>
                <c:pt idx="536">
                  <c:v>181.17539371858501</c:v>
                </c:pt>
                <c:pt idx="537">
                  <c:v>183.12629688789701</c:v>
                </c:pt>
                <c:pt idx="538">
                  <c:v>185.003469778317</c:v>
                </c:pt>
                <c:pt idx="539">
                  <c:v>186.81234966011999</c:v>
                </c:pt>
                <c:pt idx="540">
                  <c:v>188.550826856409</c:v>
                </c:pt>
                <c:pt idx="541">
                  <c:v>190.22212935489799</c:v>
                </c:pt>
                <c:pt idx="542">
                  <c:v>191.83069620144499</c:v>
                </c:pt>
                <c:pt idx="543">
                  <c:v>193.376797476766</c:v>
                </c:pt>
                <c:pt idx="544">
                  <c:v>194.86334524788401</c:v>
                </c:pt>
                <c:pt idx="545">
                  <c:v>196.29318971613301</c:v>
                </c:pt>
                <c:pt idx="546">
                  <c:v>197.66879270004</c:v>
                </c:pt>
                <c:pt idx="547">
                  <c:v>198.994142360761</c:v>
                </c:pt>
                <c:pt idx="548">
                  <c:v>199.28103591058101</c:v>
                </c:pt>
                <c:pt idx="549">
                  <c:v>198.99377865420499</c:v>
                </c:pt>
                <c:pt idx="550">
                  <c:v>199.33681989158799</c:v>
                </c:pt>
                <c:pt idx="551">
                  <c:v>200.42000831315099</c:v>
                </c:pt>
                <c:pt idx="552">
                  <c:v>201.622231658229</c:v>
                </c:pt>
                <c:pt idx="553">
                  <c:v>202.804625068196</c:v>
                </c:pt>
                <c:pt idx="554">
                  <c:v>203.94934598635399</c:v>
                </c:pt>
                <c:pt idx="555">
                  <c:v>205.053242563438</c:v>
                </c:pt>
                <c:pt idx="556">
                  <c:v>206.11754430140601</c:v>
                </c:pt>
                <c:pt idx="557">
                  <c:v>207.14350525879399</c:v>
                </c:pt>
                <c:pt idx="558">
                  <c:v>208.14126248967699</c:v>
                </c:pt>
                <c:pt idx="559">
                  <c:v>209.102568465263</c:v>
                </c:pt>
                <c:pt idx="560">
                  <c:v>209.55288840104899</c:v>
                </c:pt>
                <c:pt idx="561">
                  <c:v>209.42773548572501</c:v>
                </c:pt>
                <c:pt idx="562">
                  <c:v>208.87511258168001</c:v>
                </c:pt>
                <c:pt idx="563">
                  <c:v>208.13040929895001</c:v>
                </c:pt>
                <c:pt idx="564">
                  <c:v>207.477045362551</c:v>
                </c:pt>
                <c:pt idx="565">
                  <c:v>206.90705293258401</c:v>
                </c:pt>
                <c:pt idx="566">
                  <c:v>206.39472979486899</c:v>
                </c:pt>
                <c:pt idx="567">
                  <c:v>205.92538368334201</c:v>
                </c:pt>
                <c:pt idx="568">
                  <c:v>205.49009700888601</c:v>
                </c:pt>
                <c:pt idx="569">
                  <c:v>205.08520732316899</c:v>
                </c:pt>
                <c:pt idx="570">
                  <c:v>204.70728056427799</c:v>
                </c:pt>
                <c:pt idx="571">
                  <c:v>204.354355371292</c:v>
                </c:pt>
                <c:pt idx="572">
                  <c:v>204.02257569269199</c:v>
                </c:pt>
                <c:pt idx="573">
                  <c:v>203.71303109013201</c:v>
                </c:pt>
                <c:pt idx="574">
                  <c:v>203.42582353763399</c:v>
                </c:pt>
                <c:pt idx="575">
                  <c:v>203.159144095719</c:v>
                </c:pt>
                <c:pt idx="576">
                  <c:v>202.91052423102701</c:v>
                </c:pt>
                <c:pt idx="577">
                  <c:v>202.68054511278501</c:v>
                </c:pt>
                <c:pt idx="578">
                  <c:v>202.46928550845001</c:v>
                </c:pt>
                <c:pt idx="579">
                  <c:v>202.276407552552</c:v>
                </c:pt>
                <c:pt idx="580">
                  <c:v>202.09731257803699</c:v>
                </c:pt>
                <c:pt idx="581">
                  <c:v>201.93442700722599</c:v>
                </c:pt>
                <c:pt idx="582">
                  <c:v>201.78725401351801</c:v>
                </c:pt>
                <c:pt idx="583">
                  <c:v>201.65527287197199</c:v>
                </c:pt>
                <c:pt idx="584">
                  <c:v>201.53791279438499</c:v>
                </c:pt>
                <c:pt idx="585">
                  <c:v>201.43207465714701</c:v>
                </c:pt>
                <c:pt idx="586">
                  <c:v>201.33878607693501</c:v>
                </c:pt>
                <c:pt idx="587">
                  <c:v>201.25740606906101</c:v>
                </c:pt>
                <c:pt idx="588">
                  <c:v>201.18764691023301</c:v>
                </c:pt>
                <c:pt idx="589">
                  <c:v>201.128672013244</c:v>
                </c:pt>
                <c:pt idx="590">
                  <c:v>201.07967607695599</c:v>
                </c:pt>
                <c:pt idx="591">
                  <c:v>201.04179689529701</c:v>
                </c:pt>
                <c:pt idx="592">
                  <c:v>201.013111029279</c:v>
                </c:pt>
                <c:pt idx="593">
                  <c:v>200.99303041193599</c:v>
                </c:pt>
                <c:pt idx="594">
                  <c:v>200.981809971091</c:v>
                </c:pt>
                <c:pt idx="595">
                  <c:v>200.98136281352899</c:v>
                </c:pt>
                <c:pt idx="596">
                  <c:v>200.98707533994499</c:v>
                </c:pt>
                <c:pt idx="597">
                  <c:v>200.998870242159</c:v>
                </c:pt>
                <c:pt idx="598">
                  <c:v>201.016435952591</c:v>
                </c:pt>
                <c:pt idx="599">
                  <c:v>201.041477361353</c:v>
                </c:pt>
                <c:pt idx="600">
                  <c:v>201.07494547968199</c:v>
                </c:pt>
                <c:pt idx="601">
                  <c:v>193.94932851111699</c:v>
                </c:pt>
                <c:pt idx="602">
                  <c:v>180.90007175338499</c:v>
                </c:pt>
                <c:pt idx="603">
                  <c:v>169.544254343212</c:v>
                </c:pt>
                <c:pt idx="604">
                  <c:v>159.642379129196</c:v>
                </c:pt>
                <c:pt idx="605">
                  <c:v>150.98482604904501</c:v>
                </c:pt>
                <c:pt idx="606">
                  <c:v>143.39580915589599</c:v>
                </c:pt>
                <c:pt idx="607">
                  <c:v>136.72451646487701</c:v>
                </c:pt>
                <c:pt idx="608">
                  <c:v>130.844346009232</c:v>
                </c:pt>
                <c:pt idx="609">
                  <c:v>125.651305515752</c:v>
                </c:pt>
                <c:pt idx="610">
                  <c:v>121.053933079698</c:v>
                </c:pt>
                <c:pt idx="611">
                  <c:v>116.976026790951</c:v>
                </c:pt>
                <c:pt idx="612">
                  <c:v>113.354885082481</c:v>
                </c:pt>
                <c:pt idx="613">
                  <c:v>110.133757648166</c:v>
                </c:pt>
                <c:pt idx="614">
                  <c:v>107.26695527147901</c:v>
                </c:pt>
                <c:pt idx="615">
                  <c:v>104.712319979382</c:v>
                </c:pt>
                <c:pt idx="616">
                  <c:v>102.437384666699</c:v>
                </c:pt>
                <c:pt idx="617">
                  <c:v>100.411597439864</c:v>
                </c:pt>
                <c:pt idx="618">
                  <c:v>98.607439904102904</c:v>
                </c:pt>
                <c:pt idx="619">
                  <c:v>97.003748891866607</c:v>
                </c:pt>
                <c:pt idx="620">
                  <c:v>95.580465175251206</c:v>
                </c:pt>
                <c:pt idx="621">
                  <c:v>94.3165785814396</c:v>
                </c:pt>
                <c:pt idx="622">
                  <c:v>93.199952015099697</c:v>
                </c:pt>
                <c:pt idx="623">
                  <c:v>92.217627486768393</c:v>
                </c:pt>
                <c:pt idx="624">
                  <c:v>91.352371993930404</c:v>
                </c:pt>
                <c:pt idx="625">
                  <c:v>90.599446605275105</c:v>
                </c:pt>
                <c:pt idx="626">
                  <c:v>89.9493668147053</c:v>
                </c:pt>
                <c:pt idx="627">
                  <c:v>89.393595536629505</c:v>
                </c:pt>
                <c:pt idx="628">
                  <c:v>88.924403903755007</c:v>
                </c:pt>
                <c:pt idx="629">
                  <c:v>88.531610913258007</c:v>
                </c:pt>
                <c:pt idx="630">
                  <c:v>91.812886775173197</c:v>
                </c:pt>
                <c:pt idx="631">
                  <c:v>95.908551313737604</c:v>
                </c:pt>
                <c:pt idx="632">
                  <c:v>100.18464568612499</c:v>
                </c:pt>
                <c:pt idx="633">
                  <c:v>104.39742002818799</c:v>
                </c:pt>
                <c:pt idx="634">
                  <c:v>108.520144850626</c:v>
                </c:pt>
                <c:pt idx="635">
                  <c:v>112.553347455308</c:v>
                </c:pt>
                <c:pt idx="636">
                  <c:v>116.484196284921</c:v>
                </c:pt>
                <c:pt idx="637">
                  <c:v>120.311973480486</c:v>
                </c:pt>
                <c:pt idx="638">
                  <c:v>124.031448795643</c:v>
                </c:pt>
                <c:pt idx="639">
                  <c:v>127.639536548273</c:v>
                </c:pt>
                <c:pt idx="640">
                  <c:v>131.138016496246</c:v>
                </c:pt>
                <c:pt idx="641">
                  <c:v>134.52352126591899</c:v>
                </c:pt>
                <c:pt idx="642">
                  <c:v>137.79759691006399</c:v>
                </c:pt>
                <c:pt idx="643">
                  <c:v>140.96373620386501</c:v>
                </c:pt>
                <c:pt idx="644">
                  <c:v>144.01769035856199</c:v>
                </c:pt>
                <c:pt idx="645">
                  <c:v>146.96537289150399</c:v>
                </c:pt>
                <c:pt idx="646">
                  <c:v>149.807736428005</c:v>
                </c:pt>
                <c:pt idx="647">
                  <c:v>152.55017038658599</c:v>
                </c:pt>
                <c:pt idx="648">
                  <c:v>155.19048841767</c:v>
                </c:pt>
                <c:pt idx="649">
                  <c:v>157.73282053412601</c:v>
                </c:pt>
                <c:pt idx="650">
                  <c:v>160.181475509347</c:v>
                </c:pt>
                <c:pt idx="651">
                  <c:v>162.54023197589899</c:v>
                </c:pt>
                <c:pt idx="652">
                  <c:v>164.81336122789401</c:v>
                </c:pt>
                <c:pt idx="653">
                  <c:v>166.99929323123001</c:v>
                </c:pt>
                <c:pt idx="654">
                  <c:v>169.100288260908</c:v>
                </c:pt>
                <c:pt idx="655">
                  <c:v>171.12433422139401</c:v>
                </c:pt>
                <c:pt idx="656">
                  <c:v>173.07091368420501</c:v>
                </c:pt>
                <c:pt idx="657">
                  <c:v>174.94320080725899</c:v>
                </c:pt>
                <c:pt idx="658">
                  <c:v>176.746048156906</c:v>
                </c:pt>
                <c:pt idx="659">
                  <c:v>178.485037310368</c:v>
                </c:pt>
                <c:pt idx="660">
                  <c:v>180.15762872654199</c:v>
                </c:pt>
                <c:pt idx="661">
                  <c:v>181.76660851713299</c:v>
                </c:pt>
                <c:pt idx="662">
                  <c:v>183.31545088501801</c:v>
                </c:pt>
                <c:pt idx="663">
                  <c:v>184.80708330899699</c:v>
                </c:pt>
                <c:pt idx="664">
                  <c:v>186.24249499599699</c:v>
                </c:pt>
                <c:pt idx="665">
                  <c:v>187.623906281242</c:v>
                </c:pt>
                <c:pt idx="666">
                  <c:v>188.953406183894</c:v>
                </c:pt>
                <c:pt idx="667">
                  <c:v>190.233914858899</c:v>
                </c:pt>
                <c:pt idx="668">
                  <c:v>191.46870856518501</c:v>
                </c:pt>
                <c:pt idx="669">
                  <c:v>192.65820837932199</c:v>
                </c:pt>
                <c:pt idx="670">
                  <c:v>193.46326304047599</c:v>
                </c:pt>
                <c:pt idx="671">
                  <c:v>193.28574527024099</c:v>
                </c:pt>
                <c:pt idx="672">
                  <c:v>192.92355174015199</c:v>
                </c:pt>
                <c:pt idx="673">
                  <c:v>193.16979777262901</c:v>
                </c:pt>
                <c:pt idx="674">
                  <c:v>194.164055684929</c:v>
                </c:pt>
                <c:pt idx="675">
                  <c:v>195.25360051348599</c:v>
                </c:pt>
                <c:pt idx="676">
                  <c:v>196.31562674273201</c:v>
                </c:pt>
                <c:pt idx="677">
                  <c:v>197.34221834217001</c:v>
                </c:pt>
                <c:pt idx="678">
                  <c:v>198.33318102223001</c:v>
                </c:pt>
                <c:pt idx="679">
                  <c:v>199.29781747555</c:v>
                </c:pt>
                <c:pt idx="680">
                  <c:v>200.227822035119</c:v>
                </c:pt>
                <c:pt idx="681">
                  <c:v>201.12461997195601</c:v>
                </c:pt>
                <c:pt idx="682">
                  <c:v>201.27066780469201</c:v>
                </c:pt>
                <c:pt idx="683">
                  <c:v>200.75251208932499</c:v>
                </c:pt>
                <c:pt idx="684">
                  <c:v>200.05175941494301</c:v>
                </c:pt>
                <c:pt idx="685">
                  <c:v>199.434961629659</c:v>
                </c:pt>
                <c:pt idx="686">
                  <c:v>198.89379616697499</c:v>
                </c:pt>
                <c:pt idx="687">
                  <c:v>198.40540528667199</c:v>
                </c:pt>
                <c:pt idx="688">
                  <c:v>197.95638907306</c:v>
                </c:pt>
                <c:pt idx="689">
                  <c:v>197.53819314355101</c:v>
                </c:pt>
                <c:pt idx="690">
                  <c:v>197.149008827025</c:v>
                </c:pt>
                <c:pt idx="691">
                  <c:v>196.785511648273</c:v>
                </c:pt>
                <c:pt idx="692">
                  <c:v>196.44411451686199</c:v>
                </c:pt>
                <c:pt idx="693">
                  <c:v>196.12235517646801</c:v>
                </c:pt>
                <c:pt idx="694">
                  <c:v>195.82183985357401</c:v>
                </c:pt>
                <c:pt idx="695">
                  <c:v>195.54235278703399</c:v>
                </c:pt>
                <c:pt idx="696">
                  <c:v>195.282107156141</c:v>
                </c:pt>
                <c:pt idx="697">
                  <c:v>195.03823521185001</c:v>
                </c:pt>
                <c:pt idx="698">
                  <c:v>194.81218197072999</c:v>
                </c:pt>
                <c:pt idx="699">
                  <c:v>194.60370558386001</c:v>
                </c:pt>
                <c:pt idx="700">
                  <c:v>194.41257159591001</c:v>
                </c:pt>
                <c:pt idx="701">
                  <c:v>194.23421188680399</c:v>
                </c:pt>
                <c:pt idx="702">
                  <c:v>194.07110903128199</c:v>
                </c:pt>
                <c:pt idx="703">
                  <c:v>193.92284346722801</c:v>
                </c:pt>
                <c:pt idx="704">
                  <c:v>193.789043611382</c:v>
                </c:pt>
                <c:pt idx="705">
                  <c:v>193.66908973190201</c:v>
                </c:pt>
                <c:pt idx="706">
                  <c:v>193.56053512349101</c:v>
                </c:pt>
                <c:pt idx="707">
                  <c:v>193.46394713317599</c:v>
                </c:pt>
                <c:pt idx="708">
                  <c:v>193.37872559049299</c:v>
                </c:pt>
                <c:pt idx="709">
                  <c:v>193.30456149893999</c:v>
                </c:pt>
                <c:pt idx="710">
                  <c:v>193.24049865356301</c:v>
                </c:pt>
                <c:pt idx="711">
                  <c:v>193.185938712379</c:v>
                </c:pt>
                <c:pt idx="712">
                  <c:v>193.14203467786101</c:v>
                </c:pt>
                <c:pt idx="713">
                  <c:v>193.10698082432501</c:v>
                </c:pt>
                <c:pt idx="714">
                  <c:v>193.08021121455201</c:v>
                </c:pt>
                <c:pt idx="715">
                  <c:v>193.06054802419601</c:v>
                </c:pt>
                <c:pt idx="716">
                  <c:v>193.051387829041</c:v>
                </c:pt>
                <c:pt idx="717">
                  <c:v>193.04912314354101</c:v>
                </c:pt>
                <c:pt idx="718">
                  <c:v>193.05363248643201</c:v>
                </c:pt>
                <c:pt idx="719">
                  <c:v>193.064279987779</c:v>
                </c:pt>
                <c:pt idx="720">
                  <c:v>193.07988254331801</c:v>
                </c:pt>
                <c:pt idx="721">
                  <c:v>193.10377902774201</c:v>
                </c:pt>
                <c:pt idx="722">
                  <c:v>186.43300233664601</c:v>
                </c:pt>
                <c:pt idx="723">
                  <c:v>174.177282130116</c:v>
                </c:pt>
                <c:pt idx="724">
                  <c:v>163.457950882978</c:v>
                </c:pt>
                <c:pt idx="725">
                  <c:v>154.06482174659499</c:v>
                </c:pt>
                <c:pt idx="726">
                  <c:v>145.815060012098</c:v>
                </c:pt>
                <c:pt idx="727">
                  <c:v>138.55014039448201</c:v>
                </c:pt>
                <c:pt idx="728">
                  <c:v>132.13765933898799</c:v>
                </c:pt>
                <c:pt idx="729">
                  <c:v>126.46108248412899</c:v>
                </c:pt>
                <c:pt idx="730">
                  <c:v>121.42707958238999</c:v>
                </c:pt>
                <c:pt idx="731">
                  <c:v>116.952520631585</c:v>
                </c:pt>
                <c:pt idx="732">
                  <c:v>112.968323506263</c:v>
                </c:pt>
                <c:pt idx="733">
                  <c:v>109.414566609513</c:v>
                </c:pt>
                <c:pt idx="734">
                  <c:v>106.23987929642399</c:v>
                </c:pt>
                <c:pt idx="735">
                  <c:v>103.402166038983</c:v>
                </c:pt>
                <c:pt idx="736">
                  <c:v>100.863193954747</c:v>
                </c:pt>
                <c:pt idx="737">
                  <c:v>98.589700263144195</c:v>
                </c:pt>
                <c:pt idx="738">
                  <c:v>96.554628640989193</c:v>
                </c:pt>
                <c:pt idx="739">
                  <c:v>94.731781978522207</c:v>
                </c:pt>
                <c:pt idx="740">
                  <c:v>93.101600203204598</c:v>
                </c:pt>
                <c:pt idx="741">
                  <c:v>91.645146710922504</c:v>
                </c:pt>
                <c:pt idx="742">
                  <c:v>90.343110008242505</c:v>
                </c:pt>
                <c:pt idx="743">
                  <c:v>89.184222522529197</c:v>
                </c:pt>
                <c:pt idx="744">
                  <c:v>88.155637427366003</c:v>
                </c:pt>
                <c:pt idx="745">
                  <c:v>87.242969544632103</c:v>
                </c:pt>
                <c:pt idx="746">
                  <c:v>86.4334935778882</c:v>
                </c:pt>
                <c:pt idx="747">
                  <c:v>85.723603288228404</c:v>
                </c:pt>
                <c:pt idx="748">
                  <c:v>85.1050147004769</c:v>
                </c:pt>
                <c:pt idx="749">
                  <c:v>84.570626415681105</c:v>
                </c:pt>
                <c:pt idx="750">
                  <c:v>84.113979488456295</c:v>
                </c:pt>
                <c:pt idx="751">
                  <c:v>85.952992937983794</c:v>
                </c:pt>
                <c:pt idx="752">
                  <c:v>90.004714509577298</c:v>
                </c:pt>
                <c:pt idx="753">
                  <c:v>94.015901175469097</c:v>
                </c:pt>
                <c:pt idx="754">
                  <c:v>97.9671223279354</c:v>
                </c:pt>
                <c:pt idx="755">
                  <c:v>101.851635032706</c:v>
                </c:pt>
                <c:pt idx="756">
                  <c:v>105.655763496302</c:v>
                </c:pt>
                <c:pt idx="757">
                  <c:v>109.37890654980001</c:v>
                </c:pt>
                <c:pt idx="758">
                  <c:v>113.007252459678</c:v>
                </c:pt>
                <c:pt idx="759">
                  <c:v>116.54367234464399</c:v>
                </c:pt>
                <c:pt idx="760">
                  <c:v>119.98204168205601</c:v>
                </c:pt>
                <c:pt idx="761">
                  <c:v>123.32017290215801</c:v>
                </c:pt>
                <c:pt idx="762">
                  <c:v>126.559428054981</c:v>
                </c:pt>
                <c:pt idx="763">
                  <c:v>129.69735541658</c:v>
                </c:pt>
                <c:pt idx="764">
                  <c:v>132.73383659759801</c:v>
                </c:pt>
                <c:pt idx="765">
                  <c:v>135.67151832483501</c:v>
                </c:pt>
                <c:pt idx="766">
                  <c:v>138.51097193084601</c:v>
                </c:pt>
                <c:pt idx="767">
                  <c:v>141.254888505259</c:v>
                </c:pt>
                <c:pt idx="768">
                  <c:v>143.90098127809799</c:v>
                </c:pt>
                <c:pt idx="769">
                  <c:v>146.45684260581299</c:v>
                </c:pt>
                <c:pt idx="770">
                  <c:v>148.920736198719</c:v>
                </c:pt>
                <c:pt idx="771">
                  <c:v>151.294699388043</c:v>
                </c:pt>
                <c:pt idx="772">
                  <c:v>153.58436290935899</c:v>
                </c:pt>
                <c:pt idx="773">
                  <c:v>155.79163517181399</c:v>
                </c:pt>
                <c:pt idx="774">
                  <c:v>157.92079456195799</c:v>
                </c:pt>
                <c:pt idx="775">
                  <c:v>159.97121309893001</c:v>
                </c:pt>
                <c:pt idx="776">
                  <c:v>161.94391411181499</c:v>
                </c:pt>
                <c:pt idx="777">
                  <c:v>163.84549061399699</c:v>
                </c:pt>
                <c:pt idx="778">
                  <c:v>165.677103359017</c:v>
                </c:pt>
                <c:pt idx="779">
                  <c:v>167.44047481508099</c:v>
                </c:pt>
                <c:pt idx="780">
                  <c:v>169.138790731955</c:v>
                </c:pt>
                <c:pt idx="781">
                  <c:v>170.78033938362199</c:v>
                </c:pt>
                <c:pt idx="782">
                  <c:v>172.36017324663999</c:v>
                </c:pt>
                <c:pt idx="783">
                  <c:v>173.881379614417</c:v>
                </c:pt>
                <c:pt idx="784">
                  <c:v>175.34625617653899</c:v>
                </c:pt>
                <c:pt idx="785">
                  <c:v>176.75890681564599</c:v>
                </c:pt>
                <c:pt idx="786">
                  <c:v>178.12013776676201</c:v>
                </c:pt>
                <c:pt idx="787">
                  <c:v>179.43150740131799</c:v>
                </c:pt>
                <c:pt idx="788">
                  <c:v>180.69476485057001</c:v>
                </c:pt>
                <c:pt idx="789">
                  <c:v>181.911925971214</c:v>
                </c:pt>
                <c:pt idx="790">
                  <c:v>183.085827025752</c:v>
                </c:pt>
                <c:pt idx="791">
                  <c:v>184.21892529165899</c:v>
                </c:pt>
                <c:pt idx="792">
                  <c:v>185.311625930758</c:v>
                </c:pt>
                <c:pt idx="793">
                  <c:v>186.044052863144</c:v>
                </c:pt>
                <c:pt idx="794">
                  <c:v>185.850898246881</c:v>
                </c:pt>
                <c:pt idx="795">
                  <c:v>185.48441764503201</c:v>
                </c:pt>
                <c:pt idx="796">
                  <c:v>185.692394501791</c:v>
                </c:pt>
                <c:pt idx="797">
                  <c:v>186.606666452794</c:v>
                </c:pt>
                <c:pt idx="798">
                  <c:v>187.61229173517501</c:v>
                </c:pt>
                <c:pt idx="799">
                  <c:v>188.59377281475</c:v>
                </c:pt>
                <c:pt idx="800">
                  <c:v>189.54355636969001</c:v>
                </c:pt>
                <c:pt idx="801">
                  <c:v>190.469143212864</c:v>
                </c:pt>
                <c:pt idx="802">
                  <c:v>190.70097357721801</c:v>
                </c:pt>
                <c:pt idx="803">
                  <c:v>190.318099746304</c:v>
                </c:pt>
                <c:pt idx="804">
                  <c:v>189.765611400773</c:v>
                </c:pt>
                <c:pt idx="805">
                  <c:v>189.282210626216</c:v>
                </c:pt>
                <c:pt idx="806">
                  <c:v>188.86352137444601</c:v>
                </c:pt>
                <c:pt idx="807">
                  <c:v>188.48886318162801</c:v>
                </c:pt>
                <c:pt idx="808">
                  <c:v>188.145180295594</c:v>
                </c:pt>
                <c:pt idx="809">
                  <c:v>187.82636464632401</c:v>
                </c:pt>
                <c:pt idx="810">
                  <c:v>187.53058857695399</c:v>
                </c:pt>
                <c:pt idx="811">
                  <c:v>187.25497120141799</c:v>
                </c:pt>
                <c:pt idx="812">
                  <c:v>186.99643043377199</c:v>
                </c:pt>
                <c:pt idx="813">
                  <c:v>186.75414954332999</c:v>
                </c:pt>
                <c:pt idx="814">
                  <c:v>186.52927903262</c:v>
                </c:pt>
                <c:pt idx="815">
                  <c:v>186.32159820870001</c:v>
                </c:pt>
                <c:pt idx="816">
                  <c:v>186.128088006562</c:v>
                </c:pt>
                <c:pt idx="817">
                  <c:v>185.94775240350299</c:v>
                </c:pt>
                <c:pt idx="818">
                  <c:v>185.782126118842</c:v>
                </c:pt>
                <c:pt idx="819">
                  <c:v>185.63093879155599</c:v>
                </c:pt>
                <c:pt idx="820">
                  <c:v>185.493912767881</c:v>
                </c:pt>
                <c:pt idx="821">
                  <c:v>185.36622055051001</c:v>
                </c:pt>
                <c:pt idx="822">
                  <c:v>185.25021462376401</c:v>
                </c:pt>
                <c:pt idx="823">
                  <c:v>185.14587442691399</c:v>
                </c:pt>
                <c:pt idx="824">
                  <c:v>185.052909417276</c:v>
                </c:pt>
                <c:pt idx="825">
                  <c:v>184.971161824658</c:v>
                </c:pt>
                <c:pt idx="826">
                  <c:v>184.89800302523199</c:v>
                </c:pt>
                <c:pt idx="827">
                  <c:v>184.83514186330399</c:v>
                </c:pt>
                <c:pt idx="828">
                  <c:v>184.781449816525</c:v>
                </c:pt>
                <c:pt idx="829">
                  <c:v>184.73641693661199</c:v>
                </c:pt>
                <c:pt idx="830">
                  <c:v>184.69953584449601</c:v>
                </c:pt>
                <c:pt idx="831">
                  <c:v>184.672123247169</c:v>
                </c:pt>
                <c:pt idx="832">
                  <c:v>184.65154799833101</c:v>
                </c:pt>
                <c:pt idx="833">
                  <c:v>184.637473286594</c:v>
                </c:pt>
                <c:pt idx="834">
                  <c:v>184.62962189580099</c:v>
                </c:pt>
                <c:pt idx="835">
                  <c:v>184.62760762105501</c:v>
                </c:pt>
                <c:pt idx="836">
                  <c:v>184.63316909498701</c:v>
                </c:pt>
                <c:pt idx="837">
                  <c:v>184.645300500762</c:v>
                </c:pt>
                <c:pt idx="838">
                  <c:v>184.66400040552901</c:v>
                </c:pt>
                <c:pt idx="839">
                  <c:v>184.687485222113</c:v>
                </c:pt>
                <c:pt idx="840">
                  <c:v>184.71514949345001</c:v>
                </c:pt>
                <c:pt idx="841">
                  <c:v>184.748352383813</c:v>
                </c:pt>
                <c:pt idx="842">
                  <c:v>178.62030331380299</c:v>
                </c:pt>
                <c:pt idx="843">
                  <c:v>167.30169287970699</c:v>
                </c:pt>
                <c:pt idx="844">
                  <c:v>157.34239013865701</c:v>
                </c:pt>
                <c:pt idx="845">
                  <c:v>148.562939467489</c:v>
                </c:pt>
                <c:pt idx="846">
                  <c:v>140.808318287704</c:v>
                </c:pt>
                <c:pt idx="847">
                  <c:v>133.942940480213</c:v>
                </c:pt>
                <c:pt idx="848">
                  <c:v>127.85232346862</c:v>
                </c:pt>
                <c:pt idx="849">
                  <c:v>122.43533289004399</c:v>
                </c:pt>
                <c:pt idx="850">
                  <c:v>117.606792818483</c:v>
                </c:pt>
                <c:pt idx="851">
                  <c:v>113.294728906214</c:v>
                </c:pt>
                <c:pt idx="852">
                  <c:v>109.43727062121999</c:v>
                </c:pt>
                <c:pt idx="853">
                  <c:v>105.980480375657</c:v>
                </c:pt>
                <c:pt idx="854">
                  <c:v>102.879099297398</c:v>
                </c:pt>
                <c:pt idx="855">
                  <c:v>100.09259102394</c:v>
                </c:pt>
                <c:pt idx="856">
                  <c:v>97.587186922451906</c:v>
                </c:pt>
                <c:pt idx="857">
                  <c:v>95.3321741486794</c:v>
                </c:pt>
                <c:pt idx="858">
                  <c:v>93.302752116332599</c:v>
                </c:pt>
                <c:pt idx="859">
                  <c:v>91.476175973089596</c:v>
                </c:pt>
                <c:pt idx="860">
                  <c:v>89.8311228779245</c:v>
                </c:pt>
                <c:pt idx="861">
                  <c:v>88.351718721466796</c:v>
                </c:pt>
                <c:pt idx="862">
                  <c:v>87.021944536235495</c:v>
                </c:pt>
                <c:pt idx="863">
                  <c:v>85.826776603080802</c:v>
                </c:pt>
                <c:pt idx="864">
                  <c:v>84.756033144679904</c:v>
                </c:pt>
                <c:pt idx="865">
                  <c:v>83.798857781979194</c:v>
                </c:pt>
                <c:pt idx="866">
                  <c:v>82.945310975935698</c:v>
                </c:pt>
                <c:pt idx="867">
                  <c:v>82.181079314030498</c:v>
                </c:pt>
                <c:pt idx="868">
                  <c:v>81.504824708423399</c:v>
                </c:pt>
                <c:pt idx="869">
                  <c:v>80.910618551138</c:v>
                </c:pt>
                <c:pt idx="870">
                  <c:v>80.562021888528406</c:v>
                </c:pt>
                <c:pt idx="871">
                  <c:v>80.722251770740499</c:v>
                </c:pt>
                <c:pt idx="872">
                  <c:v>81.195035169702805</c:v>
                </c:pt>
                <c:pt idx="873">
                  <c:v>81.644870708781795</c:v>
                </c:pt>
                <c:pt idx="874">
                  <c:v>82.0662700419374</c:v>
                </c:pt>
                <c:pt idx="875">
                  <c:v>82.475917073720595</c:v>
                </c:pt>
                <c:pt idx="876">
                  <c:v>82.870796053129297</c:v>
                </c:pt>
                <c:pt idx="877">
                  <c:v>83.238750232530904</c:v>
                </c:pt>
                <c:pt idx="878">
                  <c:v>83.599288186139404</c:v>
                </c:pt>
                <c:pt idx="879">
                  <c:v>83.930048230688698</c:v>
                </c:pt>
                <c:pt idx="880">
                  <c:v>84.242848864509696</c:v>
                </c:pt>
                <c:pt idx="881">
                  <c:v>84.546937906777799</c:v>
                </c:pt>
                <c:pt idx="882">
                  <c:v>84.830910083417507</c:v>
                </c:pt>
                <c:pt idx="883">
                  <c:v>85.108036919246501</c:v>
                </c:pt>
                <c:pt idx="884">
                  <c:v>85.379506106862706</c:v>
                </c:pt>
                <c:pt idx="885">
                  <c:v>85.624173943049797</c:v>
                </c:pt>
                <c:pt idx="886">
                  <c:v>85.844165293712905</c:v>
                </c:pt>
                <c:pt idx="887">
                  <c:v>86.0766019754778</c:v>
                </c:pt>
                <c:pt idx="888">
                  <c:v>86.298507163605805</c:v>
                </c:pt>
                <c:pt idx="889">
                  <c:v>86.483318550711999</c:v>
                </c:pt>
                <c:pt idx="890">
                  <c:v>86.687347304817905</c:v>
                </c:pt>
                <c:pt idx="891">
                  <c:v>86.860898177274095</c:v>
                </c:pt>
                <c:pt idx="892">
                  <c:v>87.064883854173701</c:v>
                </c:pt>
                <c:pt idx="893">
                  <c:v>87.208795360606402</c:v>
                </c:pt>
                <c:pt idx="894">
                  <c:v>87.358928668889604</c:v>
                </c:pt>
                <c:pt idx="895">
                  <c:v>87.543524111524505</c:v>
                </c:pt>
                <c:pt idx="896">
                  <c:v>87.689113009621707</c:v>
                </c:pt>
                <c:pt idx="897">
                  <c:v>87.797013488904796</c:v>
                </c:pt>
                <c:pt idx="898">
                  <c:v>87.938412577754903</c:v>
                </c:pt>
                <c:pt idx="899">
                  <c:v>88.087703562671905</c:v>
                </c:pt>
                <c:pt idx="900">
                  <c:v>159.82383092257601</c:v>
                </c:pt>
                <c:pt idx="901">
                  <c:v>161.427795733614</c:v>
                </c:pt>
                <c:pt idx="902">
                  <c:v>162.97828863098201</c:v>
                </c:pt>
                <c:pt idx="903">
                  <c:v>164.47448268566501</c:v>
                </c:pt>
                <c:pt idx="904">
                  <c:v>165.915452922073</c:v>
                </c:pt>
                <c:pt idx="905">
                  <c:v>167.30434960861601</c:v>
                </c:pt>
                <c:pt idx="906">
                  <c:v>168.64318229119399</c:v>
                </c:pt>
                <c:pt idx="907">
                  <c:v>169.93588629835801</c:v>
                </c:pt>
                <c:pt idx="908">
                  <c:v>171.182816184942</c:v>
                </c:pt>
                <c:pt idx="909">
                  <c:v>172.385292606223</c:v>
                </c:pt>
                <c:pt idx="910">
                  <c:v>173.54513101334999</c:v>
                </c:pt>
                <c:pt idx="911">
                  <c:v>174.66364973281301</c:v>
                </c:pt>
                <c:pt idx="912">
                  <c:v>175.74280140248001</c:v>
                </c:pt>
                <c:pt idx="913">
                  <c:v>176.78614170340799</c:v>
                </c:pt>
                <c:pt idx="914">
                  <c:v>177.793278762878</c:v>
                </c:pt>
                <c:pt idx="915">
                  <c:v>178.76568921008999</c:v>
                </c:pt>
                <c:pt idx="916">
                  <c:v>179.70476985705801</c:v>
                </c:pt>
                <c:pt idx="917">
                  <c:v>179.76496426133201</c:v>
                </c:pt>
                <c:pt idx="918">
                  <c:v>180.23903388756801</c:v>
                </c:pt>
                <c:pt idx="919">
                  <c:v>181.08291604382899</c:v>
                </c:pt>
                <c:pt idx="920">
                  <c:v>181.937584296035</c:v>
                </c:pt>
                <c:pt idx="921">
                  <c:v>182.77158047446599</c:v>
                </c:pt>
                <c:pt idx="922">
                  <c:v>182.955665687335</c:v>
                </c:pt>
                <c:pt idx="923">
                  <c:v>182.56359276885399</c:v>
                </c:pt>
                <c:pt idx="924">
                  <c:v>182.01163188406699</c:v>
                </c:pt>
                <c:pt idx="925">
                  <c:v>181.52690960778099</c:v>
                </c:pt>
                <c:pt idx="926">
                  <c:v>181.10699536524601</c:v>
                </c:pt>
                <c:pt idx="927">
                  <c:v>180.72896973016699</c:v>
                </c:pt>
                <c:pt idx="928">
                  <c:v>180.38242288354101</c:v>
                </c:pt>
                <c:pt idx="929">
                  <c:v>180.06082147835099</c:v>
                </c:pt>
                <c:pt idx="930">
                  <c:v>179.759154335131</c:v>
                </c:pt>
                <c:pt idx="931">
                  <c:v>179.477341196786</c:v>
                </c:pt>
                <c:pt idx="932">
                  <c:v>179.21335979449401</c:v>
                </c:pt>
                <c:pt idx="933">
                  <c:v>178.966788551707</c:v>
                </c:pt>
                <c:pt idx="934">
                  <c:v>178.73393969430501</c:v>
                </c:pt>
                <c:pt idx="935">
                  <c:v>178.516330009266</c:v>
                </c:pt>
                <c:pt idx="936">
                  <c:v>178.31452787238399</c:v>
                </c:pt>
                <c:pt idx="937">
                  <c:v>178.12650641072301</c:v>
                </c:pt>
                <c:pt idx="938">
                  <c:v>177.95186945583299</c:v>
                </c:pt>
                <c:pt idx="939">
                  <c:v>177.78972486588901</c:v>
                </c:pt>
                <c:pt idx="940">
                  <c:v>177.64095750393599</c:v>
                </c:pt>
                <c:pt idx="941">
                  <c:v>177.505115288208</c:v>
                </c:pt>
                <c:pt idx="942">
                  <c:v>177.380071691577</c:v>
                </c:pt>
                <c:pt idx="943">
                  <c:v>177.264146459502</c:v>
                </c:pt>
                <c:pt idx="944">
                  <c:v>177.15948406628101</c:v>
                </c:pt>
                <c:pt idx="945">
                  <c:v>177.06565300511301</c:v>
                </c:pt>
                <c:pt idx="946">
                  <c:v>176.982081401664</c:v>
                </c:pt>
                <c:pt idx="947">
                  <c:v>176.90830062954399</c:v>
                </c:pt>
                <c:pt idx="948">
                  <c:v>176.841755485498</c:v>
                </c:pt>
                <c:pt idx="949">
                  <c:v>176.78415595843501</c:v>
                </c:pt>
                <c:pt idx="950">
                  <c:v>176.73478778069901</c:v>
                </c:pt>
                <c:pt idx="951">
                  <c:v>176.69326777362801</c:v>
                </c:pt>
                <c:pt idx="952">
                  <c:v>176.659196715033</c:v>
                </c:pt>
                <c:pt idx="953">
                  <c:v>176.63341305293301</c:v>
                </c:pt>
                <c:pt idx="954">
                  <c:v>176.61406981547401</c:v>
                </c:pt>
                <c:pt idx="955">
                  <c:v>176.600863655707</c:v>
                </c:pt>
                <c:pt idx="956">
                  <c:v>176.593418951704</c:v>
                </c:pt>
                <c:pt idx="957">
                  <c:v>176.591475362658</c:v>
                </c:pt>
                <c:pt idx="958">
                  <c:v>176.5958519429</c:v>
                </c:pt>
                <c:pt idx="959">
                  <c:v>176.60778504336699</c:v>
                </c:pt>
                <c:pt idx="960">
                  <c:v>176.62436989202499</c:v>
                </c:pt>
                <c:pt idx="961">
                  <c:v>176.64512541626499</c:v>
                </c:pt>
                <c:pt idx="962">
                  <c:v>171.15916982927601</c:v>
                </c:pt>
                <c:pt idx="963">
                  <c:v>160.969671606801</c:v>
                </c:pt>
                <c:pt idx="964">
                  <c:v>151.93069847905201</c:v>
                </c:pt>
                <c:pt idx="965">
                  <c:v>143.900553865467</c:v>
                </c:pt>
                <c:pt idx="966">
                  <c:v>136.75568912256799</c:v>
                </c:pt>
                <c:pt idx="967">
                  <c:v>130.38439050806301</c:v>
                </c:pt>
                <c:pt idx="968">
                  <c:v>124.6934556178</c:v>
                </c:pt>
                <c:pt idx="969">
                  <c:v>119.599644768841</c:v>
                </c:pt>
                <c:pt idx="970">
                  <c:v>115.03126772162</c:v>
                </c:pt>
                <c:pt idx="971">
                  <c:v>110.928080457237</c:v>
                </c:pt>
                <c:pt idx="972">
                  <c:v>107.235246301885</c:v>
                </c:pt>
                <c:pt idx="973">
                  <c:v>103.90772813202101</c:v>
                </c:pt>
                <c:pt idx="974">
                  <c:v>100.90338837882901</c:v>
                </c:pt>
                <c:pt idx="975">
                  <c:v>98.189594111703997</c:v>
                </c:pt>
                <c:pt idx="976">
                  <c:v>95.735470027205295</c:v>
                </c:pt>
                <c:pt idx="977">
                  <c:v>93.513809457091796</c:v>
                </c:pt>
                <c:pt idx="978">
                  <c:v>91.502327509868294</c:v>
                </c:pt>
                <c:pt idx="979">
                  <c:v>89.680399742761495</c:v>
                </c:pt>
                <c:pt idx="980">
                  <c:v>88.029085888668703</c:v>
                </c:pt>
                <c:pt idx="981">
                  <c:v>86.533803307971198</c:v>
                </c:pt>
                <c:pt idx="982">
                  <c:v>85.179686275705805</c:v>
                </c:pt>
                <c:pt idx="983">
                  <c:v>83.952822156596298</c:v>
                </c:pt>
                <c:pt idx="984">
                  <c:v>82.842896353109296</c:v>
                </c:pt>
                <c:pt idx="985">
                  <c:v>81.840294402428299</c:v>
                </c:pt>
                <c:pt idx="986">
                  <c:v>80.937087976764005</c:v>
                </c:pt>
                <c:pt idx="987">
                  <c:v>80.402907742650598</c:v>
                </c:pt>
                <c:pt idx="988">
                  <c:v>80.533424907412694</c:v>
                </c:pt>
                <c:pt idx="989">
                  <c:v>80.6831002625851</c:v>
                </c:pt>
                <c:pt idx="990">
                  <c:v>80.835301624219795</c:v>
                </c:pt>
                <c:pt idx="991">
                  <c:v>81.246523178326996</c:v>
                </c:pt>
                <c:pt idx="992">
                  <c:v>81.690632099466896</c:v>
                </c:pt>
                <c:pt idx="993">
                  <c:v>82.079904103892005</c:v>
                </c:pt>
                <c:pt idx="994">
                  <c:v>82.465440028334598</c:v>
                </c:pt>
                <c:pt idx="995">
                  <c:v>82.841185158071397</c:v>
                </c:pt>
                <c:pt idx="996">
                  <c:v>83.184844704108002</c:v>
                </c:pt>
                <c:pt idx="997">
                  <c:v>83.523837161094704</c:v>
                </c:pt>
                <c:pt idx="998">
                  <c:v>83.838134226554004</c:v>
                </c:pt>
                <c:pt idx="999">
                  <c:v>84.139729452315805</c:v>
                </c:pt>
                <c:pt idx="1000">
                  <c:v>84.433572932063797</c:v>
                </c:pt>
                <c:pt idx="1001">
                  <c:v>84.702557994595907</c:v>
                </c:pt>
                <c:pt idx="1002">
                  <c:v>84.962426949800701</c:v>
                </c:pt>
                <c:pt idx="1003">
                  <c:v>85.214861060079997</c:v>
                </c:pt>
                <c:pt idx="1004">
                  <c:v>85.450626830682197</c:v>
                </c:pt>
                <c:pt idx="1005">
                  <c:v>85.6731503741577</c:v>
                </c:pt>
                <c:pt idx="1006">
                  <c:v>85.888343918099395</c:v>
                </c:pt>
                <c:pt idx="1007">
                  <c:v>86.096509949587499</c:v>
                </c:pt>
                <c:pt idx="1008">
                  <c:v>86.289849106007694</c:v>
                </c:pt>
                <c:pt idx="1009">
                  <c:v>86.472990136958501</c:v>
                </c:pt>
                <c:pt idx="1010">
                  <c:v>86.649882518960098</c:v>
                </c:pt>
                <c:pt idx="1011">
                  <c:v>86.821186953128702</c:v>
                </c:pt>
                <c:pt idx="1012">
                  <c:v>86.987534907107502</c:v>
                </c:pt>
                <c:pt idx="1013">
                  <c:v>87.142113555230495</c:v>
                </c:pt>
                <c:pt idx="1014">
                  <c:v>87.290164530659695</c:v>
                </c:pt>
                <c:pt idx="1015">
                  <c:v>87.433583497765596</c:v>
                </c:pt>
                <c:pt idx="1016">
                  <c:v>87.572885692474301</c:v>
                </c:pt>
                <c:pt idx="1017">
                  <c:v>87.708921989518004</c:v>
                </c:pt>
                <c:pt idx="1018">
                  <c:v>87.802830167239605</c:v>
                </c:pt>
                <c:pt idx="1019">
                  <c:v>87.925627094839001</c:v>
                </c:pt>
                <c:pt idx="1020">
                  <c:v>88.038625385902805</c:v>
                </c:pt>
                <c:pt idx="1021">
                  <c:v>88.151149782092503</c:v>
                </c:pt>
                <c:pt idx="1022">
                  <c:v>88.260723279935107</c:v>
                </c:pt>
                <c:pt idx="1023">
                  <c:v>88.369428277348106</c:v>
                </c:pt>
                <c:pt idx="1024">
                  <c:v>88.476173722978601</c:v>
                </c:pt>
                <c:pt idx="1025">
                  <c:v>88.540367709719803</c:v>
                </c:pt>
                <c:pt idx="1026">
                  <c:v>88.626688661339102</c:v>
                </c:pt>
                <c:pt idx="1027">
                  <c:v>88.719786179079307</c:v>
                </c:pt>
                <c:pt idx="1028">
                  <c:v>88.813705099965503</c:v>
                </c:pt>
                <c:pt idx="1029">
                  <c:v>88.857850193999894</c:v>
                </c:pt>
                <c:pt idx="1030">
                  <c:v>88.943726488184694</c:v>
                </c:pt>
                <c:pt idx="1031">
                  <c:v>89.032914139417002</c:v>
                </c:pt>
                <c:pt idx="1032">
                  <c:v>89.126890597307295</c:v>
                </c:pt>
                <c:pt idx="1033">
                  <c:v>89.173513505706694</c:v>
                </c:pt>
                <c:pt idx="1034">
                  <c:v>89.251268907199901</c:v>
                </c:pt>
                <c:pt idx="1035">
                  <c:v>89.276762266263304</c:v>
                </c:pt>
                <c:pt idx="1036">
                  <c:v>89.365452894124701</c:v>
                </c:pt>
                <c:pt idx="1037">
                  <c:v>89.396014695040293</c:v>
                </c:pt>
                <c:pt idx="1038">
                  <c:v>89.419960250941401</c:v>
                </c:pt>
                <c:pt idx="1039">
                  <c:v>89.443870818850897</c:v>
                </c:pt>
                <c:pt idx="1040">
                  <c:v>89.470577304361399</c:v>
                </c:pt>
                <c:pt idx="1041">
                  <c:v>89.3077985881839</c:v>
                </c:pt>
                <c:pt idx="1042">
                  <c:v>89.042884799295095</c:v>
                </c:pt>
                <c:pt idx="1043">
                  <c:v>174.30175235236399</c:v>
                </c:pt>
                <c:pt idx="1044">
                  <c:v>173.91762078321801</c:v>
                </c:pt>
                <c:pt idx="1045">
                  <c:v>173.558086338728</c:v>
                </c:pt>
                <c:pt idx="1046">
                  <c:v>173.21673083493101</c:v>
                </c:pt>
                <c:pt idx="1047">
                  <c:v>172.893860145243</c:v>
                </c:pt>
                <c:pt idx="1048">
                  <c:v>172.58822448159501</c:v>
                </c:pt>
                <c:pt idx="1049">
                  <c:v>172.29934558867501</c:v>
                </c:pt>
                <c:pt idx="1050">
                  <c:v>172.028106784465</c:v>
                </c:pt>
                <c:pt idx="1051">
                  <c:v>171.773359578797</c:v>
                </c:pt>
                <c:pt idx="1052">
                  <c:v>171.53306601613801</c:v>
                </c:pt>
                <c:pt idx="1053">
                  <c:v>171.305883600741</c:v>
                </c:pt>
                <c:pt idx="1054">
                  <c:v>171.09366826224101</c:v>
                </c:pt>
                <c:pt idx="1055">
                  <c:v>170.89635583992401</c:v>
                </c:pt>
                <c:pt idx="1056">
                  <c:v>170.711975755054</c:v>
                </c:pt>
                <c:pt idx="1057">
                  <c:v>170.538260232288</c:v>
                </c:pt>
                <c:pt idx="1058">
                  <c:v>170.377105900136</c:v>
                </c:pt>
                <c:pt idx="1059">
                  <c:v>170.22882683648999</c:v>
                </c:pt>
                <c:pt idx="1060">
                  <c:v>170.092962752971</c:v>
                </c:pt>
                <c:pt idx="1061">
                  <c:v>169.96621110906401</c:v>
                </c:pt>
                <c:pt idx="1062">
                  <c:v>169.84919078402299</c:v>
                </c:pt>
                <c:pt idx="1063">
                  <c:v>169.74280123440701</c:v>
                </c:pt>
                <c:pt idx="1064">
                  <c:v>169.64636545378599</c:v>
                </c:pt>
                <c:pt idx="1065">
                  <c:v>169.559494075131</c:v>
                </c:pt>
                <c:pt idx="1066">
                  <c:v>169.481537058637</c:v>
                </c:pt>
                <c:pt idx="1067">
                  <c:v>169.411175734658</c:v>
                </c:pt>
                <c:pt idx="1068">
                  <c:v>169.34911305862099</c:v>
                </c:pt>
                <c:pt idx="1069">
                  <c:v>169.29471659980501</c:v>
                </c:pt>
                <c:pt idx="1070">
                  <c:v>169.247716772583</c:v>
                </c:pt>
                <c:pt idx="1071">
                  <c:v>169.20759199461801</c:v>
                </c:pt>
                <c:pt idx="1072">
                  <c:v>169.17527714629401</c:v>
                </c:pt>
                <c:pt idx="1073">
                  <c:v>169.15030755458699</c:v>
                </c:pt>
                <c:pt idx="1074">
                  <c:v>169.13083198716799</c:v>
                </c:pt>
                <c:pt idx="1075">
                  <c:v>169.116553116338</c:v>
                </c:pt>
                <c:pt idx="1076">
                  <c:v>169.10721414788699</c:v>
                </c:pt>
                <c:pt idx="1077">
                  <c:v>169.10347733714499</c:v>
                </c:pt>
                <c:pt idx="1078">
                  <c:v>169.10675124192599</c:v>
                </c:pt>
                <c:pt idx="1079">
                  <c:v>169.116378244007</c:v>
                </c:pt>
                <c:pt idx="1080">
                  <c:v>169.12975470255699</c:v>
                </c:pt>
                <c:pt idx="1081">
                  <c:v>169.146824000386</c:v>
                </c:pt>
                <c:pt idx="1082">
                  <c:v>163.92399318938001</c:v>
                </c:pt>
                <c:pt idx="1083">
                  <c:v>154.20720502884501</c:v>
                </c:pt>
                <c:pt idx="1084">
                  <c:v>145.56030036184401</c:v>
                </c:pt>
                <c:pt idx="1085">
                  <c:v>137.855146739752</c:v>
                </c:pt>
                <c:pt idx="1086">
                  <c:v>130.97836016308699</c:v>
                </c:pt>
                <c:pt idx="1087">
                  <c:v>124.829731055542</c:v>
                </c:pt>
                <c:pt idx="1088">
                  <c:v>119.322537644034</c:v>
                </c:pt>
                <c:pt idx="1089">
                  <c:v>114.379627611665</c:v>
                </c:pt>
                <c:pt idx="1090">
                  <c:v>109.935366761547</c:v>
                </c:pt>
                <c:pt idx="1091">
                  <c:v>105.93024039764801</c:v>
                </c:pt>
                <c:pt idx="1092">
                  <c:v>102.315908326556</c:v>
                </c:pt>
                <c:pt idx="1093">
                  <c:v>99.049189822123495</c:v>
                </c:pt>
                <c:pt idx="1094">
                  <c:v>96.093205080083607</c:v>
                </c:pt>
                <c:pt idx="1095">
                  <c:v>93.414047959514207</c:v>
                </c:pt>
                <c:pt idx="1096">
                  <c:v>90.983790651718706</c:v>
                </c:pt>
                <c:pt idx="1097">
                  <c:v>88.776205492020495</c:v>
                </c:pt>
                <c:pt idx="1098">
                  <c:v>86.770617531551395</c:v>
                </c:pt>
                <c:pt idx="1099">
                  <c:v>84.947503253530101</c:v>
                </c:pt>
                <c:pt idx="1100">
                  <c:v>83.289259276694906</c:v>
                </c:pt>
                <c:pt idx="1101">
                  <c:v>81.779617864956407</c:v>
                </c:pt>
                <c:pt idx="1102">
                  <c:v>80.406760619110699</c:v>
                </c:pt>
                <c:pt idx="1103">
                  <c:v>79.743020390834801</c:v>
                </c:pt>
                <c:pt idx="1104">
                  <c:v>79.882784888099394</c:v>
                </c:pt>
                <c:pt idx="1105">
                  <c:v>80.033697851777305</c:v>
                </c:pt>
                <c:pt idx="1106">
                  <c:v>80.169993475132202</c:v>
                </c:pt>
                <c:pt idx="1107">
                  <c:v>80.311766697804899</c:v>
                </c:pt>
                <c:pt idx="1108">
                  <c:v>80.451469794905407</c:v>
                </c:pt>
                <c:pt idx="1109">
                  <c:v>80.592513102307393</c:v>
                </c:pt>
                <c:pt idx="1110">
                  <c:v>80.7341137668014</c:v>
                </c:pt>
                <c:pt idx="1111">
                  <c:v>80.8824156144547</c:v>
                </c:pt>
                <c:pt idx="1112">
                  <c:v>81.157716399705606</c:v>
                </c:pt>
                <c:pt idx="1113">
                  <c:v>81.542284941119604</c:v>
                </c:pt>
                <c:pt idx="1114">
                  <c:v>81.950078764845202</c:v>
                </c:pt>
                <c:pt idx="1115">
                  <c:v>82.285319826539705</c:v>
                </c:pt>
                <c:pt idx="1116">
                  <c:v>82.641419143285205</c:v>
                </c:pt>
                <c:pt idx="1117">
                  <c:v>82.977919082968796</c:v>
                </c:pt>
                <c:pt idx="1118">
                  <c:v>83.292775696812896</c:v>
                </c:pt>
                <c:pt idx="1119">
                  <c:v>83.602363519015896</c:v>
                </c:pt>
                <c:pt idx="1120">
                  <c:v>83.885742438654006</c:v>
                </c:pt>
                <c:pt idx="1121">
                  <c:v>84.161655205187898</c:v>
                </c:pt>
                <c:pt idx="1122">
                  <c:v>84.430234080683306</c:v>
                </c:pt>
                <c:pt idx="1123">
                  <c:v>84.676720595751902</c:v>
                </c:pt>
                <c:pt idx="1124">
                  <c:v>84.914006011640595</c:v>
                </c:pt>
                <c:pt idx="1125">
                  <c:v>85.144485748667407</c:v>
                </c:pt>
                <c:pt idx="1126">
                  <c:v>85.373307302437397</c:v>
                </c:pt>
                <c:pt idx="1127">
                  <c:v>85.569258095870495</c:v>
                </c:pt>
                <c:pt idx="1128">
                  <c:v>85.765679189285706</c:v>
                </c:pt>
                <c:pt idx="1129">
                  <c:v>85.956637150010295</c:v>
                </c:pt>
                <c:pt idx="1130">
                  <c:v>86.141394554451395</c:v>
                </c:pt>
                <c:pt idx="1131">
                  <c:v>86.311862273846103</c:v>
                </c:pt>
                <c:pt idx="1132">
                  <c:v>86.474578635011795</c:v>
                </c:pt>
                <c:pt idx="1133">
                  <c:v>86.632077567881097</c:v>
                </c:pt>
                <c:pt idx="1134">
                  <c:v>86.784004962972503</c:v>
                </c:pt>
                <c:pt idx="1135">
                  <c:v>86.931180387518197</c:v>
                </c:pt>
                <c:pt idx="1136">
                  <c:v>87.081328854916904</c:v>
                </c:pt>
                <c:pt idx="1137">
                  <c:v>87.200981379432605</c:v>
                </c:pt>
                <c:pt idx="1138">
                  <c:v>87.324846451881996</c:v>
                </c:pt>
                <c:pt idx="1139">
                  <c:v>87.444676154995904</c:v>
                </c:pt>
                <c:pt idx="1140">
                  <c:v>87.560987729112497</c:v>
                </c:pt>
                <c:pt idx="1141">
                  <c:v>87.673694578604696</c:v>
                </c:pt>
                <c:pt idx="1142">
                  <c:v>87.782878906585097</c:v>
                </c:pt>
                <c:pt idx="1143">
                  <c:v>87.9054774434656</c:v>
                </c:pt>
                <c:pt idx="1144">
                  <c:v>87.989231055252802</c:v>
                </c:pt>
                <c:pt idx="1145">
                  <c:v>88.084194084629004</c:v>
                </c:pt>
                <c:pt idx="1146">
                  <c:v>88.177514442337198</c:v>
                </c:pt>
                <c:pt idx="1147">
                  <c:v>88.268084626894506</c:v>
                </c:pt>
                <c:pt idx="1148">
                  <c:v>88.309855056400096</c:v>
                </c:pt>
                <c:pt idx="1149">
                  <c:v>88.392184319263706</c:v>
                </c:pt>
                <c:pt idx="1150">
                  <c:v>88.472657748747693</c:v>
                </c:pt>
                <c:pt idx="1151">
                  <c:v>88.557346796646002</c:v>
                </c:pt>
                <c:pt idx="1152">
                  <c:v>88.623699939541098</c:v>
                </c:pt>
                <c:pt idx="1153">
                  <c:v>88.695819201966401</c:v>
                </c:pt>
                <c:pt idx="1154">
                  <c:v>88.766085413366</c:v>
                </c:pt>
                <c:pt idx="1155">
                  <c:v>88.835563297210001</c:v>
                </c:pt>
                <c:pt idx="1156">
                  <c:v>88.903931398708096</c:v>
                </c:pt>
                <c:pt idx="1157">
                  <c:v>88.971183703717301</c:v>
                </c:pt>
                <c:pt idx="1158">
                  <c:v>88.983869876653401</c:v>
                </c:pt>
                <c:pt idx="1159">
                  <c:v>89.044102641875398</c:v>
                </c:pt>
                <c:pt idx="1160">
                  <c:v>89.104365475324798</c:v>
                </c:pt>
                <c:pt idx="1161">
                  <c:v>88.941817092184195</c:v>
                </c:pt>
                <c:pt idx="1162">
                  <c:v>88.676475343158899</c:v>
                </c:pt>
                <c:pt idx="1163">
                  <c:v>88.496295211326995</c:v>
                </c:pt>
                <c:pt idx="1164">
                  <c:v>88.284972215665107</c:v>
                </c:pt>
                <c:pt idx="1165">
                  <c:v>88.047960389185604</c:v>
                </c:pt>
                <c:pt idx="1166">
                  <c:v>87.874737608789204</c:v>
                </c:pt>
                <c:pt idx="1167">
                  <c:v>87.635088124005506</c:v>
                </c:pt>
                <c:pt idx="1168">
                  <c:v>87.4484813690907</c:v>
                </c:pt>
                <c:pt idx="1169">
                  <c:v>87.273199363427807</c:v>
                </c:pt>
                <c:pt idx="1170">
                  <c:v>87.062841235070294</c:v>
                </c:pt>
                <c:pt idx="1171">
                  <c:v>86.8514100316834</c:v>
                </c:pt>
                <c:pt idx="1172">
                  <c:v>86.673713993042796</c:v>
                </c:pt>
                <c:pt idx="1173">
                  <c:v>86.473132465766994</c:v>
                </c:pt>
                <c:pt idx="1174">
                  <c:v>86.310073272197201</c:v>
                </c:pt>
                <c:pt idx="1175">
                  <c:v>86.141343735164796</c:v>
                </c:pt>
                <c:pt idx="1176">
                  <c:v>85.921871337238102</c:v>
                </c:pt>
                <c:pt idx="1177">
                  <c:v>85.7340227195605</c:v>
                </c:pt>
                <c:pt idx="1178">
                  <c:v>85.552963329306806</c:v>
                </c:pt>
                <c:pt idx="1179">
                  <c:v>85.377904796889595</c:v>
                </c:pt>
                <c:pt idx="1180">
                  <c:v>85.200901161263104</c:v>
                </c:pt>
                <c:pt idx="1181">
                  <c:v>85.027014228440606</c:v>
                </c:pt>
                <c:pt idx="1182">
                  <c:v>162.05096064473599</c:v>
                </c:pt>
                <c:pt idx="1183">
                  <c:v>161.96875773501901</c:v>
                </c:pt>
                <c:pt idx="1184">
                  <c:v>161.89440250072801</c:v>
                </c:pt>
                <c:pt idx="1185">
                  <c:v>161.82569954877201</c:v>
                </c:pt>
                <c:pt idx="1186">
                  <c:v>161.76544709188499</c:v>
                </c:pt>
                <c:pt idx="1187">
                  <c:v>161.71260033759901</c:v>
                </c:pt>
                <c:pt idx="1188">
                  <c:v>161.66669021868401</c:v>
                </c:pt>
                <c:pt idx="1189">
                  <c:v>161.627468236205</c:v>
                </c:pt>
                <c:pt idx="1190">
                  <c:v>161.59402922497</c:v>
                </c:pt>
                <c:pt idx="1191">
                  <c:v>161.56651981688401</c:v>
                </c:pt>
                <c:pt idx="1192">
                  <c:v>161.54696342113101</c:v>
                </c:pt>
                <c:pt idx="1193">
                  <c:v>161.53203102306901</c:v>
                </c:pt>
                <c:pt idx="1194">
                  <c:v>161.52140849473199</c:v>
                </c:pt>
                <c:pt idx="1195">
                  <c:v>161.51487589854801</c:v>
                </c:pt>
                <c:pt idx="1196">
                  <c:v>161.513070411965</c:v>
                </c:pt>
                <c:pt idx="1197">
                  <c:v>161.51749702598701</c:v>
                </c:pt>
                <c:pt idx="1198">
                  <c:v>161.52664094470501</c:v>
                </c:pt>
                <c:pt idx="1199">
                  <c:v>161.53999304018299</c:v>
                </c:pt>
                <c:pt idx="1200">
                  <c:v>161.55709354826701</c:v>
                </c:pt>
                <c:pt idx="1201">
                  <c:v>156.69505257051901</c:v>
                </c:pt>
                <c:pt idx="1202">
                  <c:v>147.62132999771501</c:v>
                </c:pt>
                <c:pt idx="1203">
                  <c:v>139.50924432316299</c:v>
                </c:pt>
                <c:pt idx="1204">
                  <c:v>132.249467366798</c:v>
                </c:pt>
                <c:pt idx="1205">
                  <c:v>125.742078745708</c:v>
                </c:pt>
                <c:pt idx="1206">
                  <c:v>119.90003505982099</c:v>
                </c:pt>
                <c:pt idx="1207">
                  <c:v>114.646941052523</c:v>
                </c:pt>
                <c:pt idx="1208">
                  <c:v>109.914165312967</c:v>
                </c:pt>
                <c:pt idx="1209">
                  <c:v>105.64253587682801</c:v>
                </c:pt>
                <c:pt idx="1210">
                  <c:v>101.778650352559</c:v>
                </c:pt>
                <c:pt idx="1211">
                  <c:v>98.279629231834505</c:v>
                </c:pt>
                <c:pt idx="1212">
                  <c:v>95.105748865181994</c:v>
                </c:pt>
                <c:pt idx="1213">
                  <c:v>92.223623743483998</c:v>
                </c:pt>
                <c:pt idx="1214">
                  <c:v>89.6018943227877</c:v>
                </c:pt>
                <c:pt idx="1215">
                  <c:v>87.215252674693104</c:v>
                </c:pt>
                <c:pt idx="1216">
                  <c:v>85.040208934349096</c:v>
                </c:pt>
                <c:pt idx="1217">
                  <c:v>83.055712090575398</c:v>
                </c:pt>
                <c:pt idx="1218">
                  <c:v>81.244562175986104</c:v>
                </c:pt>
                <c:pt idx="1219">
                  <c:v>79.593972830276002</c:v>
                </c:pt>
                <c:pt idx="1220">
                  <c:v>79.582738797435994</c:v>
                </c:pt>
                <c:pt idx="1221">
                  <c:v>79.702001475889901</c:v>
                </c:pt>
                <c:pt idx="1222">
                  <c:v>79.856049379577001</c:v>
                </c:pt>
                <c:pt idx="1223">
                  <c:v>79.971342860652001</c:v>
                </c:pt>
                <c:pt idx="1224">
                  <c:v>80.117587743478794</c:v>
                </c:pt>
                <c:pt idx="1225">
                  <c:v>80.250459312165802</c:v>
                </c:pt>
                <c:pt idx="1226">
                  <c:v>80.371532580538997</c:v>
                </c:pt>
                <c:pt idx="1227">
                  <c:v>80.502461775949101</c:v>
                </c:pt>
                <c:pt idx="1228">
                  <c:v>80.632118823048998</c:v>
                </c:pt>
                <c:pt idx="1229">
                  <c:v>80.762299403226095</c:v>
                </c:pt>
                <c:pt idx="1230">
                  <c:v>80.892919701144393</c:v>
                </c:pt>
                <c:pt idx="1231">
                  <c:v>81.031080805304796</c:v>
                </c:pt>
                <c:pt idx="1232">
                  <c:v>81.159185169717802</c:v>
                </c:pt>
                <c:pt idx="1233">
                  <c:v>81.291439970452302</c:v>
                </c:pt>
                <c:pt idx="1234">
                  <c:v>81.470510304672104</c:v>
                </c:pt>
                <c:pt idx="1235">
                  <c:v>81.852857894053798</c:v>
                </c:pt>
                <c:pt idx="1236">
                  <c:v>82.206354220141804</c:v>
                </c:pt>
                <c:pt idx="1237">
                  <c:v>82.554048163304103</c:v>
                </c:pt>
                <c:pt idx="1238">
                  <c:v>82.877185378918199</c:v>
                </c:pt>
                <c:pt idx="1239">
                  <c:v>83.165989622172305</c:v>
                </c:pt>
                <c:pt idx="1240">
                  <c:v>83.466304820786704</c:v>
                </c:pt>
                <c:pt idx="1241">
                  <c:v>83.749197859483303</c:v>
                </c:pt>
                <c:pt idx="1242">
                  <c:v>84.015564663518703</c:v>
                </c:pt>
                <c:pt idx="1243">
                  <c:v>84.2741346558375</c:v>
                </c:pt>
                <c:pt idx="1244">
                  <c:v>84.528503199717306</c:v>
                </c:pt>
                <c:pt idx="1245">
                  <c:v>84.7512012952958</c:v>
                </c:pt>
                <c:pt idx="1246">
                  <c:v>84.9740160574691</c:v>
                </c:pt>
                <c:pt idx="1247">
                  <c:v>85.190913531871303</c:v>
                </c:pt>
                <c:pt idx="1248">
                  <c:v>85.398833049769493</c:v>
                </c:pt>
                <c:pt idx="1249">
                  <c:v>85.587312270444301</c:v>
                </c:pt>
                <c:pt idx="1250">
                  <c:v>85.772635111650601</c:v>
                </c:pt>
                <c:pt idx="1251">
                  <c:v>85.952493057252198</c:v>
                </c:pt>
                <c:pt idx="1252">
                  <c:v>86.126797939200401</c:v>
                </c:pt>
                <c:pt idx="1253">
                  <c:v>86.287388060324005</c:v>
                </c:pt>
                <c:pt idx="1254">
                  <c:v>86.441459992371307</c:v>
                </c:pt>
                <c:pt idx="1255">
                  <c:v>86.589861686054505</c:v>
                </c:pt>
                <c:pt idx="1256">
                  <c:v>86.733644853150096</c:v>
                </c:pt>
                <c:pt idx="1257">
                  <c:v>86.8728958919436</c:v>
                </c:pt>
                <c:pt idx="1258">
                  <c:v>87.029738614368497</c:v>
                </c:pt>
                <c:pt idx="1259">
                  <c:v>87.130609226946007</c:v>
                </c:pt>
                <c:pt idx="1260">
                  <c:v>87.250153806661501</c:v>
                </c:pt>
                <c:pt idx="1261">
                  <c:v>87.364770193987695</c:v>
                </c:pt>
                <c:pt idx="1262">
                  <c:v>87.475540797125404</c:v>
                </c:pt>
                <c:pt idx="1263">
                  <c:v>87.582889178346605</c:v>
                </c:pt>
                <c:pt idx="1264">
                  <c:v>87.686665973704294</c:v>
                </c:pt>
                <c:pt idx="1265">
                  <c:v>87.786939519689696</c:v>
                </c:pt>
                <c:pt idx="1266">
                  <c:v>87.896602084205</c:v>
                </c:pt>
                <c:pt idx="1267">
                  <c:v>87.972653850014396</c:v>
                </c:pt>
                <c:pt idx="1268">
                  <c:v>88.058531709581302</c:v>
                </c:pt>
                <c:pt idx="1269">
                  <c:v>88.141894442799099</c:v>
                </c:pt>
                <c:pt idx="1270">
                  <c:v>88.2227538469282</c:v>
                </c:pt>
                <c:pt idx="1271">
                  <c:v>88.301055743045197</c:v>
                </c:pt>
                <c:pt idx="1272">
                  <c:v>88.377205541368795</c:v>
                </c:pt>
                <c:pt idx="1273">
                  <c:v>88.451425433851497</c:v>
                </c:pt>
                <c:pt idx="1274">
                  <c:v>88.538342150254707</c:v>
                </c:pt>
                <c:pt idx="1275">
                  <c:v>88.5949633029106</c:v>
                </c:pt>
                <c:pt idx="1276">
                  <c:v>88.657808369596495</c:v>
                </c:pt>
                <c:pt idx="1277">
                  <c:v>88.721359717614902</c:v>
                </c:pt>
                <c:pt idx="1278">
                  <c:v>88.783465848439505</c:v>
                </c:pt>
                <c:pt idx="1279">
                  <c:v>88.844009710699794</c:v>
                </c:pt>
                <c:pt idx="1280">
                  <c:v>88.902763148909699</c:v>
                </c:pt>
                <c:pt idx="1281">
                  <c:v>88.740185385583601</c:v>
                </c:pt>
                <c:pt idx="1282">
                  <c:v>88.520100776789803</c:v>
                </c:pt>
                <c:pt idx="1283">
                  <c:v>88.309030269067193</c:v>
                </c:pt>
                <c:pt idx="1284">
                  <c:v>88.115495329898295</c:v>
                </c:pt>
                <c:pt idx="1285">
                  <c:v>87.928234492869706</c:v>
                </c:pt>
                <c:pt idx="1286">
                  <c:v>87.7403235463741</c:v>
                </c:pt>
                <c:pt idx="1287">
                  <c:v>87.509710940037294</c:v>
                </c:pt>
                <c:pt idx="1288">
                  <c:v>87.325481361012194</c:v>
                </c:pt>
                <c:pt idx="1289">
                  <c:v>87.146466636256704</c:v>
                </c:pt>
                <c:pt idx="1290">
                  <c:v>86.992426396444102</c:v>
                </c:pt>
                <c:pt idx="1291">
                  <c:v>86.789426283015004</c:v>
                </c:pt>
                <c:pt idx="1292">
                  <c:v>86.578973090181904</c:v>
                </c:pt>
                <c:pt idx="1293">
                  <c:v>86.404092256744306</c:v>
                </c:pt>
                <c:pt idx="1294">
                  <c:v>86.234168748451197</c:v>
                </c:pt>
                <c:pt idx="1295">
                  <c:v>86.063723283991806</c:v>
                </c:pt>
                <c:pt idx="1296">
                  <c:v>85.863856295804794</c:v>
                </c:pt>
                <c:pt idx="1297">
                  <c:v>85.692501451469894</c:v>
                </c:pt>
                <c:pt idx="1298">
                  <c:v>85.526641577076802</c:v>
                </c:pt>
                <c:pt idx="1299">
                  <c:v>85.367432058894707</c:v>
                </c:pt>
                <c:pt idx="1300">
                  <c:v>85.175464162096304</c:v>
                </c:pt>
                <c:pt idx="1301">
                  <c:v>85.008695397807202</c:v>
                </c:pt>
                <c:pt idx="1302">
                  <c:v>84.830073098314998</c:v>
                </c:pt>
                <c:pt idx="1303">
                  <c:v>84.667586185473297</c:v>
                </c:pt>
                <c:pt idx="1304">
                  <c:v>84.513252083553297</c:v>
                </c:pt>
                <c:pt idx="1305">
                  <c:v>84.335478141024694</c:v>
                </c:pt>
                <c:pt idx="1306">
                  <c:v>84.173406796851296</c:v>
                </c:pt>
                <c:pt idx="1307">
                  <c:v>84.003785650205998</c:v>
                </c:pt>
                <c:pt idx="1308">
                  <c:v>83.8472450333133</c:v>
                </c:pt>
                <c:pt idx="1309">
                  <c:v>83.685013312654704</c:v>
                </c:pt>
                <c:pt idx="1310">
                  <c:v>83.530225579344304</c:v>
                </c:pt>
                <c:pt idx="1311">
                  <c:v>83.363312353691896</c:v>
                </c:pt>
                <c:pt idx="1312">
                  <c:v>83.209429740367199</c:v>
                </c:pt>
                <c:pt idx="1313">
                  <c:v>83.048478945502396</c:v>
                </c:pt>
                <c:pt idx="1314">
                  <c:v>82.892585225306206</c:v>
                </c:pt>
                <c:pt idx="1315">
                  <c:v>82.752100337528105</c:v>
                </c:pt>
                <c:pt idx="1316">
                  <c:v>82.585279322714101</c:v>
                </c:pt>
                <c:pt idx="1317">
                  <c:v>82.427794271020304</c:v>
                </c:pt>
                <c:pt idx="1318">
                  <c:v>82.273948579090899</c:v>
                </c:pt>
                <c:pt idx="1319">
                  <c:v>82.122892878770401</c:v>
                </c:pt>
                <c:pt idx="1320">
                  <c:v>81.975037890909206</c:v>
                </c:pt>
                <c:pt idx="1321">
                  <c:v>144.819119174343</c:v>
                </c:pt>
                <c:pt idx="1322">
                  <c:v>136.898800149355</c:v>
                </c:pt>
                <c:pt idx="1323">
                  <c:v>129.779357788227</c:v>
                </c:pt>
                <c:pt idx="1324">
                  <c:v>123.37209175348799</c:v>
                </c:pt>
                <c:pt idx="1325">
                  <c:v>117.595802069911</c:v>
                </c:pt>
                <c:pt idx="1326">
                  <c:v>112.382770907059</c:v>
                </c:pt>
                <c:pt idx="1327">
                  <c:v>107.66977736646</c:v>
                </c:pt>
                <c:pt idx="1328">
                  <c:v>103.40243800933</c:v>
                </c:pt>
                <c:pt idx="1329">
                  <c:v>99.530215188664101</c:v>
                </c:pt>
                <c:pt idx="1330">
                  <c:v>96.011350011868799</c:v>
                </c:pt>
                <c:pt idx="1331">
                  <c:v>92.809301934529003</c:v>
                </c:pt>
                <c:pt idx="1332">
                  <c:v>89.892351781122997</c:v>
                </c:pt>
                <c:pt idx="1333">
                  <c:v>87.231494558804997</c:v>
                </c:pt>
                <c:pt idx="1334">
                  <c:v>84.800485510221705</c:v>
                </c:pt>
                <c:pt idx="1335">
                  <c:v>82.577618197190304</c:v>
                </c:pt>
                <c:pt idx="1336">
                  <c:v>80.543496184096696</c:v>
                </c:pt>
                <c:pt idx="1337">
                  <c:v>79.454203264005301</c:v>
                </c:pt>
                <c:pt idx="1338">
                  <c:v>79.581188893964793</c:v>
                </c:pt>
                <c:pt idx="1339">
                  <c:v>79.692959557030406</c:v>
                </c:pt>
                <c:pt idx="1340">
                  <c:v>79.820688807411102</c:v>
                </c:pt>
                <c:pt idx="1341">
                  <c:v>79.9489625303613</c:v>
                </c:pt>
                <c:pt idx="1342">
                  <c:v>80.073865158113307</c:v>
                </c:pt>
                <c:pt idx="1343">
                  <c:v>80.1918593666379</c:v>
                </c:pt>
                <c:pt idx="1344">
                  <c:v>80.305975200978807</c:v>
                </c:pt>
                <c:pt idx="1345">
                  <c:v>80.424656506998502</c:v>
                </c:pt>
                <c:pt idx="1346">
                  <c:v>80.543174545297404</c:v>
                </c:pt>
                <c:pt idx="1347">
                  <c:v>80.661764111018499</c:v>
                </c:pt>
                <c:pt idx="1348">
                  <c:v>80.780615267770301</c:v>
                </c:pt>
                <c:pt idx="1349">
                  <c:v>80.899742238507898</c:v>
                </c:pt>
                <c:pt idx="1350">
                  <c:v>81.019158379787996</c:v>
                </c:pt>
                <c:pt idx="1351">
                  <c:v>81.135409974967999</c:v>
                </c:pt>
                <c:pt idx="1352">
                  <c:v>81.256814681966006</c:v>
                </c:pt>
                <c:pt idx="1353">
                  <c:v>81.378552613784095</c:v>
                </c:pt>
                <c:pt idx="1354">
                  <c:v>81.500276218949693</c:v>
                </c:pt>
                <c:pt idx="1355">
                  <c:v>81.622684197702299</c:v>
                </c:pt>
                <c:pt idx="1356">
                  <c:v>81.7458989836814</c:v>
                </c:pt>
                <c:pt idx="1357">
                  <c:v>82.006213696047794</c:v>
                </c:pt>
                <c:pt idx="1358">
                  <c:v>82.332234619870604</c:v>
                </c:pt>
                <c:pt idx="1359">
                  <c:v>82.643357432437497</c:v>
                </c:pt>
                <c:pt idx="1360">
                  <c:v>82.941365052687601</c:v>
                </c:pt>
                <c:pt idx="1361">
                  <c:v>83.234824883662895</c:v>
                </c:pt>
                <c:pt idx="1362">
                  <c:v>83.518108035430302</c:v>
                </c:pt>
                <c:pt idx="1363">
                  <c:v>83.761125061272395</c:v>
                </c:pt>
                <c:pt idx="1364">
                  <c:v>84.009800417099896</c:v>
                </c:pt>
                <c:pt idx="1365">
                  <c:v>84.254935141225999</c:v>
                </c:pt>
                <c:pt idx="1366">
                  <c:v>84.504124100383507</c:v>
                </c:pt>
                <c:pt idx="1367">
                  <c:v>84.709211136874302</c:v>
                </c:pt>
                <c:pt idx="1368">
                  <c:v>84.918600780999299</c:v>
                </c:pt>
                <c:pt idx="1369">
                  <c:v>85.122185762735398</c:v>
                </c:pt>
                <c:pt idx="1370">
                  <c:v>85.319488194482702</c:v>
                </c:pt>
                <c:pt idx="1371">
                  <c:v>85.499380215603907</c:v>
                </c:pt>
                <c:pt idx="1372">
                  <c:v>85.674843080032801</c:v>
                </c:pt>
                <c:pt idx="1373">
                  <c:v>85.844611552737405</c:v>
                </c:pt>
                <c:pt idx="1374">
                  <c:v>86.009460621249204</c:v>
                </c:pt>
                <c:pt idx="1375">
                  <c:v>86.186627236672805</c:v>
                </c:pt>
                <c:pt idx="1376">
                  <c:v>86.314239756732206</c:v>
                </c:pt>
                <c:pt idx="1377">
                  <c:v>86.455225676691001</c:v>
                </c:pt>
                <c:pt idx="1378">
                  <c:v>86.591523006168003</c:v>
                </c:pt>
                <c:pt idx="1379">
                  <c:v>86.723625264342502</c:v>
                </c:pt>
                <c:pt idx="1380">
                  <c:v>86.8680770601229</c:v>
                </c:pt>
                <c:pt idx="1381">
                  <c:v>86.985171371929496</c:v>
                </c:pt>
                <c:pt idx="1382">
                  <c:v>87.108427505131601</c:v>
                </c:pt>
                <c:pt idx="1383">
                  <c:v>87.220773956646696</c:v>
                </c:pt>
                <c:pt idx="1384">
                  <c:v>87.319826676055499</c:v>
                </c:pt>
                <c:pt idx="1385">
                  <c:v>87.422674772818496</c:v>
                </c:pt>
                <c:pt idx="1386">
                  <c:v>87.511695818573799</c:v>
                </c:pt>
                <c:pt idx="1387">
                  <c:v>87.612887286633907</c:v>
                </c:pt>
                <c:pt idx="1388">
                  <c:v>87.725102508137994</c:v>
                </c:pt>
                <c:pt idx="1389">
                  <c:v>87.804997259562995</c:v>
                </c:pt>
                <c:pt idx="1390">
                  <c:v>87.897268790638506</c:v>
                </c:pt>
                <c:pt idx="1391">
                  <c:v>87.956475669689695</c:v>
                </c:pt>
                <c:pt idx="1392">
                  <c:v>88.038637530778004</c:v>
                </c:pt>
                <c:pt idx="1393">
                  <c:v>88.109845160636098</c:v>
                </c:pt>
                <c:pt idx="1394">
                  <c:v>88.205216459139095</c:v>
                </c:pt>
                <c:pt idx="1395">
                  <c:v>88.285657315521306</c:v>
                </c:pt>
                <c:pt idx="1396">
                  <c:v>88.321116415026907</c:v>
                </c:pt>
                <c:pt idx="1397">
                  <c:v>88.400870788040606</c:v>
                </c:pt>
                <c:pt idx="1398">
                  <c:v>88.482144768961206</c:v>
                </c:pt>
                <c:pt idx="1399">
                  <c:v>88.548385136703303</c:v>
                </c:pt>
                <c:pt idx="1400">
                  <c:v>88.579888412243704</c:v>
                </c:pt>
                <c:pt idx="1401">
                  <c:v>88.451268294040204</c:v>
                </c:pt>
                <c:pt idx="1402">
                  <c:v>88.203058856399096</c:v>
                </c:pt>
                <c:pt idx="1403">
                  <c:v>88.039201798328904</c:v>
                </c:pt>
                <c:pt idx="1404">
                  <c:v>87.850645258616098</c:v>
                </c:pt>
                <c:pt idx="1405">
                  <c:v>87.642556951675402</c:v>
                </c:pt>
                <c:pt idx="1406">
                  <c:v>87.471669425144199</c:v>
                </c:pt>
                <c:pt idx="1407">
                  <c:v>87.308368134075593</c:v>
                </c:pt>
                <c:pt idx="1408">
                  <c:v>87.1220317576458</c:v>
                </c:pt>
                <c:pt idx="1409">
                  <c:v>86.949445490264694</c:v>
                </c:pt>
                <c:pt idx="1410">
                  <c:v>86.747928529015894</c:v>
                </c:pt>
                <c:pt idx="1411">
                  <c:v>86.580965245563405</c:v>
                </c:pt>
                <c:pt idx="1412">
                  <c:v>86.404959669348898</c:v>
                </c:pt>
                <c:pt idx="1413">
                  <c:v>86.245155972346694</c:v>
                </c:pt>
                <c:pt idx="1414">
                  <c:v>86.071445429410105</c:v>
                </c:pt>
                <c:pt idx="1415">
                  <c:v>85.892038089779405</c:v>
                </c:pt>
                <c:pt idx="1416">
                  <c:v>85.724005704682895</c:v>
                </c:pt>
                <c:pt idx="1417">
                  <c:v>85.555339942146801</c:v>
                </c:pt>
                <c:pt idx="1418">
                  <c:v>85.3999955734282</c:v>
                </c:pt>
                <c:pt idx="1419">
                  <c:v>145.874815846205</c:v>
                </c:pt>
                <c:pt idx="1420">
                  <c:v>145.81699876736999</c:v>
                </c:pt>
                <c:pt idx="1421">
                  <c:v>145.770714061185</c:v>
                </c:pt>
                <c:pt idx="1422">
                  <c:v>145.72994045961599</c:v>
                </c:pt>
                <c:pt idx="1423">
                  <c:v>145.69464092246699</c:v>
                </c:pt>
                <c:pt idx="1424">
                  <c:v>145.66482616544201</c:v>
                </c:pt>
                <c:pt idx="1425">
                  <c:v>145.638368259559</c:v>
                </c:pt>
                <c:pt idx="1426">
                  <c:v>145.617531075074</c:v>
                </c:pt>
                <c:pt idx="1427">
                  <c:v>145.60140440568401</c:v>
                </c:pt>
                <c:pt idx="1428">
                  <c:v>145.589682091307</c:v>
                </c:pt>
                <c:pt idx="1429">
                  <c:v>145.582242427258</c:v>
                </c:pt>
                <c:pt idx="1430">
                  <c:v>145.578046804179</c:v>
                </c:pt>
                <c:pt idx="1431">
                  <c:v>145.57752824686</c:v>
                </c:pt>
                <c:pt idx="1432">
                  <c:v>145.58243843092299</c:v>
                </c:pt>
                <c:pt idx="1433">
                  <c:v>145.59022819867801</c:v>
                </c:pt>
                <c:pt idx="1434">
                  <c:v>145.600802175968</c:v>
                </c:pt>
                <c:pt idx="1435">
                  <c:v>145.614202019228</c:v>
                </c:pt>
                <c:pt idx="1436">
                  <c:v>145.62901448607201</c:v>
                </c:pt>
                <c:pt idx="1437">
                  <c:v>145.64829522859401</c:v>
                </c:pt>
                <c:pt idx="1438">
                  <c:v>145.67098908647799</c:v>
                </c:pt>
                <c:pt idx="1439">
                  <c:v>145.69732107614999</c:v>
                </c:pt>
                <c:pt idx="1440">
                  <c:v>145.72620060440701</c:v>
                </c:pt>
                <c:pt idx="1441">
                  <c:v>141.63678302837201</c:v>
                </c:pt>
                <c:pt idx="1442">
                  <c:v>133.92038322679801</c:v>
                </c:pt>
                <c:pt idx="1443">
                  <c:v>126.954086719808</c:v>
                </c:pt>
                <c:pt idx="1444">
                  <c:v>120.66016660271799</c:v>
                </c:pt>
                <c:pt idx="1445">
                  <c:v>114.96399672526501</c:v>
                </c:pt>
                <c:pt idx="1446">
                  <c:v>109.804460939866</c:v>
                </c:pt>
                <c:pt idx="1447">
                  <c:v>105.124237862589</c:v>
                </c:pt>
                <c:pt idx="1448">
                  <c:v>100.873304860899</c:v>
                </c:pt>
                <c:pt idx="1449">
                  <c:v>97.005078034498297</c:v>
                </c:pt>
                <c:pt idx="1450">
                  <c:v>93.478336873952301</c:v>
                </c:pt>
                <c:pt idx="1451">
                  <c:v>90.2603639764164</c:v>
                </c:pt>
                <c:pt idx="1452">
                  <c:v>87.320146189029401</c:v>
                </c:pt>
                <c:pt idx="1453">
                  <c:v>84.630428236656101</c:v>
                </c:pt>
                <c:pt idx="1454">
                  <c:v>82.166408898861505</c:v>
                </c:pt>
                <c:pt idx="1455">
                  <c:v>79.908506161006301</c:v>
                </c:pt>
                <c:pt idx="1456">
                  <c:v>79.476210875339106</c:v>
                </c:pt>
                <c:pt idx="1457">
                  <c:v>79.602183148992395</c:v>
                </c:pt>
                <c:pt idx="1458">
                  <c:v>79.699157140885802</c:v>
                </c:pt>
                <c:pt idx="1459">
                  <c:v>79.808992333637903</c:v>
                </c:pt>
                <c:pt idx="1460">
                  <c:v>79.925920302134401</c:v>
                </c:pt>
                <c:pt idx="1461">
                  <c:v>80.024084458199795</c:v>
                </c:pt>
                <c:pt idx="1462">
                  <c:v>80.135848439175007</c:v>
                </c:pt>
                <c:pt idx="1463">
                  <c:v>80.254449844445006</c:v>
                </c:pt>
                <c:pt idx="1464">
                  <c:v>80.3505457638488</c:v>
                </c:pt>
                <c:pt idx="1465">
                  <c:v>80.456522682013201</c:v>
                </c:pt>
                <c:pt idx="1466">
                  <c:v>80.562573265710498</c:v>
                </c:pt>
                <c:pt idx="1467">
                  <c:v>80.668835900704806</c:v>
                </c:pt>
                <c:pt idx="1468">
                  <c:v>80.775280271151203</c:v>
                </c:pt>
                <c:pt idx="1469">
                  <c:v>80.881907954499098</c:v>
                </c:pt>
                <c:pt idx="1470">
                  <c:v>80.989057459380305</c:v>
                </c:pt>
                <c:pt idx="1471">
                  <c:v>81.108098210905595</c:v>
                </c:pt>
                <c:pt idx="1472">
                  <c:v>81.206699149546196</c:v>
                </c:pt>
                <c:pt idx="1473">
                  <c:v>81.316538134261094</c:v>
                </c:pt>
                <c:pt idx="1474">
                  <c:v>81.457037246148602</c:v>
                </c:pt>
                <c:pt idx="1475">
                  <c:v>81.568455518416599</c:v>
                </c:pt>
                <c:pt idx="1476">
                  <c:v>81.672679495608193</c:v>
                </c:pt>
                <c:pt idx="1477">
                  <c:v>81.789197110625494</c:v>
                </c:pt>
                <c:pt idx="1478">
                  <c:v>81.881288138640002</c:v>
                </c:pt>
                <c:pt idx="1479">
                  <c:v>82.000576191506795</c:v>
                </c:pt>
                <c:pt idx="1480">
                  <c:v>82.251871919032794</c:v>
                </c:pt>
                <c:pt idx="1481">
                  <c:v>82.546586391933602</c:v>
                </c:pt>
                <c:pt idx="1482">
                  <c:v>82.835677713349298</c:v>
                </c:pt>
                <c:pt idx="1483">
                  <c:v>83.078332077261805</c:v>
                </c:pt>
                <c:pt idx="1484">
                  <c:v>83.341654558926905</c:v>
                </c:pt>
                <c:pt idx="1485">
                  <c:v>83.601352642124397</c:v>
                </c:pt>
                <c:pt idx="1486">
                  <c:v>83.831267125043297</c:v>
                </c:pt>
                <c:pt idx="1487">
                  <c:v>84.048606238021904</c:v>
                </c:pt>
                <c:pt idx="1488">
                  <c:v>84.269613539811999</c:v>
                </c:pt>
                <c:pt idx="1489">
                  <c:v>84.483031160328196</c:v>
                </c:pt>
                <c:pt idx="1490">
                  <c:v>84.676193401307202</c:v>
                </c:pt>
                <c:pt idx="1491">
                  <c:v>84.865001385112706</c:v>
                </c:pt>
                <c:pt idx="1492">
                  <c:v>85.051245199814005</c:v>
                </c:pt>
                <c:pt idx="1493">
                  <c:v>85.238118236361899</c:v>
                </c:pt>
                <c:pt idx="1494">
                  <c:v>85.414906125124503</c:v>
                </c:pt>
                <c:pt idx="1495">
                  <c:v>85.572972632643996</c:v>
                </c:pt>
                <c:pt idx="1496">
                  <c:v>85.729852767518906</c:v>
                </c:pt>
                <c:pt idx="1497">
                  <c:v>85.896475728646706</c:v>
                </c:pt>
                <c:pt idx="1498">
                  <c:v>86.036068393573004</c:v>
                </c:pt>
                <c:pt idx="1499">
                  <c:v>86.197071326398799</c:v>
                </c:pt>
                <c:pt idx="1500">
                  <c:v>86.304321191842504</c:v>
                </c:pt>
                <c:pt idx="1501">
                  <c:v>86.432782486146493</c:v>
                </c:pt>
                <c:pt idx="1502">
                  <c:v>86.556067420713802</c:v>
                </c:pt>
                <c:pt idx="1503">
                  <c:v>86.680354981387097</c:v>
                </c:pt>
                <c:pt idx="1504">
                  <c:v>86.773232195155998</c:v>
                </c:pt>
                <c:pt idx="1505">
                  <c:v>86.890763754287804</c:v>
                </c:pt>
                <c:pt idx="1506">
                  <c:v>87.032719044198899</c:v>
                </c:pt>
                <c:pt idx="1507">
                  <c:v>87.085344469824406</c:v>
                </c:pt>
                <c:pt idx="1508">
                  <c:v>87.199324290763997</c:v>
                </c:pt>
                <c:pt idx="1509">
                  <c:v>87.272191805379506</c:v>
                </c:pt>
                <c:pt idx="1510">
                  <c:v>87.384811951617493</c:v>
                </c:pt>
                <c:pt idx="1511">
                  <c:v>87.457084794944805</c:v>
                </c:pt>
                <c:pt idx="1512">
                  <c:v>87.536126252997903</c:v>
                </c:pt>
                <c:pt idx="1513">
                  <c:v>87.6188933993935</c:v>
                </c:pt>
                <c:pt idx="1514">
                  <c:v>87.710025526248501</c:v>
                </c:pt>
                <c:pt idx="1515">
                  <c:v>87.7673216546455</c:v>
                </c:pt>
                <c:pt idx="1516">
                  <c:v>87.859592636272097</c:v>
                </c:pt>
                <c:pt idx="1517">
                  <c:v>87.898227182289602</c:v>
                </c:pt>
                <c:pt idx="1518">
                  <c:v>87.989086298521102</c:v>
                </c:pt>
                <c:pt idx="1519">
                  <c:v>88.043145331521004</c:v>
                </c:pt>
                <c:pt idx="1520">
                  <c:v>88.109891943752402</c:v>
                </c:pt>
                <c:pt idx="1521">
                  <c:v>87.915278508931607</c:v>
                </c:pt>
                <c:pt idx="1522">
                  <c:v>139.18870110904601</c:v>
                </c:pt>
                <c:pt idx="1523">
                  <c:v>139.05910435096899</c:v>
                </c:pt>
                <c:pt idx="1524">
                  <c:v>138.943195405566</c:v>
                </c:pt>
                <c:pt idx="1525">
                  <c:v>138.83491328592001</c:v>
                </c:pt>
                <c:pt idx="1526">
                  <c:v>138.73423114797001</c:v>
                </c:pt>
                <c:pt idx="1527">
                  <c:v>138.638545401557</c:v>
                </c:pt>
                <c:pt idx="1528">
                  <c:v>138.54913124678899</c:v>
                </c:pt>
                <c:pt idx="1529">
                  <c:v>138.46694598212</c:v>
                </c:pt>
                <c:pt idx="1530">
                  <c:v>138.39191025514299</c:v>
                </c:pt>
                <c:pt idx="1531">
                  <c:v>138.32294244532</c:v>
                </c:pt>
                <c:pt idx="1532">
                  <c:v>138.25801152560501</c:v>
                </c:pt>
                <c:pt idx="1533">
                  <c:v>138.19772525056499</c:v>
                </c:pt>
                <c:pt idx="1534">
                  <c:v>138.14351549469001</c:v>
                </c:pt>
                <c:pt idx="1535">
                  <c:v>138.09534216055499</c:v>
                </c:pt>
                <c:pt idx="1536">
                  <c:v>138.053042606444</c:v>
                </c:pt>
                <c:pt idx="1537">
                  <c:v>138.01440185799899</c:v>
                </c:pt>
                <c:pt idx="1538">
                  <c:v>137.97883237414999</c:v>
                </c:pt>
                <c:pt idx="1539">
                  <c:v>137.94824534435801</c:v>
                </c:pt>
                <c:pt idx="1540">
                  <c:v>137.92240679196101</c:v>
                </c:pt>
                <c:pt idx="1541">
                  <c:v>137.90116926375899</c:v>
                </c:pt>
                <c:pt idx="1542">
                  <c:v>137.88443973784501</c:v>
                </c:pt>
                <c:pt idx="1543">
                  <c:v>137.86936282882399</c:v>
                </c:pt>
                <c:pt idx="1544">
                  <c:v>137.85876896413501</c:v>
                </c:pt>
                <c:pt idx="1545">
                  <c:v>137.85196693944999</c:v>
                </c:pt>
                <c:pt idx="1546">
                  <c:v>137.84872444567401</c:v>
                </c:pt>
                <c:pt idx="1547">
                  <c:v>137.84896784111299</c:v>
                </c:pt>
                <c:pt idx="1548">
                  <c:v>137.85268530592899</c:v>
                </c:pt>
                <c:pt idx="1549">
                  <c:v>137.857939247617</c:v>
                </c:pt>
                <c:pt idx="1550">
                  <c:v>137.86665254804601</c:v>
                </c:pt>
                <c:pt idx="1551">
                  <c:v>137.87906622068701</c:v>
                </c:pt>
                <c:pt idx="1552">
                  <c:v>137.894226711036</c:v>
                </c:pt>
                <c:pt idx="1553">
                  <c:v>137.91195447843899</c:v>
                </c:pt>
                <c:pt idx="1554">
                  <c:v>137.93207287494599</c:v>
                </c:pt>
                <c:pt idx="1555">
                  <c:v>137.95402718298601</c:v>
                </c:pt>
                <c:pt idx="1556">
                  <c:v>137.97968858725801</c:v>
                </c:pt>
                <c:pt idx="1557">
                  <c:v>138.00743507208</c:v>
                </c:pt>
                <c:pt idx="1558">
                  <c:v>138.03737691599599</c:v>
                </c:pt>
                <c:pt idx="1559">
                  <c:v>138.06923357209001</c:v>
                </c:pt>
                <c:pt idx="1560">
                  <c:v>138.10276356677701</c:v>
                </c:pt>
                <c:pt idx="1561">
                  <c:v>134.273732034196</c:v>
                </c:pt>
                <c:pt idx="1562">
                  <c:v>127.03245062072899</c:v>
                </c:pt>
                <c:pt idx="1563">
                  <c:v>120.472282947549</c:v>
                </c:pt>
                <c:pt idx="1564">
                  <c:v>114.523582194516</c:v>
                </c:pt>
                <c:pt idx="1565">
                  <c:v>109.123147956682</c:v>
                </c:pt>
                <c:pt idx="1566">
                  <c:v>104.21727908522</c:v>
                </c:pt>
                <c:pt idx="1567">
                  <c:v>99.754206555680597</c:v>
                </c:pt>
                <c:pt idx="1568">
                  <c:v>95.686929968250098</c:v>
                </c:pt>
                <c:pt idx="1569">
                  <c:v>91.974288277387004</c:v>
                </c:pt>
                <c:pt idx="1570">
                  <c:v>88.582957066196201</c:v>
                </c:pt>
                <c:pt idx="1571">
                  <c:v>85.481151946892794</c:v>
                </c:pt>
                <c:pt idx="1572">
                  <c:v>82.639785405337093</c:v>
                </c:pt>
                <c:pt idx="1573">
                  <c:v>80.034884506671304</c:v>
                </c:pt>
                <c:pt idx="1574">
                  <c:v>79.357778902854903</c:v>
                </c:pt>
                <c:pt idx="1575">
                  <c:v>79.442917679730897</c:v>
                </c:pt>
                <c:pt idx="1576">
                  <c:v>79.540094741885994</c:v>
                </c:pt>
                <c:pt idx="1577">
                  <c:v>79.673687856712803</c:v>
                </c:pt>
                <c:pt idx="1578">
                  <c:v>79.773783762224895</c:v>
                </c:pt>
                <c:pt idx="1579">
                  <c:v>79.872895412265905</c:v>
                </c:pt>
                <c:pt idx="1580">
                  <c:v>79.947192546227598</c:v>
                </c:pt>
                <c:pt idx="1581">
                  <c:v>80.075808624748305</c:v>
                </c:pt>
                <c:pt idx="1582">
                  <c:v>80.186240079311602</c:v>
                </c:pt>
                <c:pt idx="1583">
                  <c:v>80.286774820932493</c:v>
                </c:pt>
                <c:pt idx="1584">
                  <c:v>80.378053493812999</c:v>
                </c:pt>
                <c:pt idx="1585">
                  <c:v>80.486890137213507</c:v>
                </c:pt>
                <c:pt idx="1586">
                  <c:v>80.585652676826896</c:v>
                </c:pt>
                <c:pt idx="1587">
                  <c:v>80.695181297572503</c:v>
                </c:pt>
                <c:pt idx="1588">
                  <c:v>80.786744615306006</c:v>
                </c:pt>
                <c:pt idx="1589">
                  <c:v>80.8894171581899</c:v>
                </c:pt>
                <c:pt idx="1590">
                  <c:v>80.988960623585797</c:v>
                </c:pt>
                <c:pt idx="1591">
                  <c:v>81.0885530874518</c:v>
                </c:pt>
                <c:pt idx="1592">
                  <c:v>81.207818075290504</c:v>
                </c:pt>
                <c:pt idx="1593">
                  <c:v>81.398506279301003</c:v>
                </c:pt>
                <c:pt idx="1594">
                  <c:v>81.697441184982907</c:v>
                </c:pt>
                <c:pt idx="1595">
                  <c:v>81.962107344945096</c:v>
                </c:pt>
                <c:pt idx="1596">
                  <c:v>82.205440541496102</c:v>
                </c:pt>
                <c:pt idx="1597">
                  <c:v>82.447015897463004</c:v>
                </c:pt>
                <c:pt idx="1598">
                  <c:v>82.6824306906922</c:v>
                </c:pt>
                <c:pt idx="1599">
                  <c:v>82.930531475990804</c:v>
                </c:pt>
                <c:pt idx="1600">
                  <c:v>83.138543262144907</c:v>
                </c:pt>
                <c:pt idx="1601">
                  <c:v>83.340331866382698</c:v>
                </c:pt>
                <c:pt idx="1602">
                  <c:v>83.536513082587106</c:v>
                </c:pt>
                <c:pt idx="1603">
                  <c:v>83.720178622692202</c:v>
                </c:pt>
                <c:pt idx="1604">
                  <c:v>83.894176068155701</c:v>
                </c:pt>
                <c:pt idx="1605">
                  <c:v>84.063937089470102</c:v>
                </c:pt>
                <c:pt idx="1606">
                  <c:v>84.228790549694196</c:v>
                </c:pt>
                <c:pt idx="1607">
                  <c:v>84.389128591194606</c:v>
                </c:pt>
                <c:pt idx="1608">
                  <c:v>84.537593628298595</c:v>
                </c:pt>
                <c:pt idx="1609">
                  <c:v>84.678634278008204</c:v>
                </c:pt>
                <c:pt idx="1610">
                  <c:v>84.815474055887194</c:v>
                </c:pt>
                <c:pt idx="1611">
                  <c:v>84.946738164736601</c:v>
                </c:pt>
                <c:pt idx="1612">
                  <c:v>85.077193797754305</c:v>
                </c:pt>
                <c:pt idx="1613">
                  <c:v>85.202382863379498</c:v>
                </c:pt>
                <c:pt idx="1614">
                  <c:v>85.3239113438581</c:v>
                </c:pt>
                <c:pt idx="1615">
                  <c:v>85.432323132314906</c:v>
                </c:pt>
                <c:pt idx="1616">
                  <c:v>85.5395722563064</c:v>
                </c:pt>
                <c:pt idx="1617">
                  <c:v>85.643537509597607</c:v>
                </c:pt>
                <c:pt idx="1618">
                  <c:v>85.744442173422001</c:v>
                </c:pt>
                <c:pt idx="1619">
                  <c:v>85.842316084646598</c:v>
                </c:pt>
                <c:pt idx="1620">
                  <c:v>85.937204314279398</c:v>
                </c:pt>
                <c:pt idx="1621">
                  <c:v>86.030042682984401</c:v>
                </c:pt>
                <c:pt idx="1622">
                  <c:v>86.142364781781197</c:v>
                </c:pt>
                <c:pt idx="1623">
                  <c:v>86.224094806905995</c:v>
                </c:pt>
                <c:pt idx="1624">
                  <c:v>86.302931336248704</c:v>
                </c:pt>
                <c:pt idx="1625">
                  <c:v>86.379470577651105</c:v>
                </c:pt>
                <c:pt idx="1626">
                  <c:v>86.454068113753806</c:v>
                </c:pt>
                <c:pt idx="1627">
                  <c:v>86.526122237465003</c:v>
                </c:pt>
                <c:pt idx="1628">
                  <c:v>86.5923787536898</c:v>
                </c:pt>
                <c:pt idx="1629">
                  <c:v>86.687824006936907</c:v>
                </c:pt>
                <c:pt idx="1630">
                  <c:v>86.7541620055556</c:v>
                </c:pt>
                <c:pt idx="1631">
                  <c:v>86.818418587608804</c:v>
                </c:pt>
                <c:pt idx="1632">
                  <c:v>86.881049159955396</c:v>
                </c:pt>
                <c:pt idx="1633">
                  <c:v>86.9421058260981</c:v>
                </c:pt>
                <c:pt idx="1634">
                  <c:v>87.000593797622201</c:v>
                </c:pt>
                <c:pt idx="1635">
                  <c:v>87.053977576921</c:v>
                </c:pt>
                <c:pt idx="1636">
                  <c:v>87.124898794663494</c:v>
                </c:pt>
                <c:pt idx="1637">
                  <c:v>87.177751043628106</c:v>
                </c:pt>
                <c:pt idx="1638">
                  <c:v>87.227957883459396</c:v>
                </c:pt>
                <c:pt idx="1639">
                  <c:v>87.276293564593104</c:v>
                </c:pt>
                <c:pt idx="1640">
                  <c:v>87.324557148888005</c:v>
                </c:pt>
                <c:pt idx="1641">
                  <c:v>87.3392984125813</c:v>
                </c:pt>
                <c:pt idx="1642">
                  <c:v>87.157361822670495</c:v>
                </c:pt>
                <c:pt idx="1643">
                  <c:v>86.978444427566103</c:v>
                </c:pt>
                <c:pt idx="1644">
                  <c:v>86.789494554442697</c:v>
                </c:pt>
                <c:pt idx="1645">
                  <c:v>86.609654697656794</c:v>
                </c:pt>
                <c:pt idx="1646">
                  <c:v>86.435470572859003</c:v>
                </c:pt>
                <c:pt idx="1647">
                  <c:v>86.273601054010697</c:v>
                </c:pt>
                <c:pt idx="1648">
                  <c:v>86.114864274757494</c:v>
                </c:pt>
                <c:pt idx="1649">
                  <c:v>85.942761439786096</c:v>
                </c:pt>
                <c:pt idx="1650">
                  <c:v>85.774278303055098</c:v>
                </c:pt>
                <c:pt idx="1651">
                  <c:v>85.607151101076695</c:v>
                </c:pt>
                <c:pt idx="1652">
                  <c:v>85.451930510591694</c:v>
                </c:pt>
                <c:pt idx="1653">
                  <c:v>85.2971131620276</c:v>
                </c:pt>
                <c:pt idx="1654">
                  <c:v>85.131470283407694</c:v>
                </c:pt>
                <c:pt idx="1655">
                  <c:v>84.970093215234797</c:v>
                </c:pt>
                <c:pt idx="1656">
                  <c:v>84.812829818595205</c:v>
                </c:pt>
                <c:pt idx="1657">
                  <c:v>84.658483146016195</c:v>
                </c:pt>
                <c:pt idx="1658">
                  <c:v>84.507385382173197</c:v>
                </c:pt>
                <c:pt idx="1659">
                  <c:v>84.354128171297901</c:v>
                </c:pt>
                <c:pt idx="1660">
                  <c:v>84.198572470495606</c:v>
                </c:pt>
                <c:pt idx="1661">
                  <c:v>84.046816405890596</c:v>
                </c:pt>
                <c:pt idx="1662">
                  <c:v>83.897729447943505</c:v>
                </c:pt>
                <c:pt idx="1663">
                  <c:v>83.751526580773003</c:v>
                </c:pt>
                <c:pt idx="1664">
                  <c:v>83.608626999043594</c:v>
                </c:pt>
                <c:pt idx="1665">
                  <c:v>83.459325468971997</c:v>
                </c:pt>
                <c:pt idx="1666">
                  <c:v>83.3112279499896</c:v>
                </c:pt>
                <c:pt idx="1667">
                  <c:v>83.166721977260295</c:v>
                </c:pt>
                <c:pt idx="1668">
                  <c:v>83.024497646825495</c:v>
                </c:pt>
                <c:pt idx="1669">
                  <c:v>82.884816025614299</c:v>
                </c:pt>
                <c:pt idx="1670">
                  <c:v>82.749730661135203</c:v>
                </c:pt>
                <c:pt idx="1671">
                  <c:v>82.604496602284897</c:v>
                </c:pt>
                <c:pt idx="1672">
                  <c:v>82.462194837660903</c:v>
                </c:pt>
                <c:pt idx="1673">
                  <c:v>82.323840953023407</c:v>
                </c:pt>
                <c:pt idx="1674">
                  <c:v>82.191816741426393</c:v>
                </c:pt>
                <c:pt idx="1675">
                  <c:v>82.059490688886001</c:v>
                </c:pt>
                <c:pt idx="1676">
                  <c:v>81.930615628984597</c:v>
                </c:pt>
                <c:pt idx="1677">
                  <c:v>81.805398427232703</c:v>
                </c:pt>
                <c:pt idx="1678">
                  <c:v>81.690424670282994</c:v>
                </c:pt>
                <c:pt idx="1679">
                  <c:v>81.561647920209495</c:v>
                </c:pt>
                <c:pt idx="1680">
                  <c:v>81.424412014138895</c:v>
                </c:pt>
                <c:pt idx="1681">
                  <c:v>81.131945324956007</c:v>
                </c:pt>
                <c:pt idx="1682">
                  <c:v>80.815983476373006</c:v>
                </c:pt>
                <c:pt idx="1683">
                  <c:v>80.541272435616406</c:v>
                </c:pt>
                <c:pt idx="1684">
                  <c:v>80.293437449912005</c:v>
                </c:pt>
                <c:pt idx="1685">
                  <c:v>80.058494475929393</c:v>
                </c:pt>
                <c:pt idx="1686">
                  <c:v>79.833770667428496</c:v>
                </c:pt>
                <c:pt idx="1687">
                  <c:v>79.629616640876804</c:v>
                </c:pt>
                <c:pt idx="1688">
                  <c:v>79.439449124729407</c:v>
                </c:pt>
                <c:pt idx="1689">
                  <c:v>79.264874885476402</c:v>
                </c:pt>
                <c:pt idx="1690">
                  <c:v>79.087171215724496</c:v>
                </c:pt>
                <c:pt idx="1691">
                  <c:v>78.925956819423106</c:v>
                </c:pt>
                <c:pt idx="1692">
                  <c:v>78.9866451890842</c:v>
                </c:pt>
                <c:pt idx="1693">
                  <c:v>79.07155534959</c:v>
                </c:pt>
                <c:pt idx="1694">
                  <c:v>79.171265859804905</c:v>
                </c:pt>
                <c:pt idx="1695">
                  <c:v>79.265494424597094</c:v>
                </c:pt>
                <c:pt idx="1696">
                  <c:v>79.350584986217697</c:v>
                </c:pt>
                <c:pt idx="1697">
                  <c:v>79.443851931972802</c:v>
                </c:pt>
                <c:pt idx="1698">
                  <c:v>79.530741520528295</c:v>
                </c:pt>
                <c:pt idx="1699">
                  <c:v>79.617370484415702</c:v>
                </c:pt>
                <c:pt idx="1700">
                  <c:v>79.704115324527905</c:v>
                </c:pt>
                <c:pt idx="1701">
                  <c:v>79.790909607659202</c:v>
                </c:pt>
                <c:pt idx="1702">
                  <c:v>79.877734900742496</c:v>
                </c:pt>
                <c:pt idx="1703">
                  <c:v>79.963593926955994</c:v>
                </c:pt>
                <c:pt idx="1704">
                  <c:v>80.049163889464495</c:v>
                </c:pt>
                <c:pt idx="1705">
                  <c:v>80.140111835393</c:v>
                </c:pt>
                <c:pt idx="1706">
                  <c:v>80.225192858106098</c:v>
                </c:pt>
                <c:pt idx="1707">
                  <c:v>80.308350194510695</c:v>
                </c:pt>
                <c:pt idx="1708">
                  <c:v>80.391469226035895</c:v>
                </c:pt>
                <c:pt idx="1709">
                  <c:v>80.474511682484405</c:v>
                </c:pt>
                <c:pt idx="1710">
                  <c:v>80.557504601153795</c:v>
                </c:pt>
                <c:pt idx="1711">
                  <c:v>80.644373778403406</c:v>
                </c:pt>
                <c:pt idx="1712">
                  <c:v>80.732917763929805</c:v>
                </c:pt>
                <c:pt idx="1713">
                  <c:v>80.821034798320099</c:v>
                </c:pt>
                <c:pt idx="1714">
                  <c:v>80.936751425661299</c:v>
                </c:pt>
                <c:pt idx="1715">
                  <c:v>81.027908918573601</c:v>
                </c:pt>
                <c:pt idx="1716">
                  <c:v>81.112967891570705</c:v>
                </c:pt>
                <c:pt idx="1717">
                  <c:v>81.197912004426996</c:v>
                </c:pt>
                <c:pt idx="1718">
                  <c:v>81.282565280429495</c:v>
                </c:pt>
                <c:pt idx="1719">
                  <c:v>81.368741128332402</c:v>
                </c:pt>
                <c:pt idx="1720">
                  <c:v>81.454549148576106</c:v>
                </c:pt>
                <c:pt idx="1721">
                  <c:v>81.541085412316406</c:v>
                </c:pt>
                <c:pt idx="1722">
                  <c:v>81.627651779742493</c:v>
                </c:pt>
                <c:pt idx="1723">
                  <c:v>81.714684342834204</c:v>
                </c:pt>
                <c:pt idx="1724">
                  <c:v>81.801908788270893</c:v>
                </c:pt>
                <c:pt idx="1725">
                  <c:v>81.984042864798397</c:v>
                </c:pt>
                <c:pt idx="1726">
                  <c:v>82.1416396665159</c:v>
                </c:pt>
                <c:pt idx="1727">
                  <c:v>82.287470318339302</c:v>
                </c:pt>
                <c:pt idx="1728">
                  <c:v>82.4259471541111</c:v>
                </c:pt>
                <c:pt idx="1729">
                  <c:v>82.560785623241401</c:v>
                </c:pt>
                <c:pt idx="1730">
                  <c:v>82.695741976752998</c:v>
                </c:pt>
                <c:pt idx="1731">
                  <c:v>82.830782740654996</c:v>
                </c:pt>
                <c:pt idx="1732">
                  <c:v>82.966177443830603</c:v>
                </c:pt>
                <c:pt idx="1733">
                  <c:v>83.102233685766393</c:v>
                </c:pt>
                <c:pt idx="1734">
                  <c:v>83.240893003711406</c:v>
                </c:pt>
                <c:pt idx="1735">
                  <c:v>83.382410239534494</c:v>
                </c:pt>
                <c:pt idx="1736">
                  <c:v>83.526230846561901</c:v>
                </c:pt>
                <c:pt idx="1737">
                  <c:v>83.6802168870298</c:v>
                </c:pt>
                <c:pt idx="1738">
                  <c:v>83.840686965682707</c:v>
                </c:pt>
                <c:pt idx="1739">
                  <c:v>84.020246419950595</c:v>
                </c:pt>
                <c:pt idx="1740">
                  <c:v>84.291730146792403</c:v>
                </c:pt>
                <c:pt idx="1741">
                  <c:v>84.784076634088706</c:v>
                </c:pt>
                <c:pt idx="1742">
                  <c:v>84.939207430620698</c:v>
                </c:pt>
                <c:pt idx="1743">
                  <c:v>85.056767867730997</c:v>
                </c:pt>
                <c:pt idx="1744">
                  <c:v>85.169876352634205</c:v>
                </c:pt>
                <c:pt idx="1745">
                  <c:v>85.278684430615698</c:v>
                </c:pt>
                <c:pt idx="1746">
                  <c:v>85.379091920779501</c:v>
                </c:pt>
                <c:pt idx="1747">
                  <c:v>85.475893903793803</c:v>
                </c:pt>
                <c:pt idx="1748">
                  <c:v>85.569724895935494</c:v>
                </c:pt>
                <c:pt idx="1749">
                  <c:v>85.661097245857405</c:v>
                </c:pt>
                <c:pt idx="1750">
                  <c:v>85.749893598704901</c:v>
                </c:pt>
                <c:pt idx="1751">
                  <c:v>85.837152525998803</c:v>
                </c:pt>
                <c:pt idx="1752">
                  <c:v>85.922816123664404</c:v>
                </c:pt>
                <c:pt idx="1753">
                  <c:v>86.017779030389406</c:v>
                </c:pt>
                <c:pt idx="1754">
                  <c:v>86.102516975998995</c:v>
                </c:pt>
                <c:pt idx="1755">
                  <c:v>86.178537351556201</c:v>
                </c:pt>
                <c:pt idx="1756">
                  <c:v>86.249130811135203</c:v>
                </c:pt>
                <c:pt idx="1757">
                  <c:v>86.317348203452099</c:v>
                </c:pt>
                <c:pt idx="1758">
                  <c:v>86.383542491526001</c:v>
                </c:pt>
                <c:pt idx="1759">
                  <c:v>86.4478288842582</c:v>
                </c:pt>
                <c:pt idx="1760">
                  <c:v>86.510385241481103</c:v>
                </c:pt>
                <c:pt idx="1761">
                  <c:v>86.514053096426494</c:v>
                </c:pt>
                <c:pt idx="1762">
                  <c:v>86.357618381581403</c:v>
                </c:pt>
                <c:pt idx="1763">
                  <c:v>86.205920809265294</c:v>
                </c:pt>
                <c:pt idx="1764">
                  <c:v>86.053997376027198</c:v>
                </c:pt>
                <c:pt idx="1765">
                  <c:v>85.900763640044801</c:v>
                </c:pt>
                <c:pt idx="1766">
                  <c:v>85.751877938436607</c:v>
                </c:pt>
                <c:pt idx="1767">
                  <c:v>85.606001730672304</c:v>
                </c:pt>
                <c:pt idx="1768">
                  <c:v>85.4633721245537</c:v>
                </c:pt>
                <c:pt idx="1769">
                  <c:v>85.323394554594501</c:v>
                </c:pt>
                <c:pt idx="1770">
                  <c:v>85.178970976647605</c:v>
                </c:pt>
                <c:pt idx="1771">
                  <c:v>85.035289351276703</c:v>
                </c:pt>
                <c:pt idx="1772">
                  <c:v>84.893856947923595</c:v>
                </c:pt>
                <c:pt idx="1773">
                  <c:v>84.754751862839498</c:v>
                </c:pt>
                <c:pt idx="1774">
                  <c:v>84.617966742220702</c:v>
                </c:pt>
                <c:pt idx="1775">
                  <c:v>84.483397632522795</c:v>
                </c:pt>
                <c:pt idx="1776">
                  <c:v>84.344774126342799</c:v>
                </c:pt>
                <c:pt idx="1777">
                  <c:v>84.205603919302106</c:v>
                </c:pt>
                <c:pt idx="1778">
                  <c:v>84.068418205100102</c:v>
                </c:pt>
                <c:pt idx="1779">
                  <c:v>83.933358197496204</c:v>
                </c:pt>
                <c:pt idx="1780">
                  <c:v>83.800441992375895</c:v>
                </c:pt>
                <c:pt idx="1781">
                  <c:v>83.669558675276207</c:v>
                </c:pt>
                <c:pt idx="1782">
                  <c:v>83.538430599237401</c:v>
                </c:pt>
                <c:pt idx="1783">
                  <c:v>83.401913470169802</c:v>
                </c:pt>
                <c:pt idx="1784">
                  <c:v>83.268389750719194</c:v>
                </c:pt>
                <c:pt idx="1785">
                  <c:v>83.1369021402664</c:v>
                </c:pt>
                <c:pt idx="1786">
                  <c:v>83.007225277411806</c:v>
                </c:pt>
                <c:pt idx="1787">
                  <c:v>82.879432020171805</c:v>
                </c:pt>
                <c:pt idx="1788">
                  <c:v>82.754605367017206</c:v>
                </c:pt>
                <c:pt idx="1789">
                  <c:v>82.621302520244498</c:v>
                </c:pt>
                <c:pt idx="1790">
                  <c:v>82.491308831606801</c:v>
                </c:pt>
                <c:pt idx="1791">
                  <c:v>82.362692673593202</c:v>
                </c:pt>
                <c:pt idx="1792">
                  <c:v>82.235970208777005</c:v>
                </c:pt>
                <c:pt idx="1793">
                  <c:v>82.110988267489205</c:v>
                </c:pt>
                <c:pt idx="1794">
                  <c:v>81.987609260915903</c:v>
                </c:pt>
                <c:pt idx="1795">
                  <c:v>81.871432697927006</c:v>
                </c:pt>
                <c:pt idx="1796">
                  <c:v>81.735987595184696</c:v>
                </c:pt>
                <c:pt idx="1797">
                  <c:v>81.609562474392305</c:v>
                </c:pt>
                <c:pt idx="1798">
                  <c:v>81.485030969173806</c:v>
                </c:pt>
                <c:pt idx="1799">
                  <c:v>81.362234132209807</c:v>
                </c:pt>
                <c:pt idx="1800">
                  <c:v>81.241147848299306</c:v>
                </c:pt>
                <c:pt idx="1801">
                  <c:v>81.006987239397702</c:v>
                </c:pt>
                <c:pt idx="1802">
                  <c:v>80.6666235708106</c:v>
                </c:pt>
                <c:pt idx="1803">
                  <c:v>80.382226392930704</c:v>
                </c:pt>
                <c:pt idx="1804">
                  <c:v>80.122025312058298</c:v>
                </c:pt>
                <c:pt idx="1805">
                  <c:v>79.868308007111395</c:v>
                </c:pt>
                <c:pt idx="1806">
                  <c:v>79.632672417242205</c:v>
                </c:pt>
                <c:pt idx="1807">
                  <c:v>79.414266525645104</c:v>
                </c:pt>
                <c:pt idx="1808">
                  <c:v>79.200511348038006</c:v>
                </c:pt>
                <c:pt idx="1809">
                  <c:v>78.995023524143903</c:v>
                </c:pt>
                <c:pt idx="1810">
                  <c:v>78.872202070132204</c:v>
                </c:pt>
                <c:pt idx="1811">
                  <c:v>78.956369328500102</c:v>
                </c:pt>
                <c:pt idx="1812">
                  <c:v>79.038948152734903</c:v>
                </c:pt>
                <c:pt idx="1813">
                  <c:v>79.119376354131205</c:v>
                </c:pt>
                <c:pt idx="1814">
                  <c:v>79.200971165297503</c:v>
                </c:pt>
                <c:pt idx="1815">
                  <c:v>79.280387451602294</c:v>
                </c:pt>
                <c:pt idx="1816">
                  <c:v>79.360247424118796</c:v>
                </c:pt>
                <c:pt idx="1817">
                  <c:v>79.433898080135904</c:v>
                </c:pt>
                <c:pt idx="1818">
                  <c:v>79.508778457559401</c:v>
                </c:pt>
                <c:pt idx="1819">
                  <c:v>79.583856940531206</c:v>
                </c:pt>
                <c:pt idx="1820">
                  <c:v>79.659044716198807</c:v>
                </c:pt>
                <c:pt idx="1821">
                  <c:v>79.734186227187394</c:v>
                </c:pt>
                <c:pt idx="1822">
                  <c:v>79.8104799937026</c:v>
                </c:pt>
                <c:pt idx="1823">
                  <c:v>79.886808323597293</c:v>
                </c:pt>
                <c:pt idx="1824">
                  <c:v>79.963680272349606</c:v>
                </c:pt>
                <c:pt idx="1825">
                  <c:v>80.0390132366296</c:v>
                </c:pt>
                <c:pt idx="1826">
                  <c:v>80.114975572997395</c:v>
                </c:pt>
                <c:pt idx="1827">
                  <c:v>80.191027453935206</c:v>
                </c:pt>
                <c:pt idx="1828">
                  <c:v>80.261908826410703</c:v>
                </c:pt>
                <c:pt idx="1829">
                  <c:v>80.335130924489604</c:v>
                </c:pt>
                <c:pt idx="1830">
                  <c:v>80.408918550427998</c:v>
                </c:pt>
                <c:pt idx="1831">
                  <c:v>80.491114747131903</c:v>
                </c:pt>
                <c:pt idx="1832">
                  <c:v>80.582250318293902</c:v>
                </c:pt>
                <c:pt idx="1833">
                  <c:v>80.667186792651094</c:v>
                </c:pt>
                <c:pt idx="1834">
                  <c:v>80.751533979092699</c:v>
                </c:pt>
                <c:pt idx="1835">
                  <c:v>80.834400970569106</c:v>
                </c:pt>
                <c:pt idx="1836">
                  <c:v>80.917975097185703</c:v>
                </c:pt>
                <c:pt idx="1837">
                  <c:v>81.001684947815093</c:v>
                </c:pt>
                <c:pt idx="1838">
                  <c:v>81.0812543235795</c:v>
                </c:pt>
                <c:pt idx="1839">
                  <c:v>81.159066620676398</c:v>
                </c:pt>
                <c:pt idx="1840">
                  <c:v>81.236131917550495</c:v>
                </c:pt>
                <c:pt idx="1841">
                  <c:v>81.313196601379204</c:v>
                </c:pt>
                <c:pt idx="1842">
                  <c:v>81.390125392536902</c:v>
                </c:pt>
                <c:pt idx="1843">
                  <c:v>81.4673163695618</c:v>
                </c:pt>
                <c:pt idx="1844">
                  <c:v>81.544320867883997</c:v>
                </c:pt>
                <c:pt idx="1845">
                  <c:v>81.621479865603305</c:v>
                </c:pt>
                <c:pt idx="1846">
                  <c:v>81.698737191004199</c:v>
                </c:pt>
                <c:pt idx="1847">
                  <c:v>81.861889747344804</c:v>
                </c:pt>
                <c:pt idx="1848">
                  <c:v>82.063620050622703</c:v>
                </c:pt>
                <c:pt idx="1849">
                  <c:v>82.257448487571594</c:v>
                </c:pt>
                <c:pt idx="1850">
                  <c:v>82.445338751172102</c:v>
                </c:pt>
                <c:pt idx="1851">
                  <c:v>82.628990152579306</c:v>
                </c:pt>
                <c:pt idx="1852">
                  <c:v>82.809376331059198</c:v>
                </c:pt>
                <c:pt idx="1853">
                  <c:v>82.987983717845296</c:v>
                </c:pt>
                <c:pt idx="1854">
                  <c:v>83.149923862470899</c:v>
                </c:pt>
                <c:pt idx="1855">
                  <c:v>83.259545571474703</c:v>
                </c:pt>
                <c:pt idx="1856">
                  <c:v>83.438424488069501</c:v>
                </c:pt>
                <c:pt idx="1857">
                  <c:v>83.560391395050402</c:v>
                </c:pt>
                <c:pt idx="1858">
                  <c:v>83.707777241447005</c:v>
                </c:pt>
                <c:pt idx="1859">
                  <c:v>83.821404152050505</c:v>
                </c:pt>
                <c:pt idx="1860">
                  <c:v>83.984341382073495</c:v>
                </c:pt>
                <c:pt idx="1861">
                  <c:v>84.104207903282003</c:v>
                </c:pt>
                <c:pt idx="1862">
                  <c:v>84.222964280540495</c:v>
                </c:pt>
                <c:pt idx="1863">
                  <c:v>84.337932496227097</c:v>
                </c:pt>
                <c:pt idx="1864">
                  <c:v>84.447350866855302</c:v>
                </c:pt>
                <c:pt idx="1865">
                  <c:v>84.547892425835101</c:v>
                </c:pt>
                <c:pt idx="1866">
                  <c:v>84.646488229507796</c:v>
                </c:pt>
                <c:pt idx="1867">
                  <c:v>84.7421920356133</c:v>
                </c:pt>
                <c:pt idx="1868">
                  <c:v>84.8350679427991</c:v>
                </c:pt>
                <c:pt idx="1869">
                  <c:v>84.925290066991806</c:v>
                </c:pt>
                <c:pt idx="1870">
                  <c:v>85.012915678753998</c:v>
                </c:pt>
                <c:pt idx="1871">
                  <c:v>85.098008003149005</c:v>
                </c:pt>
                <c:pt idx="1872">
                  <c:v>85.180659945282898</c:v>
                </c:pt>
                <c:pt idx="1873">
                  <c:v>85.2609596441024</c:v>
                </c:pt>
                <c:pt idx="1874">
                  <c:v>85.3381948398156</c:v>
                </c:pt>
                <c:pt idx="1875">
                  <c:v>85.406687940492304</c:v>
                </c:pt>
                <c:pt idx="1876">
                  <c:v>85.475416129574697</c:v>
                </c:pt>
                <c:pt idx="1877">
                  <c:v>85.542377815903507</c:v>
                </c:pt>
                <c:pt idx="1878">
                  <c:v>85.607486803057</c:v>
                </c:pt>
                <c:pt idx="1879">
                  <c:v>85.670794751989007</c:v>
                </c:pt>
                <c:pt idx="1880">
                  <c:v>85.7323532795549</c:v>
                </c:pt>
                <c:pt idx="1881">
                  <c:v>85.692262988201904</c:v>
                </c:pt>
                <c:pt idx="1882">
                  <c:v>85.551033318981695</c:v>
                </c:pt>
                <c:pt idx="1883">
                  <c:v>85.413019774718094</c:v>
                </c:pt>
                <c:pt idx="1884">
                  <c:v>85.278574597191493</c:v>
                </c:pt>
                <c:pt idx="1885">
                  <c:v>85.135883782899896</c:v>
                </c:pt>
                <c:pt idx="1886">
                  <c:v>84.997353866853501</c:v>
                </c:pt>
                <c:pt idx="1887">
                  <c:v>84.8611023882209</c:v>
                </c:pt>
                <c:pt idx="1888">
                  <c:v>84.727333093523299</c:v>
                </c:pt>
                <c:pt idx="1889">
                  <c:v>84.595680532592894</c:v>
                </c:pt>
                <c:pt idx="1890">
                  <c:v>84.466236616234397</c:v>
                </c:pt>
                <c:pt idx="1891">
                  <c:v>84.331836602192993</c:v>
                </c:pt>
                <c:pt idx="1892">
                  <c:v>84.1977829961033</c:v>
                </c:pt>
                <c:pt idx="1893">
                  <c:v>84.065644158124002</c:v>
                </c:pt>
                <c:pt idx="1894">
                  <c:v>83.935534195028595</c:v>
                </c:pt>
                <c:pt idx="1895">
                  <c:v>83.807369759715399</c:v>
                </c:pt>
                <c:pt idx="1896">
                  <c:v>83.6810955312462</c:v>
                </c:pt>
                <c:pt idx="1897">
                  <c:v>83.559543207282999</c:v>
                </c:pt>
                <c:pt idx="1898">
                  <c:v>83.4234726679326</c:v>
                </c:pt>
                <c:pt idx="1899">
                  <c:v>83.294335890552404</c:v>
                </c:pt>
                <c:pt idx="1900">
                  <c:v>83.167053809711106</c:v>
                </c:pt>
                <c:pt idx="1901">
                  <c:v>83.041449493617804</c:v>
                </c:pt>
                <c:pt idx="1902">
                  <c:v>82.917567658857806</c:v>
                </c:pt>
                <c:pt idx="1903">
                  <c:v>82.795424640334303</c:v>
                </c:pt>
                <c:pt idx="1904">
                  <c:v>82.671201316338198</c:v>
                </c:pt>
                <c:pt idx="1905">
                  <c:v>82.543711584456503</c:v>
                </c:pt>
                <c:pt idx="1906">
                  <c:v>82.418596702844994</c:v>
                </c:pt>
                <c:pt idx="1907">
                  <c:v>82.295223906962804</c:v>
                </c:pt>
                <c:pt idx="1908">
                  <c:v>82.173521164108806</c:v>
                </c:pt>
                <c:pt idx="1909">
                  <c:v>82.053353701043307</c:v>
                </c:pt>
                <c:pt idx="1910">
                  <c:v>81.934772715605902</c:v>
                </c:pt>
                <c:pt idx="1911">
                  <c:v>81.813392561662496</c:v>
                </c:pt>
                <c:pt idx="1912">
                  <c:v>81.689424327222696</c:v>
                </c:pt>
                <c:pt idx="1913">
                  <c:v>81.567660071005307</c:v>
                </c:pt>
                <c:pt idx="1914">
                  <c:v>81.447670626381097</c:v>
                </c:pt>
                <c:pt idx="1915">
                  <c:v>81.329271614917303</c:v>
                </c:pt>
                <c:pt idx="1916">
                  <c:v>81.212449699746401</c:v>
                </c:pt>
                <c:pt idx="1917">
                  <c:v>81.097078395547399</c:v>
                </c:pt>
                <c:pt idx="1918">
                  <c:v>80.979941606960693</c:v>
                </c:pt>
                <c:pt idx="1919">
                  <c:v>80.858843185284996</c:v>
                </c:pt>
                <c:pt idx="1920">
                  <c:v>80.739903312100907</c:v>
                </c:pt>
                <c:pt idx="1921">
                  <c:v>80.383154333654801</c:v>
                </c:pt>
                <c:pt idx="1922">
                  <c:v>80.061059091083607</c:v>
                </c:pt>
                <c:pt idx="1923">
                  <c:v>79.7654195402244</c:v>
                </c:pt>
                <c:pt idx="1924">
                  <c:v>79.494576190820396</c:v>
                </c:pt>
                <c:pt idx="1925">
                  <c:v>79.236032323102705</c:v>
                </c:pt>
                <c:pt idx="1926">
                  <c:v>78.981569617237</c:v>
                </c:pt>
                <c:pt idx="1927">
                  <c:v>78.743586675944798</c:v>
                </c:pt>
                <c:pt idx="1928">
                  <c:v>78.580716695998603</c:v>
                </c:pt>
                <c:pt idx="1929">
                  <c:v>78.650426699401294</c:v>
                </c:pt>
                <c:pt idx="1930">
                  <c:v>78.722651397030802</c:v>
                </c:pt>
                <c:pt idx="1931">
                  <c:v>78.792126507608998</c:v>
                </c:pt>
                <c:pt idx="1932">
                  <c:v>78.861214665728497</c:v>
                </c:pt>
                <c:pt idx="1933">
                  <c:v>78.928194984512899</c:v>
                </c:pt>
                <c:pt idx="1934">
                  <c:v>78.996926543447699</c:v>
                </c:pt>
                <c:pt idx="1935">
                  <c:v>79.065295915205098</c:v>
                </c:pt>
                <c:pt idx="1936">
                  <c:v>79.133440085617195</c:v>
                </c:pt>
                <c:pt idx="1937">
                  <c:v>79.201442341702403</c:v>
                </c:pt>
                <c:pt idx="1938">
                  <c:v>79.269461213449006</c:v>
                </c:pt>
                <c:pt idx="1939">
                  <c:v>79.339283398655397</c:v>
                </c:pt>
                <c:pt idx="1940">
                  <c:v>79.403262056706296</c:v>
                </c:pt>
                <c:pt idx="1941">
                  <c:v>79.469551527958899</c:v>
                </c:pt>
                <c:pt idx="1942">
                  <c:v>79.538267610826395</c:v>
                </c:pt>
                <c:pt idx="1943">
                  <c:v>79.609661821367695</c:v>
                </c:pt>
                <c:pt idx="1944">
                  <c:v>79.683730019030307</c:v>
                </c:pt>
                <c:pt idx="1945">
                  <c:v>79.758754108974898</c:v>
                </c:pt>
                <c:pt idx="1946">
                  <c:v>79.834185380257793</c:v>
                </c:pt>
                <c:pt idx="1947">
                  <c:v>79.9084335367302</c:v>
                </c:pt>
                <c:pt idx="1948">
                  <c:v>79.981470296640495</c:v>
                </c:pt>
                <c:pt idx="1949">
                  <c:v>80.053131807861604</c:v>
                </c:pt>
                <c:pt idx="1950">
                  <c:v>80.123280247659295</c:v>
                </c:pt>
                <c:pt idx="1951">
                  <c:v>80.195148519915605</c:v>
                </c:pt>
                <c:pt idx="1952">
                  <c:v>80.2628477418871</c:v>
                </c:pt>
                <c:pt idx="1953">
                  <c:v>80.329500551996503</c:v>
                </c:pt>
                <c:pt idx="1954">
                  <c:v>80.396176140715795</c:v>
                </c:pt>
                <c:pt idx="1955">
                  <c:v>80.462757874510899</c:v>
                </c:pt>
                <c:pt idx="1956">
                  <c:v>80.529231788708401</c:v>
                </c:pt>
                <c:pt idx="1957">
                  <c:v>80.595644748718797</c:v>
                </c:pt>
                <c:pt idx="1958">
                  <c:v>80.662008029046703</c:v>
                </c:pt>
                <c:pt idx="1959">
                  <c:v>80.728386348862102</c:v>
                </c:pt>
                <c:pt idx="1960">
                  <c:v>80.7947952146544</c:v>
                </c:pt>
                <c:pt idx="1961">
                  <c:v>80.861275658873396</c:v>
                </c:pt>
                <c:pt idx="1962">
                  <c:v>80.927815849804404</c:v>
                </c:pt>
                <c:pt idx="1963">
                  <c:v>80.994429260126793</c:v>
                </c:pt>
                <c:pt idx="1964">
                  <c:v>81.061333403355405</c:v>
                </c:pt>
                <c:pt idx="1965">
                  <c:v>81.122645392521704</c:v>
                </c:pt>
                <c:pt idx="1966">
                  <c:v>81.185743734842703</c:v>
                </c:pt>
                <c:pt idx="1967">
                  <c:v>81.249006272160798</c:v>
                </c:pt>
                <c:pt idx="1968">
                  <c:v>81.312379077835203</c:v>
                </c:pt>
                <c:pt idx="1969">
                  <c:v>81.375837079172996</c:v>
                </c:pt>
                <c:pt idx="1970">
                  <c:v>81.445346122578997</c:v>
                </c:pt>
                <c:pt idx="1971">
                  <c:v>81.506860170411699</c:v>
                </c:pt>
                <c:pt idx="1972">
                  <c:v>81.565300035193502</c:v>
                </c:pt>
                <c:pt idx="1973">
                  <c:v>81.619605243924198</c:v>
                </c:pt>
                <c:pt idx="1974">
                  <c:v>81.671049695137697</c:v>
                </c:pt>
                <c:pt idx="1975">
                  <c:v>81.720269246585005</c:v>
                </c:pt>
                <c:pt idx="1976">
                  <c:v>81.767595741075496</c:v>
                </c:pt>
                <c:pt idx="1977">
                  <c:v>81.813345286451494</c:v>
                </c:pt>
                <c:pt idx="1978">
                  <c:v>81.857897882071299</c:v>
                </c:pt>
                <c:pt idx="1979">
                  <c:v>81.901691631096497</c:v>
                </c:pt>
                <c:pt idx="1980">
                  <c:v>81.945164742528206</c:v>
                </c:pt>
                <c:pt idx="1981">
                  <c:v>81.988469780276304</c:v>
                </c:pt>
                <c:pt idx="1982">
                  <c:v>82.031807197187902</c:v>
                </c:pt>
                <c:pt idx="1983">
                  <c:v>82.075282786467099</c:v>
                </c:pt>
                <c:pt idx="1984">
                  <c:v>82.118997183093001</c:v>
                </c:pt>
                <c:pt idx="1985">
                  <c:v>82.163070150185604</c:v>
                </c:pt>
                <c:pt idx="1986">
                  <c:v>82.207611326641</c:v>
                </c:pt>
                <c:pt idx="1987">
                  <c:v>82.253034041165293</c:v>
                </c:pt>
                <c:pt idx="1988">
                  <c:v>82.299385694629393</c:v>
                </c:pt>
                <c:pt idx="1989">
                  <c:v>82.346700198675094</c:v>
                </c:pt>
                <c:pt idx="1990">
                  <c:v>82.395021930763804</c:v>
                </c:pt>
                <c:pt idx="1991">
                  <c:v>82.444435635155699</c:v>
                </c:pt>
                <c:pt idx="1992">
                  <c:v>82.494857627293499</c:v>
                </c:pt>
                <c:pt idx="1993">
                  <c:v>82.546429392386202</c:v>
                </c:pt>
                <c:pt idx="1994">
                  <c:v>82.599110264929607</c:v>
                </c:pt>
                <c:pt idx="1995">
                  <c:v>82.652912018451602</c:v>
                </c:pt>
                <c:pt idx="1996">
                  <c:v>82.707833667702303</c:v>
                </c:pt>
                <c:pt idx="1997">
                  <c:v>82.764076705175398</c:v>
                </c:pt>
                <c:pt idx="1998">
                  <c:v>82.821608762632593</c:v>
                </c:pt>
                <c:pt idx="1999">
                  <c:v>82.880510789054995</c:v>
                </c:pt>
                <c:pt idx="2000">
                  <c:v>82.940680148709404</c:v>
                </c:pt>
                <c:pt idx="2001">
                  <c:v>83.0023472078461</c:v>
                </c:pt>
                <c:pt idx="2002">
                  <c:v>83.070384295980901</c:v>
                </c:pt>
                <c:pt idx="2003">
                  <c:v>83.151698897276304</c:v>
                </c:pt>
                <c:pt idx="2004">
                  <c:v>83.247127738560707</c:v>
                </c:pt>
                <c:pt idx="2005">
                  <c:v>83.354884145127997</c:v>
                </c:pt>
                <c:pt idx="2006">
                  <c:v>83.472362957021502</c:v>
                </c:pt>
                <c:pt idx="2007">
                  <c:v>83.596930578368998</c:v>
                </c:pt>
                <c:pt idx="2008">
                  <c:v>83.726563462767501</c:v>
                </c:pt>
                <c:pt idx="2009">
                  <c:v>83.728348565291597</c:v>
                </c:pt>
                <c:pt idx="2010">
                  <c:v>83.606308904831494</c:v>
                </c:pt>
                <c:pt idx="2011">
                  <c:v>83.480748735307699</c:v>
                </c:pt>
                <c:pt idx="2012">
                  <c:v>83.354757581919699</c:v>
                </c:pt>
                <c:pt idx="2013">
                  <c:v>83.231382070660899</c:v>
                </c:pt>
                <c:pt idx="2014">
                  <c:v>83.109822342726105</c:v>
                </c:pt>
                <c:pt idx="2015">
                  <c:v>82.989923159065697</c:v>
                </c:pt>
                <c:pt idx="2016">
                  <c:v>82.871736736715903</c:v>
                </c:pt>
                <c:pt idx="2017">
                  <c:v>82.755262434021205</c:v>
                </c:pt>
                <c:pt idx="2018">
                  <c:v>82.633748864471897</c:v>
                </c:pt>
                <c:pt idx="2019">
                  <c:v>82.512825439628998</c:v>
                </c:pt>
                <c:pt idx="2020">
                  <c:v>82.393673194933299</c:v>
                </c:pt>
                <c:pt idx="2021">
                  <c:v>82.2762029126567</c:v>
                </c:pt>
                <c:pt idx="2022">
                  <c:v>82.160349264051703</c:v>
                </c:pt>
                <c:pt idx="2023">
                  <c:v>82.045966860083198</c:v>
                </c:pt>
                <c:pt idx="2024">
                  <c:v>81.933033379080101</c:v>
                </c:pt>
                <c:pt idx="2025">
                  <c:v>81.817190854235207</c:v>
                </c:pt>
                <c:pt idx="2026">
                  <c:v>81.699362609306306</c:v>
                </c:pt>
                <c:pt idx="2027">
                  <c:v>81.583272401398602</c:v>
                </c:pt>
                <c:pt idx="2028">
                  <c:v>81.468830395673805</c:v>
                </c:pt>
                <c:pt idx="2029">
                  <c:v>81.355850144621897</c:v>
                </c:pt>
                <c:pt idx="2030">
                  <c:v>81.244280744320207</c:v>
                </c:pt>
                <c:pt idx="2031">
                  <c:v>81.134107538675593</c:v>
                </c:pt>
                <c:pt idx="2032">
                  <c:v>81.025766394890795</c:v>
                </c:pt>
                <c:pt idx="2033">
                  <c:v>80.909283552748605</c:v>
                </c:pt>
                <c:pt idx="2034">
                  <c:v>80.795446478492494</c:v>
                </c:pt>
                <c:pt idx="2035">
                  <c:v>80.683189591348906</c:v>
                </c:pt>
                <c:pt idx="2036">
                  <c:v>80.572466683772802</c:v>
                </c:pt>
                <c:pt idx="2037">
                  <c:v>80.460968148211506</c:v>
                </c:pt>
                <c:pt idx="2038">
                  <c:v>80.355223501822607</c:v>
                </c:pt>
                <c:pt idx="2039">
                  <c:v>80.255333103695406</c:v>
                </c:pt>
                <c:pt idx="2040">
                  <c:v>80.1650058031653</c:v>
                </c:pt>
                <c:pt idx="2041">
                  <c:v>79.981377413687298</c:v>
                </c:pt>
                <c:pt idx="2042">
                  <c:v>79.612820583911798</c:v>
                </c:pt>
                <c:pt idx="2043">
                  <c:v>79.299632793622806</c:v>
                </c:pt>
                <c:pt idx="2044">
                  <c:v>78.994332577467901</c:v>
                </c:pt>
                <c:pt idx="2045">
                  <c:v>78.710285288571399</c:v>
                </c:pt>
                <c:pt idx="2046">
                  <c:v>78.441870434336394</c:v>
                </c:pt>
                <c:pt idx="2047">
                  <c:v>78.171693506819096</c:v>
                </c:pt>
                <c:pt idx="2048">
                  <c:v>78.220957966622905</c:v>
                </c:pt>
                <c:pt idx="2049">
                  <c:v>78.286393259555894</c:v>
                </c:pt>
                <c:pt idx="2050">
                  <c:v>78.349843649258602</c:v>
                </c:pt>
                <c:pt idx="2051">
                  <c:v>78.413398027437097</c:v>
                </c:pt>
                <c:pt idx="2052">
                  <c:v>78.476595791340102</c:v>
                </c:pt>
                <c:pt idx="2053">
                  <c:v>78.535632668226299</c:v>
                </c:pt>
                <c:pt idx="2054">
                  <c:v>78.594491949413793</c:v>
                </c:pt>
                <c:pt idx="2055">
                  <c:v>78.653011357922495</c:v>
                </c:pt>
                <c:pt idx="2056">
                  <c:v>78.711280582369199</c:v>
                </c:pt>
                <c:pt idx="2057">
                  <c:v>78.769431690193301</c:v>
                </c:pt>
                <c:pt idx="2058">
                  <c:v>78.827260535422099</c:v>
                </c:pt>
                <c:pt idx="2059">
                  <c:v>78.8858593054062</c:v>
                </c:pt>
                <c:pt idx="2060">
                  <c:v>78.944686164812794</c:v>
                </c:pt>
                <c:pt idx="2061">
                  <c:v>79.003732346847897</c:v>
                </c:pt>
                <c:pt idx="2062">
                  <c:v>79.062963527644698</c:v>
                </c:pt>
                <c:pt idx="2063">
                  <c:v>79.122371009581002</c:v>
                </c:pt>
                <c:pt idx="2064">
                  <c:v>79.181947064887495</c:v>
                </c:pt>
                <c:pt idx="2065">
                  <c:v>79.241677839354097</c:v>
                </c:pt>
                <c:pt idx="2066">
                  <c:v>79.301523054535807</c:v>
                </c:pt>
                <c:pt idx="2067">
                  <c:v>79.361748432614903</c:v>
                </c:pt>
                <c:pt idx="2068">
                  <c:v>79.416716254240896</c:v>
                </c:pt>
                <c:pt idx="2069">
                  <c:v>79.474854105676997</c:v>
                </c:pt>
                <c:pt idx="2070">
                  <c:v>79.532257329648402</c:v>
                </c:pt>
                <c:pt idx="2071">
                  <c:v>79.591446780472594</c:v>
                </c:pt>
                <c:pt idx="2072">
                  <c:v>79.651294766315601</c:v>
                </c:pt>
                <c:pt idx="2073">
                  <c:v>79.710464969164093</c:v>
                </c:pt>
                <c:pt idx="2074">
                  <c:v>79.769165313054401</c:v>
                </c:pt>
                <c:pt idx="2075">
                  <c:v>79.827456563021002</c:v>
                </c:pt>
                <c:pt idx="2076">
                  <c:v>79.885472140947599</c:v>
                </c:pt>
                <c:pt idx="2077">
                  <c:v>79.942272015846797</c:v>
                </c:pt>
                <c:pt idx="2078">
                  <c:v>79.960045887614399</c:v>
                </c:pt>
                <c:pt idx="2079">
                  <c:v>80.015806033661207</c:v>
                </c:pt>
                <c:pt idx="2080">
                  <c:v>80.067607557948605</c:v>
                </c:pt>
                <c:pt idx="2081">
                  <c:v>80.116206606765502</c:v>
                </c:pt>
                <c:pt idx="2082">
                  <c:v>80.162298218975195</c:v>
                </c:pt>
                <c:pt idx="2083">
                  <c:v>80.206455975115503</c:v>
                </c:pt>
                <c:pt idx="2084">
                  <c:v>80.248965333521198</c:v>
                </c:pt>
                <c:pt idx="2085">
                  <c:v>80.290189189685194</c:v>
                </c:pt>
                <c:pt idx="2086">
                  <c:v>80.330313519763195</c:v>
                </c:pt>
                <c:pt idx="2087">
                  <c:v>80.369480663022699</c:v>
                </c:pt>
                <c:pt idx="2088">
                  <c:v>80.407800011906104</c:v>
                </c:pt>
                <c:pt idx="2089">
                  <c:v>80.445376361747293</c:v>
                </c:pt>
                <c:pt idx="2090">
                  <c:v>80.482323230877398</c:v>
                </c:pt>
                <c:pt idx="2091">
                  <c:v>80.518617274136702</c:v>
                </c:pt>
                <c:pt idx="2092">
                  <c:v>80.554400817598705</c:v>
                </c:pt>
                <c:pt idx="2093">
                  <c:v>80.589626616459</c:v>
                </c:pt>
                <c:pt idx="2094">
                  <c:v>80.6213435594061</c:v>
                </c:pt>
                <c:pt idx="2095">
                  <c:v>80.649609559537197</c:v>
                </c:pt>
                <c:pt idx="2096">
                  <c:v>80.675667396642396</c:v>
                </c:pt>
                <c:pt idx="2097">
                  <c:v>80.700043103671902</c:v>
                </c:pt>
                <c:pt idx="2098">
                  <c:v>80.7231934346228</c:v>
                </c:pt>
                <c:pt idx="2099">
                  <c:v>80.745466230304203</c:v>
                </c:pt>
                <c:pt idx="2100">
                  <c:v>80.767070485047697</c:v>
                </c:pt>
                <c:pt idx="2101">
                  <c:v>80.7882444348175</c:v>
                </c:pt>
                <c:pt idx="2102">
                  <c:v>80.8093665852725</c:v>
                </c:pt>
                <c:pt idx="2103">
                  <c:v>80.830959323516794</c:v>
                </c:pt>
                <c:pt idx="2104">
                  <c:v>80.853971407341902</c:v>
                </c:pt>
                <c:pt idx="2105">
                  <c:v>80.878206831298399</c:v>
                </c:pt>
                <c:pt idx="2106">
                  <c:v>80.902623314568899</c:v>
                </c:pt>
                <c:pt idx="2107">
                  <c:v>80.927287424018999</c:v>
                </c:pt>
                <c:pt idx="2108">
                  <c:v>80.952281628705194</c:v>
                </c:pt>
                <c:pt idx="2109">
                  <c:v>80.977653695265204</c:v>
                </c:pt>
                <c:pt idx="2110">
                  <c:v>81.003519795428502</c:v>
                </c:pt>
                <c:pt idx="2111">
                  <c:v>81.030002782357997</c:v>
                </c:pt>
                <c:pt idx="2112">
                  <c:v>81.056996940216905</c:v>
                </c:pt>
                <c:pt idx="2113">
                  <c:v>81.084600862393998</c:v>
                </c:pt>
                <c:pt idx="2114">
                  <c:v>81.112824406854401</c:v>
                </c:pt>
                <c:pt idx="2115">
                  <c:v>81.141644457571402</c:v>
                </c:pt>
                <c:pt idx="2116">
                  <c:v>81.171136746911898</c:v>
                </c:pt>
                <c:pt idx="2117">
                  <c:v>81.201241808079203</c:v>
                </c:pt>
                <c:pt idx="2118">
                  <c:v>81.232001562421004</c:v>
                </c:pt>
                <c:pt idx="2119">
                  <c:v>81.263420592571293</c:v>
                </c:pt>
                <c:pt idx="2120">
                  <c:v>81.295465317517099</c:v>
                </c:pt>
                <c:pt idx="2121">
                  <c:v>81.328333660597195</c:v>
                </c:pt>
                <c:pt idx="2122">
                  <c:v>81.364431978813599</c:v>
                </c:pt>
                <c:pt idx="2123">
                  <c:v>81.406718237263505</c:v>
                </c:pt>
                <c:pt idx="2124">
                  <c:v>81.456136335604697</c:v>
                </c:pt>
                <c:pt idx="2125">
                  <c:v>81.511848121176598</c:v>
                </c:pt>
                <c:pt idx="2126">
                  <c:v>81.572821488692995</c:v>
                </c:pt>
                <c:pt idx="2127">
                  <c:v>81.637921387477306</c:v>
                </c:pt>
                <c:pt idx="2128">
                  <c:v>81.706124670630203</c:v>
                </c:pt>
                <c:pt idx="2129">
                  <c:v>81.775185422699394</c:v>
                </c:pt>
                <c:pt idx="2130">
                  <c:v>81.8463715638906</c:v>
                </c:pt>
                <c:pt idx="2131">
                  <c:v>81.919496268201499</c:v>
                </c:pt>
                <c:pt idx="2132">
                  <c:v>81.994288118725805</c:v>
                </c:pt>
                <c:pt idx="2133">
                  <c:v>82.071022042401097</c:v>
                </c:pt>
                <c:pt idx="2134">
                  <c:v>82.150193136209097</c:v>
                </c:pt>
                <c:pt idx="2135">
                  <c:v>81.996150975139997</c:v>
                </c:pt>
                <c:pt idx="2136">
                  <c:v>81.897774427276104</c:v>
                </c:pt>
                <c:pt idx="2137">
                  <c:v>81.796535710005401</c:v>
                </c:pt>
                <c:pt idx="2138">
                  <c:v>81.696745985610704</c:v>
                </c:pt>
                <c:pt idx="2139">
                  <c:v>81.5973471709151</c:v>
                </c:pt>
                <c:pt idx="2140">
                  <c:v>81.501458927087796</c:v>
                </c:pt>
                <c:pt idx="2141">
                  <c:v>81.407775937366594</c:v>
                </c:pt>
                <c:pt idx="2142">
                  <c:v>81.316212083927994</c:v>
                </c:pt>
                <c:pt idx="2143">
                  <c:v>81.226730565081397</c:v>
                </c:pt>
                <c:pt idx="2144">
                  <c:v>81.139277438180102</c:v>
                </c:pt>
                <c:pt idx="2145">
                  <c:v>81.053801549127002</c:v>
                </c:pt>
                <c:pt idx="2146">
                  <c:v>80.966005580408194</c:v>
                </c:pt>
                <c:pt idx="2147">
                  <c:v>80.878191928594703</c:v>
                </c:pt>
                <c:pt idx="2148">
                  <c:v>80.792575216949402</c:v>
                </c:pt>
                <c:pt idx="2149">
                  <c:v>80.708875150381502</c:v>
                </c:pt>
                <c:pt idx="2150">
                  <c:v>80.627045223222396</c:v>
                </c:pt>
                <c:pt idx="2151">
                  <c:v>80.547027766702598</c:v>
                </c:pt>
                <c:pt idx="2152">
                  <c:v>80.468781735442207</c:v>
                </c:pt>
                <c:pt idx="2153">
                  <c:v>80.392259819298403</c:v>
                </c:pt>
                <c:pt idx="2154">
                  <c:v>80.317416641674001</c:v>
                </c:pt>
                <c:pt idx="2155">
                  <c:v>80.244222894086306</c:v>
                </c:pt>
                <c:pt idx="2156">
                  <c:v>80.173258523790395</c:v>
                </c:pt>
                <c:pt idx="2157">
                  <c:v>80.096914791266599</c:v>
                </c:pt>
                <c:pt idx="2158">
                  <c:v>80.0234504724163</c:v>
                </c:pt>
                <c:pt idx="2159">
                  <c:v>79.951613422240996</c:v>
                </c:pt>
                <c:pt idx="2160">
                  <c:v>79.881393302973393</c:v>
                </c:pt>
                <c:pt idx="2161">
                  <c:v>79.724098154561005</c:v>
                </c:pt>
                <c:pt idx="2162">
                  <c:v>79.364900124183293</c:v>
                </c:pt>
                <c:pt idx="2163">
                  <c:v>79.034367605347896</c:v>
                </c:pt>
                <c:pt idx="2164">
                  <c:v>78.727710061863604</c:v>
                </c:pt>
                <c:pt idx="2165">
                  <c:v>78.438125864583</c:v>
                </c:pt>
                <c:pt idx="2166">
                  <c:v>78.146258587276506</c:v>
                </c:pt>
                <c:pt idx="2167">
                  <c:v>78.108405504059903</c:v>
                </c:pt>
                <c:pt idx="2168">
                  <c:v>78.1653347209364</c:v>
                </c:pt>
                <c:pt idx="2169">
                  <c:v>78.220515592358794</c:v>
                </c:pt>
                <c:pt idx="2170">
                  <c:v>78.275359130323693</c:v>
                </c:pt>
                <c:pt idx="2171">
                  <c:v>78.329580633666197</c:v>
                </c:pt>
                <c:pt idx="2172">
                  <c:v>78.383291430477797</c:v>
                </c:pt>
                <c:pt idx="2173">
                  <c:v>78.435485726699497</c:v>
                </c:pt>
                <c:pt idx="2174">
                  <c:v>78.453737562479006</c:v>
                </c:pt>
                <c:pt idx="2175">
                  <c:v>78.504517381786599</c:v>
                </c:pt>
                <c:pt idx="2176">
                  <c:v>78.553252336141497</c:v>
                </c:pt>
                <c:pt idx="2177">
                  <c:v>78.604246546313803</c:v>
                </c:pt>
                <c:pt idx="2178">
                  <c:v>78.658177795643496</c:v>
                </c:pt>
                <c:pt idx="2179">
                  <c:v>78.714424057415997</c:v>
                </c:pt>
                <c:pt idx="2180">
                  <c:v>78.770429996904795</c:v>
                </c:pt>
                <c:pt idx="2181">
                  <c:v>78.824547932046102</c:v>
                </c:pt>
                <c:pt idx="2182">
                  <c:v>78.871048389767097</c:v>
                </c:pt>
                <c:pt idx="2183">
                  <c:v>78.922233806408997</c:v>
                </c:pt>
                <c:pt idx="2184">
                  <c:v>78.968829177710205</c:v>
                </c:pt>
                <c:pt idx="2185">
                  <c:v>79.0173271624123</c:v>
                </c:pt>
                <c:pt idx="2186">
                  <c:v>79.066997420690896</c:v>
                </c:pt>
                <c:pt idx="2187">
                  <c:v>79.114457765239294</c:v>
                </c:pt>
                <c:pt idx="2188">
                  <c:v>79.166114241533805</c:v>
                </c:pt>
                <c:pt idx="2189">
                  <c:v>79.211857430805495</c:v>
                </c:pt>
                <c:pt idx="2190">
                  <c:v>79.264370660160495</c:v>
                </c:pt>
                <c:pt idx="2191">
                  <c:v>79.305727809410698</c:v>
                </c:pt>
                <c:pt idx="2192">
                  <c:v>79.171342579001106</c:v>
                </c:pt>
                <c:pt idx="2193">
                  <c:v>79.157799249658098</c:v>
                </c:pt>
                <c:pt idx="2194">
                  <c:v>79.197280683974796</c:v>
                </c:pt>
                <c:pt idx="2195">
                  <c:v>79.2470888873154</c:v>
                </c:pt>
                <c:pt idx="2196">
                  <c:v>79.298686522784294</c:v>
                </c:pt>
                <c:pt idx="2197">
                  <c:v>79.350690703446304</c:v>
                </c:pt>
                <c:pt idx="2198">
                  <c:v>79.398145732012594</c:v>
                </c:pt>
                <c:pt idx="2199">
                  <c:v>79.425776263223199</c:v>
                </c:pt>
                <c:pt idx="2200">
                  <c:v>79.462189776445797</c:v>
                </c:pt>
                <c:pt idx="2201">
                  <c:v>79.505549770510996</c:v>
                </c:pt>
                <c:pt idx="2202">
                  <c:v>79.545550572605407</c:v>
                </c:pt>
                <c:pt idx="2203">
                  <c:v>79.582800467006393</c:v>
                </c:pt>
                <c:pt idx="2204">
                  <c:v>79.617699654626193</c:v>
                </c:pt>
                <c:pt idx="2205">
                  <c:v>79.650585853069103</c:v>
                </c:pt>
                <c:pt idx="2206">
                  <c:v>79.681771872220096</c:v>
                </c:pt>
                <c:pt idx="2207">
                  <c:v>79.711482204201701</c:v>
                </c:pt>
                <c:pt idx="2208">
                  <c:v>79.739937024732797</c:v>
                </c:pt>
                <c:pt idx="2209">
                  <c:v>79.767240761672596</c:v>
                </c:pt>
                <c:pt idx="2210">
                  <c:v>79.793572343687103</c:v>
                </c:pt>
                <c:pt idx="2211">
                  <c:v>79.819002350863798</c:v>
                </c:pt>
                <c:pt idx="2212">
                  <c:v>79.843647773827598</c:v>
                </c:pt>
                <c:pt idx="2213">
                  <c:v>79.867588582857195</c:v>
                </c:pt>
                <c:pt idx="2214">
                  <c:v>79.890874626062299</c:v>
                </c:pt>
                <c:pt idx="2215">
                  <c:v>79.913642545604105</c:v>
                </c:pt>
                <c:pt idx="2216">
                  <c:v>79.936109104127794</c:v>
                </c:pt>
                <c:pt idx="2217">
                  <c:v>79.958172209987097</c:v>
                </c:pt>
                <c:pt idx="2218">
                  <c:v>79.980009558745607</c:v>
                </c:pt>
                <c:pt idx="2219">
                  <c:v>80.001523075063304</c:v>
                </c:pt>
                <c:pt idx="2220">
                  <c:v>80.022699346003805</c:v>
                </c:pt>
                <c:pt idx="2221">
                  <c:v>80.041814477920795</c:v>
                </c:pt>
                <c:pt idx="2222">
                  <c:v>80.058710613120695</c:v>
                </c:pt>
                <c:pt idx="2223">
                  <c:v>80.074058336214193</c:v>
                </c:pt>
                <c:pt idx="2224">
                  <c:v>80.088290024113107</c:v>
                </c:pt>
                <c:pt idx="2225">
                  <c:v>80.101738832419002</c:v>
                </c:pt>
                <c:pt idx="2226">
                  <c:v>80.1147183907852</c:v>
                </c:pt>
                <c:pt idx="2227">
                  <c:v>80.127380962298304</c:v>
                </c:pt>
                <c:pt idx="2228">
                  <c:v>80.139820990581001</c:v>
                </c:pt>
                <c:pt idx="2229">
                  <c:v>80.152109866155101</c:v>
                </c:pt>
                <c:pt idx="2230">
                  <c:v>80.164319246929395</c:v>
                </c:pt>
                <c:pt idx="2231">
                  <c:v>80.176500538329805</c:v>
                </c:pt>
                <c:pt idx="2232">
                  <c:v>80.188699284370003</c:v>
                </c:pt>
                <c:pt idx="2233">
                  <c:v>80.200970677199194</c:v>
                </c:pt>
                <c:pt idx="2234">
                  <c:v>80.213426434386307</c:v>
                </c:pt>
                <c:pt idx="2235">
                  <c:v>80.226118039257798</c:v>
                </c:pt>
                <c:pt idx="2236">
                  <c:v>80.239065241877498</c:v>
                </c:pt>
                <c:pt idx="2237">
                  <c:v>80.252305131827001</c:v>
                </c:pt>
                <c:pt idx="2238">
                  <c:v>80.265835606345604</c:v>
                </c:pt>
                <c:pt idx="2239">
                  <c:v>80.2796726216731</c:v>
                </c:pt>
                <c:pt idx="2240">
                  <c:v>80.293830251817695</c:v>
                </c:pt>
                <c:pt idx="2241">
                  <c:v>80.308379635783197</c:v>
                </c:pt>
                <c:pt idx="2242">
                  <c:v>80.324585323053597</c:v>
                </c:pt>
                <c:pt idx="2243">
                  <c:v>80.343846249469394</c:v>
                </c:pt>
                <c:pt idx="2244">
                  <c:v>80.366816049095704</c:v>
                </c:pt>
                <c:pt idx="2245">
                  <c:v>80.393433763220102</c:v>
                </c:pt>
                <c:pt idx="2246">
                  <c:v>80.423392369677998</c:v>
                </c:pt>
                <c:pt idx="2247">
                  <c:v>80.4563404037075</c:v>
                </c:pt>
                <c:pt idx="2248">
                  <c:v>80.491812326342199</c:v>
                </c:pt>
                <c:pt idx="2249">
                  <c:v>80.529675204773596</c:v>
                </c:pt>
                <c:pt idx="2250">
                  <c:v>80.569526590623994</c:v>
                </c:pt>
                <c:pt idx="2251">
                  <c:v>80.610938427354796</c:v>
                </c:pt>
                <c:pt idx="2252">
                  <c:v>80.653583158082199</c:v>
                </c:pt>
                <c:pt idx="2253">
                  <c:v>80.697156037902303</c:v>
                </c:pt>
                <c:pt idx="2254">
                  <c:v>80.741443055148395</c:v>
                </c:pt>
                <c:pt idx="2255">
                  <c:v>80.786321274776896</c:v>
                </c:pt>
                <c:pt idx="2256">
                  <c:v>80.831585851014793</c:v>
                </c:pt>
                <c:pt idx="2257">
                  <c:v>80.877044128281497</c:v>
                </c:pt>
                <c:pt idx="2258">
                  <c:v>80.923193880159502</c:v>
                </c:pt>
                <c:pt idx="2259">
                  <c:v>80.862374179756003</c:v>
                </c:pt>
                <c:pt idx="2260">
                  <c:v>80.786035623061593</c:v>
                </c:pt>
                <c:pt idx="2261">
                  <c:v>80.711827667349795</c:v>
                </c:pt>
                <c:pt idx="2262">
                  <c:v>80.638441636701501</c:v>
                </c:pt>
                <c:pt idx="2263">
                  <c:v>80.565592642022594</c:v>
                </c:pt>
                <c:pt idx="2264">
                  <c:v>80.494563700231296</c:v>
                </c:pt>
                <c:pt idx="2265">
                  <c:v>80.424797124397102</c:v>
                </c:pt>
                <c:pt idx="2266">
                  <c:v>80.356295403961695</c:v>
                </c:pt>
                <c:pt idx="2267">
                  <c:v>80.289048529746907</c:v>
                </c:pt>
                <c:pt idx="2268">
                  <c:v>80.223048746019003</c:v>
                </c:pt>
                <c:pt idx="2269">
                  <c:v>80.158834929139601</c:v>
                </c:pt>
                <c:pt idx="2270">
                  <c:v>80.088522186499006</c:v>
                </c:pt>
                <c:pt idx="2271">
                  <c:v>80.021691653534006</c:v>
                </c:pt>
                <c:pt idx="2272">
                  <c:v>79.956133655456597</c:v>
                </c:pt>
                <c:pt idx="2273">
                  <c:v>79.891850852931299</c:v>
                </c:pt>
                <c:pt idx="2274">
                  <c:v>79.828818107375199</c:v>
                </c:pt>
                <c:pt idx="2275">
                  <c:v>79.767013513106406</c:v>
                </c:pt>
                <c:pt idx="2276">
                  <c:v>79.706414462740796</c:v>
                </c:pt>
                <c:pt idx="2277">
                  <c:v>79.647002784085203</c:v>
                </c:pt>
                <c:pt idx="2278">
                  <c:v>79.588760938736698</c:v>
                </c:pt>
                <c:pt idx="2279">
                  <c:v>79.531671036267596</c:v>
                </c:pt>
                <c:pt idx="2280">
                  <c:v>79.475714211192198</c:v>
                </c:pt>
                <c:pt idx="2281">
                  <c:v>79.333602647795701</c:v>
                </c:pt>
                <c:pt idx="2282">
                  <c:v>78.960228821161394</c:v>
                </c:pt>
                <c:pt idx="2283">
                  <c:v>78.633381674939301</c:v>
                </c:pt>
                <c:pt idx="2284">
                  <c:v>78.319600692943993</c:v>
                </c:pt>
                <c:pt idx="2285">
                  <c:v>78.013545096628704</c:v>
                </c:pt>
                <c:pt idx="2286">
                  <c:v>77.935233044076995</c:v>
                </c:pt>
                <c:pt idx="2287">
                  <c:v>77.977968620210504</c:v>
                </c:pt>
                <c:pt idx="2288">
                  <c:v>78.020352579519695</c:v>
                </c:pt>
                <c:pt idx="2289">
                  <c:v>78.064957932684393</c:v>
                </c:pt>
                <c:pt idx="2290">
                  <c:v>78.106546548949098</c:v>
                </c:pt>
                <c:pt idx="2291">
                  <c:v>78.1460997410868</c:v>
                </c:pt>
                <c:pt idx="2292">
                  <c:v>78.185515267607499</c:v>
                </c:pt>
                <c:pt idx="2293">
                  <c:v>78.222785677602104</c:v>
                </c:pt>
                <c:pt idx="2294">
                  <c:v>78.257800758787596</c:v>
                </c:pt>
                <c:pt idx="2295">
                  <c:v>78.292520711079007</c:v>
                </c:pt>
                <c:pt idx="2296">
                  <c:v>78.326670694759798</c:v>
                </c:pt>
                <c:pt idx="2297">
                  <c:v>78.360607762353098</c:v>
                </c:pt>
                <c:pt idx="2298">
                  <c:v>78.394529998826698</c:v>
                </c:pt>
                <c:pt idx="2299">
                  <c:v>78.428681526986793</c:v>
                </c:pt>
                <c:pt idx="2300">
                  <c:v>78.463519640918406</c:v>
                </c:pt>
                <c:pt idx="2301">
                  <c:v>78.499580519100405</c:v>
                </c:pt>
                <c:pt idx="2302">
                  <c:v>78.537561005434398</c:v>
                </c:pt>
                <c:pt idx="2303">
                  <c:v>78.578021396355496</c:v>
                </c:pt>
                <c:pt idx="2304">
                  <c:v>78.621256209836602</c:v>
                </c:pt>
                <c:pt idx="2305">
                  <c:v>78.6675267222126</c:v>
                </c:pt>
                <c:pt idx="2306">
                  <c:v>78.716541842636602</c:v>
                </c:pt>
                <c:pt idx="2307">
                  <c:v>78.767725920842196</c:v>
                </c:pt>
                <c:pt idx="2308">
                  <c:v>78.820314503135606</c:v>
                </c:pt>
                <c:pt idx="2309">
                  <c:v>78.873392428099905</c:v>
                </c:pt>
                <c:pt idx="2310">
                  <c:v>78.926256715058798</c:v>
                </c:pt>
                <c:pt idx="2311">
                  <c:v>78.977925506137893</c:v>
                </c:pt>
                <c:pt idx="2312">
                  <c:v>78.885429642541695</c:v>
                </c:pt>
                <c:pt idx="2313">
                  <c:v>78.872077198315097</c:v>
                </c:pt>
                <c:pt idx="2314">
                  <c:v>78.910069259108397</c:v>
                </c:pt>
                <c:pt idx="2315">
                  <c:v>78.952620098146994</c:v>
                </c:pt>
                <c:pt idx="2316">
                  <c:v>78.977359162845403</c:v>
                </c:pt>
                <c:pt idx="2317">
                  <c:v>79.006293620750697</c:v>
                </c:pt>
                <c:pt idx="2318">
                  <c:v>79.044440300378795</c:v>
                </c:pt>
                <c:pt idx="2319">
                  <c:v>79.079786332423197</c:v>
                </c:pt>
                <c:pt idx="2320">
                  <c:v>79.112934198421499</c:v>
                </c:pt>
                <c:pt idx="2321">
                  <c:v>79.144249381825404</c:v>
                </c:pt>
                <c:pt idx="2322">
                  <c:v>79.174043121292101</c:v>
                </c:pt>
                <c:pt idx="2323">
                  <c:v>79.202565101114004</c:v>
                </c:pt>
                <c:pt idx="2324">
                  <c:v>79.229918070601101</c:v>
                </c:pt>
                <c:pt idx="2325">
                  <c:v>79.256318007006001</c:v>
                </c:pt>
                <c:pt idx="2326">
                  <c:v>79.281849940916203</c:v>
                </c:pt>
                <c:pt idx="2327">
                  <c:v>79.306665347288103</c:v>
                </c:pt>
                <c:pt idx="2328">
                  <c:v>79.330761319850893</c:v>
                </c:pt>
                <c:pt idx="2329">
                  <c:v>79.354220053065205</c:v>
                </c:pt>
                <c:pt idx="2330">
                  <c:v>79.377074541676294</c:v>
                </c:pt>
                <c:pt idx="2331">
                  <c:v>79.399425470566698</c:v>
                </c:pt>
                <c:pt idx="2332">
                  <c:v>79.421250913125206</c:v>
                </c:pt>
                <c:pt idx="2333">
                  <c:v>79.4426138228783</c:v>
                </c:pt>
                <c:pt idx="2334">
                  <c:v>79.463551050437204</c:v>
                </c:pt>
                <c:pt idx="2335">
                  <c:v>79.4840581649228</c:v>
                </c:pt>
                <c:pt idx="2336">
                  <c:v>79.504211483548204</c:v>
                </c:pt>
                <c:pt idx="2337">
                  <c:v>79.523975604119997</c:v>
                </c:pt>
                <c:pt idx="2338">
                  <c:v>79.543394825164</c:v>
                </c:pt>
                <c:pt idx="2339">
                  <c:v>79.562488252557799</c:v>
                </c:pt>
                <c:pt idx="2340">
                  <c:v>79.581242970160801</c:v>
                </c:pt>
                <c:pt idx="2341">
                  <c:v>79.599722800570603</c:v>
                </c:pt>
                <c:pt idx="2342">
                  <c:v>79.617888012948697</c:v>
                </c:pt>
                <c:pt idx="2343">
                  <c:v>79.635751080666395</c:v>
                </c:pt>
                <c:pt idx="2344">
                  <c:v>79.653371414160404</c:v>
                </c:pt>
                <c:pt idx="2345">
                  <c:v>79.670586426949498</c:v>
                </c:pt>
                <c:pt idx="2346">
                  <c:v>79.686741256189805</c:v>
                </c:pt>
                <c:pt idx="2347">
                  <c:v>79.701787590486504</c:v>
                </c:pt>
                <c:pt idx="2348">
                  <c:v>79.715887169840499</c:v>
                </c:pt>
                <c:pt idx="2349">
                  <c:v>79.729211282526293</c:v>
                </c:pt>
                <c:pt idx="2350">
                  <c:v>79.742166080475201</c:v>
                </c:pt>
                <c:pt idx="2351">
                  <c:v>79.755009195597793</c:v>
                </c:pt>
                <c:pt idx="2352">
                  <c:v>79.7675133592424</c:v>
                </c:pt>
                <c:pt idx="2353">
                  <c:v>79.779950529436206</c:v>
                </c:pt>
                <c:pt idx="2354">
                  <c:v>79.792237586784907</c:v>
                </c:pt>
                <c:pt idx="2355">
                  <c:v>79.804632246163806</c:v>
                </c:pt>
                <c:pt idx="2356">
                  <c:v>79.816878807988601</c:v>
                </c:pt>
                <c:pt idx="2357">
                  <c:v>79.829012022988394</c:v>
                </c:pt>
                <c:pt idx="2358">
                  <c:v>79.841079073533905</c:v>
                </c:pt>
                <c:pt idx="2359">
                  <c:v>79.853107360992496</c:v>
                </c:pt>
                <c:pt idx="2360">
                  <c:v>79.865105598837999</c:v>
                </c:pt>
                <c:pt idx="2361">
                  <c:v>79.877107954795505</c:v>
                </c:pt>
                <c:pt idx="2362">
                  <c:v>79.889781868756103</c:v>
                </c:pt>
                <c:pt idx="2363">
                  <c:v>79.903811068099401</c:v>
                </c:pt>
                <c:pt idx="2364">
                  <c:v>79.919501814188493</c:v>
                </c:pt>
                <c:pt idx="2365">
                  <c:v>79.936878549285495</c:v>
                </c:pt>
                <c:pt idx="2366">
                  <c:v>79.955915743188797</c:v>
                </c:pt>
                <c:pt idx="2367">
                  <c:v>79.976510343636306</c:v>
                </c:pt>
                <c:pt idx="2368">
                  <c:v>79.998217509574204</c:v>
                </c:pt>
                <c:pt idx="2369">
                  <c:v>80.021322242086597</c:v>
                </c:pt>
                <c:pt idx="2370">
                  <c:v>80.045322028283607</c:v>
                </c:pt>
                <c:pt idx="2371">
                  <c:v>80.070371264582903</c:v>
                </c:pt>
                <c:pt idx="2372">
                  <c:v>80.096328071645999</c:v>
                </c:pt>
                <c:pt idx="2373">
                  <c:v>80.123372586123097</c:v>
                </c:pt>
                <c:pt idx="2374">
                  <c:v>80.1512170460486</c:v>
                </c:pt>
                <c:pt idx="2375">
                  <c:v>80.180003550174206</c:v>
                </c:pt>
                <c:pt idx="2376">
                  <c:v>80.209566155615605</c:v>
                </c:pt>
                <c:pt idx="2377">
                  <c:v>80.240040602309406</c:v>
                </c:pt>
                <c:pt idx="2378">
                  <c:v>80.271360429951301</c:v>
                </c:pt>
                <c:pt idx="2379">
                  <c:v>80.303523433088202</c:v>
                </c:pt>
                <c:pt idx="2380">
                  <c:v>80.255781947274997</c:v>
                </c:pt>
                <c:pt idx="2381">
                  <c:v>80.197375564347098</c:v>
                </c:pt>
                <c:pt idx="2382">
                  <c:v>80.137299330959294</c:v>
                </c:pt>
                <c:pt idx="2383">
                  <c:v>80.076771748207506</c:v>
                </c:pt>
                <c:pt idx="2384">
                  <c:v>80.017195339529295</c:v>
                </c:pt>
                <c:pt idx="2385">
                  <c:v>79.957951741681697</c:v>
                </c:pt>
                <c:pt idx="2386">
                  <c:v>79.8999429183811</c:v>
                </c:pt>
                <c:pt idx="2387">
                  <c:v>79.842808730267805</c:v>
                </c:pt>
                <c:pt idx="2388">
                  <c:v>79.786553195779305</c:v>
                </c:pt>
                <c:pt idx="2389">
                  <c:v>79.731173699894995</c:v>
                </c:pt>
                <c:pt idx="2390">
                  <c:v>79.676678648331304</c:v>
                </c:pt>
                <c:pt idx="2391">
                  <c:v>79.623071634046894</c:v>
                </c:pt>
                <c:pt idx="2392">
                  <c:v>79.570350987197401</c:v>
                </c:pt>
                <c:pt idx="2393">
                  <c:v>79.518512788629295</c:v>
                </c:pt>
                <c:pt idx="2394">
                  <c:v>79.467551218967998</c:v>
                </c:pt>
                <c:pt idx="2395">
                  <c:v>79.417460939153301</c:v>
                </c:pt>
                <c:pt idx="2396">
                  <c:v>79.368235000956503</c:v>
                </c:pt>
                <c:pt idx="2397">
                  <c:v>79.320103136942393</c:v>
                </c:pt>
                <c:pt idx="2398">
                  <c:v>79.268294914900395</c:v>
                </c:pt>
                <c:pt idx="2399">
                  <c:v>79.218266916608798</c:v>
                </c:pt>
                <c:pt idx="2400">
                  <c:v>79.169139617827696</c:v>
                </c:pt>
                <c:pt idx="2401">
                  <c:v>79.029309504314497</c:v>
                </c:pt>
                <c:pt idx="2402">
                  <c:v>78.667441066113994</c:v>
                </c:pt>
                <c:pt idx="2403">
                  <c:v>78.337588361289704</c:v>
                </c:pt>
                <c:pt idx="2404">
                  <c:v>78.017220154987598</c:v>
                </c:pt>
                <c:pt idx="2405">
                  <c:v>77.842913069361501</c:v>
                </c:pt>
                <c:pt idx="2406">
                  <c:v>77.884283367458096</c:v>
                </c:pt>
                <c:pt idx="2407">
                  <c:v>77.917546395068499</c:v>
                </c:pt>
                <c:pt idx="2408">
                  <c:v>77.950921845755104</c:v>
                </c:pt>
                <c:pt idx="2409">
                  <c:v>77.983626363836507</c:v>
                </c:pt>
                <c:pt idx="2410">
                  <c:v>78.014943344173503</c:v>
                </c:pt>
                <c:pt idx="2411">
                  <c:v>78.043316817929494</c:v>
                </c:pt>
                <c:pt idx="2412">
                  <c:v>78.069317606495702</c:v>
                </c:pt>
                <c:pt idx="2413">
                  <c:v>78.094295711604701</c:v>
                </c:pt>
                <c:pt idx="2414">
                  <c:v>78.119070392645</c:v>
                </c:pt>
                <c:pt idx="2415">
                  <c:v>78.145104624212905</c:v>
                </c:pt>
                <c:pt idx="2416">
                  <c:v>78.172342990611099</c:v>
                </c:pt>
                <c:pt idx="2417">
                  <c:v>78.200885763551497</c:v>
                </c:pt>
                <c:pt idx="2418">
                  <c:v>78.230738894999604</c:v>
                </c:pt>
                <c:pt idx="2419">
                  <c:v>78.262012834785295</c:v>
                </c:pt>
                <c:pt idx="2420">
                  <c:v>78.294782735333001</c:v>
                </c:pt>
                <c:pt idx="2421">
                  <c:v>78.329138947054204</c:v>
                </c:pt>
                <c:pt idx="2422">
                  <c:v>78.365115689293106</c:v>
                </c:pt>
                <c:pt idx="2423">
                  <c:v>78.402818824394899</c:v>
                </c:pt>
                <c:pt idx="2424">
                  <c:v>78.442087060603896</c:v>
                </c:pt>
                <c:pt idx="2425">
                  <c:v>78.4826090821268</c:v>
                </c:pt>
                <c:pt idx="2426">
                  <c:v>78.524014482398499</c:v>
                </c:pt>
                <c:pt idx="2427">
                  <c:v>78.566039765243005</c:v>
                </c:pt>
                <c:pt idx="2428">
                  <c:v>78.608287101726305</c:v>
                </c:pt>
                <c:pt idx="2429">
                  <c:v>78.650420133965497</c:v>
                </c:pt>
                <c:pt idx="2430">
                  <c:v>78.692148621360602</c:v>
                </c:pt>
                <c:pt idx="2431">
                  <c:v>78.732471786416099</c:v>
                </c:pt>
                <c:pt idx="2432">
                  <c:v>78.6255611904554</c:v>
                </c:pt>
                <c:pt idx="2433">
                  <c:v>78.601836743666397</c:v>
                </c:pt>
                <c:pt idx="2434">
                  <c:v>78.624342556092998</c:v>
                </c:pt>
                <c:pt idx="2435">
                  <c:v>78.657586627860098</c:v>
                </c:pt>
                <c:pt idx="2436">
                  <c:v>78.676757249372102</c:v>
                </c:pt>
                <c:pt idx="2437">
                  <c:v>78.698641843498706</c:v>
                </c:pt>
                <c:pt idx="2438">
                  <c:v>78.729126040126403</c:v>
                </c:pt>
                <c:pt idx="2439">
                  <c:v>78.757115926325</c:v>
                </c:pt>
                <c:pt idx="2440">
                  <c:v>78.783028100241097</c:v>
                </c:pt>
                <c:pt idx="2441">
                  <c:v>78.807237478416596</c:v>
                </c:pt>
                <c:pt idx="2442">
                  <c:v>78.830009041241595</c:v>
                </c:pt>
                <c:pt idx="2443">
                  <c:v>78.851543052190706</c:v>
                </c:pt>
                <c:pt idx="2444">
                  <c:v>78.8720189843783</c:v>
                </c:pt>
                <c:pt idx="2445">
                  <c:v>78.891548996178301</c:v>
                </c:pt>
                <c:pt idx="2446">
                  <c:v>78.910241017453998</c:v>
                </c:pt>
                <c:pt idx="2447">
                  <c:v>78.928166352590694</c:v>
                </c:pt>
                <c:pt idx="2448">
                  <c:v>78.945430008553799</c:v>
                </c:pt>
                <c:pt idx="2449">
                  <c:v>78.962063078948901</c:v>
                </c:pt>
                <c:pt idx="2450">
                  <c:v>78.978139651655496</c:v>
                </c:pt>
                <c:pt idx="2451">
                  <c:v>78.993707445801505</c:v>
                </c:pt>
                <c:pt idx="2452">
                  <c:v>79.008794097405101</c:v>
                </c:pt>
                <c:pt idx="2453">
                  <c:v>79.023497517598003</c:v>
                </c:pt>
                <c:pt idx="2454">
                  <c:v>79.037816734104695</c:v>
                </c:pt>
                <c:pt idx="2455">
                  <c:v>79.051759784731701</c:v>
                </c:pt>
                <c:pt idx="2456">
                  <c:v>79.065398906928195</c:v>
                </c:pt>
                <c:pt idx="2457">
                  <c:v>79.0787469788294</c:v>
                </c:pt>
                <c:pt idx="2458">
                  <c:v>79.091809269198194</c:v>
                </c:pt>
                <c:pt idx="2459">
                  <c:v>79.104601987305699</c:v>
                </c:pt>
                <c:pt idx="2460">
                  <c:v>79.117163453746898</c:v>
                </c:pt>
                <c:pt idx="2461">
                  <c:v>79.129480633546606</c:v>
                </c:pt>
                <c:pt idx="2462">
                  <c:v>79.141679975937194</c:v>
                </c:pt>
                <c:pt idx="2463">
                  <c:v>79.1538147322361</c:v>
                </c:pt>
                <c:pt idx="2464">
                  <c:v>79.165854598712102</c:v>
                </c:pt>
                <c:pt idx="2465">
                  <c:v>79.177717505893796</c:v>
                </c:pt>
                <c:pt idx="2466">
                  <c:v>79.189470692469698</c:v>
                </c:pt>
                <c:pt idx="2467">
                  <c:v>79.201046205957397</c:v>
                </c:pt>
                <c:pt idx="2468">
                  <c:v>79.212561260607501</c:v>
                </c:pt>
                <c:pt idx="2469">
                  <c:v>79.223936244196906</c:v>
                </c:pt>
                <c:pt idx="2470">
                  <c:v>79.235141306723605</c:v>
                </c:pt>
                <c:pt idx="2471">
                  <c:v>79.246193474733204</c:v>
                </c:pt>
                <c:pt idx="2472">
                  <c:v>79.256947292253798</c:v>
                </c:pt>
                <c:pt idx="2473">
                  <c:v>79.267138621683799</c:v>
                </c:pt>
                <c:pt idx="2474">
                  <c:v>79.276610574158994</c:v>
                </c:pt>
                <c:pt idx="2475">
                  <c:v>79.285533720895799</c:v>
                </c:pt>
                <c:pt idx="2476">
                  <c:v>79.294042699297805</c:v>
                </c:pt>
                <c:pt idx="2477">
                  <c:v>79.302236083965596</c:v>
                </c:pt>
                <c:pt idx="2478">
                  <c:v>79.310267652455806</c:v>
                </c:pt>
                <c:pt idx="2479">
                  <c:v>79.318396072138697</c:v>
                </c:pt>
                <c:pt idx="2480">
                  <c:v>79.326684836719494</c:v>
                </c:pt>
                <c:pt idx="2481">
                  <c:v>79.334974075688606</c:v>
                </c:pt>
                <c:pt idx="2482">
                  <c:v>79.343514474720294</c:v>
                </c:pt>
                <c:pt idx="2483">
                  <c:v>79.352728792819406</c:v>
                </c:pt>
                <c:pt idx="2484">
                  <c:v>79.3625463907361</c:v>
                </c:pt>
                <c:pt idx="2485">
                  <c:v>79.373188413841305</c:v>
                </c:pt>
                <c:pt idx="2486">
                  <c:v>79.384439768339504</c:v>
                </c:pt>
                <c:pt idx="2487">
                  <c:v>79.3963083506912</c:v>
                </c:pt>
                <c:pt idx="2488">
                  <c:v>79.408731211745305</c:v>
                </c:pt>
                <c:pt idx="2489">
                  <c:v>79.421855384758402</c:v>
                </c:pt>
                <c:pt idx="2490">
                  <c:v>79.436022559335001</c:v>
                </c:pt>
                <c:pt idx="2491">
                  <c:v>79.450953203893903</c:v>
                </c:pt>
                <c:pt idx="2492">
                  <c:v>79.466577695817307</c:v>
                </c:pt>
                <c:pt idx="2493">
                  <c:v>79.482914363643403</c:v>
                </c:pt>
                <c:pt idx="2494">
                  <c:v>79.499857947887307</c:v>
                </c:pt>
                <c:pt idx="2495">
                  <c:v>79.517385537949806</c:v>
                </c:pt>
                <c:pt idx="2496">
                  <c:v>79.535279150700504</c:v>
                </c:pt>
                <c:pt idx="2497">
                  <c:v>79.553660055252394</c:v>
                </c:pt>
                <c:pt idx="2498">
                  <c:v>79.572674204217293</c:v>
                </c:pt>
                <c:pt idx="2499">
                  <c:v>79.592355184164305</c:v>
                </c:pt>
                <c:pt idx="2500">
                  <c:v>79.612622341817797</c:v>
                </c:pt>
                <c:pt idx="2501">
                  <c:v>79.633434606265496</c:v>
                </c:pt>
                <c:pt idx="2502">
                  <c:v>79.613912599287303</c:v>
                </c:pt>
                <c:pt idx="2503">
                  <c:v>79.5702365326283</c:v>
                </c:pt>
                <c:pt idx="2504">
                  <c:v>79.526932718731402</c:v>
                </c:pt>
                <c:pt idx="2505">
                  <c:v>79.483995460251194</c:v>
                </c:pt>
                <c:pt idx="2506">
                  <c:v>79.441472655456096</c:v>
                </c:pt>
                <c:pt idx="2507">
                  <c:v>79.399107710614501</c:v>
                </c:pt>
                <c:pt idx="2508">
                  <c:v>79.357328108756207</c:v>
                </c:pt>
                <c:pt idx="2509">
                  <c:v>79.316010732504907</c:v>
                </c:pt>
                <c:pt idx="2510">
                  <c:v>79.271265214842799</c:v>
                </c:pt>
                <c:pt idx="2511">
                  <c:v>79.2279456950656</c:v>
                </c:pt>
                <c:pt idx="2512">
                  <c:v>79.185136041605304</c:v>
                </c:pt>
                <c:pt idx="2513">
                  <c:v>79.142853028892702</c:v>
                </c:pt>
                <c:pt idx="2514">
                  <c:v>79.101108581631806</c:v>
                </c:pt>
                <c:pt idx="2515">
                  <c:v>79.059912082732097</c:v>
                </c:pt>
                <c:pt idx="2516">
                  <c:v>79.0192748465942</c:v>
                </c:pt>
                <c:pt idx="2517">
                  <c:v>78.979203901547507</c:v>
                </c:pt>
                <c:pt idx="2518">
                  <c:v>78.939706556547407</c:v>
                </c:pt>
                <c:pt idx="2519">
                  <c:v>78.900788697477594</c:v>
                </c:pt>
                <c:pt idx="2520">
                  <c:v>78.862451502129801</c:v>
                </c:pt>
                <c:pt idx="2521">
                  <c:v>78.735604375325394</c:v>
                </c:pt>
                <c:pt idx="2522">
                  <c:v>78.380410426679504</c:v>
                </c:pt>
                <c:pt idx="2523">
                  <c:v>78.045718564112804</c:v>
                </c:pt>
                <c:pt idx="2524">
                  <c:v>77.776479036213004</c:v>
                </c:pt>
                <c:pt idx="2525">
                  <c:v>77.813327013640802</c:v>
                </c:pt>
                <c:pt idx="2526">
                  <c:v>77.848090583618699</c:v>
                </c:pt>
                <c:pt idx="2527">
                  <c:v>77.881058483289493</c:v>
                </c:pt>
                <c:pt idx="2528">
                  <c:v>77.892800334240306</c:v>
                </c:pt>
                <c:pt idx="2529">
                  <c:v>77.916894632936106</c:v>
                </c:pt>
                <c:pt idx="2530">
                  <c:v>77.939899497649904</c:v>
                </c:pt>
                <c:pt idx="2531">
                  <c:v>77.960819283319495</c:v>
                </c:pt>
                <c:pt idx="2532">
                  <c:v>77.980780368420298</c:v>
                </c:pt>
                <c:pt idx="2533">
                  <c:v>78.000414139224802</c:v>
                </c:pt>
                <c:pt idx="2534">
                  <c:v>78.019552379930303</c:v>
                </c:pt>
                <c:pt idx="2535">
                  <c:v>78.039099359846304</c:v>
                </c:pt>
                <c:pt idx="2536">
                  <c:v>78.058989717734207</c:v>
                </c:pt>
                <c:pt idx="2537">
                  <c:v>78.079167642917696</c:v>
                </c:pt>
                <c:pt idx="2538">
                  <c:v>78.099589965250303</c:v>
                </c:pt>
                <c:pt idx="2539">
                  <c:v>78.120170184823706</c:v>
                </c:pt>
                <c:pt idx="2540">
                  <c:v>78.140880886429599</c:v>
                </c:pt>
                <c:pt idx="2541">
                  <c:v>78.161632772660099</c:v>
                </c:pt>
                <c:pt idx="2542">
                  <c:v>78.182336159266399</c:v>
                </c:pt>
                <c:pt idx="2543">
                  <c:v>78.202978866983898</c:v>
                </c:pt>
                <c:pt idx="2544">
                  <c:v>78.223701464817395</c:v>
                </c:pt>
                <c:pt idx="2545">
                  <c:v>78.244509644495395</c:v>
                </c:pt>
                <c:pt idx="2546">
                  <c:v>78.265144356910596</c:v>
                </c:pt>
                <c:pt idx="2547">
                  <c:v>78.285392914560305</c:v>
                </c:pt>
                <c:pt idx="2548">
                  <c:v>78.305357602701704</c:v>
                </c:pt>
                <c:pt idx="2549">
                  <c:v>78.325039069743397</c:v>
                </c:pt>
                <c:pt idx="2550">
                  <c:v>78.3443544466882</c:v>
                </c:pt>
                <c:pt idx="2551">
                  <c:v>78.363243739805</c:v>
                </c:pt>
                <c:pt idx="2552">
                  <c:v>78.378360485504103</c:v>
                </c:pt>
                <c:pt idx="2553">
                  <c:v>75.031236598272599</c:v>
                </c:pt>
                <c:pt idx="2554">
                  <c:v>74.833412182682196</c:v>
                </c:pt>
                <c:pt idx="2555">
                  <c:v>74.846765001733104</c:v>
                </c:pt>
                <c:pt idx="2556">
                  <c:v>74.870078704559901</c:v>
                </c:pt>
                <c:pt idx="2557">
                  <c:v>74.894135448064603</c:v>
                </c:pt>
                <c:pt idx="2558">
                  <c:v>74.917226019969505</c:v>
                </c:pt>
                <c:pt idx="2559">
                  <c:v>74.939634548554693</c:v>
                </c:pt>
                <c:pt idx="2560">
                  <c:v>74.961104817574395</c:v>
                </c:pt>
                <c:pt idx="2561">
                  <c:v>74.984781710559901</c:v>
                </c:pt>
                <c:pt idx="2562">
                  <c:v>75.0088401707429</c:v>
                </c:pt>
                <c:pt idx="2563">
                  <c:v>75.032134999027207</c:v>
                </c:pt>
                <c:pt idx="2564">
                  <c:v>75.054076934582298</c:v>
                </c:pt>
                <c:pt idx="2565">
                  <c:v>75.074508091444997</c:v>
                </c:pt>
                <c:pt idx="2566">
                  <c:v>75.093592017341905</c:v>
                </c:pt>
                <c:pt idx="2567">
                  <c:v>75.111800604688597</c:v>
                </c:pt>
                <c:pt idx="2568">
                  <c:v>75.129791006999298</c:v>
                </c:pt>
                <c:pt idx="2569">
                  <c:v>75.148044389317306</c:v>
                </c:pt>
                <c:pt idx="2570">
                  <c:v>75.166255643526398</c:v>
                </c:pt>
                <c:pt idx="2571">
                  <c:v>75.183473600648099</c:v>
                </c:pt>
                <c:pt idx="2572">
                  <c:v>75.199812041035798</c:v>
                </c:pt>
                <c:pt idx="2573">
                  <c:v>75.2160461568063</c:v>
                </c:pt>
                <c:pt idx="2574">
                  <c:v>75.231727863876799</c:v>
                </c:pt>
                <c:pt idx="2575">
                  <c:v>75.246708072089504</c:v>
                </c:pt>
                <c:pt idx="2576">
                  <c:v>75.261051274218204</c:v>
                </c:pt>
                <c:pt idx="2577">
                  <c:v>75.274822142929196</c:v>
                </c:pt>
                <c:pt idx="2578">
                  <c:v>75.288079878723707</c:v>
                </c:pt>
                <c:pt idx="2579">
                  <c:v>75.300880388890704</c:v>
                </c:pt>
                <c:pt idx="2580">
                  <c:v>75.3132696091931</c:v>
                </c:pt>
                <c:pt idx="2581">
                  <c:v>75.326042466555805</c:v>
                </c:pt>
                <c:pt idx="2582">
                  <c:v>75.338665162948601</c:v>
                </c:pt>
                <c:pt idx="2583">
                  <c:v>75.350913811983403</c:v>
                </c:pt>
                <c:pt idx="2584">
                  <c:v>75.362829196197296</c:v>
                </c:pt>
                <c:pt idx="2585">
                  <c:v>75.374433304249195</c:v>
                </c:pt>
                <c:pt idx="2586">
                  <c:v>75.385752927499198</c:v>
                </c:pt>
                <c:pt idx="2587">
                  <c:v>75.396815591284096</c:v>
                </c:pt>
                <c:pt idx="2588">
                  <c:v>75.407642410808407</c:v>
                </c:pt>
                <c:pt idx="2589">
                  <c:v>75.418249094072394</c:v>
                </c:pt>
                <c:pt idx="2590">
                  <c:v>75.428653200869903</c:v>
                </c:pt>
                <c:pt idx="2591">
                  <c:v>75.438873898230995</c:v>
                </c:pt>
                <c:pt idx="2592">
                  <c:v>75.449196770040601</c:v>
                </c:pt>
                <c:pt idx="2593">
                  <c:v>75.460136833158799</c:v>
                </c:pt>
                <c:pt idx="2594">
                  <c:v>75.470858794940398</c:v>
                </c:pt>
                <c:pt idx="2595">
                  <c:v>75.4813838597656</c:v>
                </c:pt>
                <c:pt idx="2596">
                  <c:v>75.491727681177395</c:v>
                </c:pt>
                <c:pt idx="2597">
                  <c:v>75.501900842373303</c:v>
                </c:pt>
                <c:pt idx="2598">
                  <c:v>75.511916011896801</c:v>
                </c:pt>
                <c:pt idx="2599">
                  <c:v>75.521727556036694</c:v>
                </c:pt>
                <c:pt idx="2600">
                  <c:v>75.531161944628906</c:v>
                </c:pt>
                <c:pt idx="2601">
                  <c:v>75.540244464176396</c:v>
                </c:pt>
                <c:pt idx="2602">
                  <c:v>75.549244764945698</c:v>
                </c:pt>
                <c:pt idx="2603">
                  <c:v>75.558447781288095</c:v>
                </c:pt>
                <c:pt idx="2604">
                  <c:v>75.567891921753599</c:v>
                </c:pt>
                <c:pt idx="2605">
                  <c:v>75.577572172148194</c:v>
                </c:pt>
                <c:pt idx="2606">
                  <c:v>75.587487252721502</c:v>
                </c:pt>
                <c:pt idx="2607">
                  <c:v>75.597635511269601</c:v>
                </c:pt>
                <c:pt idx="2608">
                  <c:v>75.608020336309593</c:v>
                </c:pt>
                <c:pt idx="2609">
                  <c:v>75.618628618884202</c:v>
                </c:pt>
                <c:pt idx="2610">
                  <c:v>75.629453310768199</c:v>
                </c:pt>
                <c:pt idx="2611">
                  <c:v>75.640486538599802</c:v>
                </c:pt>
                <c:pt idx="2612">
                  <c:v>75.651727867350104</c:v>
                </c:pt>
                <c:pt idx="2613">
                  <c:v>75.663161875273801</c:v>
                </c:pt>
                <c:pt idx="2614">
                  <c:v>75.674782064139194</c:v>
                </c:pt>
                <c:pt idx="2615">
                  <c:v>75.686584294971894</c:v>
                </c:pt>
                <c:pt idx="2616">
                  <c:v>75.698559289235206</c:v>
                </c:pt>
                <c:pt idx="2617">
                  <c:v>75.710693410226298</c:v>
                </c:pt>
                <c:pt idx="2618">
                  <c:v>75.722977869711599</c:v>
                </c:pt>
                <c:pt idx="2619">
                  <c:v>75.735413639227502</c:v>
                </c:pt>
                <c:pt idx="2620">
                  <c:v>75.747981575882704</c:v>
                </c:pt>
                <c:pt idx="2621">
                  <c:v>75.760672961459505</c:v>
                </c:pt>
                <c:pt idx="2622">
                  <c:v>75.7735018473727</c:v>
                </c:pt>
                <c:pt idx="2623">
                  <c:v>75.786474744715306</c:v>
                </c:pt>
                <c:pt idx="2624">
                  <c:v>75.799571498682795</c:v>
                </c:pt>
                <c:pt idx="2625">
                  <c:v>75.812787322453701</c:v>
                </c:pt>
                <c:pt idx="2626">
                  <c:v>75.826111278283904</c:v>
                </c:pt>
                <c:pt idx="2627">
                  <c:v>75.839527989784301</c:v>
                </c:pt>
                <c:pt idx="2628">
                  <c:v>75.853028561512104</c:v>
                </c:pt>
                <c:pt idx="2629">
                  <c:v>75.866616021374199</c:v>
                </c:pt>
                <c:pt idx="2630">
                  <c:v>75.880270034340398</c:v>
                </c:pt>
                <c:pt idx="2631">
                  <c:v>75.893983259985802</c:v>
                </c:pt>
                <c:pt idx="2632">
                  <c:v>75.907760394533199</c:v>
                </c:pt>
                <c:pt idx="2633">
                  <c:v>75.921581949232902</c:v>
                </c:pt>
                <c:pt idx="2634">
                  <c:v>75.935422988139806</c:v>
                </c:pt>
                <c:pt idx="2635">
                  <c:v>75.949306837821098</c:v>
                </c:pt>
                <c:pt idx="2636">
                  <c:v>75.963217511770097</c:v>
                </c:pt>
                <c:pt idx="2637">
                  <c:v>75.977150492335298</c:v>
                </c:pt>
                <c:pt idx="2638">
                  <c:v>75.991113852337406</c:v>
                </c:pt>
                <c:pt idx="2639">
                  <c:v>76.005090110959301</c:v>
                </c:pt>
                <c:pt idx="2640">
                  <c:v>76.019075881572903</c:v>
                </c:pt>
                <c:pt idx="2641">
                  <c:v>76.033199836663698</c:v>
                </c:pt>
                <c:pt idx="2642">
                  <c:v>76.051129752707695</c:v>
                </c:pt>
                <c:pt idx="2643">
                  <c:v>76.0740766814192</c:v>
                </c:pt>
                <c:pt idx="2644">
                  <c:v>76.098717844153697</c:v>
                </c:pt>
                <c:pt idx="2645">
                  <c:v>76.119634156173404</c:v>
                </c:pt>
                <c:pt idx="2646">
                  <c:v>76.137807746716604</c:v>
                </c:pt>
                <c:pt idx="2647">
                  <c:v>76.154015928107</c:v>
                </c:pt>
                <c:pt idx="2648">
                  <c:v>76.168738793866694</c:v>
                </c:pt>
                <c:pt idx="2649">
                  <c:v>76.182312927444897</c:v>
                </c:pt>
                <c:pt idx="2650">
                  <c:v>76.194992552695595</c:v>
                </c:pt>
                <c:pt idx="2651">
                  <c:v>76.215945389958804</c:v>
                </c:pt>
                <c:pt idx="2652">
                  <c:v>76.244290280417701</c:v>
                </c:pt>
                <c:pt idx="2653">
                  <c:v>76.27221324592</c:v>
                </c:pt>
                <c:pt idx="2654">
                  <c:v>76.299733642051393</c:v>
                </c:pt>
                <c:pt idx="2655">
                  <c:v>76.3268550772937</c:v>
                </c:pt>
                <c:pt idx="2656">
                  <c:v>76.353591542846601</c:v>
                </c:pt>
                <c:pt idx="2657">
                  <c:v>76.379961544820901</c:v>
                </c:pt>
                <c:pt idx="2658">
                  <c:v>76.405967462129396</c:v>
                </c:pt>
                <c:pt idx="2659">
                  <c:v>76.431623894140202</c:v>
                </c:pt>
                <c:pt idx="2660">
                  <c:v>76.456940549776306</c:v>
                </c:pt>
                <c:pt idx="2661">
                  <c:v>76.481931397463597</c:v>
                </c:pt>
                <c:pt idx="2662">
                  <c:v>76.5066109646461</c:v>
                </c:pt>
                <c:pt idx="2663">
                  <c:v>76.530988532861002</c:v>
                </c:pt>
                <c:pt idx="2664">
                  <c:v>76.555077768245098</c:v>
                </c:pt>
                <c:pt idx="2665">
                  <c:v>76.578887553979996</c:v>
                </c:pt>
                <c:pt idx="2666">
                  <c:v>76.602429734821598</c:v>
                </c:pt>
                <c:pt idx="2667">
                  <c:v>76.625715661162204</c:v>
                </c:pt>
                <c:pt idx="2668">
                  <c:v>76.648754917871898</c:v>
                </c:pt>
                <c:pt idx="2669">
                  <c:v>76.671551485316996</c:v>
                </c:pt>
                <c:pt idx="2670">
                  <c:v>76.694106547256695</c:v>
                </c:pt>
                <c:pt idx="2671">
                  <c:v>76.709133374482093</c:v>
                </c:pt>
                <c:pt idx="2672">
                  <c:v>76.743768414054898</c:v>
                </c:pt>
                <c:pt idx="2673">
                  <c:v>76.763577695410405</c:v>
                </c:pt>
                <c:pt idx="2674">
                  <c:v>76.7790772941987</c:v>
                </c:pt>
                <c:pt idx="2675">
                  <c:v>76.509323221473096</c:v>
                </c:pt>
                <c:pt idx="2676">
                  <c:v>76.490814346639795</c:v>
                </c:pt>
                <c:pt idx="2677">
                  <c:v>76.494121488025797</c:v>
                </c:pt>
                <c:pt idx="2678">
                  <c:v>76.502393228417404</c:v>
                </c:pt>
                <c:pt idx="2679">
                  <c:v>76.511495670293996</c:v>
                </c:pt>
                <c:pt idx="2680">
                  <c:v>76.520467475281606</c:v>
                </c:pt>
                <c:pt idx="2681">
                  <c:v>76.5291101567732</c:v>
                </c:pt>
                <c:pt idx="2682">
                  <c:v>76.537417140189305</c:v>
                </c:pt>
                <c:pt idx="2683">
                  <c:v>76.545419820979305</c:v>
                </c:pt>
                <c:pt idx="2684">
                  <c:v>76.553157503253004</c:v>
                </c:pt>
                <c:pt idx="2685">
                  <c:v>76.560654102572698</c:v>
                </c:pt>
                <c:pt idx="2686">
                  <c:v>76.567936827874803</c:v>
                </c:pt>
                <c:pt idx="2687">
                  <c:v>76.575030036855495</c:v>
                </c:pt>
                <c:pt idx="2688">
                  <c:v>76.5819531517527</c:v>
                </c:pt>
                <c:pt idx="2689">
                  <c:v>76.588727230321894</c:v>
                </c:pt>
                <c:pt idx="2690">
                  <c:v>76.595360916810606</c:v>
                </c:pt>
                <c:pt idx="2691">
                  <c:v>76.601866427816901</c:v>
                </c:pt>
                <c:pt idx="2692">
                  <c:v>76.608254416780298</c:v>
                </c:pt>
                <c:pt idx="2693">
                  <c:v>76.614534217432706</c:v>
                </c:pt>
                <c:pt idx="2694">
                  <c:v>76.620714157931502</c:v>
                </c:pt>
                <c:pt idx="2695">
                  <c:v>76.626806214154001</c:v>
                </c:pt>
                <c:pt idx="2696">
                  <c:v>76.632811992459906</c:v>
                </c:pt>
                <c:pt idx="2697">
                  <c:v>76.638737125683605</c:v>
                </c:pt>
                <c:pt idx="2698">
                  <c:v>76.644586664532298</c:v>
                </c:pt>
                <c:pt idx="2699">
                  <c:v>76.650365141568003</c:v>
                </c:pt>
                <c:pt idx="2700">
                  <c:v>76.656076650513995</c:v>
                </c:pt>
                <c:pt idx="2701">
                  <c:v>76.661728728761702</c:v>
                </c:pt>
                <c:pt idx="2702">
                  <c:v>76.667320488948405</c:v>
                </c:pt>
                <c:pt idx="2703">
                  <c:v>76.672852571186297</c:v>
                </c:pt>
                <c:pt idx="2704">
                  <c:v>76.678334369769203</c:v>
                </c:pt>
                <c:pt idx="2705">
                  <c:v>76.683773835641205</c:v>
                </c:pt>
                <c:pt idx="2706">
                  <c:v>76.689172597419997</c:v>
                </c:pt>
                <c:pt idx="2707">
                  <c:v>76.694533655919997</c:v>
                </c:pt>
                <c:pt idx="2708">
                  <c:v>76.6998578485114</c:v>
                </c:pt>
                <c:pt idx="2709">
                  <c:v>76.705144330269206</c:v>
                </c:pt>
                <c:pt idx="2710">
                  <c:v>76.710700784020801</c:v>
                </c:pt>
                <c:pt idx="2711">
                  <c:v>76.716302120232399</c:v>
                </c:pt>
                <c:pt idx="2712">
                  <c:v>76.721844820063595</c:v>
                </c:pt>
                <c:pt idx="2713">
                  <c:v>76.727332143597096</c:v>
                </c:pt>
                <c:pt idx="2714">
                  <c:v>76.732770454788906</c:v>
                </c:pt>
                <c:pt idx="2715">
                  <c:v>76.738158759794402</c:v>
                </c:pt>
                <c:pt idx="2716">
                  <c:v>76.7434995614054</c:v>
                </c:pt>
                <c:pt idx="2717">
                  <c:v>76.748795163433897</c:v>
                </c:pt>
                <c:pt idx="2718">
                  <c:v>76.754047691114096</c:v>
                </c:pt>
                <c:pt idx="2719">
                  <c:v>76.759259100912004</c:v>
                </c:pt>
                <c:pt idx="2720">
                  <c:v>76.764431196023196</c:v>
                </c:pt>
                <c:pt idx="2721">
                  <c:v>76.7695681140424</c:v>
                </c:pt>
                <c:pt idx="2722">
                  <c:v>76.7748131198762</c:v>
                </c:pt>
                <c:pt idx="2723">
                  <c:v>76.780334737676895</c:v>
                </c:pt>
                <c:pt idx="2724">
                  <c:v>76.786181423397807</c:v>
                </c:pt>
                <c:pt idx="2725">
                  <c:v>76.792334339715296</c:v>
                </c:pt>
                <c:pt idx="2726">
                  <c:v>76.798770744104701</c:v>
                </c:pt>
                <c:pt idx="2727">
                  <c:v>76.805466615772801</c:v>
                </c:pt>
                <c:pt idx="2728">
                  <c:v>76.812394584655607</c:v>
                </c:pt>
                <c:pt idx="2729">
                  <c:v>76.819525338122801</c:v>
                </c:pt>
                <c:pt idx="2730">
                  <c:v>76.826641138075203</c:v>
                </c:pt>
                <c:pt idx="2731">
                  <c:v>76.833650458801898</c:v>
                </c:pt>
                <c:pt idx="2732">
                  <c:v>76.840584350430007</c:v>
                </c:pt>
                <c:pt idx="2733">
                  <c:v>76.847473271336995</c:v>
                </c:pt>
                <c:pt idx="2734">
                  <c:v>76.854334252135899</c:v>
                </c:pt>
                <c:pt idx="2735">
                  <c:v>76.861184735528894</c:v>
                </c:pt>
                <c:pt idx="2736">
                  <c:v>76.868039091624098</c:v>
                </c:pt>
                <c:pt idx="2737">
                  <c:v>76.874909198077006</c:v>
                </c:pt>
                <c:pt idx="2738">
                  <c:v>76.881809182356804</c:v>
                </c:pt>
                <c:pt idx="2739">
                  <c:v>76.888743231293205</c:v>
                </c:pt>
                <c:pt idx="2740">
                  <c:v>76.895718868855099</c:v>
                </c:pt>
                <c:pt idx="2741">
                  <c:v>76.902742048423505</c:v>
                </c:pt>
                <c:pt idx="2742">
                  <c:v>76.909817638025302</c:v>
                </c:pt>
                <c:pt idx="2743">
                  <c:v>76.916953130066304</c:v>
                </c:pt>
                <c:pt idx="2744">
                  <c:v>76.924162280499104</c:v>
                </c:pt>
                <c:pt idx="2745">
                  <c:v>76.931445281486205</c:v>
                </c:pt>
                <c:pt idx="2746">
                  <c:v>76.938801814773697</c:v>
                </c:pt>
                <c:pt idx="2747">
                  <c:v>76.946232036572695</c:v>
                </c:pt>
                <c:pt idx="2748">
                  <c:v>76.953738201770904</c:v>
                </c:pt>
                <c:pt idx="2749">
                  <c:v>76.961319092021995</c:v>
                </c:pt>
                <c:pt idx="2750">
                  <c:v>76.968970813181699</c:v>
                </c:pt>
                <c:pt idx="2751">
                  <c:v>76.976691912195903</c:v>
                </c:pt>
                <c:pt idx="2752">
                  <c:v>76.984480645579197</c:v>
                </c:pt>
                <c:pt idx="2753">
                  <c:v>76.992337806538202</c:v>
                </c:pt>
                <c:pt idx="2754">
                  <c:v>77.000260732718502</c:v>
                </c:pt>
                <c:pt idx="2755">
                  <c:v>77.008244200123798</c:v>
                </c:pt>
                <c:pt idx="2756">
                  <c:v>77.016285818594298</c:v>
                </c:pt>
                <c:pt idx="2757">
                  <c:v>77.024383096212603</c:v>
                </c:pt>
                <c:pt idx="2758">
                  <c:v>77.032539105498401</c:v>
                </c:pt>
                <c:pt idx="2759">
                  <c:v>77.040744890580797</c:v>
                </c:pt>
                <c:pt idx="2760">
                  <c:v>77.048997908461004</c:v>
                </c:pt>
                <c:pt idx="2761">
                  <c:v>77.057425656145995</c:v>
                </c:pt>
                <c:pt idx="2762">
                  <c:v>77.069872647538602</c:v>
                </c:pt>
                <c:pt idx="2763">
                  <c:v>77.087743225573902</c:v>
                </c:pt>
                <c:pt idx="2764">
                  <c:v>77.103810819777607</c:v>
                </c:pt>
                <c:pt idx="2765">
                  <c:v>77.116808705182393</c:v>
                </c:pt>
                <c:pt idx="2766">
                  <c:v>77.127844190087501</c:v>
                </c:pt>
                <c:pt idx="2767">
                  <c:v>77.137494967078794</c:v>
                </c:pt>
                <c:pt idx="2768">
                  <c:v>77.146137444626106</c:v>
                </c:pt>
                <c:pt idx="2769">
                  <c:v>77.154020017282093</c:v>
                </c:pt>
                <c:pt idx="2770">
                  <c:v>77.162002082636803</c:v>
                </c:pt>
                <c:pt idx="2771">
                  <c:v>77.172099304391395</c:v>
                </c:pt>
                <c:pt idx="2772">
                  <c:v>77.181940479135505</c:v>
                </c:pt>
                <c:pt idx="2773">
                  <c:v>77.191698580827705</c:v>
                </c:pt>
                <c:pt idx="2774">
                  <c:v>77.201415938892396</c:v>
                </c:pt>
                <c:pt idx="2775">
                  <c:v>77.211081177597094</c:v>
                </c:pt>
                <c:pt idx="2776">
                  <c:v>77.220740415666299</c:v>
                </c:pt>
                <c:pt idx="2777">
                  <c:v>77.230356300183701</c:v>
                </c:pt>
                <c:pt idx="2778">
                  <c:v>77.239938429810806</c:v>
                </c:pt>
                <c:pt idx="2779">
                  <c:v>77.2495610103785</c:v>
                </c:pt>
                <c:pt idx="2780">
                  <c:v>77.259185746586795</c:v>
                </c:pt>
                <c:pt idx="2781">
                  <c:v>77.268813782441796</c:v>
                </c:pt>
                <c:pt idx="2782">
                  <c:v>77.2784930445047</c:v>
                </c:pt>
                <c:pt idx="2783">
                  <c:v>77.288165148772293</c:v>
                </c:pt>
                <c:pt idx="2784">
                  <c:v>77.297836795726496</c:v>
                </c:pt>
                <c:pt idx="2785">
                  <c:v>77.307515525151203</c:v>
                </c:pt>
                <c:pt idx="2786">
                  <c:v>77.317256929780697</c:v>
                </c:pt>
                <c:pt idx="2787">
                  <c:v>77.327025523366004</c:v>
                </c:pt>
                <c:pt idx="2788">
                  <c:v>77.3368140386562</c:v>
                </c:pt>
                <c:pt idx="2789">
                  <c:v>77.346621799669805</c:v>
                </c:pt>
                <c:pt idx="2790">
                  <c:v>77.356471382719704</c:v>
                </c:pt>
                <c:pt idx="2791">
                  <c:v>77.364016469113906</c:v>
                </c:pt>
                <c:pt idx="2792">
                  <c:v>72.845629841741399</c:v>
                </c:pt>
                <c:pt idx="2793">
                  <c:v>72.548632272785298</c:v>
                </c:pt>
                <c:pt idx="2794">
                  <c:v>72.565498121081902</c:v>
                </c:pt>
                <c:pt idx="2795">
                  <c:v>72.5917913892809</c:v>
                </c:pt>
                <c:pt idx="2796">
                  <c:v>72.618050045468195</c:v>
                </c:pt>
                <c:pt idx="2797">
                  <c:v>72.642587430147302</c:v>
                </c:pt>
                <c:pt idx="2798">
                  <c:v>72.6657693382449</c:v>
                </c:pt>
                <c:pt idx="2799">
                  <c:v>72.686737994041707</c:v>
                </c:pt>
                <c:pt idx="2800">
                  <c:v>72.705774180809001</c:v>
                </c:pt>
                <c:pt idx="2801">
                  <c:v>72.723488783276196</c:v>
                </c:pt>
                <c:pt idx="2802">
                  <c:v>72.740725787752794</c:v>
                </c:pt>
                <c:pt idx="2803">
                  <c:v>72.756543491510797</c:v>
                </c:pt>
                <c:pt idx="2804">
                  <c:v>72.771129663507807</c:v>
                </c:pt>
                <c:pt idx="2805">
                  <c:v>72.784640950256104</c:v>
                </c:pt>
                <c:pt idx="2806">
                  <c:v>72.797214958335999</c:v>
                </c:pt>
                <c:pt idx="2807">
                  <c:v>72.808964615613704</c:v>
                </c:pt>
                <c:pt idx="2808">
                  <c:v>72.819985780328096</c:v>
                </c:pt>
                <c:pt idx="2809">
                  <c:v>72.830363423153898</c:v>
                </c:pt>
                <c:pt idx="2810">
                  <c:v>72.840170032403904</c:v>
                </c:pt>
                <c:pt idx="2811">
                  <c:v>72.849467724233307</c:v>
                </c:pt>
                <c:pt idx="2812">
                  <c:v>72.858479331869802</c:v>
                </c:pt>
                <c:pt idx="2813">
                  <c:v>72.867563272215904</c:v>
                </c:pt>
                <c:pt idx="2814">
                  <c:v>72.876234277442705</c:v>
                </c:pt>
                <c:pt idx="2815">
                  <c:v>72.884534793305207</c:v>
                </c:pt>
                <c:pt idx="2816">
                  <c:v>72.893380008341694</c:v>
                </c:pt>
                <c:pt idx="2817">
                  <c:v>72.902122362325301</c:v>
                </c:pt>
                <c:pt idx="2818">
                  <c:v>72.910492462450406</c:v>
                </c:pt>
                <c:pt idx="2819">
                  <c:v>72.918530117831693</c:v>
                </c:pt>
                <c:pt idx="2820">
                  <c:v>72.926270489570499</c:v>
                </c:pt>
                <c:pt idx="2821">
                  <c:v>72.933746648562902</c:v>
                </c:pt>
                <c:pt idx="2822">
                  <c:v>72.940986279523898</c:v>
                </c:pt>
                <c:pt idx="2823">
                  <c:v>72.948013327786498</c:v>
                </c:pt>
                <c:pt idx="2824">
                  <c:v>72.954847306682495</c:v>
                </c:pt>
                <c:pt idx="2825">
                  <c:v>72.961753638681799</c:v>
                </c:pt>
                <c:pt idx="2826">
                  <c:v>72.969195637883104</c:v>
                </c:pt>
                <c:pt idx="2827">
                  <c:v>72.976408266442505</c:v>
                </c:pt>
                <c:pt idx="2828">
                  <c:v>72.983414965271194</c:v>
                </c:pt>
                <c:pt idx="2829">
                  <c:v>72.990236250250604</c:v>
                </c:pt>
                <c:pt idx="2830">
                  <c:v>72.996892245794896</c:v>
                </c:pt>
                <c:pt idx="2831">
                  <c:v>73.003396428099194</c:v>
                </c:pt>
                <c:pt idx="2832">
                  <c:v>73.009764099533299</c:v>
                </c:pt>
                <c:pt idx="2833">
                  <c:v>73.016008457083402</c:v>
                </c:pt>
                <c:pt idx="2834">
                  <c:v>73.0221400412251</c:v>
                </c:pt>
                <c:pt idx="2835">
                  <c:v>73.028169294582597</c:v>
                </c:pt>
                <c:pt idx="2836">
                  <c:v>73.034104624314097</c:v>
                </c:pt>
                <c:pt idx="2837">
                  <c:v>73.039952568191694</c:v>
                </c:pt>
                <c:pt idx="2838">
                  <c:v>73.0457200147588</c:v>
                </c:pt>
                <c:pt idx="2839">
                  <c:v>73.051413268613203</c:v>
                </c:pt>
                <c:pt idx="2840">
                  <c:v>73.057037994993905</c:v>
                </c:pt>
                <c:pt idx="2841">
                  <c:v>73.062596999348102</c:v>
                </c:pt>
                <c:pt idx="2842">
                  <c:v>73.068152819081604</c:v>
                </c:pt>
                <c:pt idx="2843">
                  <c:v>73.073786214002595</c:v>
                </c:pt>
                <c:pt idx="2844">
                  <c:v>73.079511196120293</c:v>
                </c:pt>
                <c:pt idx="2845">
                  <c:v>73.085324357195603</c:v>
                </c:pt>
                <c:pt idx="2846">
                  <c:v>73.0912214220252</c:v>
                </c:pt>
                <c:pt idx="2847">
                  <c:v>73.097200638809895</c:v>
                </c:pt>
                <c:pt idx="2848">
                  <c:v>73.103255165273495</c:v>
                </c:pt>
                <c:pt idx="2849">
                  <c:v>73.109379320652593</c:v>
                </c:pt>
                <c:pt idx="2850">
                  <c:v>73.115566984063506</c:v>
                </c:pt>
                <c:pt idx="2851">
                  <c:v>73.121811896793503</c:v>
                </c:pt>
                <c:pt idx="2852">
                  <c:v>73.128113455991695</c:v>
                </c:pt>
                <c:pt idx="2853">
                  <c:v>73.134468054344694</c:v>
                </c:pt>
                <c:pt idx="2854">
                  <c:v>73.140867593467604</c:v>
                </c:pt>
                <c:pt idx="2855">
                  <c:v>73.147305466438098</c:v>
                </c:pt>
                <c:pt idx="2856">
                  <c:v>73.153775281988402</c:v>
                </c:pt>
                <c:pt idx="2857">
                  <c:v>73.160272584063406</c:v>
                </c:pt>
                <c:pt idx="2858">
                  <c:v>73.166792312812504</c:v>
                </c:pt>
                <c:pt idx="2859">
                  <c:v>73.173328113877901</c:v>
                </c:pt>
                <c:pt idx="2860">
                  <c:v>73.179874998440994</c:v>
                </c:pt>
                <c:pt idx="2861">
                  <c:v>73.186428261614594</c:v>
                </c:pt>
                <c:pt idx="2862">
                  <c:v>73.192983543361194</c:v>
                </c:pt>
                <c:pt idx="2863">
                  <c:v>73.199539696839395</c:v>
                </c:pt>
                <c:pt idx="2864">
                  <c:v>73.206082868106506</c:v>
                </c:pt>
                <c:pt idx="2865">
                  <c:v>73.212521904623898</c:v>
                </c:pt>
                <c:pt idx="2866">
                  <c:v>73.2188493461815</c:v>
                </c:pt>
                <c:pt idx="2867">
                  <c:v>73.225082946776695</c:v>
                </c:pt>
                <c:pt idx="2868">
                  <c:v>73.231241453181795</c:v>
                </c:pt>
                <c:pt idx="2869">
                  <c:v>73.237335131381698</c:v>
                </c:pt>
                <c:pt idx="2870">
                  <c:v>73.243375329394894</c:v>
                </c:pt>
                <c:pt idx="2871">
                  <c:v>73.249371767359094</c:v>
                </c:pt>
                <c:pt idx="2872">
                  <c:v>73.255332745125699</c:v>
                </c:pt>
                <c:pt idx="2873">
                  <c:v>73.261265478287498</c:v>
                </c:pt>
                <c:pt idx="2874">
                  <c:v>73.267178840467807</c:v>
                </c:pt>
                <c:pt idx="2875">
                  <c:v>73.273075682000496</c:v>
                </c:pt>
                <c:pt idx="2876">
                  <c:v>73.278960765020599</c:v>
                </c:pt>
                <c:pt idx="2877">
                  <c:v>73.284838563222806</c:v>
                </c:pt>
                <c:pt idx="2878">
                  <c:v>73.290712742799698</c:v>
                </c:pt>
                <c:pt idx="2879">
                  <c:v>73.296587860375894</c:v>
                </c:pt>
                <c:pt idx="2880">
                  <c:v>73.302466734556504</c:v>
                </c:pt>
                <c:pt idx="2881">
                  <c:v>73.308388641379395</c:v>
                </c:pt>
                <c:pt idx="2882">
                  <c:v>73.315554308016104</c:v>
                </c:pt>
                <c:pt idx="2883">
                  <c:v>73.3231821458524</c:v>
                </c:pt>
                <c:pt idx="2884">
                  <c:v>73.330427725845595</c:v>
                </c:pt>
                <c:pt idx="2885">
                  <c:v>73.337354022686895</c:v>
                </c:pt>
                <c:pt idx="2886">
                  <c:v>73.344009103083096</c:v>
                </c:pt>
                <c:pt idx="2887">
                  <c:v>73.350435587659902</c:v>
                </c:pt>
                <c:pt idx="2888">
                  <c:v>73.356666504784599</c:v>
                </c:pt>
                <c:pt idx="2889">
                  <c:v>73.3683069033046</c:v>
                </c:pt>
                <c:pt idx="2890">
                  <c:v>73.407351074550903</c:v>
                </c:pt>
                <c:pt idx="2891">
                  <c:v>73.445768790353398</c:v>
                </c:pt>
                <c:pt idx="2892">
                  <c:v>73.483596376652898</c:v>
                </c:pt>
                <c:pt idx="2893">
                  <c:v>73.520860536283294</c:v>
                </c:pt>
                <c:pt idx="2894">
                  <c:v>73.557585534946497</c:v>
                </c:pt>
                <c:pt idx="2895">
                  <c:v>73.5937939887216</c:v>
                </c:pt>
                <c:pt idx="2896">
                  <c:v>73.629509473866193</c:v>
                </c:pt>
                <c:pt idx="2897">
                  <c:v>73.664752101693395</c:v>
                </c:pt>
                <c:pt idx="2898">
                  <c:v>73.699545005342699</c:v>
                </c:pt>
                <c:pt idx="2899">
                  <c:v>73.733905724764497</c:v>
                </c:pt>
                <c:pt idx="2900">
                  <c:v>73.767853072278101</c:v>
                </c:pt>
                <c:pt idx="2901">
                  <c:v>73.801404016533894</c:v>
                </c:pt>
                <c:pt idx="2902">
                  <c:v>73.834576473489605</c:v>
                </c:pt>
                <c:pt idx="2903">
                  <c:v>73.867388109653803</c:v>
                </c:pt>
                <c:pt idx="2904">
                  <c:v>73.899853903215998</c:v>
                </c:pt>
                <c:pt idx="2905">
                  <c:v>73.931991775618499</c:v>
                </c:pt>
                <c:pt idx="2906">
                  <c:v>73.963814840508306</c:v>
                </c:pt>
                <c:pt idx="2907">
                  <c:v>73.995336952739507</c:v>
                </c:pt>
                <c:pt idx="2908">
                  <c:v>74.026569265606099</c:v>
                </c:pt>
                <c:pt idx="2909">
                  <c:v>74.057527837456007</c:v>
                </c:pt>
                <c:pt idx="2910">
                  <c:v>74.088220027809896</c:v>
                </c:pt>
                <c:pt idx="2911">
                  <c:v>74.105310468006707</c:v>
                </c:pt>
                <c:pt idx="2912">
                  <c:v>72.744538668571707</c:v>
                </c:pt>
                <c:pt idx="2913">
                  <c:v>72.691809107011395</c:v>
                </c:pt>
                <c:pt idx="2914">
                  <c:v>72.686591184675905</c:v>
                </c:pt>
                <c:pt idx="2915">
                  <c:v>72.692692335385701</c:v>
                </c:pt>
                <c:pt idx="2916">
                  <c:v>72.701206070944494</c:v>
                </c:pt>
                <c:pt idx="2917">
                  <c:v>72.709936397528693</c:v>
                </c:pt>
                <c:pt idx="2918">
                  <c:v>72.718378895416606</c:v>
                </c:pt>
                <c:pt idx="2919">
                  <c:v>72.726439187480693</c:v>
                </c:pt>
                <c:pt idx="2920">
                  <c:v>72.734125987921502</c:v>
                </c:pt>
                <c:pt idx="2921">
                  <c:v>72.7414691513859</c:v>
                </c:pt>
                <c:pt idx="2922">
                  <c:v>72.748503624220106</c:v>
                </c:pt>
                <c:pt idx="2923">
                  <c:v>72.755255978048297</c:v>
                </c:pt>
                <c:pt idx="2924">
                  <c:v>72.7617526232915</c:v>
                </c:pt>
                <c:pt idx="2925">
                  <c:v>72.768017125915406</c:v>
                </c:pt>
                <c:pt idx="2926">
                  <c:v>72.774071913771706</c:v>
                </c:pt>
                <c:pt idx="2927">
                  <c:v>72.779935766399106</c:v>
                </c:pt>
                <c:pt idx="2928">
                  <c:v>72.785808184174897</c:v>
                </c:pt>
                <c:pt idx="2929">
                  <c:v>72.792042708556806</c:v>
                </c:pt>
                <c:pt idx="2930">
                  <c:v>72.798077021969306</c:v>
                </c:pt>
                <c:pt idx="2931">
                  <c:v>72.803929530877596</c:v>
                </c:pt>
                <c:pt idx="2932">
                  <c:v>72.809619055478706</c:v>
                </c:pt>
                <c:pt idx="2933">
                  <c:v>72.815157475189906</c:v>
                </c:pt>
                <c:pt idx="2934">
                  <c:v>72.820557897987499</c:v>
                </c:pt>
                <c:pt idx="2935">
                  <c:v>72.826047541221499</c:v>
                </c:pt>
                <c:pt idx="2936">
                  <c:v>72.832027982987896</c:v>
                </c:pt>
                <c:pt idx="2937">
                  <c:v>72.837828167863805</c:v>
                </c:pt>
                <c:pt idx="2938">
                  <c:v>72.843466666887494</c:v>
                </c:pt>
                <c:pt idx="2939">
                  <c:v>72.848958232201696</c:v>
                </c:pt>
                <c:pt idx="2940">
                  <c:v>72.854317120401404</c:v>
                </c:pt>
                <c:pt idx="2941">
                  <c:v>72.859555794377599</c:v>
                </c:pt>
                <c:pt idx="2942">
                  <c:v>72.864685183899596</c:v>
                </c:pt>
                <c:pt idx="2943">
                  <c:v>72.869717044225496</c:v>
                </c:pt>
                <c:pt idx="2944">
                  <c:v>72.874657747739406</c:v>
                </c:pt>
                <c:pt idx="2945">
                  <c:v>72.879515235586297</c:v>
                </c:pt>
                <c:pt idx="2946">
                  <c:v>72.884296308977298</c:v>
                </c:pt>
                <c:pt idx="2947">
                  <c:v>72.889007188884605</c:v>
                </c:pt>
                <c:pt idx="2948">
                  <c:v>72.893653962167207</c:v>
                </c:pt>
                <c:pt idx="2949">
                  <c:v>72.898832216592893</c:v>
                </c:pt>
                <c:pt idx="2950">
                  <c:v>72.904111395391695</c:v>
                </c:pt>
                <c:pt idx="2951">
                  <c:v>72.909295217730104</c:v>
                </c:pt>
                <c:pt idx="2952">
                  <c:v>72.914391572107903</c:v>
                </c:pt>
                <c:pt idx="2953">
                  <c:v>72.919774445676495</c:v>
                </c:pt>
                <c:pt idx="2954">
                  <c:v>72.925177553379299</c:v>
                </c:pt>
                <c:pt idx="2955">
                  <c:v>72.930484451976696</c:v>
                </c:pt>
                <c:pt idx="2956">
                  <c:v>72.935834501574107</c:v>
                </c:pt>
                <c:pt idx="2957">
                  <c:v>72.941486473859996</c:v>
                </c:pt>
                <c:pt idx="2958">
                  <c:v>72.947035416551202</c:v>
                </c:pt>
                <c:pt idx="2959">
                  <c:v>72.953167267911397</c:v>
                </c:pt>
                <c:pt idx="2960">
                  <c:v>72.959386962850203</c:v>
                </c:pt>
                <c:pt idx="2961">
                  <c:v>72.965666139100406</c:v>
                </c:pt>
                <c:pt idx="2962">
                  <c:v>72.972161583793806</c:v>
                </c:pt>
                <c:pt idx="2963">
                  <c:v>72.978587725038693</c:v>
                </c:pt>
                <c:pt idx="2964">
                  <c:v>72.984950513302394</c:v>
                </c:pt>
                <c:pt idx="2965">
                  <c:v>72.991261038636907</c:v>
                </c:pt>
                <c:pt idx="2966">
                  <c:v>72.997526575770607</c:v>
                </c:pt>
                <c:pt idx="2967">
                  <c:v>73.003751664648505</c:v>
                </c:pt>
                <c:pt idx="2968">
                  <c:v>73.009941159166502</c:v>
                </c:pt>
                <c:pt idx="2969">
                  <c:v>73.016099460442703</c:v>
                </c:pt>
                <c:pt idx="2970">
                  <c:v>73.0222311904067</c:v>
                </c:pt>
                <c:pt idx="2971">
                  <c:v>73.028339017554799</c:v>
                </c:pt>
                <c:pt idx="2972">
                  <c:v>73.034424500466898</c:v>
                </c:pt>
                <c:pt idx="2973">
                  <c:v>73.0404920154335</c:v>
                </c:pt>
                <c:pt idx="2974">
                  <c:v>73.046541602632502</c:v>
                </c:pt>
                <c:pt idx="2975">
                  <c:v>73.052574631828094</c:v>
                </c:pt>
                <c:pt idx="2976">
                  <c:v>73.058590721893395</c:v>
                </c:pt>
                <c:pt idx="2977">
                  <c:v>73.064588171708095</c:v>
                </c:pt>
                <c:pt idx="2978">
                  <c:v>73.070566696330005</c:v>
                </c:pt>
                <c:pt idx="2979">
                  <c:v>73.076525529258504</c:v>
                </c:pt>
                <c:pt idx="2980">
                  <c:v>73.082463853356103</c:v>
                </c:pt>
                <c:pt idx="2981">
                  <c:v>73.088383709140899</c:v>
                </c:pt>
                <c:pt idx="2982">
                  <c:v>73.094281387511401</c:v>
                </c:pt>
                <c:pt idx="2983">
                  <c:v>73.100155833385998</c:v>
                </c:pt>
                <c:pt idx="2984">
                  <c:v>73.106006154474599</c:v>
                </c:pt>
                <c:pt idx="2985">
                  <c:v>73.111831344687502</c:v>
                </c:pt>
                <c:pt idx="2986">
                  <c:v>73.117633311512805</c:v>
                </c:pt>
                <c:pt idx="2987">
                  <c:v>73.123408207477596</c:v>
                </c:pt>
                <c:pt idx="2988">
                  <c:v>73.129155272980199</c:v>
                </c:pt>
                <c:pt idx="2989">
                  <c:v>73.134873808941293</c:v>
                </c:pt>
                <c:pt idx="2990">
                  <c:v>73.140563231661702</c:v>
                </c:pt>
                <c:pt idx="2991">
                  <c:v>73.146224346195794</c:v>
                </c:pt>
                <c:pt idx="2992">
                  <c:v>73.151856839315101</c:v>
                </c:pt>
                <c:pt idx="2993">
                  <c:v>73.157458594073006</c:v>
                </c:pt>
                <c:pt idx="2994">
                  <c:v>73.163029391593597</c:v>
                </c:pt>
                <c:pt idx="2995">
                  <c:v>73.168568992131199</c:v>
                </c:pt>
                <c:pt idx="2996">
                  <c:v>73.174077257679599</c:v>
                </c:pt>
                <c:pt idx="2997">
                  <c:v>73.179555338423</c:v>
                </c:pt>
                <c:pt idx="2998">
                  <c:v>73.185003503074199</c:v>
                </c:pt>
                <c:pt idx="2999">
                  <c:v>73.190420016504206</c:v>
                </c:pt>
                <c:pt idx="3000">
                  <c:v>73.195778084764001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29D-4A3F-9204-A781E8F79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20088"/>
        <c:axId val="2783194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'TL7'!$B$1</c15:sqref>
                        </c15:formulaRef>
                      </c:ext>
                    </c:extLst>
                    <c:strCache>
                      <c:ptCount val="1"/>
                      <c:pt idx="0">
                        <c:v>Case0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'TL7'!$A$2:$A$6002</c15:sqref>
                        </c15:formulaRef>
                      </c:ext>
                    </c:extLst>
                    <c:numCache>
                      <c:formatCode>General</c:formatCode>
                      <c:ptCount val="6001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  <c:pt idx="7">
                        <c:v>3.5</c:v>
                      </c:pt>
                      <c:pt idx="8">
                        <c:v>4</c:v>
                      </c:pt>
                      <c:pt idx="9">
                        <c:v>4.5</c:v>
                      </c:pt>
                      <c:pt idx="10">
                        <c:v>5</c:v>
                      </c:pt>
                      <c:pt idx="11">
                        <c:v>5.5</c:v>
                      </c:pt>
                      <c:pt idx="12">
                        <c:v>6</c:v>
                      </c:pt>
                      <c:pt idx="13">
                        <c:v>6.5</c:v>
                      </c:pt>
                      <c:pt idx="14">
                        <c:v>7</c:v>
                      </c:pt>
                      <c:pt idx="15">
                        <c:v>7.5</c:v>
                      </c:pt>
                      <c:pt idx="16">
                        <c:v>8</c:v>
                      </c:pt>
                      <c:pt idx="17">
                        <c:v>8.5</c:v>
                      </c:pt>
                      <c:pt idx="18">
                        <c:v>9</c:v>
                      </c:pt>
                      <c:pt idx="19">
                        <c:v>9.5</c:v>
                      </c:pt>
                      <c:pt idx="20">
                        <c:v>10</c:v>
                      </c:pt>
                      <c:pt idx="21">
                        <c:v>10.5</c:v>
                      </c:pt>
                      <c:pt idx="22">
                        <c:v>11</c:v>
                      </c:pt>
                      <c:pt idx="23">
                        <c:v>11.5</c:v>
                      </c:pt>
                      <c:pt idx="24">
                        <c:v>12</c:v>
                      </c:pt>
                      <c:pt idx="25">
                        <c:v>12.5</c:v>
                      </c:pt>
                      <c:pt idx="26">
                        <c:v>13</c:v>
                      </c:pt>
                      <c:pt idx="27">
                        <c:v>13.5</c:v>
                      </c:pt>
                      <c:pt idx="28">
                        <c:v>14</c:v>
                      </c:pt>
                      <c:pt idx="29">
                        <c:v>14.5</c:v>
                      </c:pt>
                      <c:pt idx="30">
                        <c:v>15</c:v>
                      </c:pt>
                      <c:pt idx="31">
                        <c:v>15.5</c:v>
                      </c:pt>
                      <c:pt idx="32">
                        <c:v>16</c:v>
                      </c:pt>
                      <c:pt idx="33">
                        <c:v>16.5</c:v>
                      </c:pt>
                      <c:pt idx="34">
                        <c:v>17</c:v>
                      </c:pt>
                      <c:pt idx="35">
                        <c:v>17.5</c:v>
                      </c:pt>
                      <c:pt idx="36">
                        <c:v>18</c:v>
                      </c:pt>
                      <c:pt idx="37">
                        <c:v>18.5</c:v>
                      </c:pt>
                      <c:pt idx="38">
                        <c:v>19</c:v>
                      </c:pt>
                      <c:pt idx="39">
                        <c:v>19.5</c:v>
                      </c:pt>
                      <c:pt idx="40">
                        <c:v>20</c:v>
                      </c:pt>
                      <c:pt idx="41">
                        <c:v>20.5</c:v>
                      </c:pt>
                      <c:pt idx="42">
                        <c:v>21</c:v>
                      </c:pt>
                      <c:pt idx="43">
                        <c:v>21.5</c:v>
                      </c:pt>
                      <c:pt idx="44">
                        <c:v>22</c:v>
                      </c:pt>
                      <c:pt idx="45">
                        <c:v>22.5</c:v>
                      </c:pt>
                      <c:pt idx="46">
                        <c:v>23</c:v>
                      </c:pt>
                      <c:pt idx="47">
                        <c:v>23.5</c:v>
                      </c:pt>
                      <c:pt idx="48">
                        <c:v>24</c:v>
                      </c:pt>
                      <c:pt idx="49">
                        <c:v>24.5</c:v>
                      </c:pt>
                      <c:pt idx="50">
                        <c:v>25</c:v>
                      </c:pt>
                      <c:pt idx="51">
                        <c:v>25.5</c:v>
                      </c:pt>
                      <c:pt idx="52">
                        <c:v>26</c:v>
                      </c:pt>
                      <c:pt idx="53">
                        <c:v>26.5</c:v>
                      </c:pt>
                      <c:pt idx="54">
                        <c:v>27</c:v>
                      </c:pt>
                      <c:pt idx="55">
                        <c:v>27.5</c:v>
                      </c:pt>
                      <c:pt idx="56">
                        <c:v>28</c:v>
                      </c:pt>
                      <c:pt idx="57">
                        <c:v>28.5</c:v>
                      </c:pt>
                      <c:pt idx="58">
                        <c:v>29</c:v>
                      </c:pt>
                      <c:pt idx="59">
                        <c:v>29.5</c:v>
                      </c:pt>
                      <c:pt idx="60">
                        <c:v>30</c:v>
                      </c:pt>
                      <c:pt idx="61">
                        <c:v>30.5</c:v>
                      </c:pt>
                      <c:pt idx="62">
                        <c:v>31</c:v>
                      </c:pt>
                      <c:pt idx="63">
                        <c:v>31.5</c:v>
                      </c:pt>
                      <c:pt idx="64">
                        <c:v>32</c:v>
                      </c:pt>
                      <c:pt idx="65">
                        <c:v>32.5</c:v>
                      </c:pt>
                      <c:pt idx="66">
                        <c:v>33</c:v>
                      </c:pt>
                      <c:pt idx="67">
                        <c:v>33.5</c:v>
                      </c:pt>
                      <c:pt idx="68">
                        <c:v>34</c:v>
                      </c:pt>
                      <c:pt idx="69">
                        <c:v>34.5</c:v>
                      </c:pt>
                      <c:pt idx="70">
                        <c:v>35</c:v>
                      </c:pt>
                      <c:pt idx="71">
                        <c:v>35.5</c:v>
                      </c:pt>
                      <c:pt idx="72">
                        <c:v>36</c:v>
                      </c:pt>
                      <c:pt idx="73">
                        <c:v>36.5</c:v>
                      </c:pt>
                      <c:pt idx="74">
                        <c:v>37</c:v>
                      </c:pt>
                      <c:pt idx="75">
                        <c:v>37.5</c:v>
                      </c:pt>
                      <c:pt idx="76">
                        <c:v>38</c:v>
                      </c:pt>
                      <c:pt idx="77">
                        <c:v>38.5</c:v>
                      </c:pt>
                      <c:pt idx="78">
                        <c:v>39</c:v>
                      </c:pt>
                      <c:pt idx="79">
                        <c:v>39.5</c:v>
                      </c:pt>
                      <c:pt idx="80">
                        <c:v>40</c:v>
                      </c:pt>
                      <c:pt idx="81">
                        <c:v>40.5</c:v>
                      </c:pt>
                      <c:pt idx="82">
                        <c:v>41</c:v>
                      </c:pt>
                      <c:pt idx="83">
                        <c:v>41.5</c:v>
                      </c:pt>
                      <c:pt idx="84">
                        <c:v>42</c:v>
                      </c:pt>
                      <c:pt idx="85">
                        <c:v>42.5</c:v>
                      </c:pt>
                      <c:pt idx="86">
                        <c:v>43</c:v>
                      </c:pt>
                      <c:pt idx="87">
                        <c:v>43.5</c:v>
                      </c:pt>
                      <c:pt idx="88">
                        <c:v>44</c:v>
                      </c:pt>
                      <c:pt idx="89">
                        <c:v>44.5</c:v>
                      </c:pt>
                      <c:pt idx="90">
                        <c:v>45</c:v>
                      </c:pt>
                      <c:pt idx="91">
                        <c:v>45.5</c:v>
                      </c:pt>
                      <c:pt idx="92">
                        <c:v>46</c:v>
                      </c:pt>
                      <c:pt idx="93">
                        <c:v>46.5</c:v>
                      </c:pt>
                      <c:pt idx="94">
                        <c:v>47</c:v>
                      </c:pt>
                      <c:pt idx="95">
                        <c:v>47.5</c:v>
                      </c:pt>
                      <c:pt idx="96">
                        <c:v>48</c:v>
                      </c:pt>
                      <c:pt idx="97">
                        <c:v>48.5</c:v>
                      </c:pt>
                      <c:pt idx="98">
                        <c:v>49</c:v>
                      </c:pt>
                      <c:pt idx="99">
                        <c:v>49.5</c:v>
                      </c:pt>
                      <c:pt idx="100">
                        <c:v>50</c:v>
                      </c:pt>
                      <c:pt idx="101">
                        <c:v>50.5</c:v>
                      </c:pt>
                      <c:pt idx="102">
                        <c:v>51</c:v>
                      </c:pt>
                      <c:pt idx="103">
                        <c:v>51.5</c:v>
                      </c:pt>
                      <c:pt idx="104">
                        <c:v>52</c:v>
                      </c:pt>
                      <c:pt idx="105">
                        <c:v>52.5</c:v>
                      </c:pt>
                      <c:pt idx="106">
                        <c:v>53</c:v>
                      </c:pt>
                      <c:pt idx="107">
                        <c:v>53.5</c:v>
                      </c:pt>
                      <c:pt idx="108">
                        <c:v>54</c:v>
                      </c:pt>
                      <c:pt idx="109">
                        <c:v>54.5</c:v>
                      </c:pt>
                      <c:pt idx="110">
                        <c:v>55</c:v>
                      </c:pt>
                      <c:pt idx="111">
                        <c:v>55.5</c:v>
                      </c:pt>
                      <c:pt idx="112">
                        <c:v>56</c:v>
                      </c:pt>
                      <c:pt idx="113">
                        <c:v>56.5</c:v>
                      </c:pt>
                      <c:pt idx="114">
                        <c:v>57</c:v>
                      </c:pt>
                      <c:pt idx="115">
                        <c:v>57.5</c:v>
                      </c:pt>
                      <c:pt idx="116">
                        <c:v>58</c:v>
                      </c:pt>
                      <c:pt idx="117">
                        <c:v>58.5</c:v>
                      </c:pt>
                      <c:pt idx="118">
                        <c:v>59</c:v>
                      </c:pt>
                      <c:pt idx="119">
                        <c:v>59.5</c:v>
                      </c:pt>
                      <c:pt idx="120">
                        <c:v>60</c:v>
                      </c:pt>
                      <c:pt idx="121">
                        <c:v>60.5</c:v>
                      </c:pt>
                      <c:pt idx="122">
                        <c:v>61</c:v>
                      </c:pt>
                      <c:pt idx="123">
                        <c:v>61.499999999999901</c:v>
                      </c:pt>
                      <c:pt idx="124">
                        <c:v>61.999999999999901</c:v>
                      </c:pt>
                      <c:pt idx="125">
                        <c:v>62.499999999999901</c:v>
                      </c:pt>
                      <c:pt idx="126">
                        <c:v>62.999999999999901</c:v>
                      </c:pt>
                      <c:pt idx="127">
                        <c:v>63.5</c:v>
                      </c:pt>
                      <c:pt idx="128">
                        <c:v>64</c:v>
                      </c:pt>
                      <c:pt idx="129">
                        <c:v>64.499999999999901</c:v>
                      </c:pt>
                      <c:pt idx="130">
                        <c:v>64.999999999999901</c:v>
                      </c:pt>
                      <c:pt idx="131">
                        <c:v>65.499999999999901</c:v>
                      </c:pt>
                      <c:pt idx="132">
                        <c:v>65.999999999999901</c:v>
                      </c:pt>
                      <c:pt idx="133">
                        <c:v>66.499999999999901</c:v>
                      </c:pt>
                      <c:pt idx="134">
                        <c:v>66.999999999999901</c:v>
                      </c:pt>
                      <c:pt idx="135">
                        <c:v>67.499999999999901</c:v>
                      </c:pt>
                      <c:pt idx="136">
                        <c:v>67.999999999999901</c:v>
                      </c:pt>
                      <c:pt idx="137">
                        <c:v>68.499999999999901</c:v>
                      </c:pt>
                      <c:pt idx="138">
                        <c:v>68.999999999999901</c:v>
                      </c:pt>
                      <c:pt idx="139">
                        <c:v>69.499999999999901</c:v>
                      </c:pt>
                      <c:pt idx="140">
                        <c:v>69.999999999999901</c:v>
                      </c:pt>
                      <c:pt idx="141">
                        <c:v>70.499999999999901</c:v>
                      </c:pt>
                      <c:pt idx="142">
                        <c:v>70.999999999999901</c:v>
                      </c:pt>
                      <c:pt idx="143">
                        <c:v>71.499999999999901</c:v>
                      </c:pt>
                      <c:pt idx="144">
                        <c:v>71.999999999999901</c:v>
                      </c:pt>
                      <c:pt idx="145">
                        <c:v>72.499999999999901</c:v>
                      </c:pt>
                      <c:pt idx="146">
                        <c:v>72.999999999999901</c:v>
                      </c:pt>
                      <c:pt idx="147">
                        <c:v>73.499999999999901</c:v>
                      </c:pt>
                      <c:pt idx="148">
                        <c:v>73.999999999999901</c:v>
                      </c:pt>
                      <c:pt idx="149">
                        <c:v>74.499999999999901</c:v>
                      </c:pt>
                      <c:pt idx="150">
                        <c:v>74.999999999999901</c:v>
                      </c:pt>
                      <c:pt idx="151">
                        <c:v>75.499999999999901</c:v>
                      </c:pt>
                      <c:pt idx="152">
                        <c:v>75.999999999999901</c:v>
                      </c:pt>
                      <c:pt idx="153">
                        <c:v>76.499999999999901</c:v>
                      </c:pt>
                      <c:pt idx="154">
                        <c:v>76.999999999999901</c:v>
                      </c:pt>
                      <c:pt idx="155">
                        <c:v>77.499999999999901</c:v>
                      </c:pt>
                      <c:pt idx="156">
                        <c:v>77.999999999999901</c:v>
                      </c:pt>
                      <c:pt idx="157">
                        <c:v>78.499999999999901</c:v>
                      </c:pt>
                      <c:pt idx="158">
                        <c:v>78.999999999999901</c:v>
                      </c:pt>
                      <c:pt idx="159">
                        <c:v>79.499999999999901</c:v>
                      </c:pt>
                      <c:pt idx="160">
                        <c:v>79.999999999999901</c:v>
                      </c:pt>
                      <c:pt idx="161">
                        <c:v>80.499999999999901</c:v>
                      </c:pt>
                      <c:pt idx="162">
                        <c:v>80.999999999999901</c:v>
                      </c:pt>
                      <c:pt idx="163">
                        <c:v>81.499999999999901</c:v>
                      </c:pt>
                      <c:pt idx="164">
                        <c:v>81.999999999999901</c:v>
                      </c:pt>
                      <c:pt idx="165">
                        <c:v>82.499999999999901</c:v>
                      </c:pt>
                      <c:pt idx="166">
                        <c:v>82.999999999999901</c:v>
                      </c:pt>
                      <c:pt idx="167">
                        <c:v>83.499999999999901</c:v>
                      </c:pt>
                      <c:pt idx="168">
                        <c:v>83.999999999999901</c:v>
                      </c:pt>
                      <c:pt idx="169">
                        <c:v>84.499999999999901</c:v>
                      </c:pt>
                      <c:pt idx="170">
                        <c:v>84.999999999999901</c:v>
                      </c:pt>
                      <c:pt idx="171">
                        <c:v>85.499999999999901</c:v>
                      </c:pt>
                      <c:pt idx="172">
                        <c:v>85.999999999999901</c:v>
                      </c:pt>
                      <c:pt idx="173">
                        <c:v>86.499999999999801</c:v>
                      </c:pt>
                      <c:pt idx="174">
                        <c:v>86.999999999999801</c:v>
                      </c:pt>
                      <c:pt idx="175">
                        <c:v>87.499999999999801</c:v>
                      </c:pt>
                      <c:pt idx="176">
                        <c:v>87.999999999999801</c:v>
                      </c:pt>
                      <c:pt idx="177">
                        <c:v>88.499999999999801</c:v>
                      </c:pt>
                      <c:pt idx="178">
                        <c:v>88.999999999999801</c:v>
                      </c:pt>
                      <c:pt idx="179">
                        <c:v>89.499999999999801</c:v>
                      </c:pt>
                      <c:pt idx="180">
                        <c:v>89.999999999999801</c:v>
                      </c:pt>
                      <c:pt idx="181">
                        <c:v>90.499999999999801</c:v>
                      </c:pt>
                      <c:pt idx="182">
                        <c:v>90.999999999999801</c:v>
                      </c:pt>
                      <c:pt idx="183">
                        <c:v>91.499999999999801</c:v>
                      </c:pt>
                      <c:pt idx="184">
                        <c:v>91.999999999999801</c:v>
                      </c:pt>
                      <c:pt idx="185">
                        <c:v>92.499999999999801</c:v>
                      </c:pt>
                      <c:pt idx="186">
                        <c:v>92.999999999999801</c:v>
                      </c:pt>
                      <c:pt idx="187">
                        <c:v>93.499999999999801</c:v>
                      </c:pt>
                      <c:pt idx="188">
                        <c:v>93.999999999999801</c:v>
                      </c:pt>
                      <c:pt idx="189">
                        <c:v>94.499999999999801</c:v>
                      </c:pt>
                      <c:pt idx="190">
                        <c:v>94.999999999999801</c:v>
                      </c:pt>
                      <c:pt idx="191">
                        <c:v>95.499999999999801</c:v>
                      </c:pt>
                      <c:pt idx="192">
                        <c:v>95.999999999999801</c:v>
                      </c:pt>
                      <c:pt idx="193">
                        <c:v>96.499999999999801</c:v>
                      </c:pt>
                      <c:pt idx="194">
                        <c:v>96.999999999999801</c:v>
                      </c:pt>
                      <c:pt idx="195">
                        <c:v>97.499999999999901</c:v>
                      </c:pt>
                      <c:pt idx="196">
                        <c:v>97.999999999999901</c:v>
                      </c:pt>
                      <c:pt idx="197">
                        <c:v>98.499999999999901</c:v>
                      </c:pt>
                      <c:pt idx="198">
                        <c:v>98.999999999999901</c:v>
                      </c:pt>
                      <c:pt idx="199">
                        <c:v>99.499999999999901</c:v>
                      </c:pt>
                      <c:pt idx="200">
                        <c:v>99.999999999999901</c:v>
                      </c:pt>
                      <c:pt idx="201">
                        <c:v>100.5</c:v>
                      </c:pt>
                      <c:pt idx="202">
                        <c:v>101</c:v>
                      </c:pt>
                      <c:pt idx="203">
                        <c:v>101.5</c:v>
                      </c:pt>
                      <c:pt idx="204">
                        <c:v>102</c:v>
                      </c:pt>
                      <c:pt idx="205">
                        <c:v>102.5</c:v>
                      </c:pt>
                      <c:pt idx="206">
                        <c:v>103</c:v>
                      </c:pt>
                      <c:pt idx="207">
                        <c:v>103.5</c:v>
                      </c:pt>
                      <c:pt idx="208">
                        <c:v>104</c:v>
                      </c:pt>
                      <c:pt idx="209">
                        <c:v>104.5</c:v>
                      </c:pt>
                      <c:pt idx="210">
                        <c:v>105</c:v>
                      </c:pt>
                      <c:pt idx="211">
                        <c:v>105.5</c:v>
                      </c:pt>
                      <c:pt idx="212">
                        <c:v>106</c:v>
                      </c:pt>
                      <c:pt idx="213">
                        <c:v>106.5</c:v>
                      </c:pt>
                      <c:pt idx="214">
                        <c:v>107</c:v>
                      </c:pt>
                      <c:pt idx="215">
                        <c:v>107.5</c:v>
                      </c:pt>
                      <c:pt idx="216">
                        <c:v>108</c:v>
                      </c:pt>
                      <c:pt idx="217">
                        <c:v>108.5</c:v>
                      </c:pt>
                      <c:pt idx="218">
                        <c:v>109</c:v>
                      </c:pt>
                      <c:pt idx="219">
                        <c:v>109.5</c:v>
                      </c:pt>
                      <c:pt idx="220">
                        <c:v>110</c:v>
                      </c:pt>
                      <c:pt idx="221">
                        <c:v>110.5</c:v>
                      </c:pt>
                      <c:pt idx="222">
                        <c:v>111</c:v>
                      </c:pt>
                      <c:pt idx="223">
                        <c:v>111.5</c:v>
                      </c:pt>
                      <c:pt idx="224">
                        <c:v>112</c:v>
                      </c:pt>
                      <c:pt idx="225">
                        <c:v>112.5</c:v>
                      </c:pt>
                      <c:pt idx="226">
                        <c:v>113</c:v>
                      </c:pt>
                      <c:pt idx="227">
                        <c:v>113.5</c:v>
                      </c:pt>
                      <c:pt idx="228">
                        <c:v>114</c:v>
                      </c:pt>
                      <c:pt idx="229">
                        <c:v>114.5</c:v>
                      </c:pt>
                      <c:pt idx="230">
                        <c:v>115</c:v>
                      </c:pt>
                      <c:pt idx="231">
                        <c:v>115.5</c:v>
                      </c:pt>
                      <c:pt idx="232">
                        <c:v>116</c:v>
                      </c:pt>
                      <c:pt idx="233">
                        <c:v>116.5</c:v>
                      </c:pt>
                      <c:pt idx="234">
                        <c:v>117</c:v>
                      </c:pt>
                      <c:pt idx="235">
                        <c:v>117.5</c:v>
                      </c:pt>
                      <c:pt idx="236">
                        <c:v>118</c:v>
                      </c:pt>
                      <c:pt idx="237">
                        <c:v>118.5</c:v>
                      </c:pt>
                      <c:pt idx="238">
                        <c:v>119</c:v>
                      </c:pt>
                      <c:pt idx="239">
                        <c:v>119.5</c:v>
                      </c:pt>
                      <c:pt idx="240">
                        <c:v>120</c:v>
                      </c:pt>
                      <c:pt idx="241">
                        <c:v>120.5</c:v>
                      </c:pt>
                      <c:pt idx="242">
                        <c:v>121</c:v>
                      </c:pt>
                      <c:pt idx="243">
                        <c:v>121.5</c:v>
                      </c:pt>
                      <c:pt idx="244">
                        <c:v>122</c:v>
                      </c:pt>
                      <c:pt idx="245">
                        <c:v>122.5</c:v>
                      </c:pt>
                      <c:pt idx="246">
                        <c:v>123</c:v>
                      </c:pt>
                      <c:pt idx="247">
                        <c:v>123.5</c:v>
                      </c:pt>
                      <c:pt idx="248">
                        <c:v>124</c:v>
                      </c:pt>
                      <c:pt idx="249">
                        <c:v>124.5</c:v>
                      </c:pt>
                      <c:pt idx="250">
                        <c:v>125</c:v>
                      </c:pt>
                      <c:pt idx="251">
                        <c:v>125.5</c:v>
                      </c:pt>
                      <c:pt idx="252">
                        <c:v>126</c:v>
                      </c:pt>
                      <c:pt idx="253">
                        <c:v>126.5</c:v>
                      </c:pt>
                      <c:pt idx="254">
                        <c:v>127</c:v>
                      </c:pt>
                      <c:pt idx="255">
                        <c:v>127.5</c:v>
                      </c:pt>
                      <c:pt idx="256">
                        <c:v>128</c:v>
                      </c:pt>
                      <c:pt idx="257">
                        <c:v>128.5</c:v>
                      </c:pt>
                      <c:pt idx="258">
                        <c:v>129</c:v>
                      </c:pt>
                      <c:pt idx="259">
                        <c:v>129.5</c:v>
                      </c:pt>
                      <c:pt idx="260">
                        <c:v>130</c:v>
                      </c:pt>
                      <c:pt idx="261">
                        <c:v>130.5</c:v>
                      </c:pt>
                      <c:pt idx="262">
                        <c:v>131</c:v>
                      </c:pt>
                      <c:pt idx="263">
                        <c:v>131.5</c:v>
                      </c:pt>
                      <c:pt idx="264">
                        <c:v>132</c:v>
                      </c:pt>
                      <c:pt idx="265">
                        <c:v>132.5</c:v>
                      </c:pt>
                      <c:pt idx="266">
                        <c:v>133</c:v>
                      </c:pt>
                      <c:pt idx="267">
                        <c:v>133.5</c:v>
                      </c:pt>
                      <c:pt idx="268">
                        <c:v>134</c:v>
                      </c:pt>
                      <c:pt idx="269">
                        <c:v>134.5</c:v>
                      </c:pt>
                      <c:pt idx="270">
                        <c:v>135</c:v>
                      </c:pt>
                      <c:pt idx="271">
                        <c:v>135.5</c:v>
                      </c:pt>
                      <c:pt idx="272">
                        <c:v>136</c:v>
                      </c:pt>
                      <c:pt idx="273">
                        <c:v>136.5</c:v>
                      </c:pt>
                      <c:pt idx="274">
                        <c:v>137</c:v>
                      </c:pt>
                      <c:pt idx="275">
                        <c:v>137.5</c:v>
                      </c:pt>
                      <c:pt idx="276">
                        <c:v>138</c:v>
                      </c:pt>
                      <c:pt idx="277">
                        <c:v>138.5</c:v>
                      </c:pt>
                      <c:pt idx="278">
                        <c:v>139</c:v>
                      </c:pt>
                      <c:pt idx="279">
                        <c:v>139.5</c:v>
                      </c:pt>
                      <c:pt idx="280">
                        <c:v>140</c:v>
                      </c:pt>
                      <c:pt idx="281">
                        <c:v>140.5</c:v>
                      </c:pt>
                      <c:pt idx="282">
                        <c:v>141</c:v>
                      </c:pt>
                      <c:pt idx="283">
                        <c:v>141.5</c:v>
                      </c:pt>
                      <c:pt idx="284">
                        <c:v>142</c:v>
                      </c:pt>
                      <c:pt idx="285">
                        <c:v>142.5</c:v>
                      </c:pt>
                      <c:pt idx="286">
                        <c:v>143</c:v>
                      </c:pt>
                      <c:pt idx="287">
                        <c:v>143.5</c:v>
                      </c:pt>
                      <c:pt idx="288">
                        <c:v>144</c:v>
                      </c:pt>
                      <c:pt idx="289">
                        <c:v>144.5</c:v>
                      </c:pt>
                      <c:pt idx="290">
                        <c:v>145</c:v>
                      </c:pt>
                      <c:pt idx="291">
                        <c:v>145.5</c:v>
                      </c:pt>
                      <c:pt idx="292">
                        <c:v>146</c:v>
                      </c:pt>
                      <c:pt idx="293">
                        <c:v>146.5</c:v>
                      </c:pt>
                      <c:pt idx="294">
                        <c:v>147</c:v>
                      </c:pt>
                      <c:pt idx="295">
                        <c:v>147.5</c:v>
                      </c:pt>
                      <c:pt idx="296">
                        <c:v>148</c:v>
                      </c:pt>
                      <c:pt idx="297">
                        <c:v>148.5</c:v>
                      </c:pt>
                      <c:pt idx="298">
                        <c:v>149</c:v>
                      </c:pt>
                      <c:pt idx="299">
                        <c:v>149.5</c:v>
                      </c:pt>
                      <c:pt idx="300">
                        <c:v>150</c:v>
                      </c:pt>
                      <c:pt idx="301">
                        <c:v>150.5</c:v>
                      </c:pt>
                      <c:pt idx="302">
                        <c:v>151</c:v>
                      </c:pt>
                      <c:pt idx="303">
                        <c:v>151.5</c:v>
                      </c:pt>
                      <c:pt idx="304">
                        <c:v>152</c:v>
                      </c:pt>
                      <c:pt idx="305">
                        <c:v>152.5</c:v>
                      </c:pt>
                      <c:pt idx="306">
                        <c:v>153</c:v>
                      </c:pt>
                      <c:pt idx="307">
                        <c:v>153.5</c:v>
                      </c:pt>
                      <c:pt idx="308">
                        <c:v>154</c:v>
                      </c:pt>
                      <c:pt idx="309">
                        <c:v>154.5</c:v>
                      </c:pt>
                      <c:pt idx="310">
                        <c:v>155</c:v>
                      </c:pt>
                      <c:pt idx="311">
                        <c:v>155.5</c:v>
                      </c:pt>
                      <c:pt idx="312">
                        <c:v>156</c:v>
                      </c:pt>
                      <c:pt idx="313">
                        <c:v>156.5</c:v>
                      </c:pt>
                      <c:pt idx="314">
                        <c:v>157</c:v>
                      </c:pt>
                      <c:pt idx="315">
                        <c:v>157.5</c:v>
                      </c:pt>
                      <c:pt idx="316">
                        <c:v>158</c:v>
                      </c:pt>
                      <c:pt idx="317">
                        <c:v>158.5</c:v>
                      </c:pt>
                      <c:pt idx="318">
                        <c:v>159</c:v>
                      </c:pt>
                      <c:pt idx="319">
                        <c:v>159.5</c:v>
                      </c:pt>
                      <c:pt idx="320">
                        <c:v>160</c:v>
                      </c:pt>
                      <c:pt idx="321">
                        <c:v>160.5</c:v>
                      </c:pt>
                      <c:pt idx="322">
                        <c:v>161</c:v>
                      </c:pt>
                      <c:pt idx="323">
                        <c:v>161.5</c:v>
                      </c:pt>
                      <c:pt idx="324">
                        <c:v>162</c:v>
                      </c:pt>
                      <c:pt idx="325">
                        <c:v>162.5</c:v>
                      </c:pt>
                      <c:pt idx="326">
                        <c:v>163</c:v>
                      </c:pt>
                      <c:pt idx="327">
                        <c:v>163.5</c:v>
                      </c:pt>
                      <c:pt idx="328">
                        <c:v>164</c:v>
                      </c:pt>
                      <c:pt idx="329">
                        <c:v>164.5</c:v>
                      </c:pt>
                      <c:pt idx="330">
                        <c:v>165</c:v>
                      </c:pt>
                      <c:pt idx="331">
                        <c:v>165.5</c:v>
                      </c:pt>
                      <c:pt idx="332">
                        <c:v>166</c:v>
                      </c:pt>
                      <c:pt idx="333">
                        <c:v>166.5</c:v>
                      </c:pt>
                      <c:pt idx="334">
                        <c:v>167</c:v>
                      </c:pt>
                      <c:pt idx="335">
                        <c:v>167.5</c:v>
                      </c:pt>
                      <c:pt idx="336">
                        <c:v>168</c:v>
                      </c:pt>
                      <c:pt idx="337">
                        <c:v>168.5</c:v>
                      </c:pt>
                      <c:pt idx="338">
                        <c:v>169</c:v>
                      </c:pt>
                      <c:pt idx="339">
                        <c:v>169.5</c:v>
                      </c:pt>
                      <c:pt idx="340">
                        <c:v>170</c:v>
                      </c:pt>
                      <c:pt idx="341">
                        <c:v>170.5</c:v>
                      </c:pt>
                      <c:pt idx="342">
                        <c:v>171</c:v>
                      </c:pt>
                      <c:pt idx="343">
                        <c:v>171.5</c:v>
                      </c:pt>
                      <c:pt idx="344">
                        <c:v>172</c:v>
                      </c:pt>
                      <c:pt idx="345">
                        <c:v>172.5</c:v>
                      </c:pt>
                      <c:pt idx="346">
                        <c:v>173</c:v>
                      </c:pt>
                      <c:pt idx="347">
                        <c:v>173.5</c:v>
                      </c:pt>
                      <c:pt idx="348">
                        <c:v>174</c:v>
                      </c:pt>
                      <c:pt idx="349">
                        <c:v>174.5</c:v>
                      </c:pt>
                      <c:pt idx="350">
                        <c:v>175</c:v>
                      </c:pt>
                      <c:pt idx="351">
                        <c:v>175.5</c:v>
                      </c:pt>
                      <c:pt idx="352">
                        <c:v>176</c:v>
                      </c:pt>
                      <c:pt idx="353">
                        <c:v>176.5</c:v>
                      </c:pt>
                      <c:pt idx="354">
                        <c:v>177</c:v>
                      </c:pt>
                      <c:pt idx="355">
                        <c:v>177.5</c:v>
                      </c:pt>
                      <c:pt idx="356">
                        <c:v>178</c:v>
                      </c:pt>
                      <c:pt idx="357">
                        <c:v>178.5</c:v>
                      </c:pt>
                      <c:pt idx="358">
                        <c:v>179</c:v>
                      </c:pt>
                      <c:pt idx="359">
                        <c:v>179.5</c:v>
                      </c:pt>
                      <c:pt idx="360">
                        <c:v>180</c:v>
                      </c:pt>
                      <c:pt idx="361">
                        <c:v>180.5</c:v>
                      </c:pt>
                      <c:pt idx="362">
                        <c:v>181</c:v>
                      </c:pt>
                      <c:pt idx="363">
                        <c:v>181.5</c:v>
                      </c:pt>
                      <c:pt idx="364">
                        <c:v>182</c:v>
                      </c:pt>
                      <c:pt idx="365">
                        <c:v>182.5</c:v>
                      </c:pt>
                      <c:pt idx="366">
                        <c:v>183</c:v>
                      </c:pt>
                      <c:pt idx="367">
                        <c:v>183.5</c:v>
                      </c:pt>
                      <c:pt idx="368">
                        <c:v>184</c:v>
                      </c:pt>
                      <c:pt idx="369">
                        <c:v>184.5</c:v>
                      </c:pt>
                      <c:pt idx="370">
                        <c:v>185</c:v>
                      </c:pt>
                      <c:pt idx="371">
                        <c:v>185.5</c:v>
                      </c:pt>
                      <c:pt idx="372">
                        <c:v>186</c:v>
                      </c:pt>
                      <c:pt idx="373">
                        <c:v>186.5</c:v>
                      </c:pt>
                      <c:pt idx="374">
                        <c:v>187</c:v>
                      </c:pt>
                      <c:pt idx="375">
                        <c:v>187.5</c:v>
                      </c:pt>
                      <c:pt idx="376">
                        <c:v>188</c:v>
                      </c:pt>
                      <c:pt idx="377">
                        <c:v>188.5</c:v>
                      </c:pt>
                      <c:pt idx="378">
                        <c:v>189</c:v>
                      </c:pt>
                      <c:pt idx="379">
                        <c:v>189.5</c:v>
                      </c:pt>
                      <c:pt idx="380">
                        <c:v>190</c:v>
                      </c:pt>
                      <c:pt idx="381">
                        <c:v>190.5</c:v>
                      </c:pt>
                      <c:pt idx="382">
                        <c:v>191</c:v>
                      </c:pt>
                      <c:pt idx="383">
                        <c:v>191.5</c:v>
                      </c:pt>
                      <c:pt idx="384">
                        <c:v>192</c:v>
                      </c:pt>
                      <c:pt idx="385">
                        <c:v>192.5</c:v>
                      </c:pt>
                      <c:pt idx="386">
                        <c:v>193</c:v>
                      </c:pt>
                      <c:pt idx="387">
                        <c:v>193.5</c:v>
                      </c:pt>
                      <c:pt idx="388">
                        <c:v>194</c:v>
                      </c:pt>
                      <c:pt idx="389">
                        <c:v>194.5</c:v>
                      </c:pt>
                      <c:pt idx="390">
                        <c:v>195</c:v>
                      </c:pt>
                      <c:pt idx="391">
                        <c:v>195.5</c:v>
                      </c:pt>
                      <c:pt idx="392">
                        <c:v>196</c:v>
                      </c:pt>
                      <c:pt idx="393">
                        <c:v>196.5</c:v>
                      </c:pt>
                      <c:pt idx="394">
                        <c:v>197</c:v>
                      </c:pt>
                      <c:pt idx="395">
                        <c:v>197.5</c:v>
                      </c:pt>
                      <c:pt idx="396">
                        <c:v>198</c:v>
                      </c:pt>
                      <c:pt idx="397">
                        <c:v>198.5</c:v>
                      </c:pt>
                      <c:pt idx="398">
                        <c:v>199</c:v>
                      </c:pt>
                      <c:pt idx="399">
                        <c:v>199.5</c:v>
                      </c:pt>
                      <c:pt idx="400">
                        <c:v>200</c:v>
                      </c:pt>
                      <c:pt idx="401">
                        <c:v>200.5</c:v>
                      </c:pt>
                      <c:pt idx="402">
                        <c:v>201</c:v>
                      </c:pt>
                      <c:pt idx="403">
                        <c:v>201.5</c:v>
                      </c:pt>
                      <c:pt idx="404">
                        <c:v>202</c:v>
                      </c:pt>
                      <c:pt idx="405">
                        <c:v>202.5</c:v>
                      </c:pt>
                      <c:pt idx="406">
                        <c:v>203</c:v>
                      </c:pt>
                      <c:pt idx="407">
                        <c:v>203.5</c:v>
                      </c:pt>
                      <c:pt idx="408">
                        <c:v>204</c:v>
                      </c:pt>
                      <c:pt idx="409">
                        <c:v>204.5</c:v>
                      </c:pt>
                      <c:pt idx="410">
                        <c:v>205</c:v>
                      </c:pt>
                      <c:pt idx="411">
                        <c:v>205.5</c:v>
                      </c:pt>
                      <c:pt idx="412">
                        <c:v>206</c:v>
                      </c:pt>
                      <c:pt idx="413">
                        <c:v>206.5</c:v>
                      </c:pt>
                      <c:pt idx="414">
                        <c:v>207</c:v>
                      </c:pt>
                      <c:pt idx="415">
                        <c:v>207.5</c:v>
                      </c:pt>
                      <c:pt idx="416">
                        <c:v>208</c:v>
                      </c:pt>
                      <c:pt idx="417">
                        <c:v>208.5</c:v>
                      </c:pt>
                      <c:pt idx="418">
                        <c:v>209</c:v>
                      </c:pt>
                      <c:pt idx="419">
                        <c:v>209.5</c:v>
                      </c:pt>
                      <c:pt idx="420">
                        <c:v>210</c:v>
                      </c:pt>
                      <c:pt idx="421">
                        <c:v>210.5</c:v>
                      </c:pt>
                      <c:pt idx="422">
                        <c:v>211</c:v>
                      </c:pt>
                      <c:pt idx="423">
                        <c:v>211.5</c:v>
                      </c:pt>
                      <c:pt idx="424">
                        <c:v>212</c:v>
                      </c:pt>
                      <c:pt idx="425">
                        <c:v>212.5</c:v>
                      </c:pt>
                      <c:pt idx="426">
                        <c:v>213</c:v>
                      </c:pt>
                      <c:pt idx="427">
                        <c:v>213.5</c:v>
                      </c:pt>
                      <c:pt idx="428">
                        <c:v>214</c:v>
                      </c:pt>
                      <c:pt idx="429">
                        <c:v>214.5</c:v>
                      </c:pt>
                      <c:pt idx="430">
                        <c:v>215</c:v>
                      </c:pt>
                      <c:pt idx="431">
                        <c:v>215.5</c:v>
                      </c:pt>
                      <c:pt idx="432">
                        <c:v>216</c:v>
                      </c:pt>
                      <c:pt idx="433">
                        <c:v>216.5</c:v>
                      </c:pt>
                      <c:pt idx="434">
                        <c:v>217</c:v>
                      </c:pt>
                      <c:pt idx="435">
                        <c:v>217.5</c:v>
                      </c:pt>
                      <c:pt idx="436">
                        <c:v>218</c:v>
                      </c:pt>
                      <c:pt idx="437">
                        <c:v>218.5</c:v>
                      </c:pt>
                      <c:pt idx="438">
                        <c:v>219</c:v>
                      </c:pt>
                      <c:pt idx="439">
                        <c:v>219.5</c:v>
                      </c:pt>
                      <c:pt idx="440">
                        <c:v>220</c:v>
                      </c:pt>
                      <c:pt idx="441">
                        <c:v>220.5</c:v>
                      </c:pt>
                      <c:pt idx="442">
                        <c:v>221</c:v>
                      </c:pt>
                      <c:pt idx="443">
                        <c:v>221.5</c:v>
                      </c:pt>
                      <c:pt idx="444">
                        <c:v>222</c:v>
                      </c:pt>
                      <c:pt idx="445">
                        <c:v>222.5</c:v>
                      </c:pt>
                      <c:pt idx="446">
                        <c:v>223</c:v>
                      </c:pt>
                      <c:pt idx="447">
                        <c:v>223.5</c:v>
                      </c:pt>
                      <c:pt idx="448">
                        <c:v>224</c:v>
                      </c:pt>
                      <c:pt idx="449">
                        <c:v>224.5</c:v>
                      </c:pt>
                      <c:pt idx="450">
                        <c:v>225</c:v>
                      </c:pt>
                      <c:pt idx="451">
                        <c:v>225.5</c:v>
                      </c:pt>
                      <c:pt idx="452">
                        <c:v>226</c:v>
                      </c:pt>
                      <c:pt idx="453">
                        <c:v>226.5</c:v>
                      </c:pt>
                      <c:pt idx="454">
                        <c:v>227</c:v>
                      </c:pt>
                      <c:pt idx="455">
                        <c:v>227.5</c:v>
                      </c:pt>
                      <c:pt idx="456">
                        <c:v>228</c:v>
                      </c:pt>
                      <c:pt idx="457">
                        <c:v>228.5</c:v>
                      </c:pt>
                      <c:pt idx="458">
                        <c:v>229</c:v>
                      </c:pt>
                      <c:pt idx="459">
                        <c:v>229.5</c:v>
                      </c:pt>
                      <c:pt idx="460">
                        <c:v>230</c:v>
                      </c:pt>
                      <c:pt idx="461">
                        <c:v>230.5</c:v>
                      </c:pt>
                      <c:pt idx="462">
                        <c:v>231</c:v>
                      </c:pt>
                      <c:pt idx="463">
                        <c:v>231.5</c:v>
                      </c:pt>
                      <c:pt idx="464">
                        <c:v>232</c:v>
                      </c:pt>
                      <c:pt idx="465">
                        <c:v>232.5</c:v>
                      </c:pt>
                      <c:pt idx="466">
                        <c:v>233</c:v>
                      </c:pt>
                      <c:pt idx="467">
                        <c:v>233.5</c:v>
                      </c:pt>
                      <c:pt idx="468">
                        <c:v>234</c:v>
                      </c:pt>
                      <c:pt idx="469">
                        <c:v>234.5</c:v>
                      </c:pt>
                      <c:pt idx="470">
                        <c:v>235</c:v>
                      </c:pt>
                      <c:pt idx="471">
                        <c:v>235.5</c:v>
                      </c:pt>
                      <c:pt idx="472">
                        <c:v>236</c:v>
                      </c:pt>
                      <c:pt idx="473">
                        <c:v>236.5</c:v>
                      </c:pt>
                      <c:pt idx="474">
                        <c:v>237</c:v>
                      </c:pt>
                      <c:pt idx="475">
                        <c:v>237.5</c:v>
                      </c:pt>
                      <c:pt idx="476">
                        <c:v>238</c:v>
                      </c:pt>
                      <c:pt idx="477">
                        <c:v>238.5</c:v>
                      </c:pt>
                      <c:pt idx="478">
                        <c:v>239</c:v>
                      </c:pt>
                      <c:pt idx="479">
                        <c:v>239.5</c:v>
                      </c:pt>
                      <c:pt idx="480">
                        <c:v>240</c:v>
                      </c:pt>
                      <c:pt idx="481">
                        <c:v>240.5</c:v>
                      </c:pt>
                      <c:pt idx="482">
                        <c:v>241</c:v>
                      </c:pt>
                      <c:pt idx="483">
                        <c:v>241.5</c:v>
                      </c:pt>
                      <c:pt idx="484">
                        <c:v>242</c:v>
                      </c:pt>
                      <c:pt idx="485">
                        <c:v>242.5</c:v>
                      </c:pt>
                      <c:pt idx="486">
                        <c:v>243</c:v>
                      </c:pt>
                      <c:pt idx="487">
                        <c:v>243.5</c:v>
                      </c:pt>
                      <c:pt idx="488">
                        <c:v>244</c:v>
                      </c:pt>
                      <c:pt idx="489">
                        <c:v>244.5</c:v>
                      </c:pt>
                      <c:pt idx="490">
                        <c:v>245</c:v>
                      </c:pt>
                      <c:pt idx="491">
                        <c:v>245.5</c:v>
                      </c:pt>
                      <c:pt idx="492">
                        <c:v>246</c:v>
                      </c:pt>
                      <c:pt idx="493">
                        <c:v>246.5</c:v>
                      </c:pt>
                      <c:pt idx="494">
                        <c:v>247</c:v>
                      </c:pt>
                      <c:pt idx="495">
                        <c:v>247.5</c:v>
                      </c:pt>
                      <c:pt idx="496">
                        <c:v>248</c:v>
                      </c:pt>
                      <c:pt idx="497">
                        <c:v>248.5</c:v>
                      </c:pt>
                      <c:pt idx="498">
                        <c:v>249</c:v>
                      </c:pt>
                      <c:pt idx="499">
                        <c:v>249.5</c:v>
                      </c:pt>
                      <c:pt idx="500">
                        <c:v>250</c:v>
                      </c:pt>
                      <c:pt idx="501">
                        <c:v>250.5</c:v>
                      </c:pt>
                      <c:pt idx="502">
                        <c:v>251</c:v>
                      </c:pt>
                      <c:pt idx="503">
                        <c:v>251.5</c:v>
                      </c:pt>
                      <c:pt idx="504">
                        <c:v>252</c:v>
                      </c:pt>
                      <c:pt idx="505">
                        <c:v>252.5</c:v>
                      </c:pt>
                      <c:pt idx="506">
                        <c:v>253</c:v>
                      </c:pt>
                      <c:pt idx="507">
                        <c:v>253.5</c:v>
                      </c:pt>
                      <c:pt idx="508">
                        <c:v>254</c:v>
                      </c:pt>
                      <c:pt idx="509">
                        <c:v>254.5</c:v>
                      </c:pt>
                      <c:pt idx="510">
                        <c:v>255</c:v>
                      </c:pt>
                      <c:pt idx="511">
                        <c:v>255.5</c:v>
                      </c:pt>
                      <c:pt idx="512">
                        <c:v>256</c:v>
                      </c:pt>
                      <c:pt idx="513">
                        <c:v>256.5</c:v>
                      </c:pt>
                      <c:pt idx="514">
                        <c:v>257</c:v>
                      </c:pt>
                      <c:pt idx="515">
                        <c:v>257.5</c:v>
                      </c:pt>
                      <c:pt idx="516">
                        <c:v>258</c:v>
                      </c:pt>
                      <c:pt idx="517">
                        <c:v>258.5</c:v>
                      </c:pt>
                      <c:pt idx="518">
                        <c:v>259</c:v>
                      </c:pt>
                      <c:pt idx="519">
                        <c:v>259.5</c:v>
                      </c:pt>
                      <c:pt idx="520">
                        <c:v>260</c:v>
                      </c:pt>
                      <c:pt idx="521">
                        <c:v>260.5</c:v>
                      </c:pt>
                      <c:pt idx="522">
                        <c:v>261</c:v>
                      </c:pt>
                      <c:pt idx="523">
                        <c:v>261.5</c:v>
                      </c:pt>
                      <c:pt idx="524">
                        <c:v>262</c:v>
                      </c:pt>
                      <c:pt idx="525">
                        <c:v>262.5</c:v>
                      </c:pt>
                      <c:pt idx="526">
                        <c:v>263</c:v>
                      </c:pt>
                      <c:pt idx="527">
                        <c:v>263.5</c:v>
                      </c:pt>
                      <c:pt idx="528">
                        <c:v>264</c:v>
                      </c:pt>
                      <c:pt idx="529">
                        <c:v>264.5</c:v>
                      </c:pt>
                      <c:pt idx="530">
                        <c:v>265</c:v>
                      </c:pt>
                      <c:pt idx="531">
                        <c:v>265.5</c:v>
                      </c:pt>
                      <c:pt idx="532">
                        <c:v>266</c:v>
                      </c:pt>
                      <c:pt idx="533">
                        <c:v>266.5</c:v>
                      </c:pt>
                      <c:pt idx="534">
                        <c:v>267</c:v>
                      </c:pt>
                      <c:pt idx="535">
                        <c:v>267.5</c:v>
                      </c:pt>
                      <c:pt idx="536">
                        <c:v>268</c:v>
                      </c:pt>
                      <c:pt idx="537">
                        <c:v>268.5</c:v>
                      </c:pt>
                      <c:pt idx="538">
                        <c:v>269</c:v>
                      </c:pt>
                      <c:pt idx="539">
                        <c:v>269.5</c:v>
                      </c:pt>
                      <c:pt idx="540">
                        <c:v>270</c:v>
                      </c:pt>
                      <c:pt idx="541">
                        <c:v>270.5</c:v>
                      </c:pt>
                      <c:pt idx="542">
                        <c:v>271</c:v>
                      </c:pt>
                      <c:pt idx="543">
                        <c:v>271.5</c:v>
                      </c:pt>
                      <c:pt idx="544">
                        <c:v>272</c:v>
                      </c:pt>
                      <c:pt idx="545">
                        <c:v>272.5</c:v>
                      </c:pt>
                      <c:pt idx="546">
                        <c:v>273</c:v>
                      </c:pt>
                      <c:pt idx="547">
                        <c:v>273.5</c:v>
                      </c:pt>
                      <c:pt idx="548">
                        <c:v>274</c:v>
                      </c:pt>
                      <c:pt idx="549">
                        <c:v>274.5</c:v>
                      </c:pt>
                      <c:pt idx="550">
                        <c:v>275</c:v>
                      </c:pt>
                      <c:pt idx="551">
                        <c:v>275.5</c:v>
                      </c:pt>
                      <c:pt idx="552">
                        <c:v>276</c:v>
                      </c:pt>
                      <c:pt idx="553">
                        <c:v>276.5</c:v>
                      </c:pt>
                      <c:pt idx="554">
                        <c:v>277</c:v>
                      </c:pt>
                      <c:pt idx="555">
                        <c:v>277.5</c:v>
                      </c:pt>
                      <c:pt idx="556">
                        <c:v>278</c:v>
                      </c:pt>
                      <c:pt idx="557">
                        <c:v>278.5</c:v>
                      </c:pt>
                      <c:pt idx="558">
                        <c:v>279</c:v>
                      </c:pt>
                      <c:pt idx="559">
                        <c:v>279.5</c:v>
                      </c:pt>
                      <c:pt idx="560">
                        <c:v>280</c:v>
                      </c:pt>
                      <c:pt idx="561">
                        <c:v>280.5</c:v>
                      </c:pt>
                      <c:pt idx="562">
                        <c:v>281</c:v>
                      </c:pt>
                      <c:pt idx="563">
                        <c:v>281.5</c:v>
                      </c:pt>
                      <c:pt idx="564">
                        <c:v>282</c:v>
                      </c:pt>
                      <c:pt idx="565">
                        <c:v>282.5</c:v>
                      </c:pt>
                      <c:pt idx="566">
                        <c:v>283</c:v>
                      </c:pt>
                      <c:pt idx="567">
                        <c:v>283.5</c:v>
                      </c:pt>
                      <c:pt idx="568">
                        <c:v>284</c:v>
                      </c:pt>
                      <c:pt idx="569">
                        <c:v>284.5</c:v>
                      </c:pt>
                      <c:pt idx="570">
                        <c:v>285</c:v>
                      </c:pt>
                      <c:pt idx="571">
                        <c:v>285.5</c:v>
                      </c:pt>
                      <c:pt idx="572">
                        <c:v>286</c:v>
                      </c:pt>
                      <c:pt idx="573">
                        <c:v>286.5</c:v>
                      </c:pt>
                      <c:pt idx="574">
                        <c:v>287</c:v>
                      </c:pt>
                      <c:pt idx="575">
                        <c:v>287.5</c:v>
                      </c:pt>
                      <c:pt idx="576">
                        <c:v>288</c:v>
                      </c:pt>
                      <c:pt idx="577">
                        <c:v>288.5</c:v>
                      </c:pt>
                      <c:pt idx="578">
                        <c:v>289</c:v>
                      </c:pt>
                      <c:pt idx="579">
                        <c:v>289.5</c:v>
                      </c:pt>
                      <c:pt idx="580">
                        <c:v>290</c:v>
                      </c:pt>
                      <c:pt idx="581">
                        <c:v>290.5</c:v>
                      </c:pt>
                      <c:pt idx="582">
                        <c:v>291</c:v>
                      </c:pt>
                      <c:pt idx="583">
                        <c:v>291.5</c:v>
                      </c:pt>
                      <c:pt idx="584">
                        <c:v>292</c:v>
                      </c:pt>
                      <c:pt idx="585">
                        <c:v>292.5</c:v>
                      </c:pt>
                      <c:pt idx="586">
                        <c:v>293</c:v>
                      </c:pt>
                      <c:pt idx="587">
                        <c:v>293.5</c:v>
                      </c:pt>
                      <c:pt idx="588">
                        <c:v>294</c:v>
                      </c:pt>
                      <c:pt idx="589">
                        <c:v>294.5</c:v>
                      </c:pt>
                      <c:pt idx="590">
                        <c:v>295</c:v>
                      </c:pt>
                      <c:pt idx="591">
                        <c:v>295.5</c:v>
                      </c:pt>
                      <c:pt idx="592">
                        <c:v>296</c:v>
                      </c:pt>
                      <c:pt idx="593">
                        <c:v>296.5</c:v>
                      </c:pt>
                      <c:pt idx="594">
                        <c:v>297</c:v>
                      </c:pt>
                      <c:pt idx="595">
                        <c:v>297.5</c:v>
                      </c:pt>
                      <c:pt idx="596">
                        <c:v>298</c:v>
                      </c:pt>
                      <c:pt idx="597">
                        <c:v>298.5</c:v>
                      </c:pt>
                      <c:pt idx="598">
                        <c:v>299</c:v>
                      </c:pt>
                      <c:pt idx="599">
                        <c:v>299.5</c:v>
                      </c:pt>
                      <c:pt idx="600">
                        <c:v>300</c:v>
                      </c:pt>
                      <c:pt idx="601">
                        <c:v>300.5</c:v>
                      </c:pt>
                      <c:pt idx="602">
                        <c:v>301</c:v>
                      </c:pt>
                      <c:pt idx="603">
                        <c:v>301.5</c:v>
                      </c:pt>
                      <c:pt idx="604">
                        <c:v>302</c:v>
                      </c:pt>
                      <c:pt idx="605">
                        <c:v>302.5</c:v>
                      </c:pt>
                      <c:pt idx="606">
                        <c:v>303</c:v>
                      </c:pt>
                      <c:pt idx="607">
                        <c:v>303.5</c:v>
                      </c:pt>
                      <c:pt idx="608">
                        <c:v>304</c:v>
                      </c:pt>
                      <c:pt idx="609">
                        <c:v>304.5</c:v>
                      </c:pt>
                      <c:pt idx="610">
                        <c:v>305</c:v>
                      </c:pt>
                      <c:pt idx="611">
                        <c:v>305.5</c:v>
                      </c:pt>
                      <c:pt idx="612">
                        <c:v>306</c:v>
                      </c:pt>
                      <c:pt idx="613">
                        <c:v>306.5</c:v>
                      </c:pt>
                      <c:pt idx="614">
                        <c:v>307</c:v>
                      </c:pt>
                      <c:pt idx="615">
                        <c:v>307.5</c:v>
                      </c:pt>
                      <c:pt idx="616">
                        <c:v>308</c:v>
                      </c:pt>
                      <c:pt idx="617">
                        <c:v>308.5</c:v>
                      </c:pt>
                      <c:pt idx="618">
                        <c:v>309</c:v>
                      </c:pt>
                      <c:pt idx="619">
                        <c:v>309.5</c:v>
                      </c:pt>
                      <c:pt idx="620">
                        <c:v>310</c:v>
                      </c:pt>
                      <c:pt idx="621">
                        <c:v>310.5</c:v>
                      </c:pt>
                      <c:pt idx="622">
                        <c:v>311</c:v>
                      </c:pt>
                      <c:pt idx="623">
                        <c:v>311.5</c:v>
                      </c:pt>
                      <c:pt idx="624">
                        <c:v>312</c:v>
                      </c:pt>
                      <c:pt idx="625">
                        <c:v>312.5</c:v>
                      </c:pt>
                      <c:pt idx="626">
                        <c:v>313</c:v>
                      </c:pt>
                      <c:pt idx="627">
                        <c:v>313.5</c:v>
                      </c:pt>
                      <c:pt idx="628">
                        <c:v>314</c:v>
                      </c:pt>
                      <c:pt idx="629">
                        <c:v>314.5</c:v>
                      </c:pt>
                      <c:pt idx="630">
                        <c:v>315</c:v>
                      </c:pt>
                      <c:pt idx="631">
                        <c:v>315.5</c:v>
                      </c:pt>
                      <c:pt idx="632">
                        <c:v>316</c:v>
                      </c:pt>
                      <c:pt idx="633">
                        <c:v>316.5</c:v>
                      </c:pt>
                      <c:pt idx="634">
                        <c:v>317</c:v>
                      </c:pt>
                      <c:pt idx="635">
                        <c:v>317.5</c:v>
                      </c:pt>
                      <c:pt idx="636">
                        <c:v>318</c:v>
                      </c:pt>
                      <c:pt idx="637">
                        <c:v>318.5</c:v>
                      </c:pt>
                      <c:pt idx="638">
                        <c:v>319</c:v>
                      </c:pt>
                      <c:pt idx="639">
                        <c:v>319.5</c:v>
                      </c:pt>
                      <c:pt idx="640">
                        <c:v>320</c:v>
                      </c:pt>
                      <c:pt idx="641">
                        <c:v>320.5</c:v>
                      </c:pt>
                      <c:pt idx="642">
                        <c:v>321</c:v>
                      </c:pt>
                      <c:pt idx="643">
                        <c:v>321.5</c:v>
                      </c:pt>
                      <c:pt idx="644">
                        <c:v>322</c:v>
                      </c:pt>
                      <c:pt idx="645">
                        <c:v>322.5</c:v>
                      </c:pt>
                      <c:pt idx="646">
                        <c:v>323</c:v>
                      </c:pt>
                      <c:pt idx="647">
                        <c:v>323.5</c:v>
                      </c:pt>
                      <c:pt idx="648">
                        <c:v>324</c:v>
                      </c:pt>
                      <c:pt idx="649">
                        <c:v>324.5</c:v>
                      </c:pt>
                      <c:pt idx="650">
                        <c:v>325</c:v>
                      </c:pt>
                      <c:pt idx="651">
                        <c:v>325.5</c:v>
                      </c:pt>
                      <c:pt idx="652">
                        <c:v>326</c:v>
                      </c:pt>
                      <c:pt idx="653">
                        <c:v>326.5</c:v>
                      </c:pt>
                      <c:pt idx="654">
                        <c:v>327</c:v>
                      </c:pt>
                      <c:pt idx="655">
                        <c:v>327.5</c:v>
                      </c:pt>
                      <c:pt idx="656">
                        <c:v>328</c:v>
                      </c:pt>
                      <c:pt idx="657">
                        <c:v>328.5</c:v>
                      </c:pt>
                      <c:pt idx="658">
                        <c:v>329</c:v>
                      </c:pt>
                      <c:pt idx="659">
                        <c:v>329.5</c:v>
                      </c:pt>
                      <c:pt idx="660">
                        <c:v>330</c:v>
                      </c:pt>
                      <c:pt idx="661">
                        <c:v>330.5</c:v>
                      </c:pt>
                      <c:pt idx="662">
                        <c:v>331</c:v>
                      </c:pt>
                      <c:pt idx="663">
                        <c:v>331.50000000000102</c:v>
                      </c:pt>
                      <c:pt idx="664">
                        <c:v>332.00000000000102</c:v>
                      </c:pt>
                      <c:pt idx="665">
                        <c:v>332.50000000000102</c:v>
                      </c:pt>
                      <c:pt idx="666">
                        <c:v>333.00000000000102</c:v>
                      </c:pt>
                      <c:pt idx="667">
                        <c:v>333.50000000000102</c:v>
                      </c:pt>
                      <c:pt idx="668">
                        <c:v>334.00000000000102</c:v>
                      </c:pt>
                      <c:pt idx="669">
                        <c:v>334.50000000000102</c:v>
                      </c:pt>
                      <c:pt idx="670">
                        <c:v>335.00000000000102</c:v>
                      </c:pt>
                      <c:pt idx="671">
                        <c:v>335.50000000000102</c:v>
                      </c:pt>
                      <c:pt idx="672">
                        <c:v>336</c:v>
                      </c:pt>
                      <c:pt idx="673">
                        <c:v>336.50000000000102</c:v>
                      </c:pt>
                      <c:pt idx="674">
                        <c:v>337.00000000000102</c:v>
                      </c:pt>
                      <c:pt idx="675">
                        <c:v>337.50000000000102</c:v>
                      </c:pt>
                      <c:pt idx="676">
                        <c:v>338</c:v>
                      </c:pt>
                      <c:pt idx="677">
                        <c:v>338.5</c:v>
                      </c:pt>
                      <c:pt idx="678">
                        <c:v>339</c:v>
                      </c:pt>
                      <c:pt idx="679">
                        <c:v>339.5</c:v>
                      </c:pt>
                      <c:pt idx="680">
                        <c:v>340</c:v>
                      </c:pt>
                      <c:pt idx="681">
                        <c:v>340.5</c:v>
                      </c:pt>
                      <c:pt idx="682">
                        <c:v>341</c:v>
                      </c:pt>
                      <c:pt idx="683">
                        <c:v>341.5</c:v>
                      </c:pt>
                      <c:pt idx="684">
                        <c:v>342</c:v>
                      </c:pt>
                      <c:pt idx="685">
                        <c:v>342.5</c:v>
                      </c:pt>
                      <c:pt idx="686">
                        <c:v>343.00000000000102</c:v>
                      </c:pt>
                      <c:pt idx="687">
                        <c:v>343.50000000000102</c:v>
                      </c:pt>
                      <c:pt idx="688">
                        <c:v>344.00000000000102</c:v>
                      </c:pt>
                      <c:pt idx="689">
                        <c:v>344.5</c:v>
                      </c:pt>
                      <c:pt idx="690">
                        <c:v>345</c:v>
                      </c:pt>
                      <c:pt idx="691">
                        <c:v>345.5</c:v>
                      </c:pt>
                      <c:pt idx="692">
                        <c:v>346</c:v>
                      </c:pt>
                      <c:pt idx="693">
                        <c:v>346.5</c:v>
                      </c:pt>
                      <c:pt idx="694">
                        <c:v>347</c:v>
                      </c:pt>
                      <c:pt idx="695">
                        <c:v>347.5</c:v>
                      </c:pt>
                      <c:pt idx="696">
                        <c:v>348</c:v>
                      </c:pt>
                      <c:pt idx="697">
                        <c:v>348.5</c:v>
                      </c:pt>
                      <c:pt idx="698">
                        <c:v>349</c:v>
                      </c:pt>
                      <c:pt idx="699">
                        <c:v>349.5</c:v>
                      </c:pt>
                      <c:pt idx="700">
                        <c:v>350</c:v>
                      </c:pt>
                      <c:pt idx="701">
                        <c:v>350.5</c:v>
                      </c:pt>
                      <c:pt idx="702">
                        <c:v>351</c:v>
                      </c:pt>
                      <c:pt idx="703">
                        <c:v>351.5</c:v>
                      </c:pt>
                      <c:pt idx="704">
                        <c:v>352</c:v>
                      </c:pt>
                      <c:pt idx="705">
                        <c:v>352.5</c:v>
                      </c:pt>
                      <c:pt idx="706">
                        <c:v>353</c:v>
                      </c:pt>
                      <c:pt idx="707">
                        <c:v>353.5</c:v>
                      </c:pt>
                      <c:pt idx="708">
                        <c:v>354</c:v>
                      </c:pt>
                      <c:pt idx="709">
                        <c:v>354.5</c:v>
                      </c:pt>
                      <c:pt idx="710">
                        <c:v>355</c:v>
                      </c:pt>
                      <c:pt idx="711">
                        <c:v>355.5</c:v>
                      </c:pt>
                      <c:pt idx="712">
                        <c:v>356</c:v>
                      </c:pt>
                      <c:pt idx="713">
                        <c:v>356.5</c:v>
                      </c:pt>
                      <c:pt idx="714">
                        <c:v>357</c:v>
                      </c:pt>
                      <c:pt idx="715">
                        <c:v>357.5</c:v>
                      </c:pt>
                      <c:pt idx="716">
                        <c:v>358</c:v>
                      </c:pt>
                      <c:pt idx="717">
                        <c:v>358.5</c:v>
                      </c:pt>
                      <c:pt idx="718">
                        <c:v>359</c:v>
                      </c:pt>
                      <c:pt idx="719">
                        <c:v>359.50000000000102</c:v>
                      </c:pt>
                      <c:pt idx="720">
                        <c:v>360.00000000000102</c:v>
                      </c:pt>
                      <c:pt idx="721">
                        <c:v>360.5</c:v>
                      </c:pt>
                      <c:pt idx="722">
                        <c:v>361</c:v>
                      </c:pt>
                      <c:pt idx="723">
                        <c:v>361.5</c:v>
                      </c:pt>
                      <c:pt idx="724">
                        <c:v>362</c:v>
                      </c:pt>
                      <c:pt idx="725">
                        <c:v>362.5</c:v>
                      </c:pt>
                      <c:pt idx="726">
                        <c:v>363</c:v>
                      </c:pt>
                      <c:pt idx="727">
                        <c:v>363.5</c:v>
                      </c:pt>
                      <c:pt idx="728">
                        <c:v>364</c:v>
                      </c:pt>
                      <c:pt idx="729">
                        <c:v>364.5</c:v>
                      </c:pt>
                      <c:pt idx="730">
                        <c:v>365</c:v>
                      </c:pt>
                      <c:pt idx="731">
                        <c:v>365.5</c:v>
                      </c:pt>
                      <c:pt idx="732">
                        <c:v>366</c:v>
                      </c:pt>
                      <c:pt idx="733">
                        <c:v>366.5</c:v>
                      </c:pt>
                      <c:pt idx="734">
                        <c:v>367</c:v>
                      </c:pt>
                      <c:pt idx="735">
                        <c:v>367.5</c:v>
                      </c:pt>
                      <c:pt idx="736">
                        <c:v>368</c:v>
                      </c:pt>
                      <c:pt idx="737">
                        <c:v>368.50000000000102</c:v>
                      </c:pt>
                      <c:pt idx="738">
                        <c:v>369.00000000000102</c:v>
                      </c:pt>
                      <c:pt idx="739">
                        <c:v>369.50000000000102</c:v>
                      </c:pt>
                      <c:pt idx="740">
                        <c:v>370</c:v>
                      </c:pt>
                      <c:pt idx="741">
                        <c:v>370.50000000000102</c:v>
                      </c:pt>
                      <c:pt idx="742">
                        <c:v>371.00000000000102</c:v>
                      </c:pt>
                      <c:pt idx="743">
                        <c:v>371.50000000000102</c:v>
                      </c:pt>
                      <c:pt idx="744">
                        <c:v>372.00000000000102</c:v>
                      </c:pt>
                      <c:pt idx="745">
                        <c:v>372.50000000000102</c:v>
                      </c:pt>
                      <c:pt idx="746">
                        <c:v>373</c:v>
                      </c:pt>
                      <c:pt idx="747">
                        <c:v>373.5</c:v>
                      </c:pt>
                      <c:pt idx="748">
                        <c:v>374</c:v>
                      </c:pt>
                      <c:pt idx="749">
                        <c:v>374.5</c:v>
                      </c:pt>
                      <c:pt idx="750">
                        <c:v>375</c:v>
                      </c:pt>
                      <c:pt idx="751">
                        <c:v>375.5</c:v>
                      </c:pt>
                      <c:pt idx="752">
                        <c:v>376</c:v>
                      </c:pt>
                      <c:pt idx="753">
                        <c:v>376.5</c:v>
                      </c:pt>
                      <c:pt idx="754">
                        <c:v>377</c:v>
                      </c:pt>
                      <c:pt idx="755">
                        <c:v>377.5</c:v>
                      </c:pt>
                      <c:pt idx="756">
                        <c:v>378</c:v>
                      </c:pt>
                      <c:pt idx="757">
                        <c:v>378.5</c:v>
                      </c:pt>
                      <c:pt idx="758">
                        <c:v>379</c:v>
                      </c:pt>
                      <c:pt idx="759">
                        <c:v>379.5</c:v>
                      </c:pt>
                      <c:pt idx="760">
                        <c:v>380</c:v>
                      </c:pt>
                      <c:pt idx="761">
                        <c:v>380.5</c:v>
                      </c:pt>
                      <c:pt idx="762">
                        <c:v>381</c:v>
                      </c:pt>
                      <c:pt idx="763">
                        <c:v>381.5</c:v>
                      </c:pt>
                      <c:pt idx="764">
                        <c:v>382</c:v>
                      </c:pt>
                      <c:pt idx="765">
                        <c:v>382.5</c:v>
                      </c:pt>
                      <c:pt idx="766">
                        <c:v>383</c:v>
                      </c:pt>
                      <c:pt idx="767">
                        <c:v>383.5</c:v>
                      </c:pt>
                      <c:pt idx="768">
                        <c:v>384</c:v>
                      </c:pt>
                      <c:pt idx="769">
                        <c:v>384.5</c:v>
                      </c:pt>
                      <c:pt idx="770">
                        <c:v>385</c:v>
                      </c:pt>
                      <c:pt idx="771">
                        <c:v>385.5</c:v>
                      </c:pt>
                      <c:pt idx="772">
                        <c:v>386</c:v>
                      </c:pt>
                      <c:pt idx="773">
                        <c:v>386.5</c:v>
                      </c:pt>
                      <c:pt idx="774">
                        <c:v>387</c:v>
                      </c:pt>
                      <c:pt idx="775">
                        <c:v>387.5</c:v>
                      </c:pt>
                      <c:pt idx="776">
                        <c:v>388</c:v>
                      </c:pt>
                      <c:pt idx="777">
                        <c:v>388.5</c:v>
                      </c:pt>
                      <c:pt idx="778">
                        <c:v>389</c:v>
                      </c:pt>
                      <c:pt idx="779">
                        <c:v>389.5</c:v>
                      </c:pt>
                      <c:pt idx="780">
                        <c:v>390</c:v>
                      </c:pt>
                      <c:pt idx="781">
                        <c:v>390.5</c:v>
                      </c:pt>
                      <c:pt idx="782">
                        <c:v>391</c:v>
                      </c:pt>
                      <c:pt idx="783">
                        <c:v>391.5</c:v>
                      </c:pt>
                      <c:pt idx="784">
                        <c:v>392</c:v>
                      </c:pt>
                      <c:pt idx="785">
                        <c:v>392.5</c:v>
                      </c:pt>
                      <c:pt idx="786">
                        <c:v>393</c:v>
                      </c:pt>
                      <c:pt idx="787">
                        <c:v>393.5</c:v>
                      </c:pt>
                      <c:pt idx="788">
                        <c:v>394</c:v>
                      </c:pt>
                      <c:pt idx="789">
                        <c:v>394.5</c:v>
                      </c:pt>
                      <c:pt idx="790">
                        <c:v>395</c:v>
                      </c:pt>
                      <c:pt idx="791">
                        <c:v>395.5</c:v>
                      </c:pt>
                      <c:pt idx="792">
                        <c:v>396</c:v>
                      </c:pt>
                      <c:pt idx="793">
                        <c:v>396.5</c:v>
                      </c:pt>
                      <c:pt idx="794">
                        <c:v>397</c:v>
                      </c:pt>
                      <c:pt idx="795">
                        <c:v>397.5</c:v>
                      </c:pt>
                      <c:pt idx="796">
                        <c:v>398</c:v>
                      </c:pt>
                      <c:pt idx="797">
                        <c:v>398.5</c:v>
                      </c:pt>
                      <c:pt idx="798">
                        <c:v>399</c:v>
                      </c:pt>
                      <c:pt idx="799">
                        <c:v>399.5</c:v>
                      </c:pt>
                      <c:pt idx="800">
                        <c:v>400</c:v>
                      </c:pt>
                      <c:pt idx="801">
                        <c:v>400.5</c:v>
                      </c:pt>
                      <c:pt idx="802">
                        <c:v>401</c:v>
                      </c:pt>
                      <c:pt idx="803">
                        <c:v>401.5</c:v>
                      </c:pt>
                      <c:pt idx="804">
                        <c:v>402</c:v>
                      </c:pt>
                      <c:pt idx="805">
                        <c:v>402.5</c:v>
                      </c:pt>
                      <c:pt idx="806">
                        <c:v>403</c:v>
                      </c:pt>
                      <c:pt idx="807">
                        <c:v>403.5</c:v>
                      </c:pt>
                      <c:pt idx="808">
                        <c:v>404</c:v>
                      </c:pt>
                      <c:pt idx="809">
                        <c:v>404.5</c:v>
                      </c:pt>
                      <c:pt idx="810">
                        <c:v>405</c:v>
                      </c:pt>
                      <c:pt idx="811">
                        <c:v>405.5</c:v>
                      </c:pt>
                      <c:pt idx="812">
                        <c:v>406</c:v>
                      </c:pt>
                      <c:pt idx="813">
                        <c:v>406.5</c:v>
                      </c:pt>
                      <c:pt idx="814">
                        <c:v>407</c:v>
                      </c:pt>
                      <c:pt idx="815">
                        <c:v>407.5</c:v>
                      </c:pt>
                      <c:pt idx="816">
                        <c:v>408</c:v>
                      </c:pt>
                      <c:pt idx="817">
                        <c:v>408.5</c:v>
                      </c:pt>
                      <c:pt idx="818">
                        <c:v>409</c:v>
                      </c:pt>
                      <c:pt idx="819">
                        <c:v>409.5</c:v>
                      </c:pt>
                      <c:pt idx="820">
                        <c:v>410</c:v>
                      </c:pt>
                      <c:pt idx="821">
                        <c:v>410.5</c:v>
                      </c:pt>
                      <c:pt idx="822">
                        <c:v>411</c:v>
                      </c:pt>
                      <c:pt idx="823">
                        <c:v>411.5</c:v>
                      </c:pt>
                      <c:pt idx="824">
                        <c:v>412</c:v>
                      </c:pt>
                      <c:pt idx="825">
                        <c:v>412.5</c:v>
                      </c:pt>
                      <c:pt idx="826">
                        <c:v>413</c:v>
                      </c:pt>
                      <c:pt idx="827">
                        <c:v>413.5</c:v>
                      </c:pt>
                      <c:pt idx="828">
                        <c:v>414</c:v>
                      </c:pt>
                      <c:pt idx="829">
                        <c:v>414.5</c:v>
                      </c:pt>
                      <c:pt idx="830">
                        <c:v>415</c:v>
                      </c:pt>
                      <c:pt idx="831">
                        <c:v>415.5</c:v>
                      </c:pt>
                      <c:pt idx="832">
                        <c:v>416</c:v>
                      </c:pt>
                      <c:pt idx="833">
                        <c:v>416.5</c:v>
                      </c:pt>
                      <c:pt idx="834">
                        <c:v>417</c:v>
                      </c:pt>
                      <c:pt idx="835">
                        <c:v>417.5</c:v>
                      </c:pt>
                      <c:pt idx="836">
                        <c:v>418</c:v>
                      </c:pt>
                      <c:pt idx="837">
                        <c:v>418.5</c:v>
                      </c:pt>
                      <c:pt idx="838">
                        <c:v>419</c:v>
                      </c:pt>
                      <c:pt idx="839">
                        <c:v>419.5</c:v>
                      </c:pt>
                      <c:pt idx="840">
                        <c:v>420</c:v>
                      </c:pt>
                      <c:pt idx="841">
                        <c:v>420.5</c:v>
                      </c:pt>
                      <c:pt idx="842">
                        <c:v>421</c:v>
                      </c:pt>
                      <c:pt idx="843">
                        <c:v>421.5</c:v>
                      </c:pt>
                      <c:pt idx="844">
                        <c:v>422</c:v>
                      </c:pt>
                      <c:pt idx="845">
                        <c:v>422.5</c:v>
                      </c:pt>
                      <c:pt idx="846">
                        <c:v>423</c:v>
                      </c:pt>
                      <c:pt idx="847">
                        <c:v>423.5</c:v>
                      </c:pt>
                      <c:pt idx="848">
                        <c:v>424</c:v>
                      </c:pt>
                      <c:pt idx="849">
                        <c:v>424.5</c:v>
                      </c:pt>
                      <c:pt idx="850">
                        <c:v>425</c:v>
                      </c:pt>
                      <c:pt idx="851">
                        <c:v>425.5</c:v>
                      </c:pt>
                      <c:pt idx="852">
                        <c:v>426</c:v>
                      </c:pt>
                      <c:pt idx="853">
                        <c:v>426.5</c:v>
                      </c:pt>
                      <c:pt idx="854">
                        <c:v>427</c:v>
                      </c:pt>
                      <c:pt idx="855">
                        <c:v>427.5</c:v>
                      </c:pt>
                      <c:pt idx="856">
                        <c:v>428</c:v>
                      </c:pt>
                      <c:pt idx="857">
                        <c:v>428.5</c:v>
                      </c:pt>
                      <c:pt idx="858">
                        <c:v>429</c:v>
                      </c:pt>
                      <c:pt idx="859">
                        <c:v>429.5</c:v>
                      </c:pt>
                      <c:pt idx="860">
                        <c:v>430</c:v>
                      </c:pt>
                      <c:pt idx="861">
                        <c:v>430.5</c:v>
                      </c:pt>
                      <c:pt idx="862">
                        <c:v>431</c:v>
                      </c:pt>
                      <c:pt idx="863">
                        <c:v>431.5</c:v>
                      </c:pt>
                      <c:pt idx="864">
                        <c:v>432</c:v>
                      </c:pt>
                      <c:pt idx="865">
                        <c:v>432.5</c:v>
                      </c:pt>
                      <c:pt idx="866">
                        <c:v>433</c:v>
                      </c:pt>
                      <c:pt idx="867">
                        <c:v>433.5</c:v>
                      </c:pt>
                      <c:pt idx="868">
                        <c:v>434</c:v>
                      </c:pt>
                      <c:pt idx="869">
                        <c:v>434.5</c:v>
                      </c:pt>
                      <c:pt idx="870">
                        <c:v>435</c:v>
                      </c:pt>
                      <c:pt idx="871">
                        <c:v>435.5</c:v>
                      </c:pt>
                      <c:pt idx="872">
                        <c:v>436</c:v>
                      </c:pt>
                      <c:pt idx="873">
                        <c:v>436.5</c:v>
                      </c:pt>
                      <c:pt idx="874">
                        <c:v>437</c:v>
                      </c:pt>
                      <c:pt idx="875">
                        <c:v>437.5</c:v>
                      </c:pt>
                      <c:pt idx="876">
                        <c:v>438</c:v>
                      </c:pt>
                      <c:pt idx="877">
                        <c:v>438.5</c:v>
                      </c:pt>
                      <c:pt idx="878">
                        <c:v>439</c:v>
                      </c:pt>
                      <c:pt idx="879">
                        <c:v>439.5</c:v>
                      </c:pt>
                      <c:pt idx="880">
                        <c:v>440</c:v>
                      </c:pt>
                      <c:pt idx="881">
                        <c:v>440.5</c:v>
                      </c:pt>
                      <c:pt idx="882">
                        <c:v>441</c:v>
                      </c:pt>
                      <c:pt idx="883">
                        <c:v>441.5</c:v>
                      </c:pt>
                      <c:pt idx="884">
                        <c:v>442</c:v>
                      </c:pt>
                      <c:pt idx="885">
                        <c:v>442.5</c:v>
                      </c:pt>
                      <c:pt idx="886">
                        <c:v>443</c:v>
                      </c:pt>
                      <c:pt idx="887">
                        <c:v>443.5</c:v>
                      </c:pt>
                      <c:pt idx="888">
                        <c:v>444</c:v>
                      </c:pt>
                      <c:pt idx="889">
                        <c:v>444.5</c:v>
                      </c:pt>
                      <c:pt idx="890">
                        <c:v>445</c:v>
                      </c:pt>
                      <c:pt idx="891">
                        <c:v>445.5</c:v>
                      </c:pt>
                      <c:pt idx="892">
                        <c:v>446</c:v>
                      </c:pt>
                      <c:pt idx="893">
                        <c:v>446.5</c:v>
                      </c:pt>
                      <c:pt idx="894">
                        <c:v>447</c:v>
                      </c:pt>
                      <c:pt idx="895">
                        <c:v>447.5</c:v>
                      </c:pt>
                      <c:pt idx="896">
                        <c:v>448</c:v>
                      </c:pt>
                      <c:pt idx="897">
                        <c:v>448.5</c:v>
                      </c:pt>
                      <c:pt idx="898">
                        <c:v>449</c:v>
                      </c:pt>
                      <c:pt idx="899">
                        <c:v>449.5</c:v>
                      </c:pt>
                      <c:pt idx="900">
                        <c:v>450</c:v>
                      </c:pt>
                      <c:pt idx="901">
                        <c:v>450.5</c:v>
                      </c:pt>
                      <c:pt idx="902">
                        <c:v>451</c:v>
                      </c:pt>
                      <c:pt idx="903">
                        <c:v>451.5</c:v>
                      </c:pt>
                      <c:pt idx="904">
                        <c:v>452</c:v>
                      </c:pt>
                      <c:pt idx="905">
                        <c:v>452.5</c:v>
                      </c:pt>
                      <c:pt idx="906">
                        <c:v>453</c:v>
                      </c:pt>
                      <c:pt idx="907">
                        <c:v>453.5</c:v>
                      </c:pt>
                      <c:pt idx="908">
                        <c:v>454</c:v>
                      </c:pt>
                      <c:pt idx="909">
                        <c:v>454.5</c:v>
                      </c:pt>
                      <c:pt idx="910">
                        <c:v>455</c:v>
                      </c:pt>
                      <c:pt idx="911">
                        <c:v>455.5</c:v>
                      </c:pt>
                      <c:pt idx="912">
                        <c:v>456</c:v>
                      </c:pt>
                      <c:pt idx="913">
                        <c:v>456.5</c:v>
                      </c:pt>
                      <c:pt idx="914">
                        <c:v>457</c:v>
                      </c:pt>
                      <c:pt idx="915">
                        <c:v>457.5</c:v>
                      </c:pt>
                      <c:pt idx="916">
                        <c:v>458</c:v>
                      </c:pt>
                      <c:pt idx="917">
                        <c:v>458.5</c:v>
                      </c:pt>
                      <c:pt idx="918">
                        <c:v>459</c:v>
                      </c:pt>
                      <c:pt idx="919">
                        <c:v>459.5</c:v>
                      </c:pt>
                      <c:pt idx="920">
                        <c:v>460</c:v>
                      </c:pt>
                      <c:pt idx="921">
                        <c:v>460.5</c:v>
                      </c:pt>
                      <c:pt idx="922">
                        <c:v>461</c:v>
                      </c:pt>
                      <c:pt idx="923">
                        <c:v>461.5</c:v>
                      </c:pt>
                      <c:pt idx="924">
                        <c:v>462</c:v>
                      </c:pt>
                      <c:pt idx="925">
                        <c:v>462.5</c:v>
                      </c:pt>
                      <c:pt idx="926">
                        <c:v>463</c:v>
                      </c:pt>
                      <c:pt idx="927">
                        <c:v>463.5</c:v>
                      </c:pt>
                      <c:pt idx="928">
                        <c:v>464</c:v>
                      </c:pt>
                      <c:pt idx="929">
                        <c:v>464.5</c:v>
                      </c:pt>
                      <c:pt idx="930">
                        <c:v>465</c:v>
                      </c:pt>
                      <c:pt idx="931">
                        <c:v>465.5</c:v>
                      </c:pt>
                      <c:pt idx="932">
                        <c:v>466</c:v>
                      </c:pt>
                      <c:pt idx="933">
                        <c:v>466.5</c:v>
                      </c:pt>
                      <c:pt idx="934">
                        <c:v>467</c:v>
                      </c:pt>
                      <c:pt idx="935">
                        <c:v>467.5</c:v>
                      </c:pt>
                      <c:pt idx="936">
                        <c:v>468</c:v>
                      </c:pt>
                      <c:pt idx="937">
                        <c:v>468.5</c:v>
                      </c:pt>
                      <c:pt idx="938">
                        <c:v>469</c:v>
                      </c:pt>
                      <c:pt idx="939">
                        <c:v>469.5</c:v>
                      </c:pt>
                      <c:pt idx="940">
                        <c:v>470</c:v>
                      </c:pt>
                      <c:pt idx="941">
                        <c:v>470.5</c:v>
                      </c:pt>
                      <c:pt idx="942">
                        <c:v>471</c:v>
                      </c:pt>
                      <c:pt idx="943">
                        <c:v>471.5</c:v>
                      </c:pt>
                      <c:pt idx="944">
                        <c:v>472</c:v>
                      </c:pt>
                      <c:pt idx="945">
                        <c:v>472.5</c:v>
                      </c:pt>
                      <c:pt idx="946">
                        <c:v>473</c:v>
                      </c:pt>
                      <c:pt idx="947">
                        <c:v>473.5</c:v>
                      </c:pt>
                      <c:pt idx="948">
                        <c:v>474</c:v>
                      </c:pt>
                      <c:pt idx="949">
                        <c:v>474.5</c:v>
                      </c:pt>
                      <c:pt idx="950">
                        <c:v>475</c:v>
                      </c:pt>
                      <c:pt idx="951">
                        <c:v>475.5</c:v>
                      </c:pt>
                      <c:pt idx="952">
                        <c:v>476</c:v>
                      </c:pt>
                      <c:pt idx="953">
                        <c:v>476.5</c:v>
                      </c:pt>
                      <c:pt idx="954">
                        <c:v>477</c:v>
                      </c:pt>
                      <c:pt idx="955">
                        <c:v>477.5</c:v>
                      </c:pt>
                      <c:pt idx="956">
                        <c:v>478</c:v>
                      </c:pt>
                      <c:pt idx="957">
                        <c:v>478.49999999999898</c:v>
                      </c:pt>
                      <c:pt idx="958">
                        <c:v>478.99999999999898</c:v>
                      </c:pt>
                      <c:pt idx="959">
                        <c:v>479.49999999999898</c:v>
                      </c:pt>
                      <c:pt idx="960">
                        <c:v>479.99999999999898</c:v>
                      </c:pt>
                      <c:pt idx="961">
                        <c:v>480.49999999999898</c:v>
                      </c:pt>
                      <c:pt idx="962">
                        <c:v>480.99999999999898</c:v>
                      </c:pt>
                      <c:pt idx="963">
                        <c:v>481.5</c:v>
                      </c:pt>
                      <c:pt idx="964">
                        <c:v>482</c:v>
                      </c:pt>
                      <c:pt idx="965">
                        <c:v>482.5</c:v>
                      </c:pt>
                      <c:pt idx="966">
                        <c:v>483</c:v>
                      </c:pt>
                      <c:pt idx="967">
                        <c:v>483.5</c:v>
                      </c:pt>
                      <c:pt idx="968">
                        <c:v>484</c:v>
                      </c:pt>
                      <c:pt idx="969">
                        <c:v>484.5</c:v>
                      </c:pt>
                      <c:pt idx="970">
                        <c:v>485</c:v>
                      </c:pt>
                      <c:pt idx="971">
                        <c:v>485.5</c:v>
                      </c:pt>
                      <c:pt idx="972">
                        <c:v>486</c:v>
                      </c:pt>
                      <c:pt idx="973">
                        <c:v>486.5</c:v>
                      </c:pt>
                      <c:pt idx="974">
                        <c:v>487</c:v>
                      </c:pt>
                      <c:pt idx="975">
                        <c:v>487.5</c:v>
                      </c:pt>
                      <c:pt idx="976">
                        <c:v>488</c:v>
                      </c:pt>
                      <c:pt idx="977">
                        <c:v>488.5</c:v>
                      </c:pt>
                      <c:pt idx="978">
                        <c:v>489</c:v>
                      </c:pt>
                      <c:pt idx="979">
                        <c:v>489.5</c:v>
                      </c:pt>
                      <c:pt idx="980">
                        <c:v>490</c:v>
                      </c:pt>
                      <c:pt idx="981">
                        <c:v>490.5</c:v>
                      </c:pt>
                      <c:pt idx="982">
                        <c:v>491</c:v>
                      </c:pt>
                      <c:pt idx="983">
                        <c:v>491.5</c:v>
                      </c:pt>
                      <c:pt idx="984">
                        <c:v>492</c:v>
                      </c:pt>
                      <c:pt idx="985">
                        <c:v>492.5</c:v>
                      </c:pt>
                      <c:pt idx="986">
                        <c:v>493</c:v>
                      </c:pt>
                      <c:pt idx="987">
                        <c:v>493.5</c:v>
                      </c:pt>
                      <c:pt idx="988">
                        <c:v>494</c:v>
                      </c:pt>
                      <c:pt idx="989">
                        <c:v>494.5</c:v>
                      </c:pt>
                      <c:pt idx="990">
                        <c:v>495</c:v>
                      </c:pt>
                      <c:pt idx="991">
                        <c:v>495.5</c:v>
                      </c:pt>
                      <c:pt idx="992">
                        <c:v>496</c:v>
                      </c:pt>
                      <c:pt idx="993">
                        <c:v>496.5</c:v>
                      </c:pt>
                      <c:pt idx="994">
                        <c:v>497</c:v>
                      </c:pt>
                      <c:pt idx="995">
                        <c:v>497.5</c:v>
                      </c:pt>
                      <c:pt idx="996">
                        <c:v>498</c:v>
                      </c:pt>
                      <c:pt idx="997">
                        <c:v>498.5</c:v>
                      </c:pt>
                      <c:pt idx="998">
                        <c:v>499</c:v>
                      </c:pt>
                      <c:pt idx="999">
                        <c:v>499.5</c:v>
                      </c:pt>
                      <c:pt idx="1000">
                        <c:v>500</c:v>
                      </c:pt>
                      <c:pt idx="1001">
                        <c:v>500.5</c:v>
                      </c:pt>
                      <c:pt idx="1002">
                        <c:v>501</c:v>
                      </c:pt>
                      <c:pt idx="1003">
                        <c:v>501.49999999999898</c:v>
                      </c:pt>
                      <c:pt idx="1004">
                        <c:v>502</c:v>
                      </c:pt>
                      <c:pt idx="1005">
                        <c:v>502.5</c:v>
                      </c:pt>
                      <c:pt idx="1006">
                        <c:v>503</c:v>
                      </c:pt>
                      <c:pt idx="1007">
                        <c:v>503.5</c:v>
                      </c:pt>
                      <c:pt idx="1008">
                        <c:v>504</c:v>
                      </c:pt>
                      <c:pt idx="1009">
                        <c:v>504.49999999999898</c:v>
                      </c:pt>
                      <c:pt idx="1010">
                        <c:v>504.99999999999898</c:v>
                      </c:pt>
                      <c:pt idx="1011">
                        <c:v>505.49999999999898</c:v>
                      </c:pt>
                      <c:pt idx="1012">
                        <c:v>505.99999999999898</c:v>
                      </c:pt>
                      <c:pt idx="1013">
                        <c:v>506.49999999999898</c:v>
                      </c:pt>
                      <c:pt idx="1014">
                        <c:v>506.99999999999898</c:v>
                      </c:pt>
                      <c:pt idx="1015">
                        <c:v>507.49999999999898</c:v>
                      </c:pt>
                      <c:pt idx="1016">
                        <c:v>507.99999999999898</c:v>
                      </c:pt>
                      <c:pt idx="1017">
                        <c:v>508.49999999999898</c:v>
                      </c:pt>
                      <c:pt idx="1018">
                        <c:v>508.99999999999898</c:v>
                      </c:pt>
                      <c:pt idx="1019">
                        <c:v>509.49999999999898</c:v>
                      </c:pt>
                      <c:pt idx="1020">
                        <c:v>509.99999999999898</c:v>
                      </c:pt>
                      <c:pt idx="1021">
                        <c:v>510.49999999999898</c:v>
                      </c:pt>
                      <c:pt idx="1022">
                        <c:v>510.99999999999898</c:v>
                      </c:pt>
                      <c:pt idx="1023">
                        <c:v>511.49999999999898</c:v>
                      </c:pt>
                      <c:pt idx="1024">
                        <c:v>511.99999999999898</c:v>
                      </c:pt>
                      <c:pt idx="1025">
                        <c:v>512.49999999999898</c:v>
                      </c:pt>
                      <c:pt idx="1026">
                        <c:v>512.99999999999898</c:v>
                      </c:pt>
                      <c:pt idx="1027">
                        <c:v>513.49999999999898</c:v>
                      </c:pt>
                      <c:pt idx="1028">
                        <c:v>513.99999999999898</c:v>
                      </c:pt>
                      <c:pt idx="1029">
                        <c:v>514.49999999999898</c:v>
                      </c:pt>
                      <c:pt idx="1030">
                        <c:v>514.99999999999898</c:v>
                      </c:pt>
                      <c:pt idx="1031">
                        <c:v>515.49999999999898</c:v>
                      </c:pt>
                      <c:pt idx="1032">
                        <c:v>515.99999999999898</c:v>
                      </c:pt>
                      <c:pt idx="1033">
                        <c:v>516.49999999999898</c:v>
                      </c:pt>
                      <c:pt idx="1034">
                        <c:v>516.99999999999898</c:v>
                      </c:pt>
                      <c:pt idx="1035">
                        <c:v>517.49999999999898</c:v>
                      </c:pt>
                      <c:pt idx="1036">
                        <c:v>517.99999999999898</c:v>
                      </c:pt>
                      <c:pt idx="1037">
                        <c:v>518.49999999999898</c:v>
                      </c:pt>
                      <c:pt idx="1038">
                        <c:v>518.99999999999898</c:v>
                      </c:pt>
                      <c:pt idx="1039">
                        <c:v>519.49999999999898</c:v>
                      </c:pt>
                      <c:pt idx="1040">
                        <c:v>519.99999999999898</c:v>
                      </c:pt>
                      <c:pt idx="1041">
                        <c:v>520.49999999999898</c:v>
                      </c:pt>
                      <c:pt idx="1042">
                        <c:v>520.99999999999898</c:v>
                      </c:pt>
                      <c:pt idx="1043">
                        <c:v>521.49999999999898</c:v>
                      </c:pt>
                      <c:pt idx="1044">
                        <c:v>521.99999999999898</c:v>
                      </c:pt>
                      <c:pt idx="1045">
                        <c:v>522.49999999999898</c:v>
                      </c:pt>
                      <c:pt idx="1046">
                        <c:v>522.99999999999898</c:v>
                      </c:pt>
                      <c:pt idx="1047">
                        <c:v>523.49999999999898</c:v>
                      </c:pt>
                      <c:pt idx="1048">
                        <c:v>523.99999999999898</c:v>
                      </c:pt>
                      <c:pt idx="1049">
                        <c:v>524.49999999999898</c:v>
                      </c:pt>
                      <c:pt idx="1050">
                        <c:v>524.99999999999898</c:v>
                      </c:pt>
                      <c:pt idx="1051">
                        <c:v>525.49999999999898</c:v>
                      </c:pt>
                      <c:pt idx="1052">
                        <c:v>525.99999999999898</c:v>
                      </c:pt>
                      <c:pt idx="1053">
                        <c:v>526.49999999999898</c:v>
                      </c:pt>
                      <c:pt idx="1054">
                        <c:v>527</c:v>
                      </c:pt>
                      <c:pt idx="1055">
                        <c:v>527.5</c:v>
                      </c:pt>
                      <c:pt idx="1056">
                        <c:v>528</c:v>
                      </c:pt>
                      <c:pt idx="1057">
                        <c:v>528.5</c:v>
                      </c:pt>
                      <c:pt idx="1058">
                        <c:v>529</c:v>
                      </c:pt>
                      <c:pt idx="1059">
                        <c:v>529.5</c:v>
                      </c:pt>
                      <c:pt idx="1060">
                        <c:v>529.99999999999898</c:v>
                      </c:pt>
                      <c:pt idx="1061">
                        <c:v>530.49999999999898</c:v>
                      </c:pt>
                      <c:pt idx="1062">
                        <c:v>530.99999999999898</c:v>
                      </c:pt>
                      <c:pt idx="1063">
                        <c:v>531.49999999999898</c:v>
                      </c:pt>
                      <c:pt idx="1064">
                        <c:v>531.99999999999898</c:v>
                      </c:pt>
                      <c:pt idx="1065">
                        <c:v>532.49999999999898</c:v>
                      </c:pt>
                      <c:pt idx="1066">
                        <c:v>532.99999999999898</c:v>
                      </c:pt>
                      <c:pt idx="1067">
                        <c:v>533.49999999999898</c:v>
                      </c:pt>
                      <c:pt idx="1068">
                        <c:v>533.99999999999898</c:v>
                      </c:pt>
                      <c:pt idx="1069">
                        <c:v>534.49999999999898</c:v>
                      </c:pt>
                      <c:pt idx="1070">
                        <c:v>534.99999999999898</c:v>
                      </c:pt>
                      <c:pt idx="1071">
                        <c:v>535.49999999999898</c:v>
                      </c:pt>
                      <c:pt idx="1072">
                        <c:v>535.99999999999898</c:v>
                      </c:pt>
                      <c:pt idx="1073">
                        <c:v>536.49999999999898</c:v>
                      </c:pt>
                      <c:pt idx="1074">
                        <c:v>536.99999999999898</c:v>
                      </c:pt>
                      <c:pt idx="1075">
                        <c:v>537.49999999999898</c:v>
                      </c:pt>
                      <c:pt idx="1076">
                        <c:v>537.99999999999898</c:v>
                      </c:pt>
                      <c:pt idx="1077">
                        <c:v>538.49999999999898</c:v>
                      </c:pt>
                      <c:pt idx="1078">
                        <c:v>538.99999999999898</c:v>
                      </c:pt>
                      <c:pt idx="1079">
                        <c:v>539.49999999999898</c:v>
                      </c:pt>
                      <c:pt idx="1080">
                        <c:v>539.99999999999898</c:v>
                      </c:pt>
                      <c:pt idx="1081">
                        <c:v>540.49999999999898</c:v>
                      </c:pt>
                      <c:pt idx="1082">
                        <c:v>540.99999999999898</c:v>
                      </c:pt>
                      <c:pt idx="1083">
                        <c:v>541.49999999999898</c:v>
                      </c:pt>
                      <c:pt idx="1084">
                        <c:v>541.99999999999898</c:v>
                      </c:pt>
                      <c:pt idx="1085">
                        <c:v>542.49999999999898</c:v>
                      </c:pt>
                      <c:pt idx="1086">
                        <c:v>542.99999999999898</c:v>
                      </c:pt>
                      <c:pt idx="1087">
                        <c:v>543.49999999999898</c:v>
                      </c:pt>
                      <c:pt idx="1088">
                        <c:v>543.99999999999898</c:v>
                      </c:pt>
                      <c:pt idx="1089">
                        <c:v>544.49999999999898</c:v>
                      </c:pt>
                      <c:pt idx="1090">
                        <c:v>544.99999999999898</c:v>
                      </c:pt>
                      <c:pt idx="1091">
                        <c:v>545.49999999999898</c:v>
                      </c:pt>
                      <c:pt idx="1092">
                        <c:v>545.99999999999898</c:v>
                      </c:pt>
                      <c:pt idx="1093">
                        <c:v>546.49999999999898</c:v>
                      </c:pt>
                      <c:pt idx="1094">
                        <c:v>546.99999999999898</c:v>
                      </c:pt>
                      <c:pt idx="1095">
                        <c:v>547.49999999999898</c:v>
                      </c:pt>
                      <c:pt idx="1096">
                        <c:v>547.99999999999898</c:v>
                      </c:pt>
                      <c:pt idx="1097">
                        <c:v>548.49999999999898</c:v>
                      </c:pt>
                      <c:pt idx="1098">
                        <c:v>548.99999999999898</c:v>
                      </c:pt>
                      <c:pt idx="1099">
                        <c:v>549.49999999999898</c:v>
                      </c:pt>
                      <c:pt idx="1100">
                        <c:v>549.99999999999898</c:v>
                      </c:pt>
                      <c:pt idx="1101">
                        <c:v>550.49999999999898</c:v>
                      </c:pt>
                      <c:pt idx="1102">
                        <c:v>550.99999999999898</c:v>
                      </c:pt>
                      <c:pt idx="1103">
                        <c:v>551.49999999999898</c:v>
                      </c:pt>
                      <c:pt idx="1104">
                        <c:v>551.99999999999898</c:v>
                      </c:pt>
                      <c:pt idx="1105">
                        <c:v>552.49999999999898</c:v>
                      </c:pt>
                      <c:pt idx="1106">
                        <c:v>552.99999999999898</c:v>
                      </c:pt>
                      <c:pt idx="1107">
                        <c:v>553.49999999999898</c:v>
                      </c:pt>
                      <c:pt idx="1108">
                        <c:v>553.99999999999898</c:v>
                      </c:pt>
                      <c:pt idx="1109">
                        <c:v>554.49999999999898</c:v>
                      </c:pt>
                      <c:pt idx="1110">
                        <c:v>554.99999999999898</c:v>
                      </c:pt>
                      <c:pt idx="1111">
                        <c:v>555.49999999999898</c:v>
                      </c:pt>
                      <c:pt idx="1112">
                        <c:v>555.99999999999898</c:v>
                      </c:pt>
                      <c:pt idx="1113">
                        <c:v>556.49999999999898</c:v>
                      </c:pt>
                      <c:pt idx="1114">
                        <c:v>556.99999999999898</c:v>
                      </c:pt>
                      <c:pt idx="1115">
                        <c:v>557.49999999999898</c:v>
                      </c:pt>
                      <c:pt idx="1116">
                        <c:v>557.99999999999898</c:v>
                      </c:pt>
                      <c:pt idx="1117">
                        <c:v>558.49999999999898</c:v>
                      </c:pt>
                      <c:pt idx="1118">
                        <c:v>558.99999999999795</c:v>
                      </c:pt>
                      <c:pt idx="1119">
                        <c:v>559.49999999999795</c:v>
                      </c:pt>
                      <c:pt idx="1120">
                        <c:v>559.99999999999795</c:v>
                      </c:pt>
                      <c:pt idx="1121">
                        <c:v>560.49999999999795</c:v>
                      </c:pt>
                      <c:pt idx="1122">
                        <c:v>560.99999999999795</c:v>
                      </c:pt>
                      <c:pt idx="1123">
                        <c:v>561.49999999999795</c:v>
                      </c:pt>
                      <c:pt idx="1124">
                        <c:v>561.99999999999795</c:v>
                      </c:pt>
                      <c:pt idx="1125">
                        <c:v>562.49999999999795</c:v>
                      </c:pt>
                      <c:pt idx="1126">
                        <c:v>562.99999999999795</c:v>
                      </c:pt>
                      <c:pt idx="1127">
                        <c:v>563.49999999999795</c:v>
                      </c:pt>
                      <c:pt idx="1128">
                        <c:v>563.99999999999795</c:v>
                      </c:pt>
                      <c:pt idx="1129">
                        <c:v>564.49999999999795</c:v>
                      </c:pt>
                      <c:pt idx="1130">
                        <c:v>564.99999999999795</c:v>
                      </c:pt>
                      <c:pt idx="1131">
                        <c:v>565.49999999999795</c:v>
                      </c:pt>
                      <c:pt idx="1132">
                        <c:v>565.99999999999795</c:v>
                      </c:pt>
                      <c:pt idx="1133">
                        <c:v>566.49999999999795</c:v>
                      </c:pt>
                      <c:pt idx="1134">
                        <c:v>566.99999999999795</c:v>
                      </c:pt>
                      <c:pt idx="1135">
                        <c:v>567.49999999999795</c:v>
                      </c:pt>
                      <c:pt idx="1136">
                        <c:v>567.99999999999898</c:v>
                      </c:pt>
                      <c:pt idx="1137">
                        <c:v>568.49999999999898</c:v>
                      </c:pt>
                      <c:pt idx="1138">
                        <c:v>568.99999999999795</c:v>
                      </c:pt>
                      <c:pt idx="1139">
                        <c:v>569.49999999999795</c:v>
                      </c:pt>
                      <c:pt idx="1140">
                        <c:v>569.99999999999898</c:v>
                      </c:pt>
                      <c:pt idx="1141">
                        <c:v>570.49999999999898</c:v>
                      </c:pt>
                      <c:pt idx="1142">
                        <c:v>570.99999999999898</c:v>
                      </c:pt>
                      <c:pt idx="1143">
                        <c:v>571.49999999999898</c:v>
                      </c:pt>
                      <c:pt idx="1144">
                        <c:v>571.99999999999898</c:v>
                      </c:pt>
                      <c:pt idx="1145">
                        <c:v>572.49999999999898</c:v>
                      </c:pt>
                      <c:pt idx="1146">
                        <c:v>572.99999999999898</c:v>
                      </c:pt>
                      <c:pt idx="1147">
                        <c:v>573.49999999999898</c:v>
                      </c:pt>
                      <c:pt idx="1148">
                        <c:v>573.99999999999898</c:v>
                      </c:pt>
                      <c:pt idx="1149">
                        <c:v>574.49999999999898</c:v>
                      </c:pt>
                      <c:pt idx="1150">
                        <c:v>574.99999999999898</c:v>
                      </c:pt>
                      <c:pt idx="1151">
                        <c:v>575.49999999999898</c:v>
                      </c:pt>
                      <c:pt idx="1152">
                        <c:v>575.99999999999898</c:v>
                      </c:pt>
                      <c:pt idx="1153">
                        <c:v>576.49999999999898</c:v>
                      </c:pt>
                      <c:pt idx="1154">
                        <c:v>576.99999999999898</c:v>
                      </c:pt>
                      <c:pt idx="1155">
                        <c:v>577.49999999999898</c:v>
                      </c:pt>
                      <c:pt idx="1156">
                        <c:v>577.99999999999898</c:v>
                      </c:pt>
                      <c:pt idx="1157">
                        <c:v>578.49999999999898</c:v>
                      </c:pt>
                      <c:pt idx="1158">
                        <c:v>578.99999999999898</c:v>
                      </c:pt>
                      <c:pt idx="1159">
                        <c:v>579.49999999999898</c:v>
                      </c:pt>
                      <c:pt idx="1160">
                        <c:v>579.99999999999898</c:v>
                      </c:pt>
                      <c:pt idx="1161">
                        <c:v>580.49999999999898</c:v>
                      </c:pt>
                      <c:pt idx="1162">
                        <c:v>580.99999999999898</c:v>
                      </c:pt>
                      <c:pt idx="1163">
                        <c:v>581.49999999999898</c:v>
                      </c:pt>
                      <c:pt idx="1164">
                        <c:v>581.99999999999898</c:v>
                      </c:pt>
                      <c:pt idx="1165">
                        <c:v>582.49999999999898</c:v>
                      </c:pt>
                      <c:pt idx="1166">
                        <c:v>582.99999999999898</c:v>
                      </c:pt>
                      <c:pt idx="1167">
                        <c:v>583.49999999999898</c:v>
                      </c:pt>
                      <c:pt idx="1168">
                        <c:v>583.99999999999898</c:v>
                      </c:pt>
                      <c:pt idx="1169">
                        <c:v>584.49999999999898</c:v>
                      </c:pt>
                      <c:pt idx="1170">
                        <c:v>584.99999999999898</c:v>
                      </c:pt>
                      <c:pt idx="1171">
                        <c:v>585.49999999999898</c:v>
                      </c:pt>
                      <c:pt idx="1172">
                        <c:v>585.99999999999898</c:v>
                      </c:pt>
                      <c:pt idx="1173">
                        <c:v>586.49999999999898</c:v>
                      </c:pt>
                      <c:pt idx="1174">
                        <c:v>586.99999999999898</c:v>
                      </c:pt>
                      <c:pt idx="1175">
                        <c:v>587.49999999999898</c:v>
                      </c:pt>
                      <c:pt idx="1176">
                        <c:v>587.99999999999898</c:v>
                      </c:pt>
                      <c:pt idx="1177">
                        <c:v>588.49999999999898</c:v>
                      </c:pt>
                      <c:pt idx="1178">
                        <c:v>588.99999999999898</c:v>
                      </c:pt>
                      <c:pt idx="1179">
                        <c:v>589.49999999999898</c:v>
                      </c:pt>
                      <c:pt idx="1180">
                        <c:v>589.99999999999898</c:v>
                      </c:pt>
                      <c:pt idx="1181">
                        <c:v>590.49999999999898</c:v>
                      </c:pt>
                      <c:pt idx="1182">
                        <c:v>590.99999999999898</c:v>
                      </c:pt>
                      <c:pt idx="1183">
                        <c:v>591.49999999999898</c:v>
                      </c:pt>
                      <c:pt idx="1184">
                        <c:v>591.99999999999898</c:v>
                      </c:pt>
                      <c:pt idx="1185">
                        <c:v>592.49999999999898</c:v>
                      </c:pt>
                      <c:pt idx="1186">
                        <c:v>592.99999999999898</c:v>
                      </c:pt>
                      <c:pt idx="1187">
                        <c:v>593.49999999999898</c:v>
                      </c:pt>
                      <c:pt idx="1188">
                        <c:v>593.99999999999898</c:v>
                      </c:pt>
                      <c:pt idx="1189">
                        <c:v>594.49999999999898</c:v>
                      </c:pt>
                      <c:pt idx="1190">
                        <c:v>594.99999999999898</c:v>
                      </c:pt>
                      <c:pt idx="1191">
                        <c:v>595.49999999999898</c:v>
                      </c:pt>
                      <c:pt idx="1192">
                        <c:v>595.99999999999898</c:v>
                      </c:pt>
                      <c:pt idx="1193">
                        <c:v>596.49999999999795</c:v>
                      </c:pt>
                      <c:pt idx="1194">
                        <c:v>596.99999999999795</c:v>
                      </c:pt>
                      <c:pt idx="1195">
                        <c:v>597.49999999999795</c:v>
                      </c:pt>
                      <c:pt idx="1196">
                        <c:v>597.99999999999795</c:v>
                      </c:pt>
                      <c:pt idx="1197">
                        <c:v>598.49999999999898</c:v>
                      </c:pt>
                      <c:pt idx="1198">
                        <c:v>598.99999999999898</c:v>
                      </c:pt>
                      <c:pt idx="1199">
                        <c:v>599.49999999999795</c:v>
                      </c:pt>
                      <c:pt idx="1200">
                        <c:v>599.99999999999795</c:v>
                      </c:pt>
                      <c:pt idx="1201">
                        <c:v>600.49999999999795</c:v>
                      </c:pt>
                      <c:pt idx="1202">
                        <c:v>600.99999999999795</c:v>
                      </c:pt>
                      <c:pt idx="1203">
                        <c:v>601.49999999999795</c:v>
                      </c:pt>
                      <c:pt idx="1204">
                        <c:v>601.99999999999795</c:v>
                      </c:pt>
                      <c:pt idx="1205">
                        <c:v>602.49999999999795</c:v>
                      </c:pt>
                      <c:pt idx="1206">
                        <c:v>602.99999999999795</c:v>
                      </c:pt>
                      <c:pt idx="1207">
                        <c:v>603.49999999999795</c:v>
                      </c:pt>
                      <c:pt idx="1208">
                        <c:v>603.99999999999795</c:v>
                      </c:pt>
                      <c:pt idx="1209">
                        <c:v>604.49999999999795</c:v>
                      </c:pt>
                      <c:pt idx="1210">
                        <c:v>604.99999999999795</c:v>
                      </c:pt>
                      <c:pt idx="1211">
                        <c:v>605.49999999999795</c:v>
                      </c:pt>
                      <c:pt idx="1212">
                        <c:v>605.99999999999795</c:v>
                      </c:pt>
                      <c:pt idx="1213">
                        <c:v>606.49999999999795</c:v>
                      </c:pt>
                      <c:pt idx="1214">
                        <c:v>606.99999999999795</c:v>
                      </c:pt>
                      <c:pt idx="1215">
                        <c:v>607.49999999999795</c:v>
                      </c:pt>
                      <c:pt idx="1216">
                        <c:v>607.99999999999795</c:v>
                      </c:pt>
                      <c:pt idx="1217">
                        <c:v>608.49999999999795</c:v>
                      </c:pt>
                      <c:pt idx="1218">
                        <c:v>608.99999999999795</c:v>
                      </c:pt>
                      <c:pt idx="1219">
                        <c:v>609.49999999999795</c:v>
                      </c:pt>
                      <c:pt idx="1220">
                        <c:v>609.99999999999795</c:v>
                      </c:pt>
                      <c:pt idx="1221">
                        <c:v>610.49999999999795</c:v>
                      </c:pt>
                      <c:pt idx="1222">
                        <c:v>610.99999999999795</c:v>
                      </c:pt>
                      <c:pt idx="1223">
                        <c:v>611.49999999999795</c:v>
                      </c:pt>
                      <c:pt idx="1224">
                        <c:v>611.99999999999795</c:v>
                      </c:pt>
                      <c:pt idx="1225">
                        <c:v>612.49999999999795</c:v>
                      </c:pt>
                      <c:pt idx="1226">
                        <c:v>612.99999999999795</c:v>
                      </c:pt>
                      <c:pt idx="1227">
                        <c:v>613.49999999999795</c:v>
                      </c:pt>
                      <c:pt idx="1228">
                        <c:v>613.99999999999795</c:v>
                      </c:pt>
                      <c:pt idx="1229">
                        <c:v>614.49999999999795</c:v>
                      </c:pt>
                      <c:pt idx="1230">
                        <c:v>614.99999999999795</c:v>
                      </c:pt>
                      <c:pt idx="1231">
                        <c:v>615.49999999999795</c:v>
                      </c:pt>
                      <c:pt idx="1232">
                        <c:v>615.99999999999795</c:v>
                      </c:pt>
                      <c:pt idx="1233">
                        <c:v>616.49999999999795</c:v>
                      </c:pt>
                      <c:pt idx="1234">
                        <c:v>616.99999999999795</c:v>
                      </c:pt>
                      <c:pt idx="1235">
                        <c:v>617.49999999999795</c:v>
                      </c:pt>
                      <c:pt idx="1236">
                        <c:v>617.99999999999704</c:v>
                      </c:pt>
                      <c:pt idx="1237">
                        <c:v>618.49999999999704</c:v>
                      </c:pt>
                      <c:pt idx="1238">
                        <c:v>618.99999999999704</c:v>
                      </c:pt>
                      <c:pt idx="1239">
                        <c:v>619.49999999999704</c:v>
                      </c:pt>
                      <c:pt idx="1240">
                        <c:v>619.99999999999704</c:v>
                      </c:pt>
                      <c:pt idx="1241">
                        <c:v>620.49999999999704</c:v>
                      </c:pt>
                      <c:pt idx="1242">
                        <c:v>620.99999999999704</c:v>
                      </c:pt>
                      <c:pt idx="1243">
                        <c:v>621.49999999999704</c:v>
                      </c:pt>
                      <c:pt idx="1244">
                        <c:v>621.99999999999704</c:v>
                      </c:pt>
                      <c:pt idx="1245">
                        <c:v>622.49999999999704</c:v>
                      </c:pt>
                      <c:pt idx="1246">
                        <c:v>622.99999999999704</c:v>
                      </c:pt>
                      <c:pt idx="1247">
                        <c:v>623.49999999999704</c:v>
                      </c:pt>
                      <c:pt idx="1248">
                        <c:v>623.99999999999704</c:v>
                      </c:pt>
                      <c:pt idx="1249">
                        <c:v>624.49999999999704</c:v>
                      </c:pt>
                      <c:pt idx="1250">
                        <c:v>624.99999999999704</c:v>
                      </c:pt>
                      <c:pt idx="1251">
                        <c:v>625.49999999999704</c:v>
                      </c:pt>
                      <c:pt idx="1252">
                        <c:v>625.99999999999704</c:v>
                      </c:pt>
                      <c:pt idx="1253">
                        <c:v>626.49999999999704</c:v>
                      </c:pt>
                      <c:pt idx="1254">
                        <c:v>626.99999999999704</c:v>
                      </c:pt>
                      <c:pt idx="1255">
                        <c:v>627.49999999999704</c:v>
                      </c:pt>
                      <c:pt idx="1256">
                        <c:v>627.99999999999704</c:v>
                      </c:pt>
                      <c:pt idx="1257">
                        <c:v>628.49999999999704</c:v>
                      </c:pt>
                      <c:pt idx="1258">
                        <c:v>628.99999999999704</c:v>
                      </c:pt>
                      <c:pt idx="1259">
                        <c:v>629.49999999999704</c:v>
                      </c:pt>
                      <c:pt idx="1260">
                        <c:v>629.99999999999704</c:v>
                      </c:pt>
                      <c:pt idx="1261">
                        <c:v>630.49999999999704</c:v>
                      </c:pt>
                      <c:pt idx="1262">
                        <c:v>630.99999999999704</c:v>
                      </c:pt>
                      <c:pt idx="1263">
                        <c:v>631.49999999999704</c:v>
                      </c:pt>
                      <c:pt idx="1264">
                        <c:v>631.99999999999704</c:v>
                      </c:pt>
                      <c:pt idx="1265">
                        <c:v>632.49999999999704</c:v>
                      </c:pt>
                      <c:pt idx="1266">
                        <c:v>632.99999999999704</c:v>
                      </c:pt>
                      <c:pt idx="1267">
                        <c:v>633.49999999999704</c:v>
                      </c:pt>
                      <c:pt idx="1268">
                        <c:v>633.99999999999704</c:v>
                      </c:pt>
                      <c:pt idx="1269">
                        <c:v>634.49999999999704</c:v>
                      </c:pt>
                      <c:pt idx="1270">
                        <c:v>634.99999999999704</c:v>
                      </c:pt>
                      <c:pt idx="1271">
                        <c:v>635.49999999999704</c:v>
                      </c:pt>
                      <c:pt idx="1272">
                        <c:v>635.99999999999704</c:v>
                      </c:pt>
                      <c:pt idx="1273">
                        <c:v>636.49999999999704</c:v>
                      </c:pt>
                      <c:pt idx="1274">
                        <c:v>636.99999999999704</c:v>
                      </c:pt>
                      <c:pt idx="1275">
                        <c:v>637.49999999999704</c:v>
                      </c:pt>
                      <c:pt idx="1276">
                        <c:v>637.99999999999704</c:v>
                      </c:pt>
                      <c:pt idx="1277">
                        <c:v>638.49999999999704</c:v>
                      </c:pt>
                      <c:pt idx="1278">
                        <c:v>638.99999999999704</c:v>
                      </c:pt>
                      <c:pt idx="1279">
                        <c:v>639.49999999999704</c:v>
                      </c:pt>
                      <c:pt idx="1280">
                        <c:v>639.99999999999704</c:v>
                      </c:pt>
                      <c:pt idx="1281">
                        <c:v>640.49999999999704</c:v>
                      </c:pt>
                      <c:pt idx="1282">
                        <c:v>640.99999999999704</c:v>
                      </c:pt>
                      <c:pt idx="1283">
                        <c:v>641.49999999999704</c:v>
                      </c:pt>
                      <c:pt idx="1284">
                        <c:v>641.99999999999704</c:v>
                      </c:pt>
                      <c:pt idx="1285">
                        <c:v>642.49999999999704</c:v>
                      </c:pt>
                      <c:pt idx="1286">
                        <c:v>642.99999999999704</c:v>
                      </c:pt>
                      <c:pt idx="1287">
                        <c:v>643.49999999999704</c:v>
                      </c:pt>
                      <c:pt idx="1288">
                        <c:v>643.99999999999704</c:v>
                      </c:pt>
                      <c:pt idx="1289">
                        <c:v>644.49999999999704</c:v>
                      </c:pt>
                      <c:pt idx="1290">
                        <c:v>644.99999999999704</c:v>
                      </c:pt>
                      <c:pt idx="1291">
                        <c:v>645.49999999999704</c:v>
                      </c:pt>
                      <c:pt idx="1292">
                        <c:v>645.99999999999704</c:v>
                      </c:pt>
                      <c:pt idx="1293">
                        <c:v>646.49999999999704</c:v>
                      </c:pt>
                      <c:pt idx="1294">
                        <c:v>646.99999999999704</c:v>
                      </c:pt>
                      <c:pt idx="1295">
                        <c:v>647.49999999999704</c:v>
                      </c:pt>
                      <c:pt idx="1296">
                        <c:v>647.99999999999704</c:v>
                      </c:pt>
                      <c:pt idx="1297">
                        <c:v>648.49999999999704</c:v>
                      </c:pt>
                      <c:pt idx="1298">
                        <c:v>648.99999999999704</c:v>
                      </c:pt>
                      <c:pt idx="1299">
                        <c:v>649.49999999999704</c:v>
                      </c:pt>
                      <c:pt idx="1300">
                        <c:v>649.99999999999704</c:v>
                      </c:pt>
                      <c:pt idx="1301">
                        <c:v>650.49999999999704</c:v>
                      </c:pt>
                      <c:pt idx="1302">
                        <c:v>650.99999999999704</c:v>
                      </c:pt>
                      <c:pt idx="1303">
                        <c:v>651.49999999999704</c:v>
                      </c:pt>
                      <c:pt idx="1304">
                        <c:v>651.99999999999704</c:v>
                      </c:pt>
                      <c:pt idx="1305">
                        <c:v>652.49999999999704</c:v>
                      </c:pt>
                      <c:pt idx="1306">
                        <c:v>652.99999999999704</c:v>
                      </c:pt>
                      <c:pt idx="1307">
                        <c:v>653.49999999999704</c:v>
                      </c:pt>
                      <c:pt idx="1308">
                        <c:v>653.99999999999704</c:v>
                      </c:pt>
                      <c:pt idx="1309">
                        <c:v>654.49999999999704</c:v>
                      </c:pt>
                      <c:pt idx="1310">
                        <c:v>654.99999999999704</c:v>
                      </c:pt>
                      <c:pt idx="1311">
                        <c:v>655.49999999999704</c:v>
                      </c:pt>
                      <c:pt idx="1312">
                        <c:v>655.99999999999704</c:v>
                      </c:pt>
                      <c:pt idx="1313">
                        <c:v>656.49999999999704</c:v>
                      </c:pt>
                      <c:pt idx="1314">
                        <c:v>656.99999999999704</c:v>
                      </c:pt>
                      <c:pt idx="1315">
                        <c:v>657.49999999999704</c:v>
                      </c:pt>
                      <c:pt idx="1316">
                        <c:v>657.99999999999602</c:v>
                      </c:pt>
                      <c:pt idx="1317">
                        <c:v>658.49999999999704</c:v>
                      </c:pt>
                      <c:pt idx="1318">
                        <c:v>658.99999999999704</c:v>
                      </c:pt>
                      <c:pt idx="1319">
                        <c:v>659.49999999999704</c:v>
                      </c:pt>
                      <c:pt idx="1320">
                        <c:v>659.99999999999704</c:v>
                      </c:pt>
                      <c:pt idx="1321">
                        <c:v>660.49999999999704</c:v>
                      </c:pt>
                      <c:pt idx="1322">
                        <c:v>660.99999999999704</c:v>
                      </c:pt>
                      <c:pt idx="1323">
                        <c:v>661.49999999999704</c:v>
                      </c:pt>
                      <c:pt idx="1324">
                        <c:v>661.99999999999704</c:v>
                      </c:pt>
                      <c:pt idx="1325">
                        <c:v>662.49999999999704</c:v>
                      </c:pt>
                      <c:pt idx="1326">
                        <c:v>662.99999999999704</c:v>
                      </c:pt>
                      <c:pt idx="1327">
                        <c:v>663.49999999999704</c:v>
                      </c:pt>
                      <c:pt idx="1328">
                        <c:v>663.99999999999704</c:v>
                      </c:pt>
                      <c:pt idx="1329">
                        <c:v>664.49999999999704</c:v>
                      </c:pt>
                      <c:pt idx="1330">
                        <c:v>664.99999999999704</c:v>
                      </c:pt>
                      <c:pt idx="1331">
                        <c:v>665.49999999999704</c:v>
                      </c:pt>
                      <c:pt idx="1332">
                        <c:v>665.99999999999704</c:v>
                      </c:pt>
                      <c:pt idx="1333">
                        <c:v>666.49999999999704</c:v>
                      </c:pt>
                      <c:pt idx="1334">
                        <c:v>666.99999999999704</c:v>
                      </c:pt>
                      <c:pt idx="1335">
                        <c:v>667.49999999999704</c:v>
                      </c:pt>
                      <c:pt idx="1336">
                        <c:v>667.99999999999704</c:v>
                      </c:pt>
                      <c:pt idx="1337">
                        <c:v>668.49999999999704</c:v>
                      </c:pt>
                      <c:pt idx="1338">
                        <c:v>668.99999999999704</c:v>
                      </c:pt>
                      <c:pt idx="1339">
                        <c:v>669.49999999999704</c:v>
                      </c:pt>
                      <c:pt idx="1340">
                        <c:v>669.99999999999704</c:v>
                      </c:pt>
                      <c:pt idx="1341">
                        <c:v>670.49999999999704</c:v>
                      </c:pt>
                      <c:pt idx="1342">
                        <c:v>670.99999999999704</c:v>
                      </c:pt>
                      <c:pt idx="1343">
                        <c:v>671.49999999999704</c:v>
                      </c:pt>
                      <c:pt idx="1344">
                        <c:v>671.99999999999704</c:v>
                      </c:pt>
                      <c:pt idx="1345">
                        <c:v>672.49999999999704</c:v>
                      </c:pt>
                      <c:pt idx="1346">
                        <c:v>672.99999999999704</c:v>
                      </c:pt>
                      <c:pt idx="1347">
                        <c:v>673.49999999999704</c:v>
                      </c:pt>
                      <c:pt idx="1348">
                        <c:v>673.99999999999704</c:v>
                      </c:pt>
                      <c:pt idx="1349">
                        <c:v>674.49999999999704</c:v>
                      </c:pt>
                      <c:pt idx="1350">
                        <c:v>674.99999999999704</c:v>
                      </c:pt>
                      <c:pt idx="1351">
                        <c:v>675.49999999999704</c:v>
                      </c:pt>
                      <c:pt idx="1352">
                        <c:v>675.99999999999704</c:v>
                      </c:pt>
                      <c:pt idx="1353">
                        <c:v>676.49999999999704</c:v>
                      </c:pt>
                      <c:pt idx="1354">
                        <c:v>676.99999999999704</c:v>
                      </c:pt>
                      <c:pt idx="1355">
                        <c:v>677.49999999999704</c:v>
                      </c:pt>
                      <c:pt idx="1356">
                        <c:v>677.99999999999704</c:v>
                      </c:pt>
                      <c:pt idx="1357">
                        <c:v>678.49999999999704</c:v>
                      </c:pt>
                      <c:pt idx="1358">
                        <c:v>678.99999999999704</c:v>
                      </c:pt>
                      <c:pt idx="1359">
                        <c:v>679.49999999999704</c:v>
                      </c:pt>
                      <c:pt idx="1360">
                        <c:v>679.99999999999704</c:v>
                      </c:pt>
                      <c:pt idx="1361">
                        <c:v>680.49999999999704</c:v>
                      </c:pt>
                      <c:pt idx="1362">
                        <c:v>680.99999999999704</c:v>
                      </c:pt>
                      <c:pt idx="1363">
                        <c:v>681.49999999999704</c:v>
                      </c:pt>
                      <c:pt idx="1364">
                        <c:v>681.99999999999704</c:v>
                      </c:pt>
                      <c:pt idx="1365">
                        <c:v>682.49999999999704</c:v>
                      </c:pt>
                      <c:pt idx="1366">
                        <c:v>682.99999999999704</c:v>
                      </c:pt>
                      <c:pt idx="1367">
                        <c:v>683.49999999999704</c:v>
                      </c:pt>
                      <c:pt idx="1368">
                        <c:v>683.99999999999704</c:v>
                      </c:pt>
                      <c:pt idx="1369">
                        <c:v>684.49999999999704</c:v>
                      </c:pt>
                      <c:pt idx="1370">
                        <c:v>684.99999999999704</c:v>
                      </c:pt>
                      <c:pt idx="1371">
                        <c:v>685.49999999999704</c:v>
                      </c:pt>
                      <c:pt idx="1372">
                        <c:v>685.99999999999704</c:v>
                      </c:pt>
                      <c:pt idx="1373">
                        <c:v>686.49999999999704</c:v>
                      </c:pt>
                      <c:pt idx="1374">
                        <c:v>686.99999999999704</c:v>
                      </c:pt>
                      <c:pt idx="1375">
                        <c:v>687.49999999999704</c:v>
                      </c:pt>
                      <c:pt idx="1376">
                        <c:v>687.99999999999704</c:v>
                      </c:pt>
                      <c:pt idx="1377">
                        <c:v>688.49999999999704</c:v>
                      </c:pt>
                      <c:pt idx="1378">
                        <c:v>688.99999999999704</c:v>
                      </c:pt>
                      <c:pt idx="1379">
                        <c:v>689.49999999999704</c:v>
                      </c:pt>
                      <c:pt idx="1380">
                        <c:v>689.99999999999704</c:v>
                      </c:pt>
                      <c:pt idx="1381">
                        <c:v>690.49999999999704</c:v>
                      </c:pt>
                      <c:pt idx="1382">
                        <c:v>690.99999999999704</c:v>
                      </c:pt>
                      <c:pt idx="1383">
                        <c:v>691.49999999999704</c:v>
                      </c:pt>
                      <c:pt idx="1384">
                        <c:v>691.99999999999704</c:v>
                      </c:pt>
                      <c:pt idx="1385">
                        <c:v>692.49999999999704</c:v>
                      </c:pt>
                      <c:pt idx="1386">
                        <c:v>692.99999999999704</c:v>
                      </c:pt>
                      <c:pt idx="1387">
                        <c:v>693.49999999999704</c:v>
                      </c:pt>
                      <c:pt idx="1388">
                        <c:v>693.99999999999704</c:v>
                      </c:pt>
                      <c:pt idx="1389">
                        <c:v>694.49999999999704</c:v>
                      </c:pt>
                      <c:pt idx="1390">
                        <c:v>694.99999999999704</c:v>
                      </c:pt>
                      <c:pt idx="1391">
                        <c:v>695.49999999999704</c:v>
                      </c:pt>
                      <c:pt idx="1392">
                        <c:v>695.99999999999704</c:v>
                      </c:pt>
                      <c:pt idx="1393">
                        <c:v>696.49999999999704</c:v>
                      </c:pt>
                      <c:pt idx="1394">
                        <c:v>696.99999999999704</c:v>
                      </c:pt>
                      <c:pt idx="1395">
                        <c:v>697.49999999999704</c:v>
                      </c:pt>
                      <c:pt idx="1396">
                        <c:v>697.99999999999704</c:v>
                      </c:pt>
                      <c:pt idx="1397">
                        <c:v>698.49999999999704</c:v>
                      </c:pt>
                      <c:pt idx="1398">
                        <c:v>698.99999999999704</c:v>
                      </c:pt>
                      <c:pt idx="1399">
                        <c:v>699.49999999999704</c:v>
                      </c:pt>
                      <c:pt idx="1400">
                        <c:v>699.99999999999704</c:v>
                      </c:pt>
                      <c:pt idx="1401">
                        <c:v>700.49999999999704</c:v>
                      </c:pt>
                      <c:pt idx="1402">
                        <c:v>700.99999999999704</c:v>
                      </c:pt>
                      <c:pt idx="1403">
                        <c:v>701.49999999999704</c:v>
                      </c:pt>
                      <c:pt idx="1404">
                        <c:v>701.99999999999704</c:v>
                      </c:pt>
                      <c:pt idx="1405">
                        <c:v>702.49999999999704</c:v>
                      </c:pt>
                      <c:pt idx="1406">
                        <c:v>702.99999999999704</c:v>
                      </c:pt>
                      <c:pt idx="1407">
                        <c:v>703.49999999999704</c:v>
                      </c:pt>
                      <c:pt idx="1408">
                        <c:v>703.99999999999704</c:v>
                      </c:pt>
                      <c:pt idx="1409">
                        <c:v>704.49999999999704</c:v>
                      </c:pt>
                      <c:pt idx="1410">
                        <c:v>704.99999999999704</c:v>
                      </c:pt>
                      <c:pt idx="1411">
                        <c:v>705.49999999999704</c:v>
                      </c:pt>
                      <c:pt idx="1412">
                        <c:v>705.99999999999704</c:v>
                      </c:pt>
                      <c:pt idx="1413">
                        <c:v>706.49999999999704</c:v>
                      </c:pt>
                      <c:pt idx="1414">
                        <c:v>706.99999999999704</c:v>
                      </c:pt>
                      <c:pt idx="1415">
                        <c:v>707.49999999999704</c:v>
                      </c:pt>
                      <c:pt idx="1416">
                        <c:v>707.99999999999704</c:v>
                      </c:pt>
                      <c:pt idx="1417">
                        <c:v>708.49999999999795</c:v>
                      </c:pt>
                      <c:pt idx="1418">
                        <c:v>708.99999999999704</c:v>
                      </c:pt>
                      <c:pt idx="1419">
                        <c:v>709.49999999999704</c:v>
                      </c:pt>
                      <c:pt idx="1420">
                        <c:v>709.99999999999704</c:v>
                      </c:pt>
                      <c:pt idx="1421">
                        <c:v>710.49999999999704</c:v>
                      </c:pt>
                      <c:pt idx="1422">
                        <c:v>710.99999999999795</c:v>
                      </c:pt>
                      <c:pt idx="1423">
                        <c:v>711.49999999999704</c:v>
                      </c:pt>
                      <c:pt idx="1424">
                        <c:v>711.99999999999704</c:v>
                      </c:pt>
                      <c:pt idx="1425">
                        <c:v>712.49999999999704</c:v>
                      </c:pt>
                      <c:pt idx="1426">
                        <c:v>712.99999999999704</c:v>
                      </c:pt>
                      <c:pt idx="1427">
                        <c:v>713.49999999999704</c:v>
                      </c:pt>
                      <c:pt idx="1428">
                        <c:v>713.99999999999704</c:v>
                      </c:pt>
                      <c:pt idx="1429">
                        <c:v>714.49999999999795</c:v>
                      </c:pt>
                      <c:pt idx="1430">
                        <c:v>714.99999999999795</c:v>
                      </c:pt>
                      <c:pt idx="1431">
                        <c:v>715.49999999999795</c:v>
                      </c:pt>
                      <c:pt idx="1432">
                        <c:v>715.99999999999795</c:v>
                      </c:pt>
                      <c:pt idx="1433">
                        <c:v>716.49999999999795</c:v>
                      </c:pt>
                      <c:pt idx="1434">
                        <c:v>716.99999999999795</c:v>
                      </c:pt>
                      <c:pt idx="1435">
                        <c:v>717.49999999999795</c:v>
                      </c:pt>
                      <c:pt idx="1436">
                        <c:v>717.99999999999704</c:v>
                      </c:pt>
                      <c:pt idx="1437">
                        <c:v>718.49999999999704</c:v>
                      </c:pt>
                      <c:pt idx="1438">
                        <c:v>718.99999999999795</c:v>
                      </c:pt>
                      <c:pt idx="1439">
                        <c:v>719.49999999999704</c:v>
                      </c:pt>
                      <c:pt idx="1440">
                        <c:v>719.99999999999704</c:v>
                      </c:pt>
                      <c:pt idx="1441">
                        <c:v>720.49999999999704</c:v>
                      </c:pt>
                      <c:pt idx="1442">
                        <c:v>720.99999999999795</c:v>
                      </c:pt>
                      <c:pt idx="1443">
                        <c:v>721.49999999999704</c:v>
                      </c:pt>
                      <c:pt idx="1444">
                        <c:v>721.99999999999704</c:v>
                      </c:pt>
                      <c:pt idx="1445">
                        <c:v>722.49999999999704</c:v>
                      </c:pt>
                      <c:pt idx="1446">
                        <c:v>722.99999999999704</c:v>
                      </c:pt>
                      <c:pt idx="1447">
                        <c:v>723.49999999999704</c:v>
                      </c:pt>
                      <c:pt idx="1448">
                        <c:v>723.99999999999704</c:v>
                      </c:pt>
                      <c:pt idx="1449">
                        <c:v>724.49999999999704</c:v>
                      </c:pt>
                      <c:pt idx="1450">
                        <c:v>724.99999999999704</c:v>
                      </c:pt>
                      <c:pt idx="1451">
                        <c:v>725.49999999999704</c:v>
                      </c:pt>
                      <c:pt idx="1452">
                        <c:v>725.99999999999704</c:v>
                      </c:pt>
                      <c:pt idx="1453">
                        <c:v>726.49999999999704</c:v>
                      </c:pt>
                      <c:pt idx="1454">
                        <c:v>726.99999999999704</c:v>
                      </c:pt>
                      <c:pt idx="1455">
                        <c:v>727.49999999999704</c:v>
                      </c:pt>
                      <c:pt idx="1456">
                        <c:v>727.99999999999704</c:v>
                      </c:pt>
                      <c:pt idx="1457">
                        <c:v>728.49999999999704</c:v>
                      </c:pt>
                      <c:pt idx="1458">
                        <c:v>728.99999999999704</c:v>
                      </c:pt>
                      <c:pt idx="1459">
                        <c:v>729.49999999999704</c:v>
                      </c:pt>
                      <c:pt idx="1460">
                        <c:v>729.99999999999704</c:v>
                      </c:pt>
                      <c:pt idx="1461">
                        <c:v>730.49999999999704</c:v>
                      </c:pt>
                      <c:pt idx="1462">
                        <c:v>730.99999999999704</c:v>
                      </c:pt>
                      <c:pt idx="1463">
                        <c:v>731.49999999999704</c:v>
                      </c:pt>
                      <c:pt idx="1464">
                        <c:v>731.99999999999704</c:v>
                      </c:pt>
                      <c:pt idx="1465">
                        <c:v>732.49999999999704</c:v>
                      </c:pt>
                      <c:pt idx="1466">
                        <c:v>732.99999999999704</c:v>
                      </c:pt>
                      <c:pt idx="1467">
                        <c:v>733.49999999999704</c:v>
                      </c:pt>
                      <c:pt idx="1468">
                        <c:v>733.99999999999704</c:v>
                      </c:pt>
                      <c:pt idx="1469">
                        <c:v>734.49999999999704</c:v>
                      </c:pt>
                      <c:pt idx="1470">
                        <c:v>734.99999999999704</c:v>
                      </c:pt>
                      <c:pt idx="1471">
                        <c:v>735.49999999999704</c:v>
                      </c:pt>
                      <c:pt idx="1472">
                        <c:v>735.99999999999704</c:v>
                      </c:pt>
                      <c:pt idx="1473">
                        <c:v>736.49999999999704</c:v>
                      </c:pt>
                      <c:pt idx="1474">
                        <c:v>736.99999999999704</c:v>
                      </c:pt>
                      <c:pt idx="1475">
                        <c:v>737.49999999999704</c:v>
                      </c:pt>
                      <c:pt idx="1476">
                        <c:v>737.99999999999704</c:v>
                      </c:pt>
                      <c:pt idx="1477">
                        <c:v>738.49999999999704</c:v>
                      </c:pt>
                      <c:pt idx="1478">
                        <c:v>738.99999999999704</c:v>
                      </c:pt>
                      <c:pt idx="1479">
                        <c:v>739.49999999999704</c:v>
                      </c:pt>
                      <c:pt idx="1480">
                        <c:v>739.99999999999704</c:v>
                      </c:pt>
                      <c:pt idx="1481">
                        <c:v>740.49999999999704</c:v>
                      </c:pt>
                      <c:pt idx="1482">
                        <c:v>740.99999999999704</c:v>
                      </c:pt>
                      <c:pt idx="1483">
                        <c:v>741.49999999999704</c:v>
                      </c:pt>
                      <c:pt idx="1484">
                        <c:v>741.99999999999704</c:v>
                      </c:pt>
                      <c:pt idx="1485">
                        <c:v>742.49999999999704</c:v>
                      </c:pt>
                      <c:pt idx="1486">
                        <c:v>742.99999999999704</c:v>
                      </c:pt>
                      <c:pt idx="1487">
                        <c:v>743.49999999999704</c:v>
                      </c:pt>
                      <c:pt idx="1488">
                        <c:v>743.99999999999704</c:v>
                      </c:pt>
                      <c:pt idx="1489">
                        <c:v>744.49999999999704</c:v>
                      </c:pt>
                      <c:pt idx="1490">
                        <c:v>744.99999999999704</c:v>
                      </c:pt>
                      <c:pt idx="1491">
                        <c:v>745.49999999999704</c:v>
                      </c:pt>
                      <c:pt idx="1492">
                        <c:v>745.99999999999704</c:v>
                      </c:pt>
                      <c:pt idx="1493">
                        <c:v>746.49999999999704</c:v>
                      </c:pt>
                      <c:pt idx="1494">
                        <c:v>746.99999999999704</c:v>
                      </c:pt>
                      <c:pt idx="1495">
                        <c:v>747.49999999999704</c:v>
                      </c:pt>
                      <c:pt idx="1496">
                        <c:v>747.99999999999704</c:v>
                      </c:pt>
                      <c:pt idx="1497">
                        <c:v>748.49999999999704</c:v>
                      </c:pt>
                      <c:pt idx="1498">
                        <c:v>748.99999999999704</c:v>
                      </c:pt>
                      <c:pt idx="1499">
                        <c:v>749.49999999999704</c:v>
                      </c:pt>
                      <c:pt idx="1500">
                        <c:v>749.99999999999704</c:v>
                      </c:pt>
                      <c:pt idx="1501">
                        <c:v>750.49999999999704</c:v>
                      </c:pt>
                      <c:pt idx="1502">
                        <c:v>750.99999999999602</c:v>
                      </c:pt>
                      <c:pt idx="1503">
                        <c:v>751.49999999999602</c:v>
                      </c:pt>
                      <c:pt idx="1504">
                        <c:v>751.99999999999602</c:v>
                      </c:pt>
                      <c:pt idx="1505">
                        <c:v>752.49999999999602</c:v>
                      </c:pt>
                      <c:pt idx="1506">
                        <c:v>752.99999999999602</c:v>
                      </c:pt>
                      <c:pt idx="1507">
                        <c:v>753.49999999999704</c:v>
                      </c:pt>
                      <c:pt idx="1508">
                        <c:v>753.99999999999704</c:v>
                      </c:pt>
                      <c:pt idx="1509">
                        <c:v>754.49999999999704</c:v>
                      </c:pt>
                      <c:pt idx="1510">
                        <c:v>754.99999999999602</c:v>
                      </c:pt>
                      <c:pt idx="1511">
                        <c:v>755.49999999999602</c:v>
                      </c:pt>
                      <c:pt idx="1512">
                        <c:v>755.99999999999602</c:v>
                      </c:pt>
                      <c:pt idx="1513">
                        <c:v>756.49999999999602</c:v>
                      </c:pt>
                      <c:pt idx="1514">
                        <c:v>756.99999999999602</c:v>
                      </c:pt>
                      <c:pt idx="1515">
                        <c:v>757.49999999999602</c:v>
                      </c:pt>
                      <c:pt idx="1516">
                        <c:v>757.99999999999602</c:v>
                      </c:pt>
                      <c:pt idx="1517">
                        <c:v>758.49999999999602</c:v>
                      </c:pt>
                      <c:pt idx="1518">
                        <c:v>758.99999999999602</c:v>
                      </c:pt>
                      <c:pt idx="1519">
                        <c:v>759.49999999999602</c:v>
                      </c:pt>
                      <c:pt idx="1520">
                        <c:v>759.99999999999602</c:v>
                      </c:pt>
                      <c:pt idx="1521">
                        <c:v>760.49999999999602</c:v>
                      </c:pt>
                      <c:pt idx="1522">
                        <c:v>760.99999999999602</c:v>
                      </c:pt>
                      <c:pt idx="1523">
                        <c:v>761.49999999999602</c:v>
                      </c:pt>
                      <c:pt idx="1524">
                        <c:v>761.99999999999602</c:v>
                      </c:pt>
                      <c:pt idx="1525">
                        <c:v>762.49999999999602</c:v>
                      </c:pt>
                      <c:pt idx="1526">
                        <c:v>762.99999999999602</c:v>
                      </c:pt>
                      <c:pt idx="1527">
                        <c:v>763.49999999999602</c:v>
                      </c:pt>
                      <c:pt idx="1528">
                        <c:v>763.99999999999602</c:v>
                      </c:pt>
                      <c:pt idx="1529">
                        <c:v>764.49999999999602</c:v>
                      </c:pt>
                      <c:pt idx="1530">
                        <c:v>764.99999999999602</c:v>
                      </c:pt>
                      <c:pt idx="1531">
                        <c:v>765.49999999999602</c:v>
                      </c:pt>
                      <c:pt idx="1532">
                        <c:v>765.99999999999602</c:v>
                      </c:pt>
                      <c:pt idx="1533">
                        <c:v>766.49999999999602</c:v>
                      </c:pt>
                      <c:pt idx="1534">
                        <c:v>766.99999999999602</c:v>
                      </c:pt>
                      <c:pt idx="1535">
                        <c:v>767.49999999999602</c:v>
                      </c:pt>
                      <c:pt idx="1536">
                        <c:v>767.99999999999602</c:v>
                      </c:pt>
                      <c:pt idx="1537">
                        <c:v>768.49999999999602</c:v>
                      </c:pt>
                      <c:pt idx="1538">
                        <c:v>768.99999999999602</c:v>
                      </c:pt>
                      <c:pt idx="1539">
                        <c:v>769.49999999999602</c:v>
                      </c:pt>
                      <c:pt idx="1540">
                        <c:v>769.99999999999602</c:v>
                      </c:pt>
                      <c:pt idx="1541">
                        <c:v>770.49999999999602</c:v>
                      </c:pt>
                      <c:pt idx="1542">
                        <c:v>770.99999999999602</c:v>
                      </c:pt>
                      <c:pt idx="1543">
                        <c:v>771.49999999999602</c:v>
                      </c:pt>
                      <c:pt idx="1544">
                        <c:v>771.99999999999602</c:v>
                      </c:pt>
                      <c:pt idx="1545">
                        <c:v>772.49999999999602</c:v>
                      </c:pt>
                      <c:pt idx="1546">
                        <c:v>772.99999999999704</c:v>
                      </c:pt>
                      <c:pt idx="1547">
                        <c:v>773.49999999999602</c:v>
                      </c:pt>
                      <c:pt idx="1548">
                        <c:v>773.99999999999602</c:v>
                      </c:pt>
                      <c:pt idx="1549">
                        <c:v>774.49999999999602</c:v>
                      </c:pt>
                      <c:pt idx="1550">
                        <c:v>774.99999999999704</c:v>
                      </c:pt>
                      <c:pt idx="1551">
                        <c:v>775.49999999999602</c:v>
                      </c:pt>
                      <c:pt idx="1552">
                        <c:v>775.99999999999602</c:v>
                      </c:pt>
                      <c:pt idx="1553">
                        <c:v>776.49999999999704</c:v>
                      </c:pt>
                      <c:pt idx="1554">
                        <c:v>776.99999999999602</c:v>
                      </c:pt>
                      <c:pt idx="1555">
                        <c:v>777.49999999999704</c:v>
                      </c:pt>
                      <c:pt idx="1556">
                        <c:v>777.99999999999704</c:v>
                      </c:pt>
                      <c:pt idx="1557">
                        <c:v>778.49999999999704</c:v>
                      </c:pt>
                      <c:pt idx="1558">
                        <c:v>778.99999999999704</c:v>
                      </c:pt>
                      <c:pt idx="1559">
                        <c:v>779.49999999999704</c:v>
                      </c:pt>
                      <c:pt idx="1560">
                        <c:v>779.99999999999704</c:v>
                      </c:pt>
                      <c:pt idx="1561">
                        <c:v>780.49999999999704</c:v>
                      </c:pt>
                      <c:pt idx="1562">
                        <c:v>780.99999999999704</c:v>
                      </c:pt>
                      <c:pt idx="1563">
                        <c:v>781.49999999999704</c:v>
                      </c:pt>
                      <c:pt idx="1564">
                        <c:v>781.99999999999704</c:v>
                      </c:pt>
                      <c:pt idx="1565">
                        <c:v>782.49999999999704</c:v>
                      </c:pt>
                      <c:pt idx="1566">
                        <c:v>782.99999999999602</c:v>
                      </c:pt>
                      <c:pt idx="1567">
                        <c:v>783.49999999999602</c:v>
                      </c:pt>
                      <c:pt idx="1568">
                        <c:v>783.99999999999704</c:v>
                      </c:pt>
                      <c:pt idx="1569">
                        <c:v>784.49999999999704</c:v>
                      </c:pt>
                      <c:pt idx="1570">
                        <c:v>784.99999999999704</c:v>
                      </c:pt>
                      <c:pt idx="1571">
                        <c:v>785.49999999999704</c:v>
                      </c:pt>
                      <c:pt idx="1572">
                        <c:v>785.99999999999704</c:v>
                      </c:pt>
                      <c:pt idx="1573">
                        <c:v>786.49999999999704</c:v>
                      </c:pt>
                      <c:pt idx="1574">
                        <c:v>786.99999999999704</c:v>
                      </c:pt>
                      <c:pt idx="1575">
                        <c:v>787.49999999999704</c:v>
                      </c:pt>
                      <c:pt idx="1576">
                        <c:v>787.99999999999704</c:v>
                      </c:pt>
                      <c:pt idx="1577">
                        <c:v>788.49999999999704</c:v>
                      </c:pt>
                      <c:pt idx="1578">
                        <c:v>788.99999999999704</c:v>
                      </c:pt>
                      <c:pt idx="1579">
                        <c:v>789.49999999999704</c:v>
                      </c:pt>
                      <c:pt idx="1580">
                        <c:v>789.99999999999704</c:v>
                      </c:pt>
                      <c:pt idx="1581">
                        <c:v>790.49999999999704</c:v>
                      </c:pt>
                      <c:pt idx="1582">
                        <c:v>790.99999999999704</c:v>
                      </c:pt>
                      <c:pt idx="1583">
                        <c:v>791.49999999999704</c:v>
                      </c:pt>
                      <c:pt idx="1584">
                        <c:v>791.99999999999704</c:v>
                      </c:pt>
                      <c:pt idx="1585">
                        <c:v>792.49999999999704</c:v>
                      </c:pt>
                      <c:pt idx="1586">
                        <c:v>792.99999999999704</c:v>
                      </c:pt>
                      <c:pt idx="1587">
                        <c:v>793.49999999999704</c:v>
                      </c:pt>
                      <c:pt idx="1588">
                        <c:v>793.99999999999704</c:v>
                      </c:pt>
                      <c:pt idx="1589">
                        <c:v>794.49999999999704</c:v>
                      </c:pt>
                      <c:pt idx="1590">
                        <c:v>794.99999999999704</c:v>
                      </c:pt>
                      <c:pt idx="1591">
                        <c:v>795.49999999999704</c:v>
                      </c:pt>
                      <c:pt idx="1592">
                        <c:v>795.99999999999704</c:v>
                      </c:pt>
                      <c:pt idx="1593">
                        <c:v>796.49999999999704</c:v>
                      </c:pt>
                      <c:pt idx="1594">
                        <c:v>796.99999999999704</c:v>
                      </c:pt>
                      <c:pt idx="1595">
                        <c:v>797.49999999999704</c:v>
                      </c:pt>
                      <c:pt idx="1596">
                        <c:v>797.99999999999704</c:v>
                      </c:pt>
                      <c:pt idx="1597">
                        <c:v>798.49999999999704</c:v>
                      </c:pt>
                      <c:pt idx="1598">
                        <c:v>798.99999999999704</c:v>
                      </c:pt>
                      <c:pt idx="1599">
                        <c:v>799.49999999999704</c:v>
                      </c:pt>
                      <c:pt idx="1600">
                        <c:v>799.99999999999704</c:v>
                      </c:pt>
                      <c:pt idx="1601">
                        <c:v>800.49999999999704</c:v>
                      </c:pt>
                      <c:pt idx="1602">
                        <c:v>800.99999999999704</c:v>
                      </c:pt>
                      <c:pt idx="1603">
                        <c:v>801.49999999999704</c:v>
                      </c:pt>
                      <c:pt idx="1604">
                        <c:v>801.99999999999704</c:v>
                      </c:pt>
                      <c:pt idx="1605">
                        <c:v>802.49999999999704</c:v>
                      </c:pt>
                      <c:pt idx="1606">
                        <c:v>802.99999999999704</c:v>
                      </c:pt>
                      <c:pt idx="1607">
                        <c:v>803.49999999999704</c:v>
                      </c:pt>
                      <c:pt idx="1608">
                        <c:v>803.99999999999704</c:v>
                      </c:pt>
                      <c:pt idx="1609">
                        <c:v>804.49999999999704</c:v>
                      </c:pt>
                      <c:pt idx="1610">
                        <c:v>804.99999999999704</c:v>
                      </c:pt>
                      <c:pt idx="1611">
                        <c:v>805.49999999999704</c:v>
                      </c:pt>
                      <c:pt idx="1612">
                        <c:v>805.99999999999704</c:v>
                      </c:pt>
                      <c:pt idx="1613">
                        <c:v>806.49999999999704</c:v>
                      </c:pt>
                      <c:pt idx="1614">
                        <c:v>806.99999999999704</c:v>
                      </c:pt>
                      <c:pt idx="1615">
                        <c:v>807.49999999999704</c:v>
                      </c:pt>
                      <c:pt idx="1616">
                        <c:v>807.99999999999704</c:v>
                      </c:pt>
                      <c:pt idx="1617">
                        <c:v>808.49999999999704</c:v>
                      </c:pt>
                      <c:pt idx="1618">
                        <c:v>808.99999999999704</c:v>
                      </c:pt>
                      <c:pt idx="1619">
                        <c:v>809.49999999999704</c:v>
                      </c:pt>
                      <c:pt idx="1620">
                        <c:v>809.99999999999704</c:v>
                      </c:pt>
                      <c:pt idx="1621">
                        <c:v>810.49999999999704</c:v>
                      </c:pt>
                      <c:pt idx="1622">
                        <c:v>810.99999999999704</c:v>
                      </c:pt>
                      <c:pt idx="1623">
                        <c:v>811.49999999999704</c:v>
                      </c:pt>
                      <c:pt idx="1624">
                        <c:v>811.99999999999704</c:v>
                      </c:pt>
                      <c:pt idx="1625">
                        <c:v>812.49999999999704</c:v>
                      </c:pt>
                      <c:pt idx="1626">
                        <c:v>812.99999999999704</c:v>
                      </c:pt>
                      <c:pt idx="1627">
                        <c:v>813.49999999999704</c:v>
                      </c:pt>
                      <c:pt idx="1628">
                        <c:v>813.99999999999704</c:v>
                      </c:pt>
                      <c:pt idx="1629">
                        <c:v>814.49999999999704</c:v>
                      </c:pt>
                      <c:pt idx="1630">
                        <c:v>814.99999999999704</c:v>
                      </c:pt>
                      <c:pt idx="1631">
                        <c:v>815.49999999999704</c:v>
                      </c:pt>
                      <c:pt idx="1632">
                        <c:v>815.99999999999704</c:v>
                      </c:pt>
                      <c:pt idx="1633">
                        <c:v>816.49999999999704</c:v>
                      </c:pt>
                      <c:pt idx="1634">
                        <c:v>816.99999999999704</c:v>
                      </c:pt>
                      <c:pt idx="1635">
                        <c:v>817.49999999999704</c:v>
                      </c:pt>
                      <c:pt idx="1636">
                        <c:v>817.99999999999704</c:v>
                      </c:pt>
                      <c:pt idx="1637">
                        <c:v>818.49999999999704</c:v>
                      </c:pt>
                      <c:pt idx="1638">
                        <c:v>818.99999999999704</c:v>
                      </c:pt>
                      <c:pt idx="1639">
                        <c:v>819.49999999999704</c:v>
                      </c:pt>
                      <c:pt idx="1640">
                        <c:v>819.99999999999704</c:v>
                      </c:pt>
                      <c:pt idx="1641">
                        <c:v>820.49999999999704</c:v>
                      </c:pt>
                      <c:pt idx="1642">
                        <c:v>820.99999999999704</c:v>
                      </c:pt>
                      <c:pt idx="1643">
                        <c:v>821.49999999999704</c:v>
                      </c:pt>
                      <c:pt idx="1644">
                        <c:v>821.99999999999704</c:v>
                      </c:pt>
                      <c:pt idx="1645">
                        <c:v>822.49999999999704</c:v>
                      </c:pt>
                      <c:pt idx="1646">
                        <c:v>822.99999999999704</c:v>
                      </c:pt>
                      <c:pt idx="1647">
                        <c:v>823.49999999999704</c:v>
                      </c:pt>
                      <c:pt idx="1648">
                        <c:v>823.99999999999704</c:v>
                      </c:pt>
                      <c:pt idx="1649">
                        <c:v>824.49999999999704</c:v>
                      </c:pt>
                      <c:pt idx="1650">
                        <c:v>824.99999999999704</c:v>
                      </c:pt>
                      <c:pt idx="1651">
                        <c:v>825.49999999999704</c:v>
                      </c:pt>
                      <c:pt idx="1652">
                        <c:v>825.99999999999704</c:v>
                      </c:pt>
                      <c:pt idx="1653">
                        <c:v>826.49999999999704</c:v>
                      </c:pt>
                      <c:pt idx="1654">
                        <c:v>826.99999999999704</c:v>
                      </c:pt>
                      <c:pt idx="1655">
                        <c:v>827.49999999999704</c:v>
                      </c:pt>
                      <c:pt idx="1656">
                        <c:v>827.99999999999704</c:v>
                      </c:pt>
                      <c:pt idx="1657">
                        <c:v>828.49999999999704</c:v>
                      </c:pt>
                      <c:pt idx="1658">
                        <c:v>828.99999999999704</c:v>
                      </c:pt>
                      <c:pt idx="1659">
                        <c:v>829.49999999999704</c:v>
                      </c:pt>
                      <c:pt idx="1660">
                        <c:v>829.99999999999704</c:v>
                      </c:pt>
                      <c:pt idx="1661">
                        <c:v>830.49999999999704</c:v>
                      </c:pt>
                      <c:pt idx="1662">
                        <c:v>830.99999999999704</c:v>
                      </c:pt>
                      <c:pt idx="1663">
                        <c:v>831.49999999999704</c:v>
                      </c:pt>
                      <c:pt idx="1664">
                        <c:v>831.99999999999704</c:v>
                      </c:pt>
                      <c:pt idx="1665">
                        <c:v>832.49999999999704</c:v>
                      </c:pt>
                      <c:pt idx="1666">
                        <c:v>832.99999999999704</c:v>
                      </c:pt>
                      <c:pt idx="1667">
                        <c:v>833.49999999999704</c:v>
                      </c:pt>
                      <c:pt idx="1668">
                        <c:v>833.99999999999704</c:v>
                      </c:pt>
                      <c:pt idx="1669">
                        <c:v>834.49999999999704</c:v>
                      </c:pt>
                      <c:pt idx="1670">
                        <c:v>834.99999999999704</c:v>
                      </c:pt>
                      <c:pt idx="1671">
                        <c:v>835.49999999999704</c:v>
                      </c:pt>
                      <c:pt idx="1672">
                        <c:v>835.99999999999704</c:v>
                      </c:pt>
                      <c:pt idx="1673">
                        <c:v>836.49999999999704</c:v>
                      </c:pt>
                      <c:pt idx="1674">
                        <c:v>836.99999999999704</c:v>
                      </c:pt>
                      <c:pt idx="1675">
                        <c:v>837.49999999999704</c:v>
                      </c:pt>
                      <c:pt idx="1676">
                        <c:v>837.99999999999704</c:v>
                      </c:pt>
                      <c:pt idx="1677">
                        <c:v>838.49999999999704</c:v>
                      </c:pt>
                      <c:pt idx="1678">
                        <c:v>838.99999999999704</c:v>
                      </c:pt>
                      <c:pt idx="1679">
                        <c:v>839.49999999999704</c:v>
                      </c:pt>
                      <c:pt idx="1680">
                        <c:v>839.99999999999704</c:v>
                      </c:pt>
                      <c:pt idx="1681">
                        <c:v>840.49999999999704</c:v>
                      </c:pt>
                      <c:pt idx="1682">
                        <c:v>840.99999999999704</c:v>
                      </c:pt>
                      <c:pt idx="1683">
                        <c:v>841.49999999999704</c:v>
                      </c:pt>
                      <c:pt idx="1684">
                        <c:v>841.99999999999704</c:v>
                      </c:pt>
                      <c:pt idx="1685">
                        <c:v>842.49999999999704</c:v>
                      </c:pt>
                      <c:pt idx="1686">
                        <c:v>842.99999999999704</c:v>
                      </c:pt>
                      <c:pt idx="1687">
                        <c:v>843.49999999999704</c:v>
                      </c:pt>
                      <c:pt idx="1688">
                        <c:v>843.99999999999704</c:v>
                      </c:pt>
                      <c:pt idx="1689">
                        <c:v>844.49999999999704</c:v>
                      </c:pt>
                      <c:pt idx="1690">
                        <c:v>844.99999999999704</c:v>
                      </c:pt>
                      <c:pt idx="1691">
                        <c:v>845.49999999999704</c:v>
                      </c:pt>
                      <c:pt idx="1692">
                        <c:v>845.99999999999704</c:v>
                      </c:pt>
                      <c:pt idx="1693">
                        <c:v>846.49999999999704</c:v>
                      </c:pt>
                      <c:pt idx="1694">
                        <c:v>846.99999999999704</c:v>
                      </c:pt>
                      <c:pt idx="1695">
                        <c:v>847.49999999999704</c:v>
                      </c:pt>
                      <c:pt idx="1696">
                        <c:v>847.99999999999704</c:v>
                      </c:pt>
                      <c:pt idx="1697">
                        <c:v>848.49999999999704</c:v>
                      </c:pt>
                      <c:pt idx="1698">
                        <c:v>848.99999999999704</c:v>
                      </c:pt>
                      <c:pt idx="1699">
                        <c:v>849.49999999999704</c:v>
                      </c:pt>
                      <c:pt idx="1700">
                        <c:v>849.99999999999704</c:v>
                      </c:pt>
                      <c:pt idx="1701">
                        <c:v>850.49999999999704</c:v>
                      </c:pt>
                      <c:pt idx="1702">
                        <c:v>850.99999999999704</c:v>
                      </c:pt>
                      <c:pt idx="1703">
                        <c:v>851.49999999999704</c:v>
                      </c:pt>
                      <c:pt idx="1704">
                        <c:v>851.99999999999704</c:v>
                      </c:pt>
                      <c:pt idx="1705">
                        <c:v>852.49999999999704</c:v>
                      </c:pt>
                      <c:pt idx="1706">
                        <c:v>852.99999999999704</c:v>
                      </c:pt>
                      <c:pt idx="1707">
                        <c:v>853.49999999999704</c:v>
                      </c:pt>
                      <c:pt idx="1708">
                        <c:v>853.99999999999704</c:v>
                      </c:pt>
                      <c:pt idx="1709">
                        <c:v>854.49999999999704</c:v>
                      </c:pt>
                      <c:pt idx="1710">
                        <c:v>854.99999999999704</c:v>
                      </c:pt>
                      <c:pt idx="1711">
                        <c:v>855.49999999999704</c:v>
                      </c:pt>
                      <c:pt idx="1712">
                        <c:v>855.99999999999704</c:v>
                      </c:pt>
                      <c:pt idx="1713">
                        <c:v>856.49999999999704</c:v>
                      </c:pt>
                      <c:pt idx="1714">
                        <c:v>856.99999999999704</c:v>
                      </c:pt>
                      <c:pt idx="1715">
                        <c:v>857.49999999999704</c:v>
                      </c:pt>
                      <c:pt idx="1716">
                        <c:v>857.99999999999704</c:v>
                      </c:pt>
                      <c:pt idx="1717">
                        <c:v>858.49999999999704</c:v>
                      </c:pt>
                      <c:pt idx="1718">
                        <c:v>858.99999999999704</c:v>
                      </c:pt>
                      <c:pt idx="1719">
                        <c:v>859.49999999999704</c:v>
                      </c:pt>
                      <c:pt idx="1720">
                        <c:v>859.99999999999704</c:v>
                      </c:pt>
                      <c:pt idx="1721">
                        <c:v>860.49999999999704</c:v>
                      </c:pt>
                      <c:pt idx="1722">
                        <c:v>860.99999999999704</c:v>
                      </c:pt>
                      <c:pt idx="1723">
                        <c:v>861.49999999999704</c:v>
                      </c:pt>
                      <c:pt idx="1724">
                        <c:v>861.99999999999704</c:v>
                      </c:pt>
                      <c:pt idx="1725">
                        <c:v>862.49999999999704</c:v>
                      </c:pt>
                      <c:pt idx="1726">
                        <c:v>862.99999999999704</c:v>
                      </c:pt>
                      <c:pt idx="1727">
                        <c:v>863.49999999999704</c:v>
                      </c:pt>
                      <c:pt idx="1728">
                        <c:v>863.99999999999704</c:v>
                      </c:pt>
                      <c:pt idx="1729">
                        <c:v>864.49999999999704</c:v>
                      </c:pt>
                      <c:pt idx="1730">
                        <c:v>864.99999999999704</c:v>
                      </c:pt>
                      <c:pt idx="1731">
                        <c:v>865.49999999999704</c:v>
                      </c:pt>
                      <c:pt idx="1732">
                        <c:v>865.99999999999704</c:v>
                      </c:pt>
                      <c:pt idx="1733">
                        <c:v>866.49999999999704</c:v>
                      </c:pt>
                      <c:pt idx="1734">
                        <c:v>866.99999999999704</c:v>
                      </c:pt>
                      <c:pt idx="1735">
                        <c:v>867.49999999999704</c:v>
                      </c:pt>
                      <c:pt idx="1736">
                        <c:v>867.99999999999704</c:v>
                      </c:pt>
                      <c:pt idx="1737">
                        <c:v>868.49999999999704</c:v>
                      </c:pt>
                      <c:pt idx="1738">
                        <c:v>868.99999999999704</c:v>
                      </c:pt>
                      <c:pt idx="1739">
                        <c:v>869.49999999999704</c:v>
                      </c:pt>
                      <c:pt idx="1740">
                        <c:v>869.99999999999704</c:v>
                      </c:pt>
                      <c:pt idx="1741">
                        <c:v>870.49999999999704</c:v>
                      </c:pt>
                      <c:pt idx="1742">
                        <c:v>870.99999999999704</c:v>
                      </c:pt>
                      <c:pt idx="1743">
                        <c:v>871.49999999999704</c:v>
                      </c:pt>
                      <c:pt idx="1744">
                        <c:v>871.99999999999704</c:v>
                      </c:pt>
                      <c:pt idx="1745">
                        <c:v>872.49999999999704</c:v>
                      </c:pt>
                      <c:pt idx="1746">
                        <c:v>872.99999999999704</c:v>
                      </c:pt>
                      <c:pt idx="1747">
                        <c:v>873.49999999999704</c:v>
                      </c:pt>
                      <c:pt idx="1748">
                        <c:v>873.99999999999704</c:v>
                      </c:pt>
                      <c:pt idx="1749">
                        <c:v>874.49999999999704</c:v>
                      </c:pt>
                      <c:pt idx="1750">
                        <c:v>874.99999999999704</c:v>
                      </c:pt>
                      <c:pt idx="1751">
                        <c:v>875.49999999999704</c:v>
                      </c:pt>
                      <c:pt idx="1752">
                        <c:v>875.99999999999704</c:v>
                      </c:pt>
                      <c:pt idx="1753">
                        <c:v>876.49999999999704</c:v>
                      </c:pt>
                      <c:pt idx="1754">
                        <c:v>876.99999999999704</c:v>
                      </c:pt>
                      <c:pt idx="1755">
                        <c:v>877.49999999999704</c:v>
                      </c:pt>
                      <c:pt idx="1756">
                        <c:v>877.99999999999704</c:v>
                      </c:pt>
                      <c:pt idx="1757">
                        <c:v>878.49999999999704</c:v>
                      </c:pt>
                      <c:pt idx="1758">
                        <c:v>878.99999999999704</c:v>
                      </c:pt>
                      <c:pt idx="1759">
                        <c:v>879.49999999999704</c:v>
                      </c:pt>
                      <c:pt idx="1760">
                        <c:v>879.99999999999704</c:v>
                      </c:pt>
                      <c:pt idx="1761">
                        <c:v>880.49999999999704</c:v>
                      </c:pt>
                      <c:pt idx="1762">
                        <c:v>880.99999999999704</c:v>
                      </c:pt>
                      <c:pt idx="1763">
                        <c:v>881.49999999999704</c:v>
                      </c:pt>
                      <c:pt idx="1764">
                        <c:v>881.99999999999704</c:v>
                      </c:pt>
                      <c:pt idx="1765">
                        <c:v>882.49999999999704</c:v>
                      </c:pt>
                      <c:pt idx="1766">
                        <c:v>882.99999999999704</c:v>
                      </c:pt>
                      <c:pt idx="1767">
                        <c:v>883.49999999999704</c:v>
                      </c:pt>
                      <c:pt idx="1768">
                        <c:v>883.99999999999704</c:v>
                      </c:pt>
                      <c:pt idx="1769">
                        <c:v>884.49999999999704</c:v>
                      </c:pt>
                      <c:pt idx="1770">
                        <c:v>884.99999999999704</c:v>
                      </c:pt>
                      <c:pt idx="1771">
                        <c:v>885.49999999999704</c:v>
                      </c:pt>
                      <c:pt idx="1772">
                        <c:v>885.99999999999704</c:v>
                      </c:pt>
                      <c:pt idx="1773">
                        <c:v>886.49999999999704</c:v>
                      </c:pt>
                      <c:pt idx="1774">
                        <c:v>886.99999999999704</c:v>
                      </c:pt>
                      <c:pt idx="1775">
                        <c:v>887.49999999999704</c:v>
                      </c:pt>
                      <c:pt idx="1776">
                        <c:v>887.99999999999704</c:v>
                      </c:pt>
                      <c:pt idx="1777">
                        <c:v>888.49999999999704</c:v>
                      </c:pt>
                      <c:pt idx="1778">
                        <c:v>888.99999999999704</c:v>
                      </c:pt>
                      <c:pt idx="1779">
                        <c:v>889.49999999999704</c:v>
                      </c:pt>
                      <c:pt idx="1780">
                        <c:v>889.99999999999704</c:v>
                      </c:pt>
                      <c:pt idx="1781">
                        <c:v>890.49999999999704</c:v>
                      </c:pt>
                      <c:pt idx="1782">
                        <c:v>890.99999999999704</c:v>
                      </c:pt>
                      <c:pt idx="1783">
                        <c:v>891.49999999999704</c:v>
                      </c:pt>
                      <c:pt idx="1784">
                        <c:v>891.99999999999704</c:v>
                      </c:pt>
                      <c:pt idx="1785">
                        <c:v>892.49999999999704</c:v>
                      </c:pt>
                      <c:pt idx="1786">
                        <c:v>892.99999999999704</c:v>
                      </c:pt>
                      <c:pt idx="1787">
                        <c:v>893.49999999999704</c:v>
                      </c:pt>
                      <c:pt idx="1788">
                        <c:v>893.99999999999704</c:v>
                      </c:pt>
                      <c:pt idx="1789">
                        <c:v>894.49999999999704</c:v>
                      </c:pt>
                      <c:pt idx="1790">
                        <c:v>894.99999999999704</c:v>
                      </c:pt>
                      <c:pt idx="1791">
                        <c:v>895.49999999999704</c:v>
                      </c:pt>
                      <c:pt idx="1792">
                        <c:v>895.99999999999704</c:v>
                      </c:pt>
                      <c:pt idx="1793">
                        <c:v>896.49999999999704</c:v>
                      </c:pt>
                      <c:pt idx="1794">
                        <c:v>896.99999999999704</c:v>
                      </c:pt>
                      <c:pt idx="1795">
                        <c:v>897.49999999999704</c:v>
                      </c:pt>
                      <c:pt idx="1796">
                        <c:v>897.99999999999704</c:v>
                      </c:pt>
                      <c:pt idx="1797">
                        <c:v>898.49999999999704</c:v>
                      </c:pt>
                      <c:pt idx="1798">
                        <c:v>898.99999999999704</c:v>
                      </c:pt>
                      <c:pt idx="1799">
                        <c:v>899.49999999999704</c:v>
                      </c:pt>
                      <c:pt idx="1800">
                        <c:v>899.99999999999704</c:v>
                      </c:pt>
                      <c:pt idx="1801">
                        <c:v>900.49999999999704</c:v>
                      </c:pt>
                      <c:pt idx="1802">
                        <c:v>900.99999999999704</c:v>
                      </c:pt>
                      <c:pt idx="1803">
                        <c:v>901.49999999999704</c:v>
                      </c:pt>
                      <c:pt idx="1804">
                        <c:v>901.99999999999704</c:v>
                      </c:pt>
                      <c:pt idx="1805">
                        <c:v>902.49999999999704</c:v>
                      </c:pt>
                      <c:pt idx="1806">
                        <c:v>902.99999999999704</c:v>
                      </c:pt>
                      <c:pt idx="1807">
                        <c:v>903.49999999999704</c:v>
                      </c:pt>
                      <c:pt idx="1808">
                        <c:v>903.99999999999704</c:v>
                      </c:pt>
                      <c:pt idx="1809">
                        <c:v>904.49999999999704</c:v>
                      </c:pt>
                      <c:pt idx="1810">
                        <c:v>904.99999999999704</c:v>
                      </c:pt>
                      <c:pt idx="1811">
                        <c:v>905.49999999999704</c:v>
                      </c:pt>
                      <c:pt idx="1812">
                        <c:v>905.99999999999704</c:v>
                      </c:pt>
                      <c:pt idx="1813">
                        <c:v>906.49999999999704</c:v>
                      </c:pt>
                      <c:pt idx="1814">
                        <c:v>906.99999999999704</c:v>
                      </c:pt>
                      <c:pt idx="1815">
                        <c:v>907.49999999999704</c:v>
                      </c:pt>
                      <c:pt idx="1816">
                        <c:v>907.99999999999704</c:v>
                      </c:pt>
                      <c:pt idx="1817">
                        <c:v>908.49999999999704</c:v>
                      </c:pt>
                      <c:pt idx="1818">
                        <c:v>908.99999999999704</c:v>
                      </c:pt>
                      <c:pt idx="1819">
                        <c:v>909.49999999999704</c:v>
                      </c:pt>
                      <c:pt idx="1820">
                        <c:v>909.99999999999704</c:v>
                      </c:pt>
                      <c:pt idx="1821">
                        <c:v>910.49999999999704</c:v>
                      </c:pt>
                      <c:pt idx="1822">
                        <c:v>910.99999999999704</c:v>
                      </c:pt>
                      <c:pt idx="1823">
                        <c:v>911.49999999999704</c:v>
                      </c:pt>
                      <c:pt idx="1824">
                        <c:v>911.99999999999704</c:v>
                      </c:pt>
                      <c:pt idx="1825">
                        <c:v>912.49999999999704</c:v>
                      </c:pt>
                      <c:pt idx="1826">
                        <c:v>912.99999999999704</c:v>
                      </c:pt>
                      <c:pt idx="1827">
                        <c:v>913.49999999999704</c:v>
                      </c:pt>
                      <c:pt idx="1828">
                        <c:v>913.99999999999704</c:v>
                      </c:pt>
                      <c:pt idx="1829">
                        <c:v>914.49999999999704</c:v>
                      </c:pt>
                      <c:pt idx="1830">
                        <c:v>914.99999999999704</c:v>
                      </c:pt>
                      <c:pt idx="1831">
                        <c:v>915.49999999999704</c:v>
                      </c:pt>
                      <c:pt idx="1832">
                        <c:v>915.99999999999704</c:v>
                      </c:pt>
                      <c:pt idx="1833">
                        <c:v>916.49999999999704</c:v>
                      </c:pt>
                      <c:pt idx="1834">
                        <c:v>916.99999999999704</c:v>
                      </c:pt>
                      <c:pt idx="1835">
                        <c:v>917.49999999999704</c:v>
                      </c:pt>
                      <c:pt idx="1836">
                        <c:v>917.99999999999704</c:v>
                      </c:pt>
                      <c:pt idx="1837">
                        <c:v>918.49999999999704</c:v>
                      </c:pt>
                      <c:pt idx="1838">
                        <c:v>918.99999999999704</c:v>
                      </c:pt>
                      <c:pt idx="1839">
                        <c:v>919.49999999999704</c:v>
                      </c:pt>
                      <c:pt idx="1840">
                        <c:v>919.99999999999704</c:v>
                      </c:pt>
                      <c:pt idx="1841">
                        <c:v>920.49999999999704</c:v>
                      </c:pt>
                      <c:pt idx="1842">
                        <c:v>920.99999999999704</c:v>
                      </c:pt>
                      <c:pt idx="1843">
                        <c:v>921.49999999999704</c:v>
                      </c:pt>
                      <c:pt idx="1844">
                        <c:v>921.99999999999704</c:v>
                      </c:pt>
                      <c:pt idx="1845">
                        <c:v>922.49999999999704</c:v>
                      </c:pt>
                      <c:pt idx="1846">
                        <c:v>922.99999999999704</c:v>
                      </c:pt>
                      <c:pt idx="1847">
                        <c:v>923.49999999999704</c:v>
                      </c:pt>
                      <c:pt idx="1848">
                        <c:v>923.99999999999704</c:v>
                      </c:pt>
                      <c:pt idx="1849">
                        <c:v>924.49999999999704</c:v>
                      </c:pt>
                      <c:pt idx="1850">
                        <c:v>924.99999999999704</c:v>
                      </c:pt>
                      <c:pt idx="1851">
                        <c:v>925.49999999999704</c:v>
                      </c:pt>
                      <c:pt idx="1852">
                        <c:v>925.99999999999704</c:v>
                      </c:pt>
                      <c:pt idx="1853">
                        <c:v>926.49999999999704</c:v>
                      </c:pt>
                      <c:pt idx="1854">
                        <c:v>926.99999999999704</c:v>
                      </c:pt>
                      <c:pt idx="1855">
                        <c:v>927.49999999999704</c:v>
                      </c:pt>
                      <c:pt idx="1856">
                        <c:v>927.99999999999704</c:v>
                      </c:pt>
                      <c:pt idx="1857">
                        <c:v>928.49999999999704</c:v>
                      </c:pt>
                      <c:pt idx="1858">
                        <c:v>928.99999999999704</c:v>
                      </c:pt>
                      <c:pt idx="1859">
                        <c:v>929.49999999999704</c:v>
                      </c:pt>
                      <c:pt idx="1860">
                        <c:v>929.99999999999704</c:v>
                      </c:pt>
                      <c:pt idx="1861">
                        <c:v>930.49999999999704</c:v>
                      </c:pt>
                      <c:pt idx="1862">
                        <c:v>930.99999999999704</c:v>
                      </c:pt>
                      <c:pt idx="1863">
                        <c:v>931.49999999999704</c:v>
                      </c:pt>
                      <c:pt idx="1864">
                        <c:v>931.99999999999704</c:v>
                      </c:pt>
                      <c:pt idx="1865">
                        <c:v>932.49999999999704</c:v>
                      </c:pt>
                      <c:pt idx="1866">
                        <c:v>932.99999999999704</c:v>
                      </c:pt>
                      <c:pt idx="1867">
                        <c:v>933.49999999999704</c:v>
                      </c:pt>
                      <c:pt idx="1868">
                        <c:v>933.99999999999704</c:v>
                      </c:pt>
                      <c:pt idx="1869">
                        <c:v>934.49999999999704</c:v>
                      </c:pt>
                      <c:pt idx="1870">
                        <c:v>934.99999999999704</c:v>
                      </c:pt>
                      <c:pt idx="1871">
                        <c:v>935.49999999999704</c:v>
                      </c:pt>
                      <c:pt idx="1872">
                        <c:v>935.99999999999704</c:v>
                      </c:pt>
                      <c:pt idx="1873">
                        <c:v>936.49999999999704</c:v>
                      </c:pt>
                      <c:pt idx="1874">
                        <c:v>936.99999999999704</c:v>
                      </c:pt>
                      <c:pt idx="1875">
                        <c:v>937.49999999999704</c:v>
                      </c:pt>
                      <c:pt idx="1876">
                        <c:v>937.99999999999704</c:v>
                      </c:pt>
                      <c:pt idx="1877">
                        <c:v>938.49999999999704</c:v>
                      </c:pt>
                      <c:pt idx="1878">
                        <c:v>938.99999999999704</c:v>
                      </c:pt>
                      <c:pt idx="1879">
                        <c:v>939.49999999999704</c:v>
                      </c:pt>
                      <c:pt idx="1880">
                        <c:v>939.99999999999704</c:v>
                      </c:pt>
                      <c:pt idx="1881">
                        <c:v>940.49999999999704</c:v>
                      </c:pt>
                      <c:pt idx="1882">
                        <c:v>940.99999999999704</c:v>
                      </c:pt>
                      <c:pt idx="1883">
                        <c:v>941.49999999999704</c:v>
                      </c:pt>
                      <c:pt idx="1884">
                        <c:v>941.99999999999704</c:v>
                      </c:pt>
                      <c:pt idx="1885">
                        <c:v>942.49999999999704</c:v>
                      </c:pt>
                      <c:pt idx="1886">
                        <c:v>942.99999999999704</c:v>
                      </c:pt>
                      <c:pt idx="1887">
                        <c:v>943.49999999999704</c:v>
                      </c:pt>
                      <c:pt idx="1888">
                        <c:v>943.99999999999704</c:v>
                      </c:pt>
                      <c:pt idx="1889">
                        <c:v>944.49999999999704</c:v>
                      </c:pt>
                      <c:pt idx="1890">
                        <c:v>944.99999999999704</c:v>
                      </c:pt>
                      <c:pt idx="1891">
                        <c:v>945.49999999999704</c:v>
                      </c:pt>
                      <c:pt idx="1892">
                        <c:v>945.99999999999704</c:v>
                      </c:pt>
                      <c:pt idx="1893">
                        <c:v>946.49999999999704</c:v>
                      </c:pt>
                      <c:pt idx="1894">
                        <c:v>946.99999999999704</c:v>
                      </c:pt>
                      <c:pt idx="1895">
                        <c:v>947.49999999999704</c:v>
                      </c:pt>
                      <c:pt idx="1896">
                        <c:v>947.99999999999704</c:v>
                      </c:pt>
                      <c:pt idx="1897">
                        <c:v>948.49999999999704</c:v>
                      </c:pt>
                      <c:pt idx="1898">
                        <c:v>948.99999999999704</c:v>
                      </c:pt>
                      <c:pt idx="1899">
                        <c:v>949.49999999999704</c:v>
                      </c:pt>
                      <c:pt idx="1900">
                        <c:v>949.99999999999704</c:v>
                      </c:pt>
                      <c:pt idx="1901">
                        <c:v>950.49999999999704</c:v>
                      </c:pt>
                      <c:pt idx="1902">
                        <c:v>950.99999999999704</c:v>
                      </c:pt>
                      <c:pt idx="1903">
                        <c:v>951.49999999999704</c:v>
                      </c:pt>
                      <c:pt idx="1904">
                        <c:v>951.99999999999704</c:v>
                      </c:pt>
                      <c:pt idx="1905">
                        <c:v>952.49999999999704</c:v>
                      </c:pt>
                      <c:pt idx="1906">
                        <c:v>952.99999999999704</c:v>
                      </c:pt>
                      <c:pt idx="1907">
                        <c:v>953.49999999999704</c:v>
                      </c:pt>
                      <c:pt idx="1908">
                        <c:v>953.99999999999704</c:v>
                      </c:pt>
                      <c:pt idx="1909">
                        <c:v>954.49999999999704</c:v>
                      </c:pt>
                      <c:pt idx="1910">
                        <c:v>954.99999999999704</c:v>
                      </c:pt>
                      <c:pt idx="1911">
                        <c:v>955.49999999999704</c:v>
                      </c:pt>
                      <c:pt idx="1912">
                        <c:v>955.99999999999704</c:v>
                      </c:pt>
                      <c:pt idx="1913">
                        <c:v>956.49999999999704</c:v>
                      </c:pt>
                      <c:pt idx="1914">
                        <c:v>956.99999999999704</c:v>
                      </c:pt>
                      <c:pt idx="1915">
                        <c:v>957.49999999999704</c:v>
                      </c:pt>
                      <c:pt idx="1916">
                        <c:v>957.99999999999704</c:v>
                      </c:pt>
                      <c:pt idx="1917">
                        <c:v>958.49999999999704</c:v>
                      </c:pt>
                      <c:pt idx="1918">
                        <c:v>958.99999999999704</c:v>
                      </c:pt>
                      <c:pt idx="1919">
                        <c:v>959.49999999999704</c:v>
                      </c:pt>
                      <c:pt idx="1920">
                        <c:v>959.99999999999704</c:v>
                      </c:pt>
                      <c:pt idx="1921">
                        <c:v>960.49999999999704</c:v>
                      </c:pt>
                      <c:pt idx="1922">
                        <c:v>960.99999999999704</c:v>
                      </c:pt>
                      <c:pt idx="1923">
                        <c:v>961.49999999999704</c:v>
                      </c:pt>
                      <c:pt idx="1924">
                        <c:v>961.99999999999704</c:v>
                      </c:pt>
                      <c:pt idx="1925">
                        <c:v>962.49999999999704</c:v>
                      </c:pt>
                      <c:pt idx="1926">
                        <c:v>962.99999999999704</c:v>
                      </c:pt>
                      <c:pt idx="1927">
                        <c:v>963.49999999999704</c:v>
                      </c:pt>
                      <c:pt idx="1928">
                        <c:v>963.99999999999704</c:v>
                      </c:pt>
                      <c:pt idx="1929">
                        <c:v>964.49999999999704</c:v>
                      </c:pt>
                      <c:pt idx="1930">
                        <c:v>964.99999999999704</c:v>
                      </c:pt>
                      <c:pt idx="1931">
                        <c:v>965.49999999999704</c:v>
                      </c:pt>
                      <c:pt idx="1932">
                        <c:v>965.99999999999704</c:v>
                      </c:pt>
                      <c:pt idx="1933">
                        <c:v>966.49999999999704</c:v>
                      </c:pt>
                      <c:pt idx="1934">
                        <c:v>966.99999999999704</c:v>
                      </c:pt>
                      <c:pt idx="1935">
                        <c:v>967.49999999999704</c:v>
                      </c:pt>
                      <c:pt idx="1936">
                        <c:v>967.99999999999704</c:v>
                      </c:pt>
                      <c:pt idx="1937">
                        <c:v>968.49999999999704</c:v>
                      </c:pt>
                      <c:pt idx="1938">
                        <c:v>968.99999999999704</c:v>
                      </c:pt>
                      <c:pt idx="1939">
                        <c:v>969.49999999999704</c:v>
                      </c:pt>
                      <c:pt idx="1940">
                        <c:v>969.99999999999704</c:v>
                      </c:pt>
                      <c:pt idx="1941">
                        <c:v>970.49999999999704</c:v>
                      </c:pt>
                      <c:pt idx="1942">
                        <c:v>970.99999999999704</c:v>
                      </c:pt>
                      <c:pt idx="1943">
                        <c:v>971.49999999999704</c:v>
                      </c:pt>
                      <c:pt idx="1944">
                        <c:v>971.99999999999704</c:v>
                      </c:pt>
                      <c:pt idx="1945">
                        <c:v>972.49999999999704</c:v>
                      </c:pt>
                      <c:pt idx="1946">
                        <c:v>972.99999999999704</c:v>
                      </c:pt>
                      <c:pt idx="1947">
                        <c:v>973.49999999999704</c:v>
                      </c:pt>
                      <c:pt idx="1948">
                        <c:v>973.99999999999704</c:v>
                      </c:pt>
                      <c:pt idx="1949">
                        <c:v>974.49999999999704</c:v>
                      </c:pt>
                      <c:pt idx="1950">
                        <c:v>974.99999999999704</c:v>
                      </c:pt>
                      <c:pt idx="1951">
                        <c:v>975.49999999999704</c:v>
                      </c:pt>
                      <c:pt idx="1952">
                        <c:v>975.99999999999704</c:v>
                      </c:pt>
                      <c:pt idx="1953">
                        <c:v>976.49999999999704</c:v>
                      </c:pt>
                      <c:pt idx="1954">
                        <c:v>976.99999999999704</c:v>
                      </c:pt>
                      <c:pt idx="1955">
                        <c:v>977.49999999999704</c:v>
                      </c:pt>
                      <c:pt idx="1956">
                        <c:v>977.99999999999704</c:v>
                      </c:pt>
                      <c:pt idx="1957">
                        <c:v>978.49999999999704</c:v>
                      </c:pt>
                      <c:pt idx="1958">
                        <c:v>978.99999999999704</c:v>
                      </c:pt>
                      <c:pt idx="1959">
                        <c:v>979.49999999999704</c:v>
                      </c:pt>
                      <c:pt idx="1960">
                        <c:v>979.99999999999704</c:v>
                      </c:pt>
                      <c:pt idx="1961">
                        <c:v>980.49999999999704</c:v>
                      </c:pt>
                      <c:pt idx="1962">
                        <c:v>980.99999999999704</c:v>
                      </c:pt>
                      <c:pt idx="1963">
                        <c:v>981.49999999999704</c:v>
                      </c:pt>
                      <c:pt idx="1964">
                        <c:v>981.99999999999704</c:v>
                      </c:pt>
                      <c:pt idx="1965">
                        <c:v>982.49999999999704</c:v>
                      </c:pt>
                      <c:pt idx="1966">
                        <c:v>982.99999999999704</c:v>
                      </c:pt>
                      <c:pt idx="1967">
                        <c:v>983.49999999999704</c:v>
                      </c:pt>
                      <c:pt idx="1968">
                        <c:v>983.99999999999704</c:v>
                      </c:pt>
                      <c:pt idx="1969">
                        <c:v>984.49999999999704</c:v>
                      </c:pt>
                      <c:pt idx="1970">
                        <c:v>984.99999999999704</c:v>
                      </c:pt>
                      <c:pt idx="1971">
                        <c:v>985.49999999999704</c:v>
                      </c:pt>
                      <c:pt idx="1972">
                        <c:v>985.99999999999704</c:v>
                      </c:pt>
                      <c:pt idx="1973">
                        <c:v>986.49999999999704</c:v>
                      </c:pt>
                      <c:pt idx="1974">
                        <c:v>986.99999999999704</c:v>
                      </c:pt>
                      <c:pt idx="1975">
                        <c:v>987.49999999999704</c:v>
                      </c:pt>
                      <c:pt idx="1976">
                        <c:v>987.99999999999704</c:v>
                      </c:pt>
                      <c:pt idx="1977">
                        <c:v>988.49999999999704</c:v>
                      </c:pt>
                      <c:pt idx="1978">
                        <c:v>988.99999999999704</c:v>
                      </c:pt>
                      <c:pt idx="1979">
                        <c:v>989.49999999999704</c:v>
                      </c:pt>
                      <c:pt idx="1980">
                        <c:v>989.99999999999704</c:v>
                      </c:pt>
                      <c:pt idx="1981">
                        <c:v>990.49999999999704</c:v>
                      </c:pt>
                      <c:pt idx="1982">
                        <c:v>990.99999999999704</c:v>
                      </c:pt>
                      <c:pt idx="1983">
                        <c:v>991.49999999999704</c:v>
                      </c:pt>
                      <c:pt idx="1984">
                        <c:v>991.99999999999704</c:v>
                      </c:pt>
                      <c:pt idx="1985">
                        <c:v>992.49999999999704</c:v>
                      </c:pt>
                      <c:pt idx="1986">
                        <c:v>992.99999999999704</c:v>
                      </c:pt>
                      <c:pt idx="1987">
                        <c:v>993.49999999999704</c:v>
                      </c:pt>
                      <c:pt idx="1988">
                        <c:v>993.99999999999704</c:v>
                      </c:pt>
                      <c:pt idx="1989">
                        <c:v>994.49999999999704</c:v>
                      </c:pt>
                      <c:pt idx="1990">
                        <c:v>994.99999999999704</c:v>
                      </c:pt>
                      <c:pt idx="1991">
                        <c:v>995.49999999999704</c:v>
                      </c:pt>
                      <c:pt idx="1992">
                        <c:v>995.99999999999704</c:v>
                      </c:pt>
                      <c:pt idx="1993">
                        <c:v>996.49999999999704</c:v>
                      </c:pt>
                      <c:pt idx="1994">
                        <c:v>996.99999999999704</c:v>
                      </c:pt>
                      <c:pt idx="1995">
                        <c:v>997.49999999999704</c:v>
                      </c:pt>
                      <c:pt idx="1996">
                        <c:v>997.99999999999704</c:v>
                      </c:pt>
                      <c:pt idx="1997">
                        <c:v>998.49999999999704</c:v>
                      </c:pt>
                      <c:pt idx="1998">
                        <c:v>998.99999999999704</c:v>
                      </c:pt>
                      <c:pt idx="1999">
                        <c:v>999.49999999999704</c:v>
                      </c:pt>
                      <c:pt idx="2000">
                        <c:v>999.99999999999704</c:v>
                      </c:pt>
                      <c:pt idx="2001">
                        <c:v>1000.5</c:v>
                      </c:pt>
                      <c:pt idx="2002">
                        <c:v>1001</c:v>
                      </c:pt>
                      <c:pt idx="2003">
                        <c:v>1001.5</c:v>
                      </c:pt>
                      <c:pt idx="2004">
                        <c:v>1002</c:v>
                      </c:pt>
                      <c:pt idx="2005">
                        <c:v>1002.5</c:v>
                      </c:pt>
                      <c:pt idx="2006">
                        <c:v>1003</c:v>
                      </c:pt>
                      <c:pt idx="2007">
                        <c:v>1003.5</c:v>
                      </c:pt>
                      <c:pt idx="2008">
                        <c:v>1004</c:v>
                      </c:pt>
                      <c:pt idx="2009">
                        <c:v>1004.5</c:v>
                      </c:pt>
                      <c:pt idx="2010">
                        <c:v>1005</c:v>
                      </c:pt>
                      <c:pt idx="2011">
                        <c:v>1005.5</c:v>
                      </c:pt>
                      <c:pt idx="2012">
                        <c:v>1006</c:v>
                      </c:pt>
                      <c:pt idx="2013">
                        <c:v>1006.5</c:v>
                      </c:pt>
                      <c:pt idx="2014">
                        <c:v>1007</c:v>
                      </c:pt>
                      <c:pt idx="2015">
                        <c:v>1007.5</c:v>
                      </c:pt>
                      <c:pt idx="2016">
                        <c:v>1008</c:v>
                      </c:pt>
                      <c:pt idx="2017">
                        <c:v>1008.5</c:v>
                      </c:pt>
                      <c:pt idx="2018">
                        <c:v>1009</c:v>
                      </c:pt>
                      <c:pt idx="2019">
                        <c:v>1009.5</c:v>
                      </c:pt>
                      <c:pt idx="2020">
                        <c:v>1010</c:v>
                      </c:pt>
                      <c:pt idx="2021">
                        <c:v>1010.5</c:v>
                      </c:pt>
                      <c:pt idx="2022">
                        <c:v>1011</c:v>
                      </c:pt>
                      <c:pt idx="2023">
                        <c:v>1011.5</c:v>
                      </c:pt>
                      <c:pt idx="2024">
                        <c:v>1012</c:v>
                      </c:pt>
                      <c:pt idx="2025">
                        <c:v>1012.5</c:v>
                      </c:pt>
                      <c:pt idx="2026">
                        <c:v>1013</c:v>
                      </c:pt>
                      <c:pt idx="2027">
                        <c:v>1013.5</c:v>
                      </c:pt>
                      <c:pt idx="2028">
                        <c:v>1014</c:v>
                      </c:pt>
                      <c:pt idx="2029">
                        <c:v>1014.5</c:v>
                      </c:pt>
                      <c:pt idx="2030">
                        <c:v>1015</c:v>
                      </c:pt>
                      <c:pt idx="2031">
                        <c:v>1015.5</c:v>
                      </c:pt>
                      <c:pt idx="2032">
                        <c:v>1016</c:v>
                      </c:pt>
                      <c:pt idx="2033">
                        <c:v>1016.5</c:v>
                      </c:pt>
                      <c:pt idx="2034">
                        <c:v>1017</c:v>
                      </c:pt>
                      <c:pt idx="2035">
                        <c:v>1017.5</c:v>
                      </c:pt>
                      <c:pt idx="2036">
                        <c:v>1018</c:v>
                      </c:pt>
                      <c:pt idx="2037">
                        <c:v>1018.5</c:v>
                      </c:pt>
                      <c:pt idx="2038">
                        <c:v>1019</c:v>
                      </c:pt>
                      <c:pt idx="2039">
                        <c:v>1019.5</c:v>
                      </c:pt>
                      <c:pt idx="2040">
                        <c:v>1020</c:v>
                      </c:pt>
                      <c:pt idx="2041">
                        <c:v>1020.5</c:v>
                      </c:pt>
                      <c:pt idx="2042">
                        <c:v>1021</c:v>
                      </c:pt>
                      <c:pt idx="2043">
                        <c:v>1021.5</c:v>
                      </c:pt>
                      <c:pt idx="2044">
                        <c:v>1022</c:v>
                      </c:pt>
                      <c:pt idx="2045">
                        <c:v>1022.5</c:v>
                      </c:pt>
                      <c:pt idx="2046">
                        <c:v>1023</c:v>
                      </c:pt>
                      <c:pt idx="2047">
                        <c:v>1023.5</c:v>
                      </c:pt>
                      <c:pt idx="2048">
                        <c:v>1024</c:v>
                      </c:pt>
                      <c:pt idx="2049">
                        <c:v>1024.5</c:v>
                      </c:pt>
                      <c:pt idx="2050">
                        <c:v>1025</c:v>
                      </c:pt>
                      <c:pt idx="2051">
                        <c:v>1025.5</c:v>
                      </c:pt>
                      <c:pt idx="2052">
                        <c:v>1026</c:v>
                      </c:pt>
                      <c:pt idx="2053">
                        <c:v>1026.5</c:v>
                      </c:pt>
                      <c:pt idx="2054">
                        <c:v>1027</c:v>
                      </c:pt>
                      <c:pt idx="2055">
                        <c:v>1027.5</c:v>
                      </c:pt>
                      <c:pt idx="2056">
                        <c:v>1028</c:v>
                      </c:pt>
                      <c:pt idx="2057">
                        <c:v>1028.5</c:v>
                      </c:pt>
                      <c:pt idx="2058">
                        <c:v>1029</c:v>
                      </c:pt>
                      <c:pt idx="2059">
                        <c:v>1029.5</c:v>
                      </c:pt>
                      <c:pt idx="2060">
                        <c:v>1030</c:v>
                      </c:pt>
                      <c:pt idx="2061">
                        <c:v>1030.5</c:v>
                      </c:pt>
                      <c:pt idx="2062">
                        <c:v>1031</c:v>
                      </c:pt>
                      <c:pt idx="2063">
                        <c:v>1031.5</c:v>
                      </c:pt>
                      <c:pt idx="2064">
                        <c:v>1032</c:v>
                      </c:pt>
                      <c:pt idx="2065">
                        <c:v>1032.5</c:v>
                      </c:pt>
                      <c:pt idx="2066">
                        <c:v>1033</c:v>
                      </c:pt>
                      <c:pt idx="2067">
                        <c:v>1033.5</c:v>
                      </c:pt>
                      <c:pt idx="2068">
                        <c:v>1034</c:v>
                      </c:pt>
                      <c:pt idx="2069">
                        <c:v>1034.5</c:v>
                      </c:pt>
                      <c:pt idx="2070">
                        <c:v>1035</c:v>
                      </c:pt>
                      <c:pt idx="2071">
                        <c:v>1035.5</c:v>
                      </c:pt>
                      <c:pt idx="2072">
                        <c:v>1036</c:v>
                      </c:pt>
                      <c:pt idx="2073">
                        <c:v>1036.5</c:v>
                      </c:pt>
                      <c:pt idx="2074">
                        <c:v>1037</c:v>
                      </c:pt>
                      <c:pt idx="2075">
                        <c:v>1037.5</c:v>
                      </c:pt>
                      <c:pt idx="2076">
                        <c:v>1038</c:v>
                      </c:pt>
                      <c:pt idx="2077">
                        <c:v>1038.5</c:v>
                      </c:pt>
                      <c:pt idx="2078">
                        <c:v>1039</c:v>
                      </c:pt>
                      <c:pt idx="2079">
                        <c:v>1039.5</c:v>
                      </c:pt>
                      <c:pt idx="2080">
                        <c:v>1040</c:v>
                      </c:pt>
                      <c:pt idx="2081">
                        <c:v>1040.5</c:v>
                      </c:pt>
                      <c:pt idx="2082">
                        <c:v>1041</c:v>
                      </c:pt>
                      <c:pt idx="2083">
                        <c:v>1041.5</c:v>
                      </c:pt>
                      <c:pt idx="2084">
                        <c:v>1042</c:v>
                      </c:pt>
                      <c:pt idx="2085">
                        <c:v>1042.5</c:v>
                      </c:pt>
                      <c:pt idx="2086">
                        <c:v>1043</c:v>
                      </c:pt>
                      <c:pt idx="2087">
                        <c:v>1043.5</c:v>
                      </c:pt>
                      <c:pt idx="2088">
                        <c:v>1044</c:v>
                      </c:pt>
                      <c:pt idx="2089">
                        <c:v>1044.5</c:v>
                      </c:pt>
                      <c:pt idx="2090">
                        <c:v>1045</c:v>
                      </c:pt>
                      <c:pt idx="2091">
                        <c:v>1045.5</c:v>
                      </c:pt>
                      <c:pt idx="2092">
                        <c:v>1046</c:v>
                      </c:pt>
                      <c:pt idx="2093">
                        <c:v>1046.5</c:v>
                      </c:pt>
                      <c:pt idx="2094">
                        <c:v>1047</c:v>
                      </c:pt>
                      <c:pt idx="2095">
                        <c:v>1047.5</c:v>
                      </c:pt>
                      <c:pt idx="2096">
                        <c:v>1048</c:v>
                      </c:pt>
                      <c:pt idx="2097">
                        <c:v>1048.5</c:v>
                      </c:pt>
                      <c:pt idx="2098">
                        <c:v>1049</c:v>
                      </c:pt>
                      <c:pt idx="2099">
                        <c:v>1049.5</c:v>
                      </c:pt>
                      <c:pt idx="2100">
                        <c:v>1050</c:v>
                      </c:pt>
                      <c:pt idx="2101">
                        <c:v>1050.5</c:v>
                      </c:pt>
                      <c:pt idx="2102">
                        <c:v>1051</c:v>
                      </c:pt>
                      <c:pt idx="2103">
                        <c:v>1051.5</c:v>
                      </c:pt>
                      <c:pt idx="2104">
                        <c:v>1052</c:v>
                      </c:pt>
                      <c:pt idx="2105">
                        <c:v>1052.5</c:v>
                      </c:pt>
                      <c:pt idx="2106">
                        <c:v>1053</c:v>
                      </c:pt>
                      <c:pt idx="2107">
                        <c:v>1053.5</c:v>
                      </c:pt>
                      <c:pt idx="2108">
                        <c:v>1054</c:v>
                      </c:pt>
                      <c:pt idx="2109">
                        <c:v>1054.5</c:v>
                      </c:pt>
                      <c:pt idx="2110">
                        <c:v>1055</c:v>
                      </c:pt>
                      <c:pt idx="2111">
                        <c:v>1055.5</c:v>
                      </c:pt>
                      <c:pt idx="2112">
                        <c:v>1056</c:v>
                      </c:pt>
                      <c:pt idx="2113">
                        <c:v>1056.5</c:v>
                      </c:pt>
                      <c:pt idx="2114">
                        <c:v>1057</c:v>
                      </c:pt>
                      <c:pt idx="2115">
                        <c:v>1057.5</c:v>
                      </c:pt>
                      <c:pt idx="2116">
                        <c:v>1058</c:v>
                      </c:pt>
                      <c:pt idx="2117">
                        <c:v>1058.5</c:v>
                      </c:pt>
                      <c:pt idx="2118">
                        <c:v>1059</c:v>
                      </c:pt>
                      <c:pt idx="2119">
                        <c:v>1059.5</c:v>
                      </c:pt>
                      <c:pt idx="2120">
                        <c:v>1060</c:v>
                      </c:pt>
                      <c:pt idx="2121">
                        <c:v>1060.5</c:v>
                      </c:pt>
                      <c:pt idx="2122">
                        <c:v>1061</c:v>
                      </c:pt>
                      <c:pt idx="2123">
                        <c:v>1061.5</c:v>
                      </c:pt>
                      <c:pt idx="2124">
                        <c:v>1062</c:v>
                      </c:pt>
                      <c:pt idx="2125">
                        <c:v>1062.5</c:v>
                      </c:pt>
                      <c:pt idx="2126">
                        <c:v>1063</c:v>
                      </c:pt>
                      <c:pt idx="2127">
                        <c:v>1063.5</c:v>
                      </c:pt>
                      <c:pt idx="2128">
                        <c:v>1064</c:v>
                      </c:pt>
                      <c:pt idx="2129">
                        <c:v>1064.5</c:v>
                      </c:pt>
                      <c:pt idx="2130">
                        <c:v>1065</c:v>
                      </c:pt>
                      <c:pt idx="2131">
                        <c:v>1065.5</c:v>
                      </c:pt>
                      <c:pt idx="2132">
                        <c:v>1066</c:v>
                      </c:pt>
                      <c:pt idx="2133">
                        <c:v>1066.5</c:v>
                      </c:pt>
                      <c:pt idx="2134">
                        <c:v>1067</c:v>
                      </c:pt>
                      <c:pt idx="2135">
                        <c:v>1067.5</c:v>
                      </c:pt>
                      <c:pt idx="2136">
                        <c:v>1068</c:v>
                      </c:pt>
                      <c:pt idx="2137">
                        <c:v>1068.5</c:v>
                      </c:pt>
                      <c:pt idx="2138">
                        <c:v>1069</c:v>
                      </c:pt>
                      <c:pt idx="2139">
                        <c:v>1069.5</c:v>
                      </c:pt>
                      <c:pt idx="2140">
                        <c:v>1070</c:v>
                      </c:pt>
                      <c:pt idx="2141">
                        <c:v>1070.5</c:v>
                      </c:pt>
                      <c:pt idx="2142">
                        <c:v>1071</c:v>
                      </c:pt>
                      <c:pt idx="2143">
                        <c:v>1071.5</c:v>
                      </c:pt>
                      <c:pt idx="2144">
                        <c:v>1072</c:v>
                      </c:pt>
                      <c:pt idx="2145">
                        <c:v>1072.5</c:v>
                      </c:pt>
                      <c:pt idx="2146">
                        <c:v>1073</c:v>
                      </c:pt>
                      <c:pt idx="2147">
                        <c:v>1073.5</c:v>
                      </c:pt>
                      <c:pt idx="2148">
                        <c:v>1074</c:v>
                      </c:pt>
                      <c:pt idx="2149">
                        <c:v>1074.5</c:v>
                      </c:pt>
                      <c:pt idx="2150">
                        <c:v>1075</c:v>
                      </c:pt>
                      <c:pt idx="2151">
                        <c:v>1075.5</c:v>
                      </c:pt>
                      <c:pt idx="2152">
                        <c:v>1076</c:v>
                      </c:pt>
                      <c:pt idx="2153">
                        <c:v>1076.5</c:v>
                      </c:pt>
                      <c:pt idx="2154">
                        <c:v>1077</c:v>
                      </c:pt>
                      <c:pt idx="2155">
                        <c:v>1077.5</c:v>
                      </c:pt>
                      <c:pt idx="2156">
                        <c:v>1078</c:v>
                      </c:pt>
                      <c:pt idx="2157">
                        <c:v>1078.5</c:v>
                      </c:pt>
                      <c:pt idx="2158">
                        <c:v>1079</c:v>
                      </c:pt>
                      <c:pt idx="2159">
                        <c:v>1079.5</c:v>
                      </c:pt>
                      <c:pt idx="2160">
                        <c:v>1080</c:v>
                      </c:pt>
                      <c:pt idx="2161">
                        <c:v>1080.5</c:v>
                      </c:pt>
                      <c:pt idx="2162">
                        <c:v>1081</c:v>
                      </c:pt>
                      <c:pt idx="2163">
                        <c:v>1081.5</c:v>
                      </c:pt>
                      <c:pt idx="2164">
                        <c:v>1082</c:v>
                      </c:pt>
                      <c:pt idx="2165">
                        <c:v>1082.5</c:v>
                      </c:pt>
                      <c:pt idx="2166">
                        <c:v>1083</c:v>
                      </c:pt>
                      <c:pt idx="2167">
                        <c:v>1083.5</c:v>
                      </c:pt>
                      <c:pt idx="2168">
                        <c:v>1084</c:v>
                      </c:pt>
                      <c:pt idx="2169">
                        <c:v>1084.5</c:v>
                      </c:pt>
                      <c:pt idx="2170">
                        <c:v>1085</c:v>
                      </c:pt>
                      <c:pt idx="2171">
                        <c:v>1085.5</c:v>
                      </c:pt>
                      <c:pt idx="2172">
                        <c:v>1086</c:v>
                      </c:pt>
                      <c:pt idx="2173">
                        <c:v>1086.5</c:v>
                      </c:pt>
                      <c:pt idx="2174">
                        <c:v>1087</c:v>
                      </c:pt>
                      <c:pt idx="2175">
                        <c:v>1087.5</c:v>
                      </c:pt>
                      <c:pt idx="2176">
                        <c:v>1088</c:v>
                      </c:pt>
                      <c:pt idx="2177">
                        <c:v>1088.5</c:v>
                      </c:pt>
                      <c:pt idx="2178">
                        <c:v>1089</c:v>
                      </c:pt>
                      <c:pt idx="2179">
                        <c:v>1089.5</c:v>
                      </c:pt>
                      <c:pt idx="2180">
                        <c:v>1090</c:v>
                      </c:pt>
                      <c:pt idx="2181">
                        <c:v>1090.5</c:v>
                      </c:pt>
                      <c:pt idx="2182">
                        <c:v>1091</c:v>
                      </c:pt>
                      <c:pt idx="2183">
                        <c:v>1091.5</c:v>
                      </c:pt>
                      <c:pt idx="2184">
                        <c:v>1092</c:v>
                      </c:pt>
                      <c:pt idx="2185">
                        <c:v>1092.5</c:v>
                      </c:pt>
                      <c:pt idx="2186">
                        <c:v>1093</c:v>
                      </c:pt>
                      <c:pt idx="2187">
                        <c:v>1093.5</c:v>
                      </c:pt>
                      <c:pt idx="2188">
                        <c:v>1094</c:v>
                      </c:pt>
                      <c:pt idx="2189">
                        <c:v>1094.5</c:v>
                      </c:pt>
                      <c:pt idx="2190">
                        <c:v>1095</c:v>
                      </c:pt>
                      <c:pt idx="2191">
                        <c:v>1095.5</c:v>
                      </c:pt>
                      <c:pt idx="2192">
                        <c:v>1096</c:v>
                      </c:pt>
                      <c:pt idx="2193">
                        <c:v>1096.5</c:v>
                      </c:pt>
                      <c:pt idx="2194">
                        <c:v>1097</c:v>
                      </c:pt>
                      <c:pt idx="2195">
                        <c:v>1097.5</c:v>
                      </c:pt>
                      <c:pt idx="2196">
                        <c:v>1098</c:v>
                      </c:pt>
                      <c:pt idx="2197">
                        <c:v>1098.5</c:v>
                      </c:pt>
                      <c:pt idx="2198">
                        <c:v>1099</c:v>
                      </c:pt>
                      <c:pt idx="2199">
                        <c:v>1099.5</c:v>
                      </c:pt>
                      <c:pt idx="2200">
                        <c:v>1100</c:v>
                      </c:pt>
                      <c:pt idx="2201">
                        <c:v>1100.5</c:v>
                      </c:pt>
                      <c:pt idx="2202">
                        <c:v>1101</c:v>
                      </c:pt>
                      <c:pt idx="2203">
                        <c:v>1101.5</c:v>
                      </c:pt>
                      <c:pt idx="2204">
                        <c:v>1102</c:v>
                      </c:pt>
                      <c:pt idx="2205">
                        <c:v>1102.5</c:v>
                      </c:pt>
                      <c:pt idx="2206">
                        <c:v>1103</c:v>
                      </c:pt>
                      <c:pt idx="2207">
                        <c:v>1103.5</c:v>
                      </c:pt>
                      <c:pt idx="2208">
                        <c:v>1104</c:v>
                      </c:pt>
                      <c:pt idx="2209">
                        <c:v>1104.5</c:v>
                      </c:pt>
                      <c:pt idx="2210">
                        <c:v>1105</c:v>
                      </c:pt>
                      <c:pt idx="2211">
                        <c:v>1105.5</c:v>
                      </c:pt>
                      <c:pt idx="2212">
                        <c:v>1106</c:v>
                      </c:pt>
                      <c:pt idx="2213">
                        <c:v>1106.5</c:v>
                      </c:pt>
                      <c:pt idx="2214">
                        <c:v>1107</c:v>
                      </c:pt>
                      <c:pt idx="2215">
                        <c:v>1107.5</c:v>
                      </c:pt>
                      <c:pt idx="2216">
                        <c:v>1108</c:v>
                      </c:pt>
                      <c:pt idx="2217">
                        <c:v>1108.5</c:v>
                      </c:pt>
                      <c:pt idx="2218">
                        <c:v>1109</c:v>
                      </c:pt>
                      <c:pt idx="2219">
                        <c:v>1109.5</c:v>
                      </c:pt>
                      <c:pt idx="2220">
                        <c:v>1110</c:v>
                      </c:pt>
                      <c:pt idx="2221">
                        <c:v>1110.5</c:v>
                      </c:pt>
                      <c:pt idx="2222">
                        <c:v>1111</c:v>
                      </c:pt>
                      <c:pt idx="2223">
                        <c:v>1111.5</c:v>
                      </c:pt>
                      <c:pt idx="2224">
                        <c:v>1112</c:v>
                      </c:pt>
                      <c:pt idx="2225">
                        <c:v>1112.5</c:v>
                      </c:pt>
                      <c:pt idx="2226">
                        <c:v>1113</c:v>
                      </c:pt>
                      <c:pt idx="2227">
                        <c:v>1113.5</c:v>
                      </c:pt>
                      <c:pt idx="2228">
                        <c:v>1114</c:v>
                      </c:pt>
                      <c:pt idx="2229">
                        <c:v>1114.5</c:v>
                      </c:pt>
                      <c:pt idx="2230">
                        <c:v>1115</c:v>
                      </c:pt>
                      <c:pt idx="2231">
                        <c:v>1115.5</c:v>
                      </c:pt>
                      <c:pt idx="2232">
                        <c:v>1116</c:v>
                      </c:pt>
                      <c:pt idx="2233">
                        <c:v>1116.5</c:v>
                      </c:pt>
                      <c:pt idx="2234">
                        <c:v>1117</c:v>
                      </c:pt>
                      <c:pt idx="2235">
                        <c:v>1117.5</c:v>
                      </c:pt>
                      <c:pt idx="2236">
                        <c:v>1118</c:v>
                      </c:pt>
                      <c:pt idx="2237">
                        <c:v>1118.5</c:v>
                      </c:pt>
                      <c:pt idx="2238">
                        <c:v>1119</c:v>
                      </c:pt>
                      <c:pt idx="2239">
                        <c:v>1119.5</c:v>
                      </c:pt>
                      <c:pt idx="2240">
                        <c:v>1120</c:v>
                      </c:pt>
                      <c:pt idx="2241">
                        <c:v>1120.5</c:v>
                      </c:pt>
                      <c:pt idx="2242">
                        <c:v>1121</c:v>
                      </c:pt>
                      <c:pt idx="2243">
                        <c:v>1121.5</c:v>
                      </c:pt>
                      <c:pt idx="2244">
                        <c:v>1122</c:v>
                      </c:pt>
                      <c:pt idx="2245">
                        <c:v>1122.5</c:v>
                      </c:pt>
                      <c:pt idx="2246">
                        <c:v>1123</c:v>
                      </c:pt>
                      <c:pt idx="2247">
                        <c:v>1123.5</c:v>
                      </c:pt>
                      <c:pt idx="2248">
                        <c:v>1124</c:v>
                      </c:pt>
                      <c:pt idx="2249">
                        <c:v>1124.5</c:v>
                      </c:pt>
                      <c:pt idx="2250">
                        <c:v>1125</c:v>
                      </c:pt>
                      <c:pt idx="2251">
                        <c:v>1125.5</c:v>
                      </c:pt>
                      <c:pt idx="2252">
                        <c:v>1126</c:v>
                      </c:pt>
                      <c:pt idx="2253">
                        <c:v>1126.5</c:v>
                      </c:pt>
                      <c:pt idx="2254">
                        <c:v>1127</c:v>
                      </c:pt>
                      <c:pt idx="2255">
                        <c:v>1127.5</c:v>
                      </c:pt>
                      <c:pt idx="2256">
                        <c:v>1128</c:v>
                      </c:pt>
                      <c:pt idx="2257">
                        <c:v>1128.5</c:v>
                      </c:pt>
                      <c:pt idx="2258">
                        <c:v>1129</c:v>
                      </c:pt>
                      <c:pt idx="2259">
                        <c:v>1129.5</c:v>
                      </c:pt>
                      <c:pt idx="2260">
                        <c:v>1130</c:v>
                      </c:pt>
                      <c:pt idx="2261">
                        <c:v>1130.5</c:v>
                      </c:pt>
                      <c:pt idx="2262">
                        <c:v>1131</c:v>
                      </c:pt>
                      <c:pt idx="2263">
                        <c:v>1131.5</c:v>
                      </c:pt>
                      <c:pt idx="2264">
                        <c:v>1132</c:v>
                      </c:pt>
                      <c:pt idx="2265">
                        <c:v>1132.5</c:v>
                      </c:pt>
                      <c:pt idx="2266">
                        <c:v>1133</c:v>
                      </c:pt>
                      <c:pt idx="2267">
                        <c:v>1133.5</c:v>
                      </c:pt>
                      <c:pt idx="2268">
                        <c:v>1134</c:v>
                      </c:pt>
                      <c:pt idx="2269">
                        <c:v>1134.5</c:v>
                      </c:pt>
                      <c:pt idx="2270">
                        <c:v>1135</c:v>
                      </c:pt>
                      <c:pt idx="2271">
                        <c:v>1135.5</c:v>
                      </c:pt>
                      <c:pt idx="2272">
                        <c:v>1136</c:v>
                      </c:pt>
                      <c:pt idx="2273">
                        <c:v>1136.5</c:v>
                      </c:pt>
                      <c:pt idx="2274">
                        <c:v>1137</c:v>
                      </c:pt>
                      <c:pt idx="2275">
                        <c:v>1137.5</c:v>
                      </c:pt>
                      <c:pt idx="2276">
                        <c:v>1138</c:v>
                      </c:pt>
                      <c:pt idx="2277">
                        <c:v>1138.5</c:v>
                      </c:pt>
                      <c:pt idx="2278">
                        <c:v>1139</c:v>
                      </c:pt>
                      <c:pt idx="2279">
                        <c:v>1139.5</c:v>
                      </c:pt>
                      <c:pt idx="2280">
                        <c:v>1140</c:v>
                      </c:pt>
                      <c:pt idx="2281">
                        <c:v>1140.5</c:v>
                      </c:pt>
                      <c:pt idx="2282">
                        <c:v>1141</c:v>
                      </c:pt>
                      <c:pt idx="2283">
                        <c:v>1141.5</c:v>
                      </c:pt>
                      <c:pt idx="2284">
                        <c:v>1142</c:v>
                      </c:pt>
                      <c:pt idx="2285">
                        <c:v>1142.5</c:v>
                      </c:pt>
                      <c:pt idx="2286">
                        <c:v>1143</c:v>
                      </c:pt>
                      <c:pt idx="2287">
                        <c:v>1143.5</c:v>
                      </c:pt>
                      <c:pt idx="2288">
                        <c:v>1144</c:v>
                      </c:pt>
                      <c:pt idx="2289">
                        <c:v>1144.5</c:v>
                      </c:pt>
                      <c:pt idx="2290">
                        <c:v>1145</c:v>
                      </c:pt>
                      <c:pt idx="2291">
                        <c:v>1145.5</c:v>
                      </c:pt>
                      <c:pt idx="2292">
                        <c:v>1146</c:v>
                      </c:pt>
                      <c:pt idx="2293">
                        <c:v>1146.5</c:v>
                      </c:pt>
                      <c:pt idx="2294">
                        <c:v>1147</c:v>
                      </c:pt>
                      <c:pt idx="2295">
                        <c:v>1147.5</c:v>
                      </c:pt>
                      <c:pt idx="2296">
                        <c:v>1148</c:v>
                      </c:pt>
                      <c:pt idx="2297">
                        <c:v>1148.5</c:v>
                      </c:pt>
                      <c:pt idx="2298">
                        <c:v>1149</c:v>
                      </c:pt>
                      <c:pt idx="2299">
                        <c:v>1149.5</c:v>
                      </c:pt>
                      <c:pt idx="2300">
                        <c:v>1150</c:v>
                      </c:pt>
                      <c:pt idx="2301">
                        <c:v>1150.5</c:v>
                      </c:pt>
                      <c:pt idx="2302">
                        <c:v>1151</c:v>
                      </c:pt>
                      <c:pt idx="2303">
                        <c:v>1151.5</c:v>
                      </c:pt>
                      <c:pt idx="2304">
                        <c:v>1152</c:v>
                      </c:pt>
                      <c:pt idx="2305">
                        <c:v>1152.5</c:v>
                      </c:pt>
                      <c:pt idx="2306">
                        <c:v>1153</c:v>
                      </c:pt>
                      <c:pt idx="2307">
                        <c:v>1153.5</c:v>
                      </c:pt>
                      <c:pt idx="2308">
                        <c:v>1154</c:v>
                      </c:pt>
                      <c:pt idx="2309">
                        <c:v>1154.5</c:v>
                      </c:pt>
                      <c:pt idx="2310">
                        <c:v>1155</c:v>
                      </c:pt>
                      <c:pt idx="2311">
                        <c:v>1155.5</c:v>
                      </c:pt>
                      <c:pt idx="2312">
                        <c:v>1156</c:v>
                      </c:pt>
                      <c:pt idx="2313">
                        <c:v>1156.5</c:v>
                      </c:pt>
                      <c:pt idx="2314">
                        <c:v>1157</c:v>
                      </c:pt>
                      <c:pt idx="2315">
                        <c:v>1157.5</c:v>
                      </c:pt>
                      <c:pt idx="2316">
                        <c:v>1158</c:v>
                      </c:pt>
                      <c:pt idx="2317">
                        <c:v>1158.5</c:v>
                      </c:pt>
                      <c:pt idx="2318">
                        <c:v>1159</c:v>
                      </c:pt>
                      <c:pt idx="2319">
                        <c:v>1159.5</c:v>
                      </c:pt>
                      <c:pt idx="2320">
                        <c:v>1160</c:v>
                      </c:pt>
                      <c:pt idx="2321">
                        <c:v>1160.5</c:v>
                      </c:pt>
                      <c:pt idx="2322">
                        <c:v>1161</c:v>
                      </c:pt>
                      <c:pt idx="2323">
                        <c:v>1161.5</c:v>
                      </c:pt>
                      <c:pt idx="2324">
                        <c:v>1162</c:v>
                      </c:pt>
                      <c:pt idx="2325">
                        <c:v>1162.5</c:v>
                      </c:pt>
                      <c:pt idx="2326">
                        <c:v>1163</c:v>
                      </c:pt>
                      <c:pt idx="2327">
                        <c:v>1163.5</c:v>
                      </c:pt>
                      <c:pt idx="2328">
                        <c:v>1164</c:v>
                      </c:pt>
                      <c:pt idx="2329">
                        <c:v>1164.5</c:v>
                      </c:pt>
                      <c:pt idx="2330">
                        <c:v>1165</c:v>
                      </c:pt>
                      <c:pt idx="2331">
                        <c:v>1165.5</c:v>
                      </c:pt>
                      <c:pt idx="2332">
                        <c:v>1166</c:v>
                      </c:pt>
                      <c:pt idx="2333">
                        <c:v>1166.5</c:v>
                      </c:pt>
                      <c:pt idx="2334">
                        <c:v>1167</c:v>
                      </c:pt>
                      <c:pt idx="2335">
                        <c:v>1167.5</c:v>
                      </c:pt>
                      <c:pt idx="2336">
                        <c:v>1168</c:v>
                      </c:pt>
                      <c:pt idx="2337">
                        <c:v>1168.5</c:v>
                      </c:pt>
                      <c:pt idx="2338">
                        <c:v>1169</c:v>
                      </c:pt>
                      <c:pt idx="2339">
                        <c:v>1169.5</c:v>
                      </c:pt>
                      <c:pt idx="2340">
                        <c:v>1170</c:v>
                      </c:pt>
                      <c:pt idx="2341">
                        <c:v>1170.5</c:v>
                      </c:pt>
                      <c:pt idx="2342">
                        <c:v>1171</c:v>
                      </c:pt>
                      <c:pt idx="2343">
                        <c:v>1171.5</c:v>
                      </c:pt>
                      <c:pt idx="2344">
                        <c:v>1172</c:v>
                      </c:pt>
                      <c:pt idx="2345">
                        <c:v>1172.5</c:v>
                      </c:pt>
                      <c:pt idx="2346">
                        <c:v>1173</c:v>
                      </c:pt>
                      <c:pt idx="2347">
                        <c:v>1173.5</c:v>
                      </c:pt>
                      <c:pt idx="2348">
                        <c:v>1174</c:v>
                      </c:pt>
                      <c:pt idx="2349">
                        <c:v>1174.5</c:v>
                      </c:pt>
                      <c:pt idx="2350">
                        <c:v>1175</c:v>
                      </c:pt>
                      <c:pt idx="2351">
                        <c:v>1175.5</c:v>
                      </c:pt>
                      <c:pt idx="2352">
                        <c:v>1176</c:v>
                      </c:pt>
                      <c:pt idx="2353">
                        <c:v>1176.5</c:v>
                      </c:pt>
                      <c:pt idx="2354">
                        <c:v>1177</c:v>
                      </c:pt>
                      <c:pt idx="2355">
                        <c:v>1177.5</c:v>
                      </c:pt>
                      <c:pt idx="2356">
                        <c:v>1178</c:v>
                      </c:pt>
                      <c:pt idx="2357">
                        <c:v>1178.5</c:v>
                      </c:pt>
                      <c:pt idx="2358">
                        <c:v>1179</c:v>
                      </c:pt>
                      <c:pt idx="2359">
                        <c:v>1179.5</c:v>
                      </c:pt>
                      <c:pt idx="2360">
                        <c:v>1180</c:v>
                      </c:pt>
                      <c:pt idx="2361">
                        <c:v>1180.5</c:v>
                      </c:pt>
                      <c:pt idx="2362">
                        <c:v>1181</c:v>
                      </c:pt>
                      <c:pt idx="2363">
                        <c:v>1181.5</c:v>
                      </c:pt>
                      <c:pt idx="2364">
                        <c:v>1182</c:v>
                      </c:pt>
                      <c:pt idx="2365">
                        <c:v>1182.5</c:v>
                      </c:pt>
                      <c:pt idx="2366">
                        <c:v>1183</c:v>
                      </c:pt>
                      <c:pt idx="2367">
                        <c:v>1183.5</c:v>
                      </c:pt>
                      <c:pt idx="2368">
                        <c:v>1184</c:v>
                      </c:pt>
                      <c:pt idx="2369">
                        <c:v>1184.5</c:v>
                      </c:pt>
                      <c:pt idx="2370">
                        <c:v>1185</c:v>
                      </c:pt>
                      <c:pt idx="2371">
                        <c:v>1185.5</c:v>
                      </c:pt>
                      <c:pt idx="2372">
                        <c:v>1186</c:v>
                      </c:pt>
                      <c:pt idx="2373">
                        <c:v>1186.5</c:v>
                      </c:pt>
                      <c:pt idx="2374">
                        <c:v>1187</c:v>
                      </c:pt>
                      <c:pt idx="2375">
                        <c:v>1187.5</c:v>
                      </c:pt>
                      <c:pt idx="2376">
                        <c:v>1188</c:v>
                      </c:pt>
                      <c:pt idx="2377">
                        <c:v>1188.5</c:v>
                      </c:pt>
                      <c:pt idx="2378">
                        <c:v>1189</c:v>
                      </c:pt>
                      <c:pt idx="2379">
                        <c:v>1189.5</c:v>
                      </c:pt>
                      <c:pt idx="2380">
                        <c:v>1190</c:v>
                      </c:pt>
                      <c:pt idx="2381">
                        <c:v>1190.5</c:v>
                      </c:pt>
                      <c:pt idx="2382">
                        <c:v>1191</c:v>
                      </c:pt>
                      <c:pt idx="2383">
                        <c:v>1191.5</c:v>
                      </c:pt>
                      <c:pt idx="2384">
                        <c:v>1192</c:v>
                      </c:pt>
                      <c:pt idx="2385">
                        <c:v>1192.5</c:v>
                      </c:pt>
                      <c:pt idx="2386">
                        <c:v>1193</c:v>
                      </c:pt>
                      <c:pt idx="2387">
                        <c:v>1193.5</c:v>
                      </c:pt>
                      <c:pt idx="2388">
                        <c:v>1194</c:v>
                      </c:pt>
                      <c:pt idx="2389">
                        <c:v>1194.5</c:v>
                      </c:pt>
                      <c:pt idx="2390">
                        <c:v>1195</c:v>
                      </c:pt>
                      <c:pt idx="2391">
                        <c:v>1195.5</c:v>
                      </c:pt>
                      <c:pt idx="2392">
                        <c:v>1196</c:v>
                      </c:pt>
                      <c:pt idx="2393">
                        <c:v>1196.5</c:v>
                      </c:pt>
                      <c:pt idx="2394">
                        <c:v>1197</c:v>
                      </c:pt>
                      <c:pt idx="2395">
                        <c:v>1197.5</c:v>
                      </c:pt>
                      <c:pt idx="2396">
                        <c:v>1198</c:v>
                      </c:pt>
                      <c:pt idx="2397">
                        <c:v>1198.5</c:v>
                      </c:pt>
                      <c:pt idx="2398">
                        <c:v>1199</c:v>
                      </c:pt>
                      <c:pt idx="2399">
                        <c:v>1199.5</c:v>
                      </c:pt>
                      <c:pt idx="2400">
                        <c:v>1200</c:v>
                      </c:pt>
                      <c:pt idx="2401">
                        <c:v>1200.5</c:v>
                      </c:pt>
                      <c:pt idx="2402">
                        <c:v>1201</c:v>
                      </c:pt>
                      <c:pt idx="2403">
                        <c:v>1201.5</c:v>
                      </c:pt>
                      <c:pt idx="2404">
                        <c:v>1202</c:v>
                      </c:pt>
                      <c:pt idx="2405">
                        <c:v>1202.5</c:v>
                      </c:pt>
                      <c:pt idx="2406">
                        <c:v>1203</c:v>
                      </c:pt>
                      <c:pt idx="2407">
                        <c:v>1203.5</c:v>
                      </c:pt>
                      <c:pt idx="2408">
                        <c:v>1204</c:v>
                      </c:pt>
                      <c:pt idx="2409">
                        <c:v>1204.5</c:v>
                      </c:pt>
                      <c:pt idx="2410">
                        <c:v>1205</c:v>
                      </c:pt>
                      <c:pt idx="2411">
                        <c:v>1205.5</c:v>
                      </c:pt>
                      <c:pt idx="2412">
                        <c:v>1206</c:v>
                      </c:pt>
                      <c:pt idx="2413">
                        <c:v>1206.5</c:v>
                      </c:pt>
                      <c:pt idx="2414">
                        <c:v>1207</c:v>
                      </c:pt>
                      <c:pt idx="2415">
                        <c:v>1207.5</c:v>
                      </c:pt>
                      <c:pt idx="2416">
                        <c:v>1208</c:v>
                      </c:pt>
                      <c:pt idx="2417">
                        <c:v>1208.5</c:v>
                      </c:pt>
                      <c:pt idx="2418">
                        <c:v>1209</c:v>
                      </c:pt>
                      <c:pt idx="2419">
                        <c:v>1209.5</c:v>
                      </c:pt>
                      <c:pt idx="2420">
                        <c:v>1210</c:v>
                      </c:pt>
                      <c:pt idx="2421">
                        <c:v>1210.5</c:v>
                      </c:pt>
                      <c:pt idx="2422">
                        <c:v>1211</c:v>
                      </c:pt>
                      <c:pt idx="2423">
                        <c:v>1211.5</c:v>
                      </c:pt>
                      <c:pt idx="2424">
                        <c:v>1212</c:v>
                      </c:pt>
                      <c:pt idx="2425">
                        <c:v>1212.5</c:v>
                      </c:pt>
                      <c:pt idx="2426">
                        <c:v>1213</c:v>
                      </c:pt>
                      <c:pt idx="2427">
                        <c:v>1213.5</c:v>
                      </c:pt>
                      <c:pt idx="2428">
                        <c:v>1214</c:v>
                      </c:pt>
                      <c:pt idx="2429">
                        <c:v>1214.5</c:v>
                      </c:pt>
                      <c:pt idx="2430">
                        <c:v>1215</c:v>
                      </c:pt>
                      <c:pt idx="2431">
                        <c:v>1215.5</c:v>
                      </c:pt>
                      <c:pt idx="2432">
                        <c:v>1216</c:v>
                      </c:pt>
                      <c:pt idx="2433">
                        <c:v>1216.5</c:v>
                      </c:pt>
                      <c:pt idx="2434">
                        <c:v>1217</c:v>
                      </c:pt>
                      <c:pt idx="2435">
                        <c:v>1217.5</c:v>
                      </c:pt>
                      <c:pt idx="2436">
                        <c:v>1218</c:v>
                      </c:pt>
                      <c:pt idx="2437">
                        <c:v>1218.5</c:v>
                      </c:pt>
                      <c:pt idx="2438">
                        <c:v>1219</c:v>
                      </c:pt>
                      <c:pt idx="2439">
                        <c:v>1219.5</c:v>
                      </c:pt>
                      <c:pt idx="2440">
                        <c:v>1220</c:v>
                      </c:pt>
                      <c:pt idx="2441">
                        <c:v>1220.5</c:v>
                      </c:pt>
                      <c:pt idx="2442">
                        <c:v>1221</c:v>
                      </c:pt>
                      <c:pt idx="2443">
                        <c:v>1221.5</c:v>
                      </c:pt>
                      <c:pt idx="2444">
                        <c:v>1222</c:v>
                      </c:pt>
                      <c:pt idx="2445">
                        <c:v>1222.5</c:v>
                      </c:pt>
                      <c:pt idx="2446">
                        <c:v>1223</c:v>
                      </c:pt>
                      <c:pt idx="2447">
                        <c:v>1223.5</c:v>
                      </c:pt>
                      <c:pt idx="2448">
                        <c:v>1224</c:v>
                      </c:pt>
                      <c:pt idx="2449">
                        <c:v>1224.5</c:v>
                      </c:pt>
                      <c:pt idx="2450">
                        <c:v>1225</c:v>
                      </c:pt>
                      <c:pt idx="2451">
                        <c:v>1225.5</c:v>
                      </c:pt>
                      <c:pt idx="2452">
                        <c:v>1226</c:v>
                      </c:pt>
                      <c:pt idx="2453">
                        <c:v>1226.5</c:v>
                      </c:pt>
                      <c:pt idx="2454">
                        <c:v>1227</c:v>
                      </c:pt>
                      <c:pt idx="2455">
                        <c:v>1227.5</c:v>
                      </c:pt>
                      <c:pt idx="2456">
                        <c:v>1228</c:v>
                      </c:pt>
                      <c:pt idx="2457">
                        <c:v>1228.5</c:v>
                      </c:pt>
                      <c:pt idx="2458">
                        <c:v>1229</c:v>
                      </c:pt>
                      <c:pt idx="2459">
                        <c:v>1229.5</c:v>
                      </c:pt>
                      <c:pt idx="2460">
                        <c:v>1230</c:v>
                      </c:pt>
                      <c:pt idx="2461">
                        <c:v>1230.5</c:v>
                      </c:pt>
                      <c:pt idx="2462">
                        <c:v>1231</c:v>
                      </c:pt>
                      <c:pt idx="2463">
                        <c:v>1231.5</c:v>
                      </c:pt>
                      <c:pt idx="2464">
                        <c:v>1232</c:v>
                      </c:pt>
                      <c:pt idx="2465">
                        <c:v>1232.5</c:v>
                      </c:pt>
                      <c:pt idx="2466">
                        <c:v>1233</c:v>
                      </c:pt>
                      <c:pt idx="2467">
                        <c:v>1233.5</c:v>
                      </c:pt>
                      <c:pt idx="2468">
                        <c:v>1234</c:v>
                      </c:pt>
                      <c:pt idx="2469">
                        <c:v>1234.5</c:v>
                      </c:pt>
                      <c:pt idx="2470">
                        <c:v>1235</c:v>
                      </c:pt>
                      <c:pt idx="2471">
                        <c:v>1235.5</c:v>
                      </c:pt>
                      <c:pt idx="2472">
                        <c:v>1236</c:v>
                      </c:pt>
                      <c:pt idx="2473">
                        <c:v>1236.5</c:v>
                      </c:pt>
                      <c:pt idx="2474">
                        <c:v>1237</c:v>
                      </c:pt>
                      <c:pt idx="2475">
                        <c:v>1237.5</c:v>
                      </c:pt>
                      <c:pt idx="2476">
                        <c:v>1238</c:v>
                      </c:pt>
                      <c:pt idx="2477">
                        <c:v>1238.5</c:v>
                      </c:pt>
                      <c:pt idx="2478">
                        <c:v>1239</c:v>
                      </c:pt>
                      <c:pt idx="2479">
                        <c:v>1239.5</c:v>
                      </c:pt>
                      <c:pt idx="2480">
                        <c:v>1240</c:v>
                      </c:pt>
                      <c:pt idx="2481">
                        <c:v>1240.5</c:v>
                      </c:pt>
                      <c:pt idx="2482">
                        <c:v>1241</c:v>
                      </c:pt>
                      <c:pt idx="2483">
                        <c:v>1241.5</c:v>
                      </c:pt>
                      <c:pt idx="2484">
                        <c:v>1242</c:v>
                      </c:pt>
                      <c:pt idx="2485">
                        <c:v>1242.5</c:v>
                      </c:pt>
                      <c:pt idx="2486">
                        <c:v>1243</c:v>
                      </c:pt>
                      <c:pt idx="2487">
                        <c:v>1243.5</c:v>
                      </c:pt>
                      <c:pt idx="2488">
                        <c:v>1244</c:v>
                      </c:pt>
                      <c:pt idx="2489">
                        <c:v>1244.5</c:v>
                      </c:pt>
                      <c:pt idx="2490">
                        <c:v>1245</c:v>
                      </c:pt>
                      <c:pt idx="2491">
                        <c:v>1245.5</c:v>
                      </c:pt>
                      <c:pt idx="2492">
                        <c:v>1246</c:v>
                      </c:pt>
                      <c:pt idx="2493">
                        <c:v>1246.5</c:v>
                      </c:pt>
                      <c:pt idx="2494">
                        <c:v>1247</c:v>
                      </c:pt>
                      <c:pt idx="2495">
                        <c:v>1247.5</c:v>
                      </c:pt>
                      <c:pt idx="2496">
                        <c:v>1248</c:v>
                      </c:pt>
                      <c:pt idx="2497">
                        <c:v>1248.5</c:v>
                      </c:pt>
                      <c:pt idx="2498">
                        <c:v>1249</c:v>
                      </c:pt>
                      <c:pt idx="2499">
                        <c:v>1249.5</c:v>
                      </c:pt>
                      <c:pt idx="2500">
                        <c:v>1250</c:v>
                      </c:pt>
                      <c:pt idx="2501">
                        <c:v>1250.5</c:v>
                      </c:pt>
                      <c:pt idx="2502">
                        <c:v>1251</c:v>
                      </c:pt>
                      <c:pt idx="2503">
                        <c:v>1251.5</c:v>
                      </c:pt>
                      <c:pt idx="2504">
                        <c:v>1252</c:v>
                      </c:pt>
                      <c:pt idx="2505">
                        <c:v>1252.5</c:v>
                      </c:pt>
                      <c:pt idx="2506">
                        <c:v>1253</c:v>
                      </c:pt>
                      <c:pt idx="2507">
                        <c:v>1253.5</c:v>
                      </c:pt>
                      <c:pt idx="2508">
                        <c:v>1254</c:v>
                      </c:pt>
                      <c:pt idx="2509">
                        <c:v>1254.5</c:v>
                      </c:pt>
                      <c:pt idx="2510">
                        <c:v>1255</c:v>
                      </c:pt>
                      <c:pt idx="2511">
                        <c:v>1255.5</c:v>
                      </c:pt>
                      <c:pt idx="2512">
                        <c:v>1256</c:v>
                      </c:pt>
                      <c:pt idx="2513">
                        <c:v>1256.5</c:v>
                      </c:pt>
                      <c:pt idx="2514">
                        <c:v>1257</c:v>
                      </c:pt>
                      <c:pt idx="2515">
                        <c:v>1257.5</c:v>
                      </c:pt>
                      <c:pt idx="2516">
                        <c:v>1258</c:v>
                      </c:pt>
                      <c:pt idx="2517">
                        <c:v>1258.5</c:v>
                      </c:pt>
                      <c:pt idx="2518">
                        <c:v>1259</c:v>
                      </c:pt>
                      <c:pt idx="2519">
                        <c:v>1259.5</c:v>
                      </c:pt>
                      <c:pt idx="2520">
                        <c:v>1260</c:v>
                      </c:pt>
                      <c:pt idx="2521">
                        <c:v>1260.5</c:v>
                      </c:pt>
                      <c:pt idx="2522">
                        <c:v>1261</c:v>
                      </c:pt>
                      <c:pt idx="2523">
                        <c:v>1261.5</c:v>
                      </c:pt>
                      <c:pt idx="2524">
                        <c:v>1262</c:v>
                      </c:pt>
                      <c:pt idx="2525">
                        <c:v>1262.5</c:v>
                      </c:pt>
                      <c:pt idx="2526">
                        <c:v>1263</c:v>
                      </c:pt>
                      <c:pt idx="2527">
                        <c:v>1263.5</c:v>
                      </c:pt>
                      <c:pt idx="2528">
                        <c:v>1264</c:v>
                      </c:pt>
                      <c:pt idx="2529">
                        <c:v>1264.5</c:v>
                      </c:pt>
                      <c:pt idx="2530">
                        <c:v>1265</c:v>
                      </c:pt>
                      <c:pt idx="2531">
                        <c:v>1265.5</c:v>
                      </c:pt>
                      <c:pt idx="2532">
                        <c:v>1266</c:v>
                      </c:pt>
                      <c:pt idx="2533">
                        <c:v>1266.5</c:v>
                      </c:pt>
                      <c:pt idx="2534">
                        <c:v>1267</c:v>
                      </c:pt>
                      <c:pt idx="2535">
                        <c:v>1267.5</c:v>
                      </c:pt>
                      <c:pt idx="2536">
                        <c:v>1268</c:v>
                      </c:pt>
                      <c:pt idx="2537">
                        <c:v>1268.5</c:v>
                      </c:pt>
                      <c:pt idx="2538">
                        <c:v>1269</c:v>
                      </c:pt>
                      <c:pt idx="2539">
                        <c:v>1269.5</c:v>
                      </c:pt>
                      <c:pt idx="2540">
                        <c:v>1270</c:v>
                      </c:pt>
                      <c:pt idx="2541">
                        <c:v>1270.5</c:v>
                      </c:pt>
                      <c:pt idx="2542">
                        <c:v>1271</c:v>
                      </c:pt>
                      <c:pt idx="2543">
                        <c:v>1271.5</c:v>
                      </c:pt>
                      <c:pt idx="2544">
                        <c:v>1272</c:v>
                      </c:pt>
                      <c:pt idx="2545">
                        <c:v>1272.5</c:v>
                      </c:pt>
                      <c:pt idx="2546">
                        <c:v>1273</c:v>
                      </c:pt>
                      <c:pt idx="2547">
                        <c:v>1273.5</c:v>
                      </c:pt>
                      <c:pt idx="2548">
                        <c:v>1274</c:v>
                      </c:pt>
                      <c:pt idx="2549">
                        <c:v>1274.5</c:v>
                      </c:pt>
                      <c:pt idx="2550">
                        <c:v>1275</c:v>
                      </c:pt>
                      <c:pt idx="2551">
                        <c:v>1275.5</c:v>
                      </c:pt>
                      <c:pt idx="2552">
                        <c:v>1276</c:v>
                      </c:pt>
                      <c:pt idx="2553">
                        <c:v>1276.5</c:v>
                      </c:pt>
                      <c:pt idx="2554">
                        <c:v>1277</c:v>
                      </c:pt>
                      <c:pt idx="2555">
                        <c:v>1277.5</c:v>
                      </c:pt>
                      <c:pt idx="2556">
                        <c:v>1278</c:v>
                      </c:pt>
                      <c:pt idx="2557">
                        <c:v>1278.5</c:v>
                      </c:pt>
                      <c:pt idx="2558">
                        <c:v>1279</c:v>
                      </c:pt>
                      <c:pt idx="2559">
                        <c:v>1279.5</c:v>
                      </c:pt>
                      <c:pt idx="2560">
                        <c:v>1280</c:v>
                      </c:pt>
                      <c:pt idx="2561">
                        <c:v>1280.5</c:v>
                      </c:pt>
                      <c:pt idx="2562">
                        <c:v>1281</c:v>
                      </c:pt>
                      <c:pt idx="2563">
                        <c:v>1281.5</c:v>
                      </c:pt>
                      <c:pt idx="2564">
                        <c:v>1282</c:v>
                      </c:pt>
                      <c:pt idx="2565">
                        <c:v>1282.5</c:v>
                      </c:pt>
                      <c:pt idx="2566">
                        <c:v>1283</c:v>
                      </c:pt>
                      <c:pt idx="2567">
                        <c:v>1283.5</c:v>
                      </c:pt>
                      <c:pt idx="2568">
                        <c:v>1284</c:v>
                      </c:pt>
                      <c:pt idx="2569">
                        <c:v>1284.5</c:v>
                      </c:pt>
                      <c:pt idx="2570">
                        <c:v>1285</c:v>
                      </c:pt>
                      <c:pt idx="2571">
                        <c:v>1285.5</c:v>
                      </c:pt>
                      <c:pt idx="2572">
                        <c:v>1286</c:v>
                      </c:pt>
                      <c:pt idx="2573">
                        <c:v>1286.5</c:v>
                      </c:pt>
                      <c:pt idx="2574">
                        <c:v>1287</c:v>
                      </c:pt>
                      <c:pt idx="2575">
                        <c:v>1287.5</c:v>
                      </c:pt>
                      <c:pt idx="2576">
                        <c:v>1288</c:v>
                      </c:pt>
                      <c:pt idx="2577">
                        <c:v>1288.5</c:v>
                      </c:pt>
                      <c:pt idx="2578">
                        <c:v>1289</c:v>
                      </c:pt>
                      <c:pt idx="2579">
                        <c:v>1289.5</c:v>
                      </c:pt>
                      <c:pt idx="2580">
                        <c:v>1290</c:v>
                      </c:pt>
                      <c:pt idx="2581">
                        <c:v>1290.5</c:v>
                      </c:pt>
                      <c:pt idx="2582">
                        <c:v>1291</c:v>
                      </c:pt>
                      <c:pt idx="2583">
                        <c:v>1291.5</c:v>
                      </c:pt>
                      <c:pt idx="2584">
                        <c:v>1292</c:v>
                      </c:pt>
                      <c:pt idx="2585">
                        <c:v>1292.5</c:v>
                      </c:pt>
                      <c:pt idx="2586">
                        <c:v>1293</c:v>
                      </c:pt>
                      <c:pt idx="2587">
                        <c:v>1293.5</c:v>
                      </c:pt>
                      <c:pt idx="2588">
                        <c:v>1294</c:v>
                      </c:pt>
                      <c:pt idx="2589">
                        <c:v>1294.5</c:v>
                      </c:pt>
                      <c:pt idx="2590">
                        <c:v>1295</c:v>
                      </c:pt>
                      <c:pt idx="2591">
                        <c:v>1295.5</c:v>
                      </c:pt>
                      <c:pt idx="2592">
                        <c:v>1296</c:v>
                      </c:pt>
                      <c:pt idx="2593">
                        <c:v>1296.5</c:v>
                      </c:pt>
                      <c:pt idx="2594">
                        <c:v>1297</c:v>
                      </c:pt>
                      <c:pt idx="2595">
                        <c:v>1297.5</c:v>
                      </c:pt>
                      <c:pt idx="2596">
                        <c:v>1298</c:v>
                      </c:pt>
                      <c:pt idx="2597">
                        <c:v>1298.5</c:v>
                      </c:pt>
                      <c:pt idx="2598">
                        <c:v>1299</c:v>
                      </c:pt>
                      <c:pt idx="2599">
                        <c:v>1299.5</c:v>
                      </c:pt>
                      <c:pt idx="2600">
                        <c:v>1300</c:v>
                      </c:pt>
                      <c:pt idx="2601">
                        <c:v>1300.5</c:v>
                      </c:pt>
                      <c:pt idx="2602">
                        <c:v>1301</c:v>
                      </c:pt>
                      <c:pt idx="2603">
                        <c:v>1301.5</c:v>
                      </c:pt>
                      <c:pt idx="2604">
                        <c:v>1302</c:v>
                      </c:pt>
                      <c:pt idx="2605">
                        <c:v>1302.5</c:v>
                      </c:pt>
                      <c:pt idx="2606">
                        <c:v>1303</c:v>
                      </c:pt>
                      <c:pt idx="2607">
                        <c:v>1303.5</c:v>
                      </c:pt>
                      <c:pt idx="2608">
                        <c:v>1304</c:v>
                      </c:pt>
                      <c:pt idx="2609">
                        <c:v>1304.5</c:v>
                      </c:pt>
                      <c:pt idx="2610">
                        <c:v>1305</c:v>
                      </c:pt>
                      <c:pt idx="2611">
                        <c:v>1305.5</c:v>
                      </c:pt>
                      <c:pt idx="2612">
                        <c:v>1306</c:v>
                      </c:pt>
                      <c:pt idx="2613">
                        <c:v>1306.5</c:v>
                      </c:pt>
                      <c:pt idx="2614">
                        <c:v>1307</c:v>
                      </c:pt>
                      <c:pt idx="2615">
                        <c:v>1307.5</c:v>
                      </c:pt>
                      <c:pt idx="2616">
                        <c:v>1308</c:v>
                      </c:pt>
                      <c:pt idx="2617">
                        <c:v>1308.5</c:v>
                      </c:pt>
                      <c:pt idx="2618">
                        <c:v>1309</c:v>
                      </c:pt>
                      <c:pt idx="2619">
                        <c:v>1309.5</c:v>
                      </c:pt>
                      <c:pt idx="2620">
                        <c:v>1310</c:v>
                      </c:pt>
                      <c:pt idx="2621">
                        <c:v>1310.5</c:v>
                      </c:pt>
                      <c:pt idx="2622">
                        <c:v>1311</c:v>
                      </c:pt>
                      <c:pt idx="2623">
                        <c:v>1311.5</c:v>
                      </c:pt>
                      <c:pt idx="2624">
                        <c:v>1312</c:v>
                      </c:pt>
                      <c:pt idx="2625">
                        <c:v>1312.5</c:v>
                      </c:pt>
                      <c:pt idx="2626">
                        <c:v>1313</c:v>
                      </c:pt>
                      <c:pt idx="2627">
                        <c:v>1313.5</c:v>
                      </c:pt>
                      <c:pt idx="2628">
                        <c:v>1314</c:v>
                      </c:pt>
                      <c:pt idx="2629">
                        <c:v>1314.5</c:v>
                      </c:pt>
                      <c:pt idx="2630">
                        <c:v>1315</c:v>
                      </c:pt>
                      <c:pt idx="2631">
                        <c:v>1315.5</c:v>
                      </c:pt>
                      <c:pt idx="2632">
                        <c:v>1316</c:v>
                      </c:pt>
                      <c:pt idx="2633">
                        <c:v>1316.5</c:v>
                      </c:pt>
                      <c:pt idx="2634">
                        <c:v>1317</c:v>
                      </c:pt>
                      <c:pt idx="2635">
                        <c:v>1317.5</c:v>
                      </c:pt>
                      <c:pt idx="2636">
                        <c:v>1318</c:v>
                      </c:pt>
                      <c:pt idx="2637">
                        <c:v>1318.5</c:v>
                      </c:pt>
                      <c:pt idx="2638">
                        <c:v>1319</c:v>
                      </c:pt>
                      <c:pt idx="2639">
                        <c:v>1319.5</c:v>
                      </c:pt>
                      <c:pt idx="2640">
                        <c:v>1320</c:v>
                      </c:pt>
                      <c:pt idx="2641">
                        <c:v>1320.5</c:v>
                      </c:pt>
                      <c:pt idx="2642">
                        <c:v>1321</c:v>
                      </c:pt>
                      <c:pt idx="2643">
                        <c:v>1321.5</c:v>
                      </c:pt>
                      <c:pt idx="2644">
                        <c:v>1322</c:v>
                      </c:pt>
                      <c:pt idx="2645">
                        <c:v>1322.5</c:v>
                      </c:pt>
                      <c:pt idx="2646">
                        <c:v>1323</c:v>
                      </c:pt>
                      <c:pt idx="2647">
                        <c:v>1323.5</c:v>
                      </c:pt>
                      <c:pt idx="2648">
                        <c:v>1324</c:v>
                      </c:pt>
                      <c:pt idx="2649">
                        <c:v>1324.5</c:v>
                      </c:pt>
                      <c:pt idx="2650">
                        <c:v>1325</c:v>
                      </c:pt>
                      <c:pt idx="2651">
                        <c:v>1325.5</c:v>
                      </c:pt>
                      <c:pt idx="2652">
                        <c:v>1326</c:v>
                      </c:pt>
                      <c:pt idx="2653">
                        <c:v>1326.5</c:v>
                      </c:pt>
                      <c:pt idx="2654">
                        <c:v>1327</c:v>
                      </c:pt>
                      <c:pt idx="2655">
                        <c:v>1327.5</c:v>
                      </c:pt>
                      <c:pt idx="2656">
                        <c:v>1328</c:v>
                      </c:pt>
                      <c:pt idx="2657">
                        <c:v>1328.5</c:v>
                      </c:pt>
                      <c:pt idx="2658">
                        <c:v>1329</c:v>
                      </c:pt>
                      <c:pt idx="2659">
                        <c:v>1329.5</c:v>
                      </c:pt>
                      <c:pt idx="2660">
                        <c:v>1330</c:v>
                      </c:pt>
                      <c:pt idx="2661">
                        <c:v>1330.5</c:v>
                      </c:pt>
                      <c:pt idx="2662">
                        <c:v>1331</c:v>
                      </c:pt>
                      <c:pt idx="2663">
                        <c:v>1331.5</c:v>
                      </c:pt>
                      <c:pt idx="2664">
                        <c:v>1332</c:v>
                      </c:pt>
                      <c:pt idx="2665">
                        <c:v>1332.5</c:v>
                      </c:pt>
                      <c:pt idx="2666">
                        <c:v>1333</c:v>
                      </c:pt>
                      <c:pt idx="2667">
                        <c:v>1333.5</c:v>
                      </c:pt>
                      <c:pt idx="2668">
                        <c:v>1334</c:v>
                      </c:pt>
                      <c:pt idx="2669">
                        <c:v>1334.5</c:v>
                      </c:pt>
                      <c:pt idx="2670">
                        <c:v>1335</c:v>
                      </c:pt>
                      <c:pt idx="2671">
                        <c:v>1335.5</c:v>
                      </c:pt>
                      <c:pt idx="2672">
                        <c:v>1336</c:v>
                      </c:pt>
                      <c:pt idx="2673">
                        <c:v>1336.5</c:v>
                      </c:pt>
                      <c:pt idx="2674">
                        <c:v>1337</c:v>
                      </c:pt>
                      <c:pt idx="2675">
                        <c:v>1337.5</c:v>
                      </c:pt>
                      <c:pt idx="2676">
                        <c:v>1338</c:v>
                      </c:pt>
                      <c:pt idx="2677">
                        <c:v>1338.5</c:v>
                      </c:pt>
                      <c:pt idx="2678">
                        <c:v>1339</c:v>
                      </c:pt>
                      <c:pt idx="2679">
                        <c:v>1339.5</c:v>
                      </c:pt>
                      <c:pt idx="2680">
                        <c:v>1340</c:v>
                      </c:pt>
                      <c:pt idx="2681">
                        <c:v>1340.5</c:v>
                      </c:pt>
                      <c:pt idx="2682">
                        <c:v>1341</c:v>
                      </c:pt>
                      <c:pt idx="2683">
                        <c:v>1341.5</c:v>
                      </c:pt>
                      <c:pt idx="2684">
                        <c:v>1342</c:v>
                      </c:pt>
                      <c:pt idx="2685">
                        <c:v>1342.5</c:v>
                      </c:pt>
                      <c:pt idx="2686">
                        <c:v>1343</c:v>
                      </c:pt>
                      <c:pt idx="2687">
                        <c:v>1343.5</c:v>
                      </c:pt>
                      <c:pt idx="2688">
                        <c:v>1344</c:v>
                      </c:pt>
                      <c:pt idx="2689">
                        <c:v>1344.5</c:v>
                      </c:pt>
                      <c:pt idx="2690">
                        <c:v>1345</c:v>
                      </c:pt>
                      <c:pt idx="2691">
                        <c:v>1345.5</c:v>
                      </c:pt>
                      <c:pt idx="2692">
                        <c:v>1346</c:v>
                      </c:pt>
                      <c:pt idx="2693">
                        <c:v>1346.5</c:v>
                      </c:pt>
                      <c:pt idx="2694">
                        <c:v>1347</c:v>
                      </c:pt>
                      <c:pt idx="2695">
                        <c:v>1347.5</c:v>
                      </c:pt>
                      <c:pt idx="2696">
                        <c:v>1348</c:v>
                      </c:pt>
                      <c:pt idx="2697">
                        <c:v>1348.5</c:v>
                      </c:pt>
                      <c:pt idx="2698">
                        <c:v>1349</c:v>
                      </c:pt>
                      <c:pt idx="2699">
                        <c:v>1349.5</c:v>
                      </c:pt>
                      <c:pt idx="2700">
                        <c:v>1350</c:v>
                      </c:pt>
                      <c:pt idx="2701">
                        <c:v>1350.5</c:v>
                      </c:pt>
                      <c:pt idx="2702">
                        <c:v>1351</c:v>
                      </c:pt>
                      <c:pt idx="2703">
                        <c:v>1351.5</c:v>
                      </c:pt>
                      <c:pt idx="2704">
                        <c:v>1352</c:v>
                      </c:pt>
                      <c:pt idx="2705">
                        <c:v>1352.5</c:v>
                      </c:pt>
                      <c:pt idx="2706">
                        <c:v>1353</c:v>
                      </c:pt>
                      <c:pt idx="2707">
                        <c:v>1353.5</c:v>
                      </c:pt>
                      <c:pt idx="2708">
                        <c:v>1354</c:v>
                      </c:pt>
                      <c:pt idx="2709">
                        <c:v>1354.5</c:v>
                      </c:pt>
                      <c:pt idx="2710">
                        <c:v>1355</c:v>
                      </c:pt>
                      <c:pt idx="2711">
                        <c:v>1355.5</c:v>
                      </c:pt>
                      <c:pt idx="2712">
                        <c:v>1356</c:v>
                      </c:pt>
                      <c:pt idx="2713">
                        <c:v>1356.5</c:v>
                      </c:pt>
                      <c:pt idx="2714">
                        <c:v>1357</c:v>
                      </c:pt>
                      <c:pt idx="2715">
                        <c:v>1357.5</c:v>
                      </c:pt>
                      <c:pt idx="2716">
                        <c:v>1358</c:v>
                      </c:pt>
                      <c:pt idx="2717">
                        <c:v>1358.5</c:v>
                      </c:pt>
                      <c:pt idx="2718">
                        <c:v>1359</c:v>
                      </c:pt>
                      <c:pt idx="2719">
                        <c:v>1359.5</c:v>
                      </c:pt>
                      <c:pt idx="2720">
                        <c:v>1360</c:v>
                      </c:pt>
                      <c:pt idx="2721">
                        <c:v>1360.5</c:v>
                      </c:pt>
                      <c:pt idx="2722">
                        <c:v>1361</c:v>
                      </c:pt>
                      <c:pt idx="2723">
                        <c:v>1361.5</c:v>
                      </c:pt>
                      <c:pt idx="2724">
                        <c:v>1362</c:v>
                      </c:pt>
                      <c:pt idx="2725">
                        <c:v>1362.5</c:v>
                      </c:pt>
                      <c:pt idx="2726">
                        <c:v>1363</c:v>
                      </c:pt>
                      <c:pt idx="2727">
                        <c:v>1363.5</c:v>
                      </c:pt>
                      <c:pt idx="2728">
                        <c:v>1364</c:v>
                      </c:pt>
                      <c:pt idx="2729">
                        <c:v>1364.5</c:v>
                      </c:pt>
                      <c:pt idx="2730">
                        <c:v>1365</c:v>
                      </c:pt>
                      <c:pt idx="2731">
                        <c:v>1365.5</c:v>
                      </c:pt>
                      <c:pt idx="2732">
                        <c:v>1366</c:v>
                      </c:pt>
                      <c:pt idx="2733">
                        <c:v>1366.5</c:v>
                      </c:pt>
                      <c:pt idx="2734">
                        <c:v>1367</c:v>
                      </c:pt>
                      <c:pt idx="2735">
                        <c:v>1367.5</c:v>
                      </c:pt>
                      <c:pt idx="2736">
                        <c:v>1368</c:v>
                      </c:pt>
                      <c:pt idx="2737">
                        <c:v>1368.5</c:v>
                      </c:pt>
                      <c:pt idx="2738">
                        <c:v>1369</c:v>
                      </c:pt>
                      <c:pt idx="2739">
                        <c:v>1369.5</c:v>
                      </c:pt>
                      <c:pt idx="2740">
                        <c:v>1370</c:v>
                      </c:pt>
                      <c:pt idx="2741">
                        <c:v>1370.5</c:v>
                      </c:pt>
                      <c:pt idx="2742">
                        <c:v>1371</c:v>
                      </c:pt>
                      <c:pt idx="2743">
                        <c:v>1371.5</c:v>
                      </c:pt>
                      <c:pt idx="2744">
                        <c:v>1372</c:v>
                      </c:pt>
                      <c:pt idx="2745">
                        <c:v>1372.5</c:v>
                      </c:pt>
                      <c:pt idx="2746">
                        <c:v>1373</c:v>
                      </c:pt>
                      <c:pt idx="2747">
                        <c:v>1373.5</c:v>
                      </c:pt>
                      <c:pt idx="2748">
                        <c:v>1374</c:v>
                      </c:pt>
                      <c:pt idx="2749">
                        <c:v>1374.5</c:v>
                      </c:pt>
                      <c:pt idx="2750">
                        <c:v>1375</c:v>
                      </c:pt>
                      <c:pt idx="2751">
                        <c:v>1375.5</c:v>
                      </c:pt>
                      <c:pt idx="2752">
                        <c:v>1376</c:v>
                      </c:pt>
                      <c:pt idx="2753">
                        <c:v>1376.5</c:v>
                      </c:pt>
                      <c:pt idx="2754">
                        <c:v>1377</c:v>
                      </c:pt>
                      <c:pt idx="2755">
                        <c:v>1377.5</c:v>
                      </c:pt>
                      <c:pt idx="2756">
                        <c:v>1378</c:v>
                      </c:pt>
                      <c:pt idx="2757">
                        <c:v>1378.5</c:v>
                      </c:pt>
                      <c:pt idx="2758">
                        <c:v>1379</c:v>
                      </c:pt>
                      <c:pt idx="2759">
                        <c:v>1379.5</c:v>
                      </c:pt>
                      <c:pt idx="2760">
                        <c:v>1380</c:v>
                      </c:pt>
                      <c:pt idx="2761">
                        <c:v>1380.5</c:v>
                      </c:pt>
                      <c:pt idx="2762">
                        <c:v>1381</c:v>
                      </c:pt>
                      <c:pt idx="2763">
                        <c:v>1381.5</c:v>
                      </c:pt>
                      <c:pt idx="2764">
                        <c:v>1382</c:v>
                      </c:pt>
                      <c:pt idx="2765">
                        <c:v>1382.5</c:v>
                      </c:pt>
                      <c:pt idx="2766">
                        <c:v>1383</c:v>
                      </c:pt>
                      <c:pt idx="2767">
                        <c:v>1383.5</c:v>
                      </c:pt>
                      <c:pt idx="2768">
                        <c:v>1384</c:v>
                      </c:pt>
                      <c:pt idx="2769">
                        <c:v>1384.5</c:v>
                      </c:pt>
                      <c:pt idx="2770">
                        <c:v>1385</c:v>
                      </c:pt>
                      <c:pt idx="2771">
                        <c:v>1385.5</c:v>
                      </c:pt>
                      <c:pt idx="2772">
                        <c:v>1386</c:v>
                      </c:pt>
                      <c:pt idx="2773">
                        <c:v>1386.5</c:v>
                      </c:pt>
                      <c:pt idx="2774">
                        <c:v>1387</c:v>
                      </c:pt>
                      <c:pt idx="2775">
                        <c:v>1387.5</c:v>
                      </c:pt>
                      <c:pt idx="2776">
                        <c:v>1388</c:v>
                      </c:pt>
                      <c:pt idx="2777">
                        <c:v>1388.5</c:v>
                      </c:pt>
                      <c:pt idx="2778">
                        <c:v>1389</c:v>
                      </c:pt>
                      <c:pt idx="2779">
                        <c:v>1389.5</c:v>
                      </c:pt>
                      <c:pt idx="2780">
                        <c:v>1390</c:v>
                      </c:pt>
                      <c:pt idx="2781">
                        <c:v>1390.5</c:v>
                      </c:pt>
                      <c:pt idx="2782">
                        <c:v>1391</c:v>
                      </c:pt>
                      <c:pt idx="2783">
                        <c:v>1391.5</c:v>
                      </c:pt>
                      <c:pt idx="2784">
                        <c:v>1392</c:v>
                      </c:pt>
                      <c:pt idx="2785">
                        <c:v>1392.5</c:v>
                      </c:pt>
                      <c:pt idx="2786">
                        <c:v>1393</c:v>
                      </c:pt>
                      <c:pt idx="2787">
                        <c:v>1393.5</c:v>
                      </c:pt>
                      <c:pt idx="2788">
                        <c:v>1394</c:v>
                      </c:pt>
                      <c:pt idx="2789">
                        <c:v>1394.5</c:v>
                      </c:pt>
                      <c:pt idx="2790">
                        <c:v>1395</c:v>
                      </c:pt>
                      <c:pt idx="2791">
                        <c:v>1395.5</c:v>
                      </c:pt>
                      <c:pt idx="2792">
                        <c:v>1396</c:v>
                      </c:pt>
                      <c:pt idx="2793">
                        <c:v>1396.5</c:v>
                      </c:pt>
                      <c:pt idx="2794">
                        <c:v>1397</c:v>
                      </c:pt>
                      <c:pt idx="2795">
                        <c:v>1397.5</c:v>
                      </c:pt>
                      <c:pt idx="2796">
                        <c:v>1398</c:v>
                      </c:pt>
                      <c:pt idx="2797">
                        <c:v>1398.5</c:v>
                      </c:pt>
                      <c:pt idx="2798">
                        <c:v>1399</c:v>
                      </c:pt>
                      <c:pt idx="2799">
                        <c:v>1399.5</c:v>
                      </c:pt>
                      <c:pt idx="2800">
                        <c:v>1400</c:v>
                      </c:pt>
                      <c:pt idx="2801">
                        <c:v>1400.5</c:v>
                      </c:pt>
                      <c:pt idx="2802">
                        <c:v>1401</c:v>
                      </c:pt>
                      <c:pt idx="2803">
                        <c:v>1401.5</c:v>
                      </c:pt>
                      <c:pt idx="2804">
                        <c:v>1402</c:v>
                      </c:pt>
                      <c:pt idx="2805">
                        <c:v>1402.5</c:v>
                      </c:pt>
                      <c:pt idx="2806">
                        <c:v>1403</c:v>
                      </c:pt>
                      <c:pt idx="2807">
                        <c:v>1403.5</c:v>
                      </c:pt>
                      <c:pt idx="2808">
                        <c:v>1404</c:v>
                      </c:pt>
                      <c:pt idx="2809">
                        <c:v>1404.5</c:v>
                      </c:pt>
                      <c:pt idx="2810">
                        <c:v>1405</c:v>
                      </c:pt>
                      <c:pt idx="2811">
                        <c:v>1405.5</c:v>
                      </c:pt>
                      <c:pt idx="2812">
                        <c:v>1406</c:v>
                      </c:pt>
                      <c:pt idx="2813">
                        <c:v>1406.5</c:v>
                      </c:pt>
                      <c:pt idx="2814">
                        <c:v>1407</c:v>
                      </c:pt>
                      <c:pt idx="2815">
                        <c:v>1407.5</c:v>
                      </c:pt>
                      <c:pt idx="2816">
                        <c:v>1408</c:v>
                      </c:pt>
                      <c:pt idx="2817">
                        <c:v>1408.5</c:v>
                      </c:pt>
                      <c:pt idx="2818">
                        <c:v>1409</c:v>
                      </c:pt>
                      <c:pt idx="2819">
                        <c:v>1409.5</c:v>
                      </c:pt>
                      <c:pt idx="2820">
                        <c:v>1410</c:v>
                      </c:pt>
                      <c:pt idx="2821">
                        <c:v>1410.5</c:v>
                      </c:pt>
                      <c:pt idx="2822">
                        <c:v>1411</c:v>
                      </c:pt>
                      <c:pt idx="2823">
                        <c:v>1411.5</c:v>
                      </c:pt>
                      <c:pt idx="2824">
                        <c:v>1412</c:v>
                      </c:pt>
                      <c:pt idx="2825">
                        <c:v>1412.5</c:v>
                      </c:pt>
                      <c:pt idx="2826">
                        <c:v>1413</c:v>
                      </c:pt>
                      <c:pt idx="2827">
                        <c:v>1413.5</c:v>
                      </c:pt>
                      <c:pt idx="2828">
                        <c:v>1414</c:v>
                      </c:pt>
                      <c:pt idx="2829">
                        <c:v>1414.5</c:v>
                      </c:pt>
                      <c:pt idx="2830">
                        <c:v>1415</c:v>
                      </c:pt>
                      <c:pt idx="2831">
                        <c:v>1415.5</c:v>
                      </c:pt>
                      <c:pt idx="2832">
                        <c:v>1416</c:v>
                      </c:pt>
                      <c:pt idx="2833">
                        <c:v>1416.5</c:v>
                      </c:pt>
                      <c:pt idx="2834">
                        <c:v>1417</c:v>
                      </c:pt>
                      <c:pt idx="2835">
                        <c:v>1417.5</c:v>
                      </c:pt>
                      <c:pt idx="2836">
                        <c:v>1418</c:v>
                      </c:pt>
                      <c:pt idx="2837">
                        <c:v>1418.5</c:v>
                      </c:pt>
                      <c:pt idx="2838">
                        <c:v>1419</c:v>
                      </c:pt>
                      <c:pt idx="2839">
                        <c:v>1419.5</c:v>
                      </c:pt>
                      <c:pt idx="2840">
                        <c:v>1420</c:v>
                      </c:pt>
                      <c:pt idx="2841">
                        <c:v>1420.5</c:v>
                      </c:pt>
                      <c:pt idx="2842">
                        <c:v>1421</c:v>
                      </c:pt>
                      <c:pt idx="2843">
                        <c:v>1421.5</c:v>
                      </c:pt>
                      <c:pt idx="2844">
                        <c:v>1422</c:v>
                      </c:pt>
                      <c:pt idx="2845">
                        <c:v>1422.5</c:v>
                      </c:pt>
                      <c:pt idx="2846">
                        <c:v>1423</c:v>
                      </c:pt>
                      <c:pt idx="2847">
                        <c:v>1423.5</c:v>
                      </c:pt>
                      <c:pt idx="2848">
                        <c:v>1424</c:v>
                      </c:pt>
                      <c:pt idx="2849">
                        <c:v>1424.5</c:v>
                      </c:pt>
                      <c:pt idx="2850">
                        <c:v>1425</c:v>
                      </c:pt>
                      <c:pt idx="2851">
                        <c:v>1425.5</c:v>
                      </c:pt>
                      <c:pt idx="2852">
                        <c:v>1426</c:v>
                      </c:pt>
                      <c:pt idx="2853">
                        <c:v>1426.5</c:v>
                      </c:pt>
                      <c:pt idx="2854">
                        <c:v>1427</c:v>
                      </c:pt>
                      <c:pt idx="2855">
                        <c:v>1427.5</c:v>
                      </c:pt>
                      <c:pt idx="2856">
                        <c:v>1428</c:v>
                      </c:pt>
                      <c:pt idx="2857">
                        <c:v>1428.5</c:v>
                      </c:pt>
                      <c:pt idx="2858">
                        <c:v>1429</c:v>
                      </c:pt>
                      <c:pt idx="2859">
                        <c:v>1429.5</c:v>
                      </c:pt>
                      <c:pt idx="2860">
                        <c:v>1430</c:v>
                      </c:pt>
                      <c:pt idx="2861">
                        <c:v>1430.5</c:v>
                      </c:pt>
                      <c:pt idx="2862">
                        <c:v>1431</c:v>
                      </c:pt>
                      <c:pt idx="2863">
                        <c:v>1431.5</c:v>
                      </c:pt>
                      <c:pt idx="2864">
                        <c:v>1432</c:v>
                      </c:pt>
                      <c:pt idx="2865">
                        <c:v>1432.5</c:v>
                      </c:pt>
                      <c:pt idx="2866">
                        <c:v>1433</c:v>
                      </c:pt>
                      <c:pt idx="2867">
                        <c:v>1433.5</c:v>
                      </c:pt>
                      <c:pt idx="2868">
                        <c:v>1434</c:v>
                      </c:pt>
                      <c:pt idx="2869">
                        <c:v>1434.5</c:v>
                      </c:pt>
                      <c:pt idx="2870">
                        <c:v>1435</c:v>
                      </c:pt>
                      <c:pt idx="2871">
                        <c:v>1435.5</c:v>
                      </c:pt>
                      <c:pt idx="2872">
                        <c:v>1436</c:v>
                      </c:pt>
                      <c:pt idx="2873">
                        <c:v>1436.5</c:v>
                      </c:pt>
                      <c:pt idx="2874">
                        <c:v>1437</c:v>
                      </c:pt>
                      <c:pt idx="2875">
                        <c:v>1437.5</c:v>
                      </c:pt>
                      <c:pt idx="2876">
                        <c:v>1438</c:v>
                      </c:pt>
                      <c:pt idx="2877">
                        <c:v>1438.5</c:v>
                      </c:pt>
                      <c:pt idx="2878">
                        <c:v>1439</c:v>
                      </c:pt>
                      <c:pt idx="2879">
                        <c:v>1439.5</c:v>
                      </c:pt>
                      <c:pt idx="2880">
                        <c:v>1440</c:v>
                      </c:pt>
                      <c:pt idx="2881">
                        <c:v>1440.5</c:v>
                      </c:pt>
                      <c:pt idx="2882">
                        <c:v>1441</c:v>
                      </c:pt>
                      <c:pt idx="2883">
                        <c:v>1441.5</c:v>
                      </c:pt>
                      <c:pt idx="2884">
                        <c:v>1442</c:v>
                      </c:pt>
                      <c:pt idx="2885">
                        <c:v>1442.5</c:v>
                      </c:pt>
                      <c:pt idx="2886">
                        <c:v>1443</c:v>
                      </c:pt>
                      <c:pt idx="2887">
                        <c:v>1443.5</c:v>
                      </c:pt>
                      <c:pt idx="2888">
                        <c:v>1444</c:v>
                      </c:pt>
                      <c:pt idx="2889">
                        <c:v>1444.5</c:v>
                      </c:pt>
                      <c:pt idx="2890">
                        <c:v>1445</c:v>
                      </c:pt>
                      <c:pt idx="2891">
                        <c:v>1445.5</c:v>
                      </c:pt>
                      <c:pt idx="2892">
                        <c:v>1446</c:v>
                      </c:pt>
                      <c:pt idx="2893">
                        <c:v>1446.5</c:v>
                      </c:pt>
                      <c:pt idx="2894">
                        <c:v>1447</c:v>
                      </c:pt>
                      <c:pt idx="2895">
                        <c:v>1447.5</c:v>
                      </c:pt>
                      <c:pt idx="2896">
                        <c:v>1448</c:v>
                      </c:pt>
                      <c:pt idx="2897">
                        <c:v>1448.5</c:v>
                      </c:pt>
                      <c:pt idx="2898">
                        <c:v>1449</c:v>
                      </c:pt>
                      <c:pt idx="2899">
                        <c:v>1449.5</c:v>
                      </c:pt>
                      <c:pt idx="2900">
                        <c:v>1450</c:v>
                      </c:pt>
                      <c:pt idx="2901">
                        <c:v>1450.5</c:v>
                      </c:pt>
                      <c:pt idx="2902">
                        <c:v>1451</c:v>
                      </c:pt>
                      <c:pt idx="2903">
                        <c:v>1451.5</c:v>
                      </c:pt>
                      <c:pt idx="2904">
                        <c:v>1452</c:v>
                      </c:pt>
                      <c:pt idx="2905">
                        <c:v>1452.5</c:v>
                      </c:pt>
                      <c:pt idx="2906">
                        <c:v>1453</c:v>
                      </c:pt>
                      <c:pt idx="2907">
                        <c:v>1453.5</c:v>
                      </c:pt>
                      <c:pt idx="2908">
                        <c:v>1454</c:v>
                      </c:pt>
                      <c:pt idx="2909">
                        <c:v>1454.5</c:v>
                      </c:pt>
                      <c:pt idx="2910">
                        <c:v>1455</c:v>
                      </c:pt>
                      <c:pt idx="2911">
                        <c:v>1455.5</c:v>
                      </c:pt>
                      <c:pt idx="2912">
                        <c:v>1456</c:v>
                      </c:pt>
                      <c:pt idx="2913">
                        <c:v>1456.5</c:v>
                      </c:pt>
                      <c:pt idx="2914">
                        <c:v>1457</c:v>
                      </c:pt>
                      <c:pt idx="2915">
                        <c:v>1457.5</c:v>
                      </c:pt>
                      <c:pt idx="2916">
                        <c:v>1458</c:v>
                      </c:pt>
                      <c:pt idx="2917">
                        <c:v>1458.5</c:v>
                      </c:pt>
                      <c:pt idx="2918">
                        <c:v>1459</c:v>
                      </c:pt>
                      <c:pt idx="2919">
                        <c:v>1459.5</c:v>
                      </c:pt>
                      <c:pt idx="2920">
                        <c:v>1460</c:v>
                      </c:pt>
                      <c:pt idx="2921">
                        <c:v>1460.5</c:v>
                      </c:pt>
                      <c:pt idx="2922">
                        <c:v>1461</c:v>
                      </c:pt>
                      <c:pt idx="2923">
                        <c:v>1461.5</c:v>
                      </c:pt>
                      <c:pt idx="2924">
                        <c:v>1462</c:v>
                      </c:pt>
                      <c:pt idx="2925">
                        <c:v>1462.5</c:v>
                      </c:pt>
                      <c:pt idx="2926">
                        <c:v>1463</c:v>
                      </c:pt>
                      <c:pt idx="2927">
                        <c:v>1463.5</c:v>
                      </c:pt>
                      <c:pt idx="2928">
                        <c:v>1464</c:v>
                      </c:pt>
                      <c:pt idx="2929">
                        <c:v>1464.5</c:v>
                      </c:pt>
                      <c:pt idx="2930">
                        <c:v>1465</c:v>
                      </c:pt>
                      <c:pt idx="2931">
                        <c:v>1465.5</c:v>
                      </c:pt>
                      <c:pt idx="2932">
                        <c:v>1466</c:v>
                      </c:pt>
                      <c:pt idx="2933">
                        <c:v>1466.5</c:v>
                      </c:pt>
                      <c:pt idx="2934">
                        <c:v>1467</c:v>
                      </c:pt>
                      <c:pt idx="2935">
                        <c:v>1467.5</c:v>
                      </c:pt>
                      <c:pt idx="2936">
                        <c:v>1468</c:v>
                      </c:pt>
                      <c:pt idx="2937">
                        <c:v>1468.5</c:v>
                      </c:pt>
                      <c:pt idx="2938">
                        <c:v>1469</c:v>
                      </c:pt>
                      <c:pt idx="2939">
                        <c:v>1469.5</c:v>
                      </c:pt>
                      <c:pt idx="2940">
                        <c:v>1470</c:v>
                      </c:pt>
                      <c:pt idx="2941">
                        <c:v>1470.5</c:v>
                      </c:pt>
                      <c:pt idx="2942">
                        <c:v>1471</c:v>
                      </c:pt>
                      <c:pt idx="2943">
                        <c:v>1471.5</c:v>
                      </c:pt>
                      <c:pt idx="2944">
                        <c:v>1472</c:v>
                      </c:pt>
                      <c:pt idx="2945">
                        <c:v>1472.5</c:v>
                      </c:pt>
                      <c:pt idx="2946">
                        <c:v>1473</c:v>
                      </c:pt>
                      <c:pt idx="2947">
                        <c:v>1473.5</c:v>
                      </c:pt>
                      <c:pt idx="2948">
                        <c:v>1474</c:v>
                      </c:pt>
                      <c:pt idx="2949">
                        <c:v>1474.5</c:v>
                      </c:pt>
                      <c:pt idx="2950">
                        <c:v>1475</c:v>
                      </c:pt>
                      <c:pt idx="2951">
                        <c:v>1475.5</c:v>
                      </c:pt>
                      <c:pt idx="2952">
                        <c:v>1476</c:v>
                      </c:pt>
                      <c:pt idx="2953">
                        <c:v>1476.5</c:v>
                      </c:pt>
                      <c:pt idx="2954">
                        <c:v>1477</c:v>
                      </c:pt>
                      <c:pt idx="2955">
                        <c:v>1477.5</c:v>
                      </c:pt>
                      <c:pt idx="2956">
                        <c:v>1478</c:v>
                      </c:pt>
                      <c:pt idx="2957">
                        <c:v>1478.5</c:v>
                      </c:pt>
                      <c:pt idx="2958">
                        <c:v>1479</c:v>
                      </c:pt>
                      <c:pt idx="2959">
                        <c:v>1479.5</c:v>
                      </c:pt>
                      <c:pt idx="2960">
                        <c:v>1480</c:v>
                      </c:pt>
                      <c:pt idx="2961">
                        <c:v>1480.5</c:v>
                      </c:pt>
                      <c:pt idx="2962">
                        <c:v>1481</c:v>
                      </c:pt>
                      <c:pt idx="2963">
                        <c:v>1481.5</c:v>
                      </c:pt>
                      <c:pt idx="2964">
                        <c:v>1482</c:v>
                      </c:pt>
                      <c:pt idx="2965">
                        <c:v>1482.5</c:v>
                      </c:pt>
                      <c:pt idx="2966">
                        <c:v>1483</c:v>
                      </c:pt>
                      <c:pt idx="2967">
                        <c:v>1483.5</c:v>
                      </c:pt>
                      <c:pt idx="2968">
                        <c:v>1484</c:v>
                      </c:pt>
                      <c:pt idx="2969">
                        <c:v>1484.5</c:v>
                      </c:pt>
                      <c:pt idx="2970">
                        <c:v>1485</c:v>
                      </c:pt>
                      <c:pt idx="2971">
                        <c:v>1485.5</c:v>
                      </c:pt>
                      <c:pt idx="2972">
                        <c:v>1486</c:v>
                      </c:pt>
                      <c:pt idx="2973">
                        <c:v>1486.5</c:v>
                      </c:pt>
                      <c:pt idx="2974">
                        <c:v>1487</c:v>
                      </c:pt>
                      <c:pt idx="2975">
                        <c:v>1487.5</c:v>
                      </c:pt>
                      <c:pt idx="2976">
                        <c:v>1488</c:v>
                      </c:pt>
                      <c:pt idx="2977">
                        <c:v>1488.5</c:v>
                      </c:pt>
                      <c:pt idx="2978">
                        <c:v>1489</c:v>
                      </c:pt>
                      <c:pt idx="2979">
                        <c:v>1489.5</c:v>
                      </c:pt>
                      <c:pt idx="2980">
                        <c:v>1490</c:v>
                      </c:pt>
                      <c:pt idx="2981">
                        <c:v>1490.5</c:v>
                      </c:pt>
                      <c:pt idx="2982">
                        <c:v>1491</c:v>
                      </c:pt>
                      <c:pt idx="2983">
                        <c:v>1491.5</c:v>
                      </c:pt>
                      <c:pt idx="2984">
                        <c:v>1492</c:v>
                      </c:pt>
                      <c:pt idx="2985">
                        <c:v>1492.5</c:v>
                      </c:pt>
                      <c:pt idx="2986">
                        <c:v>1493</c:v>
                      </c:pt>
                      <c:pt idx="2987">
                        <c:v>1493.5</c:v>
                      </c:pt>
                      <c:pt idx="2988">
                        <c:v>1494</c:v>
                      </c:pt>
                      <c:pt idx="2989">
                        <c:v>1494.5</c:v>
                      </c:pt>
                      <c:pt idx="2990">
                        <c:v>1495</c:v>
                      </c:pt>
                      <c:pt idx="2991">
                        <c:v>1495.5</c:v>
                      </c:pt>
                      <c:pt idx="2992">
                        <c:v>1496</c:v>
                      </c:pt>
                      <c:pt idx="2993">
                        <c:v>1496.5</c:v>
                      </c:pt>
                      <c:pt idx="2994">
                        <c:v>1497</c:v>
                      </c:pt>
                      <c:pt idx="2995">
                        <c:v>1497.5</c:v>
                      </c:pt>
                      <c:pt idx="2996">
                        <c:v>1498</c:v>
                      </c:pt>
                      <c:pt idx="2997">
                        <c:v>1498.5</c:v>
                      </c:pt>
                      <c:pt idx="2998">
                        <c:v>1499</c:v>
                      </c:pt>
                      <c:pt idx="2999">
                        <c:v>1499.5</c:v>
                      </c:pt>
                      <c:pt idx="3000">
                        <c:v>1500</c:v>
                      </c:pt>
                      <c:pt idx="3001">
                        <c:v>1500.5</c:v>
                      </c:pt>
                      <c:pt idx="3002">
                        <c:v>1501</c:v>
                      </c:pt>
                      <c:pt idx="3003">
                        <c:v>1501.5</c:v>
                      </c:pt>
                      <c:pt idx="3004">
                        <c:v>1502</c:v>
                      </c:pt>
                      <c:pt idx="3005">
                        <c:v>1502.5</c:v>
                      </c:pt>
                      <c:pt idx="3006">
                        <c:v>1503</c:v>
                      </c:pt>
                      <c:pt idx="3007">
                        <c:v>1503.5</c:v>
                      </c:pt>
                      <c:pt idx="3008">
                        <c:v>1504</c:v>
                      </c:pt>
                      <c:pt idx="3009">
                        <c:v>1504.5</c:v>
                      </c:pt>
                      <c:pt idx="3010">
                        <c:v>1505</c:v>
                      </c:pt>
                      <c:pt idx="3011">
                        <c:v>1505.5</c:v>
                      </c:pt>
                      <c:pt idx="3012">
                        <c:v>1506</c:v>
                      </c:pt>
                      <c:pt idx="3013">
                        <c:v>1506.5</c:v>
                      </c:pt>
                      <c:pt idx="3014">
                        <c:v>1507</c:v>
                      </c:pt>
                      <c:pt idx="3015">
                        <c:v>1507.5</c:v>
                      </c:pt>
                      <c:pt idx="3016">
                        <c:v>1508</c:v>
                      </c:pt>
                      <c:pt idx="3017">
                        <c:v>1508.5</c:v>
                      </c:pt>
                      <c:pt idx="3018">
                        <c:v>1509</c:v>
                      </c:pt>
                      <c:pt idx="3019">
                        <c:v>1509.5</c:v>
                      </c:pt>
                      <c:pt idx="3020">
                        <c:v>1510</c:v>
                      </c:pt>
                      <c:pt idx="3021">
                        <c:v>1510.5</c:v>
                      </c:pt>
                      <c:pt idx="3022">
                        <c:v>1511</c:v>
                      </c:pt>
                      <c:pt idx="3023">
                        <c:v>1511.5</c:v>
                      </c:pt>
                      <c:pt idx="3024">
                        <c:v>1512</c:v>
                      </c:pt>
                      <c:pt idx="3025">
                        <c:v>1512.5</c:v>
                      </c:pt>
                      <c:pt idx="3026">
                        <c:v>1513</c:v>
                      </c:pt>
                      <c:pt idx="3027">
                        <c:v>1513.5</c:v>
                      </c:pt>
                      <c:pt idx="3028">
                        <c:v>1514</c:v>
                      </c:pt>
                      <c:pt idx="3029">
                        <c:v>1514.5</c:v>
                      </c:pt>
                      <c:pt idx="3030">
                        <c:v>1515</c:v>
                      </c:pt>
                      <c:pt idx="3031">
                        <c:v>1515.5</c:v>
                      </c:pt>
                      <c:pt idx="3032">
                        <c:v>1516</c:v>
                      </c:pt>
                      <c:pt idx="3033">
                        <c:v>1516.5</c:v>
                      </c:pt>
                      <c:pt idx="3034">
                        <c:v>1517</c:v>
                      </c:pt>
                      <c:pt idx="3035">
                        <c:v>1517.5</c:v>
                      </c:pt>
                      <c:pt idx="3036">
                        <c:v>1518</c:v>
                      </c:pt>
                      <c:pt idx="3037">
                        <c:v>1518.5</c:v>
                      </c:pt>
                      <c:pt idx="3038">
                        <c:v>1519</c:v>
                      </c:pt>
                      <c:pt idx="3039">
                        <c:v>1519.5</c:v>
                      </c:pt>
                      <c:pt idx="3040">
                        <c:v>1520</c:v>
                      </c:pt>
                      <c:pt idx="3041">
                        <c:v>1520.5</c:v>
                      </c:pt>
                      <c:pt idx="3042">
                        <c:v>1521</c:v>
                      </c:pt>
                      <c:pt idx="3043">
                        <c:v>1521.5</c:v>
                      </c:pt>
                      <c:pt idx="3044">
                        <c:v>1522</c:v>
                      </c:pt>
                      <c:pt idx="3045">
                        <c:v>1522.5</c:v>
                      </c:pt>
                      <c:pt idx="3046">
                        <c:v>1523</c:v>
                      </c:pt>
                      <c:pt idx="3047">
                        <c:v>1523.5</c:v>
                      </c:pt>
                      <c:pt idx="3048">
                        <c:v>1524</c:v>
                      </c:pt>
                      <c:pt idx="3049">
                        <c:v>1524.5</c:v>
                      </c:pt>
                      <c:pt idx="3050">
                        <c:v>1525</c:v>
                      </c:pt>
                      <c:pt idx="3051">
                        <c:v>1525.5</c:v>
                      </c:pt>
                      <c:pt idx="3052">
                        <c:v>1526</c:v>
                      </c:pt>
                      <c:pt idx="3053">
                        <c:v>1526.5</c:v>
                      </c:pt>
                      <c:pt idx="3054">
                        <c:v>1527</c:v>
                      </c:pt>
                      <c:pt idx="3055">
                        <c:v>1527.5</c:v>
                      </c:pt>
                      <c:pt idx="3056">
                        <c:v>1528</c:v>
                      </c:pt>
                      <c:pt idx="3057">
                        <c:v>1528.5</c:v>
                      </c:pt>
                      <c:pt idx="3058">
                        <c:v>1529</c:v>
                      </c:pt>
                      <c:pt idx="3059">
                        <c:v>1529.5</c:v>
                      </c:pt>
                      <c:pt idx="3060">
                        <c:v>1530</c:v>
                      </c:pt>
                      <c:pt idx="3061">
                        <c:v>1530.5</c:v>
                      </c:pt>
                      <c:pt idx="3062">
                        <c:v>1531</c:v>
                      </c:pt>
                      <c:pt idx="3063">
                        <c:v>1531.5</c:v>
                      </c:pt>
                      <c:pt idx="3064">
                        <c:v>1532</c:v>
                      </c:pt>
                      <c:pt idx="3065">
                        <c:v>1532.5</c:v>
                      </c:pt>
                      <c:pt idx="3066">
                        <c:v>1533</c:v>
                      </c:pt>
                      <c:pt idx="3067">
                        <c:v>1533.5</c:v>
                      </c:pt>
                      <c:pt idx="3068">
                        <c:v>1534</c:v>
                      </c:pt>
                      <c:pt idx="3069">
                        <c:v>1534.5</c:v>
                      </c:pt>
                      <c:pt idx="3070">
                        <c:v>1535</c:v>
                      </c:pt>
                      <c:pt idx="3071">
                        <c:v>1535.5</c:v>
                      </c:pt>
                      <c:pt idx="3072">
                        <c:v>1536</c:v>
                      </c:pt>
                      <c:pt idx="3073">
                        <c:v>1536.5</c:v>
                      </c:pt>
                      <c:pt idx="3074">
                        <c:v>1537</c:v>
                      </c:pt>
                      <c:pt idx="3075">
                        <c:v>1537.5</c:v>
                      </c:pt>
                      <c:pt idx="3076">
                        <c:v>1538</c:v>
                      </c:pt>
                      <c:pt idx="3077">
                        <c:v>1538.5</c:v>
                      </c:pt>
                      <c:pt idx="3078">
                        <c:v>1539</c:v>
                      </c:pt>
                      <c:pt idx="3079">
                        <c:v>1539.5</c:v>
                      </c:pt>
                      <c:pt idx="3080">
                        <c:v>1540</c:v>
                      </c:pt>
                      <c:pt idx="3081">
                        <c:v>1540.5</c:v>
                      </c:pt>
                      <c:pt idx="3082">
                        <c:v>1541</c:v>
                      </c:pt>
                      <c:pt idx="3083">
                        <c:v>1541.5</c:v>
                      </c:pt>
                      <c:pt idx="3084">
                        <c:v>1542</c:v>
                      </c:pt>
                      <c:pt idx="3085">
                        <c:v>1542.5</c:v>
                      </c:pt>
                      <c:pt idx="3086">
                        <c:v>1543</c:v>
                      </c:pt>
                      <c:pt idx="3087">
                        <c:v>1543.5</c:v>
                      </c:pt>
                      <c:pt idx="3088">
                        <c:v>1544</c:v>
                      </c:pt>
                      <c:pt idx="3089">
                        <c:v>1544.5</c:v>
                      </c:pt>
                      <c:pt idx="3090">
                        <c:v>1545</c:v>
                      </c:pt>
                      <c:pt idx="3091">
                        <c:v>1545.5</c:v>
                      </c:pt>
                      <c:pt idx="3092">
                        <c:v>1546</c:v>
                      </c:pt>
                      <c:pt idx="3093">
                        <c:v>1546.5</c:v>
                      </c:pt>
                      <c:pt idx="3094">
                        <c:v>1547</c:v>
                      </c:pt>
                      <c:pt idx="3095">
                        <c:v>1547.5</c:v>
                      </c:pt>
                      <c:pt idx="3096">
                        <c:v>1548</c:v>
                      </c:pt>
                      <c:pt idx="3097">
                        <c:v>1548.5</c:v>
                      </c:pt>
                      <c:pt idx="3098">
                        <c:v>1549</c:v>
                      </c:pt>
                      <c:pt idx="3099">
                        <c:v>1549.5</c:v>
                      </c:pt>
                      <c:pt idx="3100">
                        <c:v>1550</c:v>
                      </c:pt>
                      <c:pt idx="3101">
                        <c:v>1550.5</c:v>
                      </c:pt>
                      <c:pt idx="3102">
                        <c:v>1551</c:v>
                      </c:pt>
                      <c:pt idx="3103">
                        <c:v>1551.5</c:v>
                      </c:pt>
                      <c:pt idx="3104">
                        <c:v>1552</c:v>
                      </c:pt>
                      <c:pt idx="3105">
                        <c:v>1552.5</c:v>
                      </c:pt>
                      <c:pt idx="3106">
                        <c:v>1553</c:v>
                      </c:pt>
                      <c:pt idx="3107">
                        <c:v>1553.5</c:v>
                      </c:pt>
                      <c:pt idx="3108">
                        <c:v>1554</c:v>
                      </c:pt>
                      <c:pt idx="3109">
                        <c:v>1554.5</c:v>
                      </c:pt>
                      <c:pt idx="3110">
                        <c:v>1555</c:v>
                      </c:pt>
                      <c:pt idx="3111">
                        <c:v>1555.5</c:v>
                      </c:pt>
                      <c:pt idx="3112">
                        <c:v>1556</c:v>
                      </c:pt>
                      <c:pt idx="3113">
                        <c:v>1556.5</c:v>
                      </c:pt>
                      <c:pt idx="3114">
                        <c:v>1557</c:v>
                      </c:pt>
                      <c:pt idx="3115">
                        <c:v>1557.5</c:v>
                      </c:pt>
                      <c:pt idx="3116">
                        <c:v>1558</c:v>
                      </c:pt>
                      <c:pt idx="3117">
                        <c:v>1558.5</c:v>
                      </c:pt>
                      <c:pt idx="3118">
                        <c:v>1559</c:v>
                      </c:pt>
                      <c:pt idx="3119">
                        <c:v>1559.5</c:v>
                      </c:pt>
                      <c:pt idx="3120">
                        <c:v>1560</c:v>
                      </c:pt>
                      <c:pt idx="3121">
                        <c:v>1560.5</c:v>
                      </c:pt>
                      <c:pt idx="3122">
                        <c:v>1561</c:v>
                      </c:pt>
                      <c:pt idx="3123">
                        <c:v>1561.5</c:v>
                      </c:pt>
                      <c:pt idx="3124">
                        <c:v>1562</c:v>
                      </c:pt>
                      <c:pt idx="3125">
                        <c:v>1562.5</c:v>
                      </c:pt>
                      <c:pt idx="3126">
                        <c:v>1563</c:v>
                      </c:pt>
                      <c:pt idx="3127">
                        <c:v>1563.5</c:v>
                      </c:pt>
                      <c:pt idx="3128">
                        <c:v>1564</c:v>
                      </c:pt>
                      <c:pt idx="3129">
                        <c:v>1564.5</c:v>
                      </c:pt>
                      <c:pt idx="3130">
                        <c:v>1565</c:v>
                      </c:pt>
                      <c:pt idx="3131">
                        <c:v>1565.5</c:v>
                      </c:pt>
                      <c:pt idx="3132">
                        <c:v>1566</c:v>
                      </c:pt>
                      <c:pt idx="3133">
                        <c:v>1566.5</c:v>
                      </c:pt>
                      <c:pt idx="3134">
                        <c:v>1567</c:v>
                      </c:pt>
                      <c:pt idx="3135">
                        <c:v>1567.5</c:v>
                      </c:pt>
                      <c:pt idx="3136">
                        <c:v>1568</c:v>
                      </c:pt>
                      <c:pt idx="3137">
                        <c:v>1568.5</c:v>
                      </c:pt>
                      <c:pt idx="3138">
                        <c:v>1569</c:v>
                      </c:pt>
                      <c:pt idx="3139">
                        <c:v>1569.5</c:v>
                      </c:pt>
                      <c:pt idx="3140">
                        <c:v>1570</c:v>
                      </c:pt>
                      <c:pt idx="3141">
                        <c:v>1570.5</c:v>
                      </c:pt>
                      <c:pt idx="3142">
                        <c:v>1571</c:v>
                      </c:pt>
                      <c:pt idx="3143">
                        <c:v>1571.5</c:v>
                      </c:pt>
                      <c:pt idx="3144">
                        <c:v>1572</c:v>
                      </c:pt>
                      <c:pt idx="3145">
                        <c:v>1572.5</c:v>
                      </c:pt>
                      <c:pt idx="3146">
                        <c:v>1573</c:v>
                      </c:pt>
                      <c:pt idx="3147">
                        <c:v>1573.5</c:v>
                      </c:pt>
                      <c:pt idx="3148">
                        <c:v>1574</c:v>
                      </c:pt>
                      <c:pt idx="3149">
                        <c:v>1574.5</c:v>
                      </c:pt>
                      <c:pt idx="3150">
                        <c:v>1575</c:v>
                      </c:pt>
                      <c:pt idx="3151">
                        <c:v>1575.5</c:v>
                      </c:pt>
                      <c:pt idx="3152">
                        <c:v>1576</c:v>
                      </c:pt>
                      <c:pt idx="3153">
                        <c:v>1576.5</c:v>
                      </c:pt>
                      <c:pt idx="3154">
                        <c:v>1577</c:v>
                      </c:pt>
                      <c:pt idx="3155">
                        <c:v>1577.5</c:v>
                      </c:pt>
                      <c:pt idx="3156">
                        <c:v>1578</c:v>
                      </c:pt>
                      <c:pt idx="3157">
                        <c:v>1578.5</c:v>
                      </c:pt>
                      <c:pt idx="3158">
                        <c:v>1579</c:v>
                      </c:pt>
                      <c:pt idx="3159">
                        <c:v>1579.5</c:v>
                      </c:pt>
                      <c:pt idx="3160">
                        <c:v>1580</c:v>
                      </c:pt>
                      <c:pt idx="3161">
                        <c:v>1580.5</c:v>
                      </c:pt>
                      <c:pt idx="3162">
                        <c:v>1581</c:v>
                      </c:pt>
                      <c:pt idx="3163">
                        <c:v>1581.5</c:v>
                      </c:pt>
                      <c:pt idx="3164">
                        <c:v>1582</c:v>
                      </c:pt>
                      <c:pt idx="3165">
                        <c:v>1582.5</c:v>
                      </c:pt>
                      <c:pt idx="3166">
                        <c:v>1583</c:v>
                      </c:pt>
                      <c:pt idx="3167">
                        <c:v>1583.5</c:v>
                      </c:pt>
                      <c:pt idx="3168">
                        <c:v>1584</c:v>
                      </c:pt>
                      <c:pt idx="3169">
                        <c:v>1584.5</c:v>
                      </c:pt>
                      <c:pt idx="3170">
                        <c:v>1585</c:v>
                      </c:pt>
                      <c:pt idx="3171">
                        <c:v>1585.5</c:v>
                      </c:pt>
                      <c:pt idx="3172">
                        <c:v>1586</c:v>
                      </c:pt>
                      <c:pt idx="3173">
                        <c:v>1586.5</c:v>
                      </c:pt>
                      <c:pt idx="3174">
                        <c:v>1587</c:v>
                      </c:pt>
                      <c:pt idx="3175">
                        <c:v>1587.5</c:v>
                      </c:pt>
                      <c:pt idx="3176">
                        <c:v>1588</c:v>
                      </c:pt>
                      <c:pt idx="3177">
                        <c:v>1588.5</c:v>
                      </c:pt>
                      <c:pt idx="3178">
                        <c:v>1589</c:v>
                      </c:pt>
                      <c:pt idx="3179">
                        <c:v>1589.5</c:v>
                      </c:pt>
                      <c:pt idx="3180">
                        <c:v>1590</c:v>
                      </c:pt>
                      <c:pt idx="3181">
                        <c:v>1590.5</c:v>
                      </c:pt>
                      <c:pt idx="3182">
                        <c:v>1591</c:v>
                      </c:pt>
                      <c:pt idx="3183">
                        <c:v>1591.5</c:v>
                      </c:pt>
                      <c:pt idx="3184">
                        <c:v>1592</c:v>
                      </c:pt>
                      <c:pt idx="3185">
                        <c:v>1592.5</c:v>
                      </c:pt>
                      <c:pt idx="3186">
                        <c:v>1593</c:v>
                      </c:pt>
                      <c:pt idx="3187">
                        <c:v>1593.5</c:v>
                      </c:pt>
                      <c:pt idx="3188">
                        <c:v>1594</c:v>
                      </c:pt>
                      <c:pt idx="3189">
                        <c:v>1594.5</c:v>
                      </c:pt>
                      <c:pt idx="3190">
                        <c:v>1595</c:v>
                      </c:pt>
                      <c:pt idx="3191">
                        <c:v>1595.5</c:v>
                      </c:pt>
                      <c:pt idx="3192">
                        <c:v>1596</c:v>
                      </c:pt>
                      <c:pt idx="3193">
                        <c:v>1596.5</c:v>
                      </c:pt>
                      <c:pt idx="3194">
                        <c:v>1597</c:v>
                      </c:pt>
                      <c:pt idx="3195">
                        <c:v>1597.5</c:v>
                      </c:pt>
                      <c:pt idx="3196">
                        <c:v>1598</c:v>
                      </c:pt>
                      <c:pt idx="3197">
                        <c:v>1598.5</c:v>
                      </c:pt>
                      <c:pt idx="3198">
                        <c:v>1599</c:v>
                      </c:pt>
                      <c:pt idx="3199">
                        <c:v>1599.5</c:v>
                      </c:pt>
                      <c:pt idx="3200">
                        <c:v>1600</c:v>
                      </c:pt>
                      <c:pt idx="3201">
                        <c:v>1600.5</c:v>
                      </c:pt>
                      <c:pt idx="3202">
                        <c:v>1601</c:v>
                      </c:pt>
                      <c:pt idx="3203">
                        <c:v>1601.5</c:v>
                      </c:pt>
                      <c:pt idx="3204">
                        <c:v>1602</c:v>
                      </c:pt>
                      <c:pt idx="3205">
                        <c:v>1602.5</c:v>
                      </c:pt>
                      <c:pt idx="3206">
                        <c:v>1603</c:v>
                      </c:pt>
                      <c:pt idx="3207">
                        <c:v>1603.5</c:v>
                      </c:pt>
                      <c:pt idx="3208">
                        <c:v>1604</c:v>
                      </c:pt>
                      <c:pt idx="3209">
                        <c:v>1604.5</c:v>
                      </c:pt>
                      <c:pt idx="3210">
                        <c:v>1605</c:v>
                      </c:pt>
                      <c:pt idx="3211">
                        <c:v>1605.5</c:v>
                      </c:pt>
                      <c:pt idx="3212">
                        <c:v>1606</c:v>
                      </c:pt>
                      <c:pt idx="3213">
                        <c:v>1606.5</c:v>
                      </c:pt>
                      <c:pt idx="3214">
                        <c:v>1607</c:v>
                      </c:pt>
                      <c:pt idx="3215">
                        <c:v>1607.5</c:v>
                      </c:pt>
                      <c:pt idx="3216">
                        <c:v>1608</c:v>
                      </c:pt>
                      <c:pt idx="3217">
                        <c:v>1608.5</c:v>
                      </c:pt>
                      <c:pt idx="3218">
                        <c:v>1609</c:v>
                      </c:pt>
                      <c:pt idx="3219">
                        <c:v>1609.5</c:v>
                      </c:pt>
                      <c:pt idx="3220">
                        <c:v>1610</c:v>
                      </c:pt>
                      <c:pt idx="3221">
                        <c:v>1610.5</c:v>
                      </c:pt>
                      <c:pt idx="3222">
                        <c:v>1611</c:v>
                      </c:pt>
                      <c:pt idx="3223">
                        <c:v>1611.5</c:v>
                      </c:pt>
                      <c:pt idx="3224">
                        <c:v>1612</c:v>
                      </c:pt>
                      <c:pt idx="3225">
                        <c:v>1612.5</c:v>
                      </c:pt>
                      <c:pt idx="3226">
                        <c:v>1613</c:v>
                      </c:pt>
                      <c:pt idx="3227">
                        <c:v>1613.5</c:v>
                      </c:pt>
                      <c:pt idx="3228">
                        <c:v>1614</c:v>
                      </c:pt>
                      <c:pt idx="3229">
                        <c:v>1614.5</c:v>
                      </c:pt>
                      <c:pt idx="3230">
                        <c:v>1615</c:v>
                      </c:pt>
                      <c:pt idx="3231">
                        <c:v>1615.5</c:v>
                      </c:pt>
                      <c:pt idx="3232">
                        <c:v>1616</c:v>
                      </c:pt>
                      <c:pt idx="3233">
                        <c:v>1616.5</c:v>
                      </c:pt>
                      <c:pt idx="3234">
                        <c:v>1617</c:v>
                      </c:pt>
                      <c:pt idx="3235">
                        <c:v>1617.5</c:v>
                      </c:pt>
                      <c:pt idx="3236">
                        <c:v>1618</c:v>
                      </c:pt>
                      <c:pt idx="3237">
                        <c:v>1618.5</c:v>
                      </c:pt>
                      <c:pt idx="3238">
                        <c:v>1619</c:v>
                      </c:pt>
                      <c:pt idx="3239">
                        <c:v>1619.5</c:v>
                      </c:pt>
                      <c:pt idx="3240">
                        <c:v>1620</c:v>
                      </c:pt>
                      <c:pt idx="3241">
                        <c:v>1620.5</c:v>
                      </c:pt>
                      <c:pt idx="3242">
                        <c:v>1621</c:v>
                      </c:pt>
                      <c:pt idx="3243">
                        <c:v>1621.5</c:v>
                      </c:pt>
                      <c:pt idx="3244">
                        <c:v>1622</c:v>
                      </c:pt>
                      <c:pt idx="3245">
                        <c:v>1622.5</c:v>
                      </c:pt>
                      <c:pt idx="3246">
                        <c:v>1623</c:v>
                      </c:pt>
                      <c:pt idx="3247">
                        <c:v>1623.5</c:v>
                      </c:pt>
                      <c:pt idx="3248">
                        <c:v>1624</c:v>
                      </c:pt>
                      <c:pt idx="3249">
                        <c:v>1624.5</c:v>
                      </c:pt>
                      <c:pt idx="3250">
                        <c:v>1625</c:v>
                      </c:pt>
                      <c:pt idx="3251">
                        <c:v>1625.5</c:v>
                      </c:pt>
                      <c:pt idx="3252">
                        <c:v>1626</c:v>
                      </c:pt>
                      <c:pt idx="3253">
                        <c:v>1626.5</c:v>
                      </c:pt>
                      <c:pt idx="3254">
                        <c:v>1627</c:v>
                      </c:pt>
                      <c:pt idx="3255">
                        <c:v>1627.5</c:v>
                      </c:pt>
                      <c:pt idx="3256">
                        <c:v>1628</c:v>
                      </c:pt>
                      <c:pt idx="3257">
                        <c:v>1628.5</c:v>
                      </c:pt>
                      <c:pt idx="3258">
                        <c:v>1629</c:v>
                      </c:pt>
                      <c:pt idx="3259">
                        <c:v>1629.5</c:v>
                      </c:pt>
                      <c:pt idx="3260">
                        <c:v>1630</c:v>
                      </c:pt>
                      <c:pt idx="3261">
                        <c:v>1630.5</c:v>
                      </c:pt>
                      <c:pt idx="3262">
                        <c:v>1631</c:v>
                      </c:pt>
                      <c:pt idx="3263">
                        <c:v>1631.5</c:v>
                      </c:pt>
                      <c:pt idx="3264">
                        <c:v>1632</c:v>
                      </c:pt>
                      <c:pt idx="3265">
                        <c:v>1632.5</c:v>
                      </c:pt>
                      <c:pt idx="3266">
                        <c:v>1633</c:v>
                      </c:pt>
                      <c:pt idx="3267">
                        <c:v>1633.5</c:v>
                      </c:pt>
                      <c:pt idx="3268">
                        <c:v>1634</c:v>
                      </c:pt>
                      <c:pt idx="3269">
                        <c:v>1634.5</c:v>
                      </c:pt>
                      <c:pt idx="3270">
                        <c:v>1635</c:v>
                      </c:pt>
                      <c:pt idx="3271">
                        <c:v>1635.5</c:v>
                      </c:pt>
                      <c:pt idx="3272">
                        <c:v>1635.7206942366099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'TL7'!$B$2:$B$6002</c15:sqref>
                        </c15:formulaRef>
                      </c:ext>
                    </c:extLst>
                    <c:numCache>
                      <c:formatCode>General</c:formatCode>
                      <c:ptCount val="6001"/>
                      <c:pt idx="0">
                        <c:v>293.14999999999998</c:v>
                      </c:pt>
                      <c:pt idx="1">
                        <c:v>216.16753986621899</c:v>
                      </c:pt>
                      <c:pt idx="2">
                        <c:v>165.718400754398</c:v>
                      </c:pt>
                      <c:pt idx="3">
                        <c:v>130.94862486667401</c:v>
                      </c:pt>
                      <c:pt idx="4">
                        <c:v>105.860680490904</c:v>
                      </c:pt>
                      <c:pt idx="5">
                        <c:v>87.043757662945495</c:v>
                      </c:pt>
                      <c:pt idx="6">
                        <c:v>72.260452528671294</c:v>
                      </c:pt>
                      <c:pt idx="7">
                        <c:v>72.545854444316802</c:v>
                      </c:pt>
                      <c:pt idx="8">
                        <c:v>72.845304484038905</c:v>
                      </c:pt>
                      <c:pt idx="9">
                        <c:v>73.146680755180498</c:v>
                      </c:pt>
                      <c:pt idx="10">
                        <c:v>73.444873687806194</c:v>
                      </c:pt>
                      <c:pt idx="11">
                        <c:v>73.7291114113861</c:v>
                      </c:pt>
                      <c:pt idx="12">
                        <c:v>74.0124924873015</c:v>
                      </c:pt>
                      <c:pt idx="13">
                        <c:v>74.304580740532998</c:v>
                      </c:pt>
                      <c:pt idx="14">
                        <c:v>74.581675915282801</c:v>
                      </c:pt>
                      <c:pt idx="15">
                        <c:v>74.869418070938707</c:v>
                      </c:pt>
                      <c:pt idx="16">
                        <c:v>75.156534059982505</c:v>
                      </c:pt>
                      <c:pt idx="17">
                        <c:v>75.436137328108003</c:v>
                      </c:pt>
                      <c:pt idx="18">
                        <c:v>75.719005543299303</c:v>
                      </c:pt>
                      <c:pt idx="19">
                        <c:v>76.000026663928395</c:v>
                      </c:pt>
                      <c:pt idx="20">
                        <c:v>76.272727292823603</c:v>
                      </c:pt>
                      <c:pt idx="21">
                        <c:v>76.557303218878602</c:v>
                      </c:pt>
                      <c:pt idx="22">
                        <c:v>76.839610638636898</c:v>
                      </c:pt>
                      <c:pt idx="23">
                        <c:v>77.101402835884599</c:v>
                      </c:pt>
                      <c:pt idx="24">
                        <c:v>77.375729082823298</c:v>
                      </c:pt>
                      <c:pt idx="25">
                        <c:v>77.654512933531507</c:v>
                      </c:pt>
                      <c:pt idx="26">
                        <c:v>77.918061789964</c:v>
                      </c:pt>
                      <c:pt idx="27">
                        <c:v>78.191836954836603</c:v>
                      </c:pt>
                      <c:pt idx="28">
                        <c:v>78.466203217578496</c:v>
                      </c:pt>
                      <c:pt idx="29">
                        <c:v>78.727610159163007</c:v>
                      </c:pt>
                      <c:pt idx="30">
                        <c:v>78.984621069127201</c:v>
                      </c:pt>
                      <c:pt idx="31">
                        <c:v>79.249783075864698</c:v>
                      </c:pt>
                      <c:pt idx="32">
                        <c:v>79.521136523731897</c:v>
                      </c:pt>
                      <c:pt idx="33">
                        <c:v>79.787410065207297</c:v>
                      </c:pt>
                      <c:pt idx="34">
                        <c:v>80.057093956762301</c:v>
                      </c:pt>
                      <c:pt idx="35">
                        <c:v>80.302679659539095</c:v>
                      </c:pt>
                      <c:pt idx="36">
                        <c:v>80.555520056701496</c:v>
                      </c:pt>
                      <c:pt idx="37">
                        <c:v>81.314353454123605</c:v>
                      </c:pt>
                      <c:pt idx="38">
                        <c:v>81.980570656512896</c:v>
                      </c:pt>
                      <c:pt idx="39">
                        <c:v>82.609597928674802</c:v>
                      </c:pt>
                      <c:pt idx="40">
                        <c:v>83.206922042276602</c:v>
                      </c:pt>
                      <c:pt idx="41">
                        <c:v>83.777272786104604</c:v>
                      </c:pt>
                      <c:pt idx="42">
                        <c:v>84.318186512577299</c:v>
                      </c:pt>
                      <c:pt idx="43">
                        <c:v>84.828833573222894</c:v>
                      </c:pt>
                      <c:pt idx="44">
                        <c:v>85.322283378244904</c:v>
                      </c:pt>
                      <c:pt idx="45">
                        <c:v>85.776088349385105</c:v>
                      </c:pt>
                      <c:pt idx="46">
                        <c:v>86.220017981675099</c:v>
                      </c:pt>
                      <c:pt idx="47">
                        <c:v>86.632367811642098</c:v>
                      </c:pt>
                      <c:pt idx="48">
                        <c:v>87.036270130456998</c:v>
                      </c:pt>
                      <c:pt idx="49">
                        <c:v>87.405781138484798</c:v>
                      </c:pt>
                      <c:pt idx="50">
                        <c:v>87.768403777867903</c:v>
                      </c:pt>
                      <c:pt idx="51">
                        <c:v>88.107784755285806</c:v>
                      </c:pt>
                      <c:pt idx="52">
                        <c:v>88.434119392112194</c:v>
                      </c:pt>
                      <c:pt idx="53">
                        <c:v>88.743738725662496</c:v>
                      </c:pt>
                      <c:pt idx="54">
                        <c:v>89.039105360214407</c:v>
                      </c:pt>
                      <c:pt idx="55">
                        <c:v>89.318910177772693</c:v>
                      </c:pt>
                      <c:pt idx="56">
                        <c:v>89.588160496451707</c:v>
                      </c:pt>
                      <c:pt idx="57">
                        <c:v>89.847808099554001</c:v>
                      </c:pt>
                      <c:pt idx="58">
                        <c:v>90.088448067185098</c:v>
                      </c:pt>
                      <c:pt idx="59">
                        <c:v>90.323218493221901</c:v>
                      </c:pt>
                      <c:pt idx="60">
                        <c:v>90.514674730377905</c:v>
                      </c:pt>
                      <c:pt idx="61">
                        <c:v>90.4460813776398</c:v>
                      </c:pt>
                      <c:pt idx="62">
                        <c:v>90.393321128475804</c:v>
                      </c:pt>
                      <c:pt idx="63">
                        <c:v>90.313467136416705</c:v>
                      </c:pt>
                      <c:pt idx="64">
                        <c:v>90.211575637776605</c:v>
                      </c:pt>
                      <c:pt idx="65">
                        <c:v>90.386618460756395</c:v>
                      </c:pt>
                      <c:pt idx="66">
                        <c:v>90.537127254274594</c:v>
                      </c:pt>
                      <c:pt idx="67">
                        <c:v>90.412487204798595</c:v>
                      </c:pt>
                      <c:pt idx="68">
                        <c:v>90.3086660969512</c:v>
                      </c:pt>
                      <c:pt idx="69">
                        <c:v>90.164830907094895</c:v>
                      </c:pt>
                      <c:pt idx="70">
                        <c:v>90.333405869796394</c:v>
                      </c:pt>
                      <c:pt idx="71">
                        <c:v>90.492340129525303</c:v>
                      </c:pt>
                      <c:pt idx="72">
                        <c:v>90.369135069145699</c:v>
                      </c:pt>
                      <c:pt idx="73">
                        <c:v>90.243864983782004</c:v>
                      </c:pt>
                      <c:pt idx="74">
                        <c:v>90.199520157212802</c:v>
                      </c:pt>
                      <c:pt idx="75">
                        <c:v>90.352245821210701</c:v>
                      </c:pt>
                      <c:pt idx="76">
                        <c:v>90.486618716619603</c:v>
                      </c:pt>
                      <c:pt idx="77">
                        <c:v>90.364829502998703</c:v>
                      </c:pt>
                      <c:pt idx="78">
                        <c:v>90.220664990868897</c:v>
                      </c:pt>
                      <c:pt idx="79">
                        <c:v>90.154818663768495</c:v>
                      </c:pt>
                      <c:pt idx="80">
                        <c:v>90.295561809331204</c:v>
                      </c:pt>
                      <c:pt idx="81">
                        <c:v>90.406670912946396</c:v>
                      </c:pt>
                      <c:pt idx="82">
                        <c:v>90.281989450503005</c:v>
                      </c:pt>
                      <c:pt idx="83">
                        <c:v>90.125405224068501</c:v>
                      </c:pt>
                      <c:pt idx="84">
                        <c:v>89.944796012680797</c:v>
                      </c:pt>
                      <c:pt idx="85">
                        <c:v>89.776133933896304</c:v>
                      </c:pt>
                      <c:pt idx="86">
                        <c:v>89.577732554729707</c:v>
                      </c:pt>
                      <c:pt idx="87">
                        <c:v>89.395627593756899</c:v>
                      </c:pt>
                      <c:pt idx="88">
                        <c:v>89.218122438290905</c:v>
                      </c:pt>
                      <c:pt idx="89">
                        <c:v>89.037937660450197</c:v>
                      </c:pt>
                      <c:pt idx="90">
                        <c:v>88.859153543558705</c:v>
                      </c:pt>
                      <c:pt idx="91">
                        <c:v>88.683883246357794</c:v>
                      </c:pt>
                      <c:pt idx="92">
                        <c:v>88.513924003193395</c:v>
                      </c:pt>
                      <c:pt idx="93">
                        <c:v>88.335297816066799</c:v>
                      </c:pt>
                      <c:pt idx="94">
                        <c:v>88.160405403051399</c:v>
                      </c:pt>
                      <c:pt idx="95">
                        <c:v>87.989300338394699</c:v>
                      </c:pt>
                      <c:pt idx="96">
                        <c:v>87.829418126883098</c:v>
                      </c:pt>
                      <c:pt idx="97">
                        <c:v>87.644974987282097</c:v>
                      </c:pt>
                      <c:pt idx="98">
                        <c:v>87.472925364463293</c:v>
                      </c:pt>
                      <c:pt idx="99">
                        <c:v>87.304294240532499</c:v>
                      </c:pt>
                      <c:pt idx="100">
                        <c:v>87.138347218821394</c:v>
                      </c:pt>
                      <c:pt idx="101">
                        <c:v>86.983478842742201</c:v>
                      </c:pt>
                      <c:pt idx="102">
                        <c:v>86.802244268180203</c:v>
                      </c:pt>
                      <c:pt idx="103">
                        <c:v>86.633530841468698</c:v>
                      </c:pt>
                      <c:pt idx="104">
                        <c:v>86.4681324946838</c:v>
                      </c:pt>
                      <c:pt idx="105">
                        <c:v>86.305323233911594</c:v>
                      </c:pt>
                      <c:pt idx="106">
                        <c:v>86.148980405298801</c:v>
                      </c:pt>
                      <c:pt idx="107">
                        <c:v>85.977351596709099</c:v>
                      </c:pt>
                      <c:pt idx="108">
                        <c:v>85.810604001455999</c:v>
                      </c:pt>
                      <c:pt idx="109">
                        <c:v>85.647766033235001</c:v>
                      </c:pt>
                      <c:pt idx="110">
                        <c:v>85.4876179146504</c:v>
                      </c:pt>
                      <c:pt idx="111">
                        <c:v>85.329750883791604</c:v>
                      </c:pt>
                      <c:pt idx="112">
                        <c:v>85.165956225121803</c:v>
                      </c:pt>
                      <c:pt idx="113">
                        <c:v>85.002166767895204</c:v>
                      </c:pt>
                      <c:pt idx="114">
                        <c:v>84.841513631272505</c:v>
                      </c:pt>
                      <c:pt idx="115">
                        <c:v>84.683371220732099</c:v>
                      </c:pt>
                      <c:pt idx="116">
                        <c:v>84.527587396884797</c:v>
                      </c:pt>
                      <c:pt idx="117">
                        <c:v>84.392654044243002</c:v>
                      </c:pt>
                      <c:pt idx="118">
                        <c:v>84.189926263977796</c:v>
                      </c:pt>
                      <c:pt idx="119">
                        <c:v>84.030533176276094</c:v>
                      </c:pt>
                      <c:pt idx="120">
                        <c:v>83.874265086873095</c:v>
                      </c:pt>
                      <c:pt idx="121">
                        <c:v>83.599218434354995</c:v>
                      </c:pt>
                      <c:pt idx="122">
                        <c:v>83.108100742917202</c:v>
                      </c:pt>
                      <c:pt idx="123">
                        <c:v>82.712330476615307</c:v>
                      </c:pt>
                      <c:pt idx="124">
                        <c:v>82.349794650982801</c:v>
                      </c:pt>
                      <c:pt idx="125">
                        <c:v>82.035913096725594</c:v>
                      </c:pt>
                      <c:pt idx="126">
                        <c:v>81.755156920330705</c:v>
                      </c:pt>
                      <c:pt idx="127">
                        <c:v>81.501636399610803</c:v>
                      </c:pt>
                      <c:pt idx="128">
                        <c:v>81.281031067481607</c:v>
                      </c:pt>
                      <c:pt idx="129">
                        <c:v>81.088996778611801</c:v>
                      </c:pt>
                      <c:pt idx="130">
                        <c:v>80.913122051747195</c:v>
                      </c:pt>
                      <c:pt idx="131">
                        <c:v>80.7557016799596</c:v>
                      </c:pt>
                      <c:pt idx="132">
                        <c:v>80.618415008070002</c:v>
                      </c:pt>
                      <c:pt idx="133">
                        <c:v>80.498876510559995</c:v>
                      </c:pt>
                      <c:pt idx="134">
                        <c:v>80.515554882151406</c:v>
                      </c:pt>
                      <c:pt idx="135">
                        <c:v>80.707075961894901</c:v>
                      </c:pt>
                      <c:pt idx="136">
                        <c:v>80.937301347241302</c:v>
                      </c:pt>
                      <c:pt idx="137">
                        <c:v>81.173253719036097</c:v>
                      </c:pt>
                      <c:pt idx="138">
                        <c:v>81.358233039934504</c:v>
                      </c:pt>
                      <c:pt idx="139">
                        <c:v>81.573192477661905</c:v>
                      </c:pt>
                      <c:pt idx="140">
                        <c:v>81.791389232469299</c:v>
                      </c:pt>
                      <c:pt idx="141">
                        <c:v>82.019540047723595</c:v>
                      </c:pt>
                      <c:pt idx="142">
                        <c:v>82.207019495380607</c:v>
                      </c:pt>
                      <c:pt idx="143">
                        <c:v>82.445490647297007</c:v>
                      </c:pt>
                      <c:pt idx="144">
                        <c:v>82.653095940829104</c:v>
                      </c:pt>
                      <c:pt idx="145">
                        <c:v>82.858889984285298</c:v>
                      </c:pt>
                      <c:pt idx="146">
                        <c:v>83.063107931382206</c:v>
                      </c:pt>
                      <c:pt idx="147">
                        <c:v>83.271332768631893</c:v>
                      </c:pt>
                      <c:pt idx="148">
                        <c:v>83.481212879090506</c:v>
                      </c:pt>
                      <c:pt idx="149">
                        <c:v>83.696870602164793</c:v>
                      </c:pt>
                      <c:pt idx="150">
                        <c:v>83.859147185080701</c:v>
                      </c:pt>
                      <c:pt idx="151">
                        <c:v>84.112343336304207</c:v>
                      </c:pt>
                      <c:pt idx="152">
                        <c:v>84.343086461963495</c:v>
                      </c:pt>
                      <c:pt idx="153">
                        <c:v>84.574141362915498</c:v>
                      </c:pt>
                      <c:pt idx="154">
                        <c:v>84.794319582764203</c:v>
                      </c:pt>
                      <c:pt idx="155">
                        <c:v>85.284049226593694</c:v>
                      </c:pt>
                      <c:pt idx="156">
                        <c:v>85.8495399942869</c:v>
                      </c:pt>
                      <c:pt idx="157">
                        <c:v>86.3995356036706</c:v>
                      </c:pt>
                      <c:pt idx="158">
                        <c:v>86.927772134841902</c:v>
                      </c:pt>
                      <c:pt idx="159">
                        <c:v>87.425248310030597</c:v>
                      </c:pt>
                      <c:pt idx="160">
                        <c:v>87.912019061822207</c:v>
                      </c:pt>
                      <c:pt idx="161">
                        <c:v>88.366735357578506</c:v>
                      </c:pt>
                      <c:pt idx="162">
                        <c:v>88.803163485263497</c:v>
                      </c:pt>
                      <c:pt idx="163">
                        <c:v>89.224420256643299</c:v>
                      </c:pt>
                      <c:pt idx="164">
                        <c:v>89.636851761269696</c:v>
                      </c:pt>
                      <c:pt idx="165">
                        <c:v>90.016656823426302</c:v>
                      </c:pt>
                      <c:pt idx="166">
                        <c:v>90.380243459395302</c:v>
                      </c:pt>
                      <c:pt idx="167">
                        <c:v>90.560069723297801</c:v>
                      </c:pt>
                      <c:pt idx="168">
                        <c:v>90.647679522666493</c:v>
                      </c:pt>
                      <c:pt idx="169">
                        <c:v>90.720552614116102</c:v>
                      </c:pt>
                      <c:pt idx="170">
                        <c:v>90.778517878620207</c:v>
                      </c:pt>
                      <c:pt idx="171">
                        <c:v>90.825578085324594</c:v>
                      </c:pt>
                      <c:pt idx="172">
                        <c:v>90.860616074061994</c:v>
                      </c:pt>
                      <c:pt idx="173">
                        <c:v>90.891935510697195</c:v>
                      </c:pt>
                      <c:pt idx="174">
                        <c:v>90.904393605600703</c:v>
                      </c:pt>
                      <c:pt idx="175">
                        <c:v>90.906369547340105</c:v>
                      </c:pt>
                      <c:pt idx="176">
                        <c:v>90.896390242338697</c:v>
                      </c:pt>
                      <c:pt idx="177">
                        <c:v>90.874252193561205</c:v>
                      </c:pt>
                      <c:pt idx="178">
                        <c:v>90.844359328360397</c:v>
                      </c:pt>
                      <c:pt idx="179">
                        <c:v>90.804074579572799</c:v>
                      </c:pt>
                      <c:pt idx="180">
                        <c:v>90.756163940987307</c:v>
                      </c:pt>
                      <c:pt idx="181">
                        <c:v>90.700404739076006</c:v>
                      </c:pt>
                      <c:pt idx="182">
                        <c:v>90.638434271472406</c:v>
                      </c:pt>
                      <c:pt idx="183">
                        <c:v>90.595269468621595</c:v>
                      </c:pt>
                      <c:pt idx="184">
                        <c:v>90.525137850796</c:v>
                      </c:pt>
                      <c:pt idx="185">
                        <c:v>90.448358801470803</c:v>
                      </c:pt>
                      <c:pt idx="186">
                        <c:v>90.361834090557707</c:v>
                      </c:pt>
                      <c:pt idx="187">
                        <c:v>90.277538366744807</c:v>
                      </c:pt>
                      <c:pt idx="188">
                        <c:v>90.431911566129301</c:v>
                      </c:pt>
                      <c:pt idx="189">
                        <c:v>90.312064496885696</c:v>
                      </c:pt>
                      <c:pt idx="190">
                        <c:v>90.404433305675695</c:v>
                      </c:pt>
                      <c:pt idx="191">
                        <c:v>90.304523539689896</c:v>
                      </c:pt>
                      <c:pt idx="192">
                        <c:v>90.333010749010199</c:v>
                      </c:pt>
                      <c:pt idx="193">
                        <c:v>90.318068410697407</c:v>
                      </c:pt>
                      <c:pt idx="194">
                        <c:v>90.3032468992904</c:v>
                      </c:pt>
                      <c:pt idx="195">
                        <c:v>90.393222163600498</c:v>
                      </c:pt>
                      <c:pt idx="196">
                        <c:v>90.321736604681305</c:v>
                      </c:pt>
                      <c:pt idx="197">
                        <c:v>90.337715147520996</c:v>
                      </c:pt>
                      <c:pt idx="198">
                        <c:v>90.347621516567301</c:v>
                      </c:pt>
                      <c:pt idx="199">
                        <c:v>90.296417565428698</c:v>
                      </c:pt>
                      <c:pt idx="200">
                        <c:v>90.377444576796506</c:v>
                      </c:pt>
                      <c:pt idx="201">
                        <c:v>90.214626957083993</c:v>
                      </c:pt>
                      <c:pt idx="202">
                        <c:v>90.040697249360903</c:v>
                      </c:pt>
                      <c:pt idx="203">
                        <c:v>89.872290369478307</c:v>
                      </c:pt>
                      <c:pt idx="204">
                        <c:v>89.697268741151902</c:v>
                      </c:pt>
                      <c:pt idx="205">
                        <c:v>89.524178242982401</c:v>
                      </c:pt>
                      <c:pt idx="206">
                        <c:v>89.352923265350796</c:v>
                      </c:pt>
                      <c:pt idx="207">
                        <c:v>89.185304903397594</c:v>
                      </c:pt>
                      <c:pt idx="208">
                        <c:v>89.028736710634405</c:v>
                      </c:pt>
                      <c:pt idx="209">
                        <c:v>88.857914441725498</c:v>
                      </c:pt>
                      <c:pt idx="210">
                        <c:v>88.688542943562297</c:v>
                      </c:pt>
                      <c:pt idx="211">
                        <c:v>88.522232950406504</c:v>
                      </c:pt>
                      <c:pt idx="212">
                        <c:v>88.3482589110899</c:v>
                      </c:pt>
                      <c:pt idx="213">
                        <c:v>88.176754274222603</c:v>
                      </c:pt>
                      <c:pt idx="214">
                        <c:v>88.009922507629895</c:v>
                      </c:pt>
                      <c:pt idx="215">
                        <c:v>87.845155618381895</c:v>
                      </c:pt>
                      <c:pt idx="216">
                        <c:v>87.668260559389907</c:v>
                      </c:pt>
                      <c:pt idx="217">
                        <c:v>87.497456652013994</c:v>
                      </c:pt>
                      <c:pt idx="218">
                        <c:v>87.326584798210206</c:v>
                      </c:pt>
                      <c:pt idx="219">
                        <c:v>87.160772336195095</c:v>
                      </c:pt>
                      <c:pt idx="220">
                        <c:v>87.001949281538501</c:v>
                      </c:pt>
                      <c:pt idx="221">
                        <c:v>86.823289945366497</c:v>
                      </c:pt>
                      <c:pt idx="222">
                        <c:v>86.653818645563504</c:v>
                      </c:pt>
                      <c:pt idx="223">
                        <c:v>86.484499043274994</c:v>
                      </c:pt>
                      <c:pt idx="224">
                        <c:v>86.321887117071597</c:v>
                      </c:pt>
                      <c:pt idx="225">
                        <c:v>86.161031690899406</c:v>
                      </c:pt>
                      <c:pt idx="226">
                        <c:v>85.989114056630598</c:v>
                      </c:pt>
                      <c:pt idx="227">
                        <c:v>85.821506503930806</c:v>
                      </c:pt>
                      <c:pt idx="228">
                        <c:v>85.654296600498498</c:v>
                      </c:pt>
                      <c:pt idx="229">
                        <c:v>85.492139217887896</c:v>
                      </c:pt>
                      <c:pt idx="230">
                        <c:v>85.332647374418798</c:v>
                      </c:pt>
                      <c:pt idx="231">
                        <c:v>85.164540855300899</c:v>
                      </c:pt>
                      <c:pt idx="232">
                        <c:v>84.999733361674302</c:v>
                      </c:pt>
                      <c:pt idx="233">
                        <c:v>84.836757692229796</c:v>
                      </c:pt>
                      <c:pt idx="234">
                        <c:v>84.672291991173296</c:v>
                      </c:pt>
                      <c:pt idx="235">
                        <c:v>84.516389845846504</c:v>
                      </c:pt>
                      <c:pt idx="236">
                        <c:v>84.353640255416707</c:v>
                      </c:pt>
                      <c:pt idx="237">
                        <c:v>84.188574957376005</c:v>
                      </c:pt>
                      <c:pt idx="238">
                        <c:v>84.030072493776601</c:v>
                      </c:pt>
                      <c:pt idx="239">
                        <c:v>83.870222278124402</c:v>
                      </c:pt>
                      <c:pt idx="240">
                        <c:v>83.713130390113307</c:v>
                      </c:pt>
                      <c:pt idx="241">
                        <c:v>83.350784152475597</c:v>
                      </c:pt>
                      <c:pt idx="242">
                        <c:v>82.865425894857097</c:v>
                      </c:pt>
                      <c:pt idx="243">
                        <c:v>82.439277730224802</c:v>
                      </c:pt>
                      <c:pt idx="244">
                        <c:v>82.056730204893199</c:v>
                      </c:pt>
                      <c:pt idx="245">
                        <c:v>81.7068297230186</c:v>
                      </c:pt>
                      <c:pt idx="246">
                        <c:v>81.384977571886495</c:v>
                      </c:pt>
                      <c:pt idx="247">
                        <c:v>81.098096750833804</c:v>
                      </c:pt>
                      <c:pt idx="248">
                        <c:v>80.826741011255194</c:v>
                      </c:pt>
                      <c:pt idx="249">
                        <c:v>80.577780723065104</c:v>
                      </c:pt>
                      <c:pt idx="250">
                        <c:v>80.352672893194693</c:v>
                      </c:pt>
                      <c:pt idx="251">
                        <c:v>80.145669388186903</c:v>
                      </c:pt>
                      <c:pt idx="252">
                        <c:v>80.058232805258996</c:v>
                      </c:pt>
                      <c:pt idx="253">
                        <c:v>80.255263721838602</c:v>
                      </c:pt>
                      <c:pt idx="254">
                        <c:v>80.448196287427095</c:v>
                      </c:pt>
                      <c:pt idx="255">
                        <c:v>80.6409156386581</c:v>
                      </c:pt>
                      <c:pt idx="256">
                        <c:v>80.836292490759803</c:v>
                      </c:pt>
                      <c:pt idx="257">
                        <c:v>81.028222812299404</c:v>
                      </c:pt>
                      <c:pt idx="258">
                        <c:v>81.216953696874896</c:v>
                      </c:pt>
                      <c:pt idx="259">
                        <c:v>81.397752056799007</c:v>
                      </c:pt>
                      <c:pt idx="260">
                        <c:v>81.585582768383603</c:v>
                      </c:pt>
                      <c:pt idx="261">
                        <c:v>81.774577773587893</c:v>
                      </c:pt>
                      <c:pt idx="262">
                        <c:v>81.960742689636803</c:v>
                      </c:pt>
                      <c:pt idx="263">
                        <c:v>82.139732553272694</c:v>
                      </c:pt>
                      <c:pt idx="264">
                        <c:v>82.325354652412997</c:v>
                      </c:pt>
                      <c:pt idx="265">
                        <c:v>82.510472204680696</c:v>
                      </c:pt>
                      <c:pt idx="266">
                        <c:v>82.697581193211505</c:v>
                      </c:pt>
                      <c:pt idx="267">
                        <c:v>82.875994248260795</c:v>
                      </c:pt>
                      <c:pt idx="268">
                        <c:v>83.058771898512603</c:v>
                      </c:pt>
                      <c:pt idx="269">
                        <c:v>83.241575414766103</c:v>
                      </c:pt>
                      <c:pt idx="270">
                        <c:v>83.422288848207202</c:v>
                      </c:pt>
                      <c:pt idx="271">
                        <c:v>83.616900772015796</c:v>
                      </c:pt>
                      <c:pt idx="272">
                        <c:v>83.812134012180394</c:v>
                      </c:pt>
                      <c:pt idx="273">
                        <c:v>84.0095849347409</c:v>
                      </c:pt>
                      <c:pt idx="274">
                        <c:v>84.207869844205007</c:v>
                      </c:pt>
                      <c:pt idx="275">
                        <c:v>84.407441427014305</c:v>
                      </c:pt>
                      <c:pt idx="276">
                        <c:v>84.743642745774096</c:v>
                      </c:pt>
                      <c:pt idx="277">
                        <c:v>85.157326179002894</c:v>
                      </c:pt>
                      <c:pt idx="278">
                        <c:v>85.573135252274696</c:v>
                      </c:pt>
                      <c:pt idx="279">
                        <c:v>85.989151952279599</c:v>
                      </c:pt>
                      <c:pt idx="280">
                        <c:v>86.4064297746487</c:v>
                      </c:pt>
                      <c:pt idx="281">
                        <c:v>86.824134767408694</c:v>
                      </c:pt>
                      <c:pt idx="282">
                        <c:v>87.243173752525195</c:v>
                      </c:pt>
                      <c:pt idx="283">
                        <c:v>87.662401027225997</c:v>
                      </c:pt>
                      <c:pt idx="284">
                        <c:v>88.0827091465504</c:v>
                      </c:pt>
                      <c:pt idx="285">
                        <c:v>88.503459534263996</c:v>
                      </c:pt>
                      <c:pt idx="286">
                        <c:v>88.924625009831004</c:v>
                      </c:pt>
                      <c:pt idx="287">
                        <c:v>89.346127361367294</c:v>
                      </c:pt>
                      <c:pt idx="288">
                        <c:v>89.692518403946593</c:v>
                      </c:pt>
                      <c:pt idx="289">
                        <c:v>89.988217590388004</c:v>
                      </c:pt>
                      <c:pt idx="290">
                        <c:v>90.273036652349106</c:v>
                      </c:pt>
                      <c:pt idx="291">
                        <c:v>90.517372462596697</c:v>
                      </c:pt>
                      <c:pt idx="292">
                        <c:v>90.5343944301774</c:v>
                      </c:pt>
                      <c:pt idx="293">
                        <c:v>90.539024619179301</c:v>
                      </c:pt>
                      <c:pt idx="294">
                        <c:v>90.535268665595893</c:v>
                      </c:pt>
                      <c:pt idx="295">
                        <c:v>90.520552764044197</c:v>
                      </c:pt>
                      <c:pt idx="296">
                        <c:v>90.497052069387905</c:v>
                      </c:pt>
                      <c:pt idx="297">
                        <c:v>90.465682111598696</c:v>
                      </c:pt>
                      <c:pt idx="298">
                        <c:v>90.423375485281994</c:v>
                      </c:pt>
                      <c:pt idx="299">
                        <c:v>90.374835994230494</c:v>
                      </c:pt>
                      <c:pt idx="300">
                        <c:v>90.319224226471107</c:v>
                      </c:pt>
                      <c:pt idx="301">
                        <c:v>90.314538188964207</c:v>
                      </c:pt>
                      <c:pt idx="302">
                        <c:v>90.409104896723306</c:v>
                      </c:pt>
                      <c:pt idx="303">
                        <c:v>90.320098422368403</c:v>
                      </c:pt>
                      <c:pt idx="304">
                        <c:v>90.436727184373396</c:v>
                      </c:pt>
                      <c:pt idx="305">
                        <c:v>90.329015062932598</c:v>
                      </c:pt>
                      <c:pt idx="306">
                        <c:v>90.350145835435995</c:v>
                      </c:pt>
                      <c:pt idx="307">
                        <c:v>90.381278883545505</c:v>
                      </c:pt>
                      <c:pt idx="308">
                        <c:v>90.268388499558796</c:v>
                      </c:pt>
                      <c:pt idx="309">
                        <c:v>90.410964377849794</c:v>
                      </c:pt>
                      <c:pt idx="310">
                        <c:v>90.301591573394802</c:v>
                      </c:pt>
                      <c:pt idx="311">
                        <c:v>90.4034565136933</c:v>
                      </c:pt>
                      <c:pt idx="312">
                        <c:v>90.280914634855804</c:v>
                      </c:pt>
                      <c:pt idx="313">
                        <c:v>90.413877586700906</c:v>
                      </c:pt>
                      <c:pt idx="314">
                        <c:v>90.289135466134596</c:v>
                      </c:pt>
                      <c:pt idx="315">
                        <c:v>90.395611131926898</c:v>
                      </c:pt>
                      <c:pt idx="316">
                        <c:v>90.244727775058806</c:v>
                      </c:pt>
                      <c:pt idx="317">
                        <c:v>90.369570257132395</c:v>
                      </c:pt>
                      <c:pt idx="318">
                        <c:v>90.317207364887594</c:v>
                      </c:pt>
                      <c:pt idx="319">
                        <c:v>90.3375929815669</c:v>
                      </c:pt>
                      <c:pt idx="320">
                        <c:v>90.320536492273604</c:v>
                      </c:pt>
                      <c:pt idx="321">
                        <c:v>90.146594986374296</c:v>
                      </c:pt>
                      <c:pt idx="322">
                        <c:v>89.9764244366296</c:v>
                      </c:pt>
                      <c:pt idx="323">
                        <c:v>89.810371662596495</c:v>
                      </c:pt>
                      <c:pt idx="324">
                        <c:v>89.637348994718295</c:v>
                      </c:pt>
                      <c:pt idx="325">
                        <c:v>89.468320234267296</c:v>
                      </c:pt>
                      <c:pt idx="326">
                        <c:v>89.301019463619596</c:v>
                      </c:pt>
                      <c:pt idx="327">
                        <c:v>89.142707152246999</c:v>
                      </c:pt>
                      <c:pt idx="328">
                        <c:v>88.969598270818807</c:v>
                      </c:pt>
                      <c:pt idx="329">
                        <c:v>88.801892863506893</c:v>
                      </c:pt>
                      <c:pt idx="330">
                        <c:v>88.636277340331702</c:v>
                      </c:pt>
                      <c:pt idx="331">
                        <c:v>88.475879496625396</c:v>
                      </c:pt>
                      <c:pt idx="332">
                        <c:v>88.302922198251096</c:v>
                      </c:pt>
                      <c:pt idx="333">
                        <c:v>88.136413380156796</c:v>
                      </c:pt>
                      <c:pt idx="334">
                        <c:v>87.972141993841603</c:v>
                      </c:pt>
                      <c:pt idx="335">
                        <c:v>87.813943560537396</c:v>
                      </c:pt>
                      <c:pt idx="336">
                        <c:v>87.640130377685907</c:v>
                      </c:pt>
                      <c:pt idx="337">
                        <c:v>87.474067971501299</c:v>
                      </c:pt>
                      <c:pt idx="338">
                        <c:v>87.310414327615703</c:v>
                      </c:pt>
                      <c:pt idx="339">
                        <c:v>87.149065139854798</c:v>
                      </c:pt>
                      <c:pt idx="340">
                        <c:v>86.992145963886102</c:v>
                      </c:pt>
                      <c:pt idx="341">
                        <c:v>86.823361944636204</c:v>
                      </c:pt>
                      <c:pt idx="342">
                        <c:v>86.659258315487406</c:v>
                      </c:pt>
                      <c:pt idx="343">
                        <c:v>86.497563359881298</c:v>
                      </c:pt>
                      <c:pt idx="344">
                        <c:v>86.338197649867794</c:v>
                      </c:pt>
                      <c:pt idx="345">
                        <c:v>86.181129583780205</c:v>
                      </c:pt>
                      <c:pt idx="346">
                        <c:v>86.019321063390095</c:v>
                      </c:pt>
                      <c:pt idx="347">
                        <c:v>85.857209427280395</c:v>
                      </c:pt>
                      <c:pt idx="348">
                        <c:v>85.697734862833599</c:v>
                      </c:pt>
                      <c:pt idx="349">
                        <c:v>85.540593355077803</c:v>
                      </c:pt>
                      <c:pt idx="350">
                        <c:v>85.385808935220496</c:v>
                      </c:pt>
                      <c:pt idx="351">
                        <c:v>85.239923863939097</c:v>
                      </c:pt>
                      <c:pt idx="352">
                        <c:v>85.070145134237606</c:v>
                      </c:pt>
                      <c:pt idx="353">
                        <c:v>84.912561734244306</c:v>
                      </c:pt>
                      <c:pt idx="354">
                        <c:v>84.757474525034098</c:v>
                      </c:pt>
                      <c:pt idx="355">
                        <c:v>84.604712066578898</c:v>
                      </c:pt>
                      <c:pt idx="356">
                        <c:v>84.454863681626506</c:v>
                      </c:pt>
                      <c:pt idx="357">
                        <c:v>84.297564557563902</c:v>
                      </c:pt>
                      <c:pt idx="358">
                        <c:v>84.142776320275601</c:v>
                      </c:pt>
                      <c:pt idx="359">
                        <c:v>83.987554898886103</c:v>
                      </c:pt>
                      <c:pt idx="360">
                        <c:v>83.837716237486006</c:v>
                      </c:pt>
                      <c:pt idx="361">
                        <c:v>83.472656466142396</c:v>
                      </c:pt>
                      <c:pt idx="362">
                        <c:v>82.983986864741894</c:v>
                      </c:pt>
                      <c:pt idx="363">
                        <c:v>82.556813002970998</c:v>
                      </c:pt>
                      <c:pt idx="364">
                        <c:v>82.160603912381006</c:v>
                      </c:pt>
                      <c:pt idx="365">
                        <c:v>81.799445402648999</c:v>
                      </c:pt>
                      <c:pt idx="366">
                        <c:v>81.455433384002205</c:v>
                      </c:pt>
                      <c:pt idx="367">
                        <c:v>81.143744160179907</c:v>
                      </c:pt>
                      <c:pt idx="368">
                        <c:v>80.846745942922396</c:v>
                      </c:pt>
                      <c:pt idx="369">
                        <c:v>80.566561080026702</c:v>
                      </c:pt>
                      <c:pt idx="370">
                        <c:v>80.308704140058694</c:v>
                      </c:pt>
                      <c:pt idx="371">
                        <c:v>80.183616590820606</c:v>
                      </c:pt>
                      <c:pt idx="372">
                        <c:v>80.353981760470106</c:v>
                      </c:pt>
                      <c:pt idx="373">
                        <c:v>80.521605556138795</c:v>
                      </c:pt>
                      <c:pt idx="374">
                        <c:v>80.690971856959095</c:v>
                      </c:pt>
                      <c:pt idx="375">
                        <c:v>80.863127528134896</c:v>
                      </c:pt>
                      <c:pt idx="376">
                        <c:v>81.035214494634801</c:v>
                      </c:pt>
                      <c:pt idx="377">
                        <c:v>81.199422261037697</c:v>
                      </c:pt>
                      <c:pt idx="378">
                        <c:v>81.366225673908204</c:v>
                      </c:pt>
                      <c:pt idx="379">
                        <c:v>81.516216773422897</c:v>
                      </c:pt>
                      <c:pt idx="380">
                        <c:v>81.729743683516801</c:v>
                      </c:pt>
                      <c:pt idx="381">
                        <c:v>81.898014712104498</c:v>
                      </c:pt>
                      <c:pt idx="382">
                        <c:v>82.056263537398394</c:v>
                      </c:pt>
                      <c:pt idx="383">
                        <c:v>82.2164751879926</c:v>
                      </c:pt>
                      <c:pt idx="384">
                        <c:v>82.376276096117095</c:v>
                      </c:pt>
                      <c:pt idx="385">
                        <c:v>82.540274347346596</c:v>
                      </c:pt>
                      <c:pt idx="386">
                        <c:v>82.703532678512701</c:v>
                      </c:pt>
                      <c:pt idx="387">
                        <c:v>82.888432599437607</c:v>
                      </c:pt>
                      <c:pt idx="388">
                        <c:v>83.049382174335307</c:v>
                      </c:pt>
                      <c:pt idx="389">
                        <c:v>83.207041782851107</c:v>
                      </c:pt>
                      <c:pt idx="390">
                        <c:v>83.3650349040755</c:v>
                      </c:pt>
                      <c:pt idx="391">
                        <c:v>83.538232288284803</c:v>
                      </c:pt>
                      <c:pt idx="392">
                        <c:v>83.736618881209395</c:v>
                      </c:pt>
                      <c:pt idx="393">
                        <c:v>83.909154670528494</c:v>
                      </c:pt>
                      <c:pt idx="394">
                        <c:v>84.082206081769996</c:v>
                      </c:pt>
                      <c:pt idx="395">
                        <c:v>84.255029797987206</c:v>
                      </c:pt>
                      <c:pt idx="396">
                        <c:v>84.428348919308604</c:v>
                      </c:pt>
                      <c:pt idx="397">
                        <c:v>84.660795237171499</c:v>
                      </c:pt>
                      <c:pt idx="398">
                        <c:v>84.886968413483203</c:v>
                      </c:pt>
                      <c:pt idx="399">
                        <c:v>85.538463712813396</c:v>
                      </c:pt>
                      <c:pt idx="400">
                        <c:v>85.774667550627399</c:v>
                      </c:pt>
                      <c:pt idx="401">
                        <c:v>86.000475286433499</c:v>
                      </c:pt>
                      <c:pt idx="402">
                        <c:v>86.224814630838196</c:v>
                      </c:pt>
                      <c:pt idx="403">
                        <c:v>86.448775359437604</c:v>
                      </c:pt>
                      <c:pt idx="404">
                        <c:v>86.672754315485406</c:v>
                      </c:pt>
                      <c:pt idx="405">
                        <c:v>86.896319536572307</c:v>
                      </c:pt>
                      <c:pt idx="406">
                        <c:v>87.119823503747895</c:v>
                      </c:pt>
                      <c:pt idx="407">
                        <c:v>87.342716499702206</c:v>
                      </c:pt>
                      <c:pt idx="408">
                        <c:v>87.565812103346801</c:v>
                      </c:pt>
                      <c:pt idx="409">
                        <c:v>87.7885465195329</c:v>
                      </c:pt>
                      <c:pt idx="410">
                        <c:v>88.011845814741406</c:v>
                      </c:pt>
                      <c:pt idx="411">
                        <c:v>88.695645949476699</c:v>
                      </c:pt>
                      <c:pt idx="412">
                        <c:v>89.229638144992194</c:v>
                      </c:pt>
                      <c:pt idx="413">
                        <c:v>89.453552739354805</c:v>
                      </c:pt>
                      <c:pt idx="414">
                        <c:v>89.670845870248698</c:v>
                      </c:pt>
                      <c:pt idx="415">
                        <c:v>90.262806568214103</c:v>
                      </c:pt>
                      <c:pt idx="416">
                        <c:v>90.351298002042796</c:v>
                      </c:pt>
                      <c:pt idx="417">
                        <c:v>90.324361103003397</c:v>
                      </c:pt>
                      <c:pt idx="418">
                        <c:v>90.379370101494999</c:v>
                      </c:pt>
                      <c:pt idx="419">
                        <c:v>90.318070145471495</c:v>
                      </c:pt>
                      <c:pt idx="420">
                        <c:v>90.4221850783875</c:v>
                      </c:pt>
                      <c:pt idx="421">
                        <c:v>90.332069738728507</c:v>
                      </c:pt>
                      <c:pt idx="422">
                        <c:v>90.385795147286899</c:v>
                      </c:pt>
                      <c:pt idx="423">
                        <c:v>90.297285722417996</c:v>
                      </c:pt>
                      <c:pt idx="424">
                        <c:v>90.358382904376995</c:v>
                      </c:pt>
                      <c:pt idx="425">
                        <c:v>90.335870640199602</c:v>
                      </c:pt>
                      <c:pt idx="426">
                        <c:v>90.314836073593398</c:v>
                      </c:pt>
                      <c:pt idx="427">
                        <c:v>90.367858505914597</c:v>
                      </c:pt>
                      <c:pt idx="428">
                        <c:v>90.339547807432794</c:v>
                      </c:pt>
                      <c:pt idx="429">
                        <c:v>90.311242796477302</c:v>
                      </c:pt>
                      <c:pt idx="430">
                        <c:v>90.402908642235801</c:v>
                      </c:pt>
                      <c:pt idx="431">
                        <c:v>90.2910176411701</c:v>
                      </c:pt>
                      <c:pt idx="432">
                        <c:v>90.405170910795903</c:v>
                      </c:pt>
                      <c:pt idx="433">
                        <c:v>90.274109963959603</c:v>
                      </c:pt>
                      <c:pt idx="434">
                        <c:v>90.383177951986596</c:v>
                      </c:pt>
                      <c:pt idx="435">
                        <c:v>90.264862377533504</c:v>
                      </c:pt>
                      <c:pt idx="436">
                        <c:v>90.379117896792195</c:v>
                      </c:pt>
                      <c:pt idx="437">
                        <c:v>90.266159918077904</c:v>
                      </c:pt>
                      <c:pt idx="438">
                        <c:v>90.373334854654601</c:v>
                      </c:pt>
                      <c:pt idx="439">
                        <c:v>90.311783366174495</c:v>
                      </c:pt>
                      <c:pt idx="440">
                        <c:v>90.345841563838704</c:v>
                      </c:pt>
                      <c:pt idx="441">
                        <c:v>90.174504726178697</c:v>
                      </c:pt>
                      <c:pt idx="442">
                        <c:v>90.007638000915193</c:v>
                      </c:pt>
                      <c:pt idx="443">
                        <c:v>89.844122182692402</c:v>
                      </c:pt>
                      <c:pt idx="444">
                        <c:v>89.6765374346393</c:v>
                      </c:pt>
                      <c:pt idx="445">
                        <c:v>89.510250276764197</c:v>
                      </c:pt>
                      <c:pt idx="446">
                        <c:v>89.362457231110795</c:v>
                      </c:pt>
                      <c:pt idx="447">
                        <c:v>89.203326556799993</c:v>
                      </c:pt>
                      <c:pt idx="448">
                        <c:v>89.040914627559204</c:v>
                      </c:pt>
                      <c:pt idx="449">
                        <c:v>88.878708488371302</c:v>
                      </c:pt>
                      <c:pt idx="450">
                        <c:v>88.718616085486303</c:v>
                      </c:pt>
                      <c:pt idx="451">
                        <c:v>88.560120446966707</c:v>
                      </c:pt>
                      <c:pt idx="452">
                        <c:v>88.399683960319706</c:v>
                      </c:pt>
                      <c:pt idx="453">
                        <c:v>88.238508684393494</c:v>
                      </c:pt>
                      <c:pt idx="454">
                        <c:v>88.079614202635099</c:v>
                      </c:pt>
                      <c:pt idx="455">
                        <c:v>87.922811315240693</c:v>
                      </c:pt>
                      <c:pt idx="456">
                        <c:v>87.764528057109899</c:v>
                      </c:pt>
                      <c:pt idx="457">
                        <c:v>87.603888426844506</c:v>
                      </c:pt>
                      <c:pt idx="458">
                        <c:v>87.445754238834695</c:v>
                      </c:pt>
                      <c:pt idx="459">
                        <c:v>87.289881832344705</c:v>
                      </c:pt>
                      <c:pt idx="460">
                        <c:v>87.136198197762397</c:v>
                      </c:pt>
                      <c:pt idx="461">
                        <c:v>86.985671222018098</c:v>
                      </c:pt>
                      <c:pt idx="462">
                        <c:v>86.825916427209805</c:v>
                      </c:pt>
                      <c:pt idx="463">
                        <c:v>86.669837158629093</c:v>
                      </c:pt>
                      <c:pt idx="464">
                        <c:v>86.516021250952704</c:v>
                      </c:pt>
                      <c:pt idx="465">
                        <c:v>86.364456023937606</c:v>
                      </c:pt>
                      <c:pt idx="466">
                        <c:v>86.215068648529694</c:v>
                      </c:pt>
                      <c:pt idx="467">
                        <c:v>86.063709812016796</c:v>
                      </c:pt>
                      <c:pt idx="468">
                        <c:v>85.909374651532403</c:v>
                      </c:pt>
                      <c:pt idx="469">
                        <c:v>85.757430849737304</c:v>
                      </c:pt>
                      <c:pt idx="470">
                        <c:v>85.608110277803604</c:v>
                      </c:pt>
                      <c:pt idx="471">
                        <c:v>85.460621834846705</c:v>
                      </c:pt>
                      <c:pt idx="472">
                        <c:v>85.315412261971602</c:v>
                      </c:pt>
                      <c:pt idx="473">
                        <c:v>85.164634021935697</c:v>
                      </c:pt>
                      <c:pt idx="474">
                        <c:v>85.0147106516999</c:v>
                      </c:pt>
                      <c:pt idx="475">
                        <c:v>84.866840107157401</c:v>
                      </c:pt>
                      <c:pt idx="476">
                        <c:v>84.721159815440302</c:v>
                      </c:pt>
                      <c:pt idx="477">
                        <c:v>84.577553791086203</c:v>
                      </c:pt>
                      <c:pt idx="478">
                        <c:v>84.436832117526805</c:v>
                      </c:pt>
                      <c:pt idx="479">
                        <c:v>84.287495900520895</c:v>
                      </c:pt>
                      <c:pt idx="480">
                        <c:v>84.141196844623906</c:v>
                      </c:pt>
                      <c:pt idx="481">
                        <c:v>83.6534420436749</c:v>
                      </c:pt>
                      <c:pt idx="482">
                        <c:v>83.204068970382593</c:v>
                      </c:pt>
                      <c:pt idx="483">
                        <c:v>82.802204136592295</c:v>
                      </c:pt>
                      <c:pt idx="484">
                        <c:v>82.4179596399632</c:v>
                      </c:pt>
                      <c:pt idx="485">
                        <c:v>82.063808208875798</c:v>
                      </c:pt>
                      <c:pt idx="486">
                        <c:v>81.729739205693704</c:v>
                      </c:pt>
                      <c:pt idx="487">
                        <c:v>81.410493250637899</c:v>
                      </c:pt>
                      <c:pt idx="488">
                        <c:v>81.115951629068903</c:v>
                      </c:pt>
                      <c:pt idx="489">
                        <c:v>80.827760575679406</c:v>
                      </c:pt>
                      <c:pt idx="490">
                        <c:v>80.678178899127602</c:v>
                      </c:pt>
                      <c:pt idx="491">
                        <c:v>80.831449457226</c:v>
                      </c:pt>
                      <c:pt idx="492">
                        <c:v>80.982738778489903</c:v>
                      </c:pt>
                      <c:pt idx="493">
                        <c:v>81.128045830258202</c:v>
                      </c:pt>
                      <c:pt idx="494">
                        <c:v>81.273262087538896</c:v>
                      </c:pt>
                      <c:pt idx="495">
                        <c:v>81.417472297138502</c:v>
                      </c:pt>
                      <c:pt idx="496">
                        <c:v>81.5627781763191</c:v>
                      </c:pt>
                      <c:pt idx="497">
                        <c:v>81.709736944821799</c:v>
                      </c:pt>
                      <c:pt idx="498">
                        <c:v>81.855626587330605</c:v>
                      </c:pt>
                      <c:pt idx="499">
                        <c:v>81.996112315123995</c:v>
                      </c:pt>
                      <c:pt idx="500">
                        <c:v>82.1349427289951</c:v>
                      </c:pt>
                      <c:pt idx="501">
                        <c:v>82.273207324016497</c:v>
                      </c:pt>
                      <c:pt idx="502">
                        <c:v>82.414218756140997</c:v>
                      </c:pt>
                      <c:pt idx="503">
                        <c:v>82.554422374848301</c:v>
                      </c:pt>
                      <c:pt idx="504">
                        <c:v>82.695886475682002</c:v>
                      </c:pt>
                      <c:pt idx="505">
                        <c:v>82.831924501712507</c:v>
                      </c:pt>
                      <c:pt idx="506">
                        <c:v>82.966847041903605</c:v>
                      </c:pt>
                      <c:pt idx="507">
                        <c:v>83.102045979564195</c:v>
                      </c:pt>
                      <c:pt idx="508">
                        <c:v>83.237843055451094</c:v>
                      </c:pt>
                      <c:pt idx="509">
                        <c:v>83.374047080018499</c:v>
                      </c:pt>
                      <c:pt idx="510">
                        <c:v>83.510748338835199</c:v>
                      </c:pt>
                      <c:pt idx="511">
                        <c:v>80.701786929341594</c:v>
                      </c:pt>
                      <c:pt idx="512">
                        <c:v>78.619782414672102</c:v>
                      </c:pt>
                      <c:pt idx="513">
                        <c:v>79.207154809806397</c:v>
                      </c:pt>
                      <c:pt idx="514">
                        <c:v>79.362784561522702</c:v>
                      </c:pt>
                      <c:pt idx="515">
                        <c:v>79.514293232270504</c:v>
                      </c:pt>
                      <c:pt idx="516">
                        <c:v>79.662283466886393</c:v>
                      </c:pt>
                      <c:pt idx="517">
                        <c:v>79.816246147703694</c:v>
                      </c:pt>
                      <c:pt idx="518">
                        <c:v>80.386369600301194</c:v>
                      </c:pt>
                      <c:pt idx="519">
                        <c:v>80.543343641891198</c:v>
                      </c:pt>
                      <c:pt idx="520">
                        <c:v>80.665773510411299</c:v>
                      </c:pt>
                      <c:pt idx="521">
                        <c:v>80.782858818725401</c:v>
                      </c:pt>
                      <c:pt idx="522">
                        <c:v>80.896424835529402</c:v>
                      </c:pt>
                      <c:pt idx="523">
                        <c:v>81.007644990489695</c:v>
                      </c:pt>
                      <c:pt idx="524">
                        <c:v>81.117706596609594</c:v>
                      </c:pt>
                      <c:pt idx="525">
                        <c:v>81.226796795835696</c:v>
                      </c:pt>
                      <c:pt idx="526">
                        <c:v>81.335378822358194</c:v>
                      </c:pt>
                      <c:pt idx="527">
                        <c:v>81.443933201412506</c:v>
                      </c:pt>
                      <c:pt idx="528">
                        <c:v>81.552179431111597</c:v>
                      </c:pt>
                      <c:pt idx="529">
                        <c:v>81.660401244561399</c:v>
                      </c:pt>
                      <c:pt idx="530">
                        <c:v>81.768826115847503</c:v>
                      </c:pt>
                      <c:pt idx="531">
                        <c:v>81.877263233667506</c:v>
                      </c:pt>
                      <c:pt idx="532">
                        <c:v>81.985820422370494</c:v>
                      </c:pt>
                      <c:pt idx="533">
                        <c:v>82.094551625876804</c:v>
                      </c:pt>
                      <c:pt idx="534">
                        <c:v>82.2034255493204</c:v>
                      </c:pt>
                      <c:pt idx="535">
                        <c:v>82.312751436347398</c:v>
                      </c:pt>
                      <c:pt idx="536">
                        <c:v>82.422315251785406</c:v>
                      </c:pt>
                      <c:pt idx="537">
                        <c:v>82.532030258568994</c:v>
                      </c:pt>
                      <c:pt idx="538">
                        <c:v>82.642156592837097</c:v>
                      </c:pt>
                      <c:pt idx="539">
                        <c:v>82.752543696876202</c:v>
                      </c:pt>
                      <c:pt idx="540">
                        <c:v>82.862945974869902</c:v>
                      </c:pt>
                      <c:pt idx="541">
                        <c:v>82.981221611525399</c:v>
                      </c:pt>
                      <c:pt idx="542">
                        <c:v>83.111474517421499</c:v>
                      </c:pt>
                      <c:pt idx="543">
                        <c:v>83.236729490106001</c:v>
                      </c:pt>
                      <c:pt idx="544">
                        <c:v>83.363892635285794</c:v>
                      </c:pt>
                      <c:pt idx="545">
                        <c:v>83.494533078919005</c:v>
                      </c:pt>
                      <c:pt idx="546">
                        <c:v>83.616869975721698</c:v>
                      </c:pt>
                      <c:pt idx="547">
                        <c:v>83.748372472848004</c:v>
                      </c:pt>
                      <c:pt idx="548">
                        <c:v>83.877131770123498</c:v>
                      </c:pt>
                      <c:pt idx="549">
                        <c:v>84.003908390410501</c:v>
                      </c:pt>
                      <c:pt idx="550">
                        <c:v>84.135547937568404</c:v>
                      </c:pt>
                      <c:pt idx="551">
                        <c:v>84.256563759859304</c:v>
                      </c:pt>
                      <c:pt idx="552">
                        <c:v>84.382792653507195</c:v>
                      </c:pt>
                      <c:pt idx="553">
                        <c:v>84.514133255766396</c:v>
                      </c:pt>
                      <c:pt idx="554">
                        <c:v>84.634451022975696</c:v>
                      </c:pt>
                      <c:pt idx="555">
                        <c:v>84.760006261191407</c:v>
                      </c:pt>
                      <c:pt idx="556">
                        <c:v>84.891985804187797</c:v>
                      </c:pt>
                      <c:pt idx="557">
                        <c:v>85.012830756974694</c:v>
                      </c:pt>
                      <c:pt idx="558">
                        <c:v>85.136931330901703</c:v>
                      </c:pt>
                      <c:pt idx="559">
                        <c:v>85.263161494878901</c:v>
                      </c:pt>
                      <c:pt idx="560">
                        <c:v>85.381567967729595</c:v>
                      </c:pt>
                      <c:pt idx="561">
                        <c:v>85.508804835838603</c:v>
                      </c:pt>
                      <c:pt idx="562">
                        <c:v>85.647528619508094</c:v>
                      </c:pt>
                      <c:pt idx="563">
                        <c:v>85.789858168909205</c:v>
                      </c:pt>
                      <c:pt idx="564">
                        <c:v>85.933478602951794</c:v>
                      </c:pt>
                      <c:pt idx="565">
                        <c:v>86.077584933362004</c:v>
                      </c:pt>
                      <c:pt idx="566">
                        <c:v>86.221297866512501</c:v>
                      </c:pt>
                      <c:pt idx="567">
                        <c:v>86.3645706471643</c:v>
                      </c:pt>
                      <c:pt idx="568">
                        <c:v>86.508058012461305</c:v>
                      </c:pt>
                      <c:pt idx="569">
                        <c:v>86.651622208276805</c:v>
                      </c:pt>
                      <c:pt idx="570">
                        <c:v>86.795044069174807</c:v>
                      </c:pt>
                      <c:pt idx="571">
                        <c:v>86.938280454854805</c:v>
                      </c:pt>
                      <c:pt idx="572">
                        <c:v>87.081930552453898</c:v>
                      </c:pt>
                      <c:pt idx="573">
                        <c:v>87.225645035528501</c:v>
                      </c:pt>
                      <c:pt idx="574">
                        <c:v>87.369587919597706</c:v>
                      </c:pt>
                      <c:pt idx="575">
                        <c:v>87.514273568915897</c:v>
                      </c:pt>
                      <c:pt idx="576">
                        <c:v>87.660966430172095</c:v>
                      </c:pt>
                      <c:pt idx="577">
                        <c:v>87.435563543829105</c:v>
                      </c:pt>
                      <c:pt idx="578">
                        <c:v>87.284504584168602</c:v>
                      </c:pt>
                      <c:pt idx="579">
                        <c:v>87.135631231460195</c:v>
                      </c:pt>
                      <c:pt idx="580">
                        <c:v>86.989482327230206</c:v>
                      </c:pt>
                      <c:pt idx="581">
                        <c:v>86.8357857087056</c:v>
                      </c:pt>
                      <c:pt idx="582">
                        <c:v>86.684842877998904</c:v>
                      </c:pt>
                      <c:pt idx="583">
                        <c:v>86.536154308447095</c:v>
                      </c:pt>
                      <c:pt idx="584">
                        <c:v>86.389731273617798</c:v>
                      </c:pt>
                      <c:pt idx="585">
                        <c:v>86.245528854073896</c:v>
                      </c:pt>
                      <c:pt idx="586">
                        <c:v>86.1047543028711</c:v>
                      </c:pt>
                      <c:pt idx="587">
                        <c:v>85.952800681057596</c:v>
                      </c:pt>
                      <c:pt idx="588">
                        <c:v>85.806749262122295</c:v>
                      </c:pt>
                      <c:pt idx="589">
                        <c:v>85.6628872880963</c:v>
                      </c:pt>
                      <c:pt idx="590">
                        <c:v>85.521220647518206</c:v>
                      </c:pt>
                      <c:pt idx="591">
                        <c:v>85.381633987555304</c:v>
                      </c:pt>
                      <c:pt idx="592">
                        <c:v>85.245611563638903</c:v>
                      </c:pt>
                      <c:pt idx="593">
                        <c:v>85.096957467855503</c:v>
                      </c:pt>
                      <c:pt idx="594">
                        <c:v>84.955043733869601</c:v>
                      </c:pt>
                      <c:pt idx="595">
                        <c:v>84.815120620361796</c:v>
                      </c:pt>
                      <c:pt idx="596">
                        <c:v>84.677218579309695</c:v>
                      </c:pt>
                      <c:pt idx="597">
                        <c:v>84.5412974277194</c:v>
                      </c:pt>
                      <c:pt idx="598">
                        <c:v>84.408663376651901</c:v>
                      </c:pt>
                      <c:pt idx="599">
                        <c:v>84.265047522465906</c:v>
                      </c:pt>
                      <c:pt idx="600">
                        <c:v>84.126758616477304</c:v>
                      </c:pt>
                      <c:pt idx="601">
                        <c:v>83.680226798129794</c:v>
                      </c:pt>
                      <c:pt idx="602">
                        <c:v>83.2271347853072</c:v>
                      </c:pt>
                      <c:pt idx="603">
                        <c:v>82.819070485182294</c:v>
                      </c:pt>
                      <c:pt idx="604">
                        <c:v>82.426739994213094</c:v>
                      </c:pt>
                      <c:pt idx="605">
                        <c:v>82.0604323160794</c:v>
                      </c:pt>
                      <c:pt idx="606">
                        <c:v>81.710581255173693</c:v>
                      </c:pt>
                      <c:pt idx="607">
                        <c:v>81.373760622961697</c:v>
                      </c:pt>
                      <c:pt idx="608">
                        <c:v>81.059957960261599</c:v>
                      </c:pt>
                      <c:pt idx="609">
                        <c:v>80.818326986918095</c:v>
                      </c:pt>
                      <c:pt idx="610">
                        <c:v>80.945922751860905</c:v>
                      </c:pt>
                      <c:pt idx="611">
                        <c:v>81.054927346280905</c:v>
                      </c:pt>
                      <c:pt idx="612">
                        <c:v>81.156617144227297</c:v>
                      </c:pt>
                      <c:pt idx="613">
                        <c:v>81.255128451326499</c:v>
                      </c:pt>
                      <c:pt idx="614">
                        <c:v>81.353204412264802</c:v>
                      </c:pt>
                      <c:pt idx="615">
                        <c:v>81.453098632658396</c:v>
                      </c:pt>
                      <c:pt idx="616">
                        <c:v>81.554178261283994</c:v>
                      </c:pt>
                      <c:pt idx="617">
                        <c:v>81.659948780360807</c:v>
                      </c:pt>
                      <c:pt idx="618">
                        <c:v>81.959572402910197</c:v>
                      </c:pt>
                      <c:pt idx="619">
                        <c:v>82.086272079390994</c:v>
                      </c:pt>
                      <c:pt idx="620">
                        <c:v>82.218563943946506</c:v>
                      </c:pt>
                      <c:pt idx="621">
                        <c:v>82.3465801379986</c:v>
                      </c:pt>
                      <c:pt idx="622">
                        <c:v>82.445484923707895</c:v>
                      </c:pt>
                      <c:pt idx="623">
                        <c:v>82.5406417787907</c:v>
                      </c:pt>
                      <c:pt idx="624">
                        <c:v>82.634561252656894</c:v>
                      </c:pt>
                      <c:pt idx="625">
                        <c:v>82.727923806226201</c:v>
                      </c:pt>
                      <c:pt idx="626">
                        <c:v>82.821784290999403</c:v>
                      </c:pt>
                      <c:pt idx="627">
                        <c:v>83.0240698383693</c:v>
                      </c:pt>
                      <c:pt idx="628">
                        <c:v>83.179266265437406</c:v>
                      </c:pt>
                      <c:pt idx="629">
                        <c:v>83.285894813089996</c:v>
                      </c:pt>
                      <c:pt idx="630">
                        <c:v>83.456629249756503</c:v>
                      </c:pt>
                      <c:pt idx="631">
                        <c:v>83.563654686472802</c:v>
                      </c:pt>
                      <c:pt idx="632">
                        <c:v>83.649555567496705</c:v>
                      </c:pt>
                      <c:pt idx="633">
                        <c:v>83.733747701975204</c:v>
                      </c:pt>
                      <c:pt idx="634">
                        <c:v>83.991877788972602</c:v>
                      </c:pt>
                      <c:pt idx="635">
                        <c:v>84.0926903786374</c:v>
                      </c:pt>
                      <c:pt idx="636">
                        <c:v>84.174096201956601</c:v>
                      </c:pt>
                      <c:pt idx="637">
                        <c:v>84.252828765760995</c:v>
                      </c:pt>
                      <c:pt idx="638">
                        <c:v>84.326459273977605</c:v>
                      </c:pt>
                      <c:pt idx="639">
                        <c:v>84.618224718930406</c:v>
                      </c:pt>
                      <c:pt idx="640">
                        <c:v>84.702355186210696</c:v>
                      </c:pt>
                      <c:pt idx="641">
                        <c:v>84.986322113447599</c:v>
                      </c:pt>
                      <c:pt idx="642">
                        <c:v>85.056063570929595</c:v>
                      </c:pt>
                      <c:pt idx="643">
                        <c:v>85.116139891309601</c:v>
                      </c:pt>
                      <c:pt idx="644">
                        <c:v>85.175113476026098</c:v>
                      </c:pt>
                      <c:pt idx="645">
                        <c:v>85.233760684320401</c:v>
                      </c:pt>
                      <c:pt idx="646">
                        <c:v>85.2932350835558</c:v>
                      </c:pt>
                      <c:pt idx="647">
                        <c:v>85.353343252035401</c:v>
                      </c:pt>
                      <c:pt idx="648">
                        <c:v>85.413784173358394</c:v>
                      </c:pt>
                      <c:pt idx="649">
                        <c:v>85.474452314799905</c:v>
                      </c:pt>
                      <c:pt idx="650">
                        <c:v>85.535740920887903</c:v>
                      </c:pt>
                      <c:pt idx="651">
                        <c:v>85.597538462854999</c:v>
                      </c:pt>
                      <c:pt idx="652">
                        <c:v>85.662515171177404</c:v>
                      </c:pt>
                      <c:pt idx="653">
                        <c:v>85.8391003666149</c:v>
                      </c:pt>
                      <c:pt idx="654">
                        <c:v>86.032840977531293</c:v>
                      </c:pt>
                      <c:pt idx="655">
                        <c:v>86.099971837511205</c:v>
                      </c:pt>
                      <c:pt idx="656">
                        <c:v>86.166734706945505</c:v>
                      </c:pt>
                      <c:pt idx="657">
                        <c:v>86.254813057004299</c:v>
                      </c:pt>
                      <c:pt idx="658">
                        <c:v>86.459598861731706</c:v>
                      </c:pt>
                      <c:pt idx="659">
                        <c:v>86.530525989888105</c:v>
                      </c:pt>
                      <c:pt idx="660">
                        <c:v>86.598335628266497</c:v>
                      </c:pt>
                      <c:pt idx="661">
                        <c:v>86.671362825223099</c:v>
                      </c:pt>
                      <c:pt idx="662">
                        <c:v>86.876514921123302</c:v>
                      </c:pt>
                      <c:pt idx="663">
                        <c:v>86.951004512450893</c:v>
                      </c:pt>
                      <c:pt idx="664">
                        <c:v>87.027097513934095</c:v>
                      </c:pt>
                      <c:pt idx="665">
                        <c:v>87.105733808119595</c:v>
                      </c:pt>
                      <c:pt idx="666">
                        <c:v>87.186140266238894</c:v>
                      </c:pt>
                      <c:pt idx="667">
                        <c:v>87.272289045925902</c:v>
                      </c:pt>
                      <c:pt idx="668">
                        <c:v>87.348356149770296</c:v>
                      </c:pt>
                      <c:pt idx="669">
                        <c:v>87.432038014267604</c:v>
                      </c:pt>
                      <c:pt idx="670">
                        <c:v>87.512612837400198</c:v>
                      </c:pt>
                      <c:pt idx="671">
                        <c:v>87.595422093144904</c:v>
                      </c:pt>
                      <c:pt idx="672">
                        <c:v>87.678820797275506</c:v>
                      </c:pt>
                      <c:pt idx="673">
                        <c:v>87.762671503530399</c:v>
                      </c:pt>
                      <c:pt idx="674">
                        <c:v>87.842427425499096</c:v>
                      </c:pt>
                      <c:pt idx="675">
                        <c:v>87.925892096981897</c:v>
                      </c:pt>
                      <c:pt idx="676">
                        <c:v>88.010038404557704</c:v>
                      </c:pt>
                      <c:pt idx="677">
                        <c:v>88.086044682609597</c:v>
                      </c:pt>
                      <c:pt idx="678">
                        <c:v>88.170863378698698</c:v>
                      </c:pt>
                      <c:pt idx="679">
                        <c:v>88.255422127275907</c:v>
                      </c:pt>
                      <c:pt idx="680">
                        <c:v>88.335766882858195</c:v>
                      </c:pt>
                      <c:pt idx="681">
                        <c:v>88.437140436652101</c:v>
                      </c:pt>
                      <c:pt idx="682">
                        <c:v>88.732078592110994</c:v>
                      </c:pt>
                      <c:pt idx="683">
                        <c:v>88.848833789522004</c:v>
                      </c:pt>
                      <c:pt idx="684">
                        <c:v>88.955999428753401</c:v>
                      </c:pt>
                      <c:pt idx="685">
                        <c:v>89.062271662556398</c:v>
                      </c:pt>
                      <c:pt idx="686">
                        <c:v>89.168882160258804</c:v>
                      </c:pt>
                      <c:pt idx="687">
                        <c:v>89.055738092546306</c:v>
                      </c:pt>
                      <c:pt idx="688">
                        <c:v>88.899306950173099</c:v>
                      </c:pt>
                      <c:pt idx="689">
                        <c:v>88.745561642118005</c:v>
                      </c:pt>
                      <c:pt idx="690">
                        <c:v>88.594489429194198</c:v>
                      </c:pt>
                      <c:pt idx="691">
                        <c:v>88.443069913502299</c:v>
                      </c:pt>
                      <c:pt idx="692">
                        <c:v>88.290337232889797</c:v>
                      </c:pt>
                      <c:pt idx="693">
                        <c:v>88.139933886224895</c:v>
                      </c:pt>
                      <c:pt idx="694">
                        <c:v>87.992055939138794</c:v>
                      </c:pt>
                      <c:pt idx="695">
                        <c:v>87.8464906677832</c:v>
                      </c:pt>
                      <c:pt idx="696">
                        <c:v>87.696325393107401</c:v>
                      </c:pt>
                      <c:pt idx="697">
                        <c:v>87.548382570131196</c:v>
                      </c:pt>
                      <c:pt idx="698">
                        <c:v>87.402866855151402</c:v>
                      </c:pt>
                      <c:pt idx="699">
                        <c:v>87.259656736241894</c:v>
                      </c:pt>
                      <c:pt idx="700">
                        <c:v>87.118647539365895</c:v>
                      </c:pt>
                      <c:pt idx="701">
                        <c:v>86.980051214449503</c:v>
                      </c:pt>
                      <c:pt idx="702">
                        <c:v>86.834275315564199</c:v>
                      </c:pt>
                      <c:pt idx="703">
                        <c:v>86.6916283309573</c:v>
                      </c:pt>
                      <c:pt idx="704">
                        <c:v>86.551134668003002</c:v>
                      </c:pt>
                      <c:pt idx="705">
                        <c:v>86.412750547464299</c:v>
                      </c:pt>
                      <c:pt idx="706">
                        <c:v>86.276380027293499</c:v>
                      </c:pt>
                      <c:pt idx="707">
                        <c:v>86.141851565356006</c:v>
                      </c:pt>
                      <c:pt idx="708">
                        <c:v>86.001479513058598</c:v>
                      </c:pt>
                      <c:pt idx="709">
                        <c:v>85.863088485268605</c:v>
                      </c:pt>
                      <c:pt idx="710">
                        <c:v>85.726749408938204</c:v>
                      </c:pt>
                      <c:pt idx="711">
                        <c:v>85.592427262534898</c:v>
                      </c:pt>
                      <c:pt idx="712">
                        <c:v>85.460054387862499</c:v>
                      </c:pt>
                      <c:pt idx="713">
                        <c:v>85.329454311586304</c:v>
                      </c:pt>
                      <c:pt idx="714">
                        <c:v>85.195320582068405</c:v>
                      </c:pt>
                      <c:pt idx="715">
                        <c:v>85.060588361481607</c:v>
                      </c:pt>
                      <c:pt idx="716">
                        <c:v>84.9277820133847</c:v>
                      </c:pt>
                      <c:pt idx="717">
                        <c:v>84.796877596866807</c:v>
                      </c:pt>
                      <c:pt idx="718">
                        <c:v>84.667807895031601</c:v>
                      </c:pt>
                      <c:pt idx="719">
                        <c:v>84.540541051230505</c:v>
                      </c:pt>
                      <c:pt idx="720">
                        <c:v>84.415727599698002</c:v>
                      </c:pt>
                      <c:pt idx="721">
                        <c:v>84.021514475774495</c:v>
                      </c:pt>
                      <c:pt idx="722">
                        <c:v>83.585341525421896</c:v>
                      </c:pt>
                      <c:pt idx="723">
                        <c:v>83.174100761910907</c:v>
                      </c:pt>
                      <c:pt idx="724">
                        <c:v>82.795810222069903</c:v>
                      </c:pt>
                      <c:pt idx="725">
                        <c:v>82.425476750808699</c:v>
                      </c:pt>
                      <c:pt idx="726">
                        <c:v>82.076531703857</c:v>
                      </c:pt>
                      <c:pt idx="727">
                        <c:v>81.740710030521399</c:v>
                      </c:pt>
                      <c:pt idx="728">
                        <c:v>81.4115078385678</c:v>
                      </c:pt>
                      <c:pt idx="729">
                        <c:v>81.397910803580004</c:v>
                      </c:pt>
                      <c:pt idx="730">
                        <c:v>81.492193679426194</c:v>
                      </c:pt>
                      <c:pt idx="731">
                        <c:v>81.570022766367998</c:v>
                      </c:pt>
                      <c:pt idx="732">
                        <c:v>81.640399722856699</c:v>
                      </c:pt>
                      <c:pt idx="733">
                        <c:v>81.707779718589293</c:v>
                      </c:pt>
                      <c:pt idx="734">
                        <c:v>81.777552663089395</c:v>
                      </c:pt>
                      <c:pt idx="735">
                        <c:v>81.847605223722795</c:v>
                      </c:pt>
                      <c:pt idx="736">
                        <c:v>81.916759649997701</c:v>
                      </c:pt>
                      <c:pt idx="737">
                        <c:v>81.985196872146304</c:v>
                      </c:pt>
                      <c:pt idx="738">
                        <c:v>82.052809482153705</c:v>
                      </c:pt>
                      <c:pt idx="739">
                        <c:v>82.119687223845105</c:v>
                      </c:pt>
                      <c:pt idx="740">
                        <c:v>82.185699097423196</c:v>
                      </c:pt>
                      <c:pt idx="741">
                        <c:v>82.250968566514601</c:v>
                      </c:pt>
                      <c:pt idx="742">
                        <c:v>82.315666171022599</c:v>
                      </c:pt>
                      <c:pt idx="743">
                        <c:v>82.379935713092607</c:v>
                      </c:pt>
                      <c:pt idx="744">
                        <c:v>82.4438053385648</c:v>
                      </c:pt>
                      <c:pt idx="745">
                        <c:v>82.507251879979606</c:v>
                      </c:pt>
                      <c:pt idx="746">
                        <c:v>82.570301018731399</c:v>
                      </c:pt>
                      <c:pt idx="747">
                        <c:v>82.633016989285395</c:v>
                      </c:pt>
                      <c:pt idx="748">
                        <c:v>82.695462497145201</c:v>
                      </c:pt>
                      <c:pt idx="749">
                        <c:v>82.757626732885797</c:v>
                      </c:pt>
                      <c:pt idx="750">
                        <c:v>82.823348412927999</c:v>
                      </c:pt>
                      <c:pt idx="751">
                        <c:v>83.048885034087604</c:v>
                      </c:pt>
                      <c:pt idx="752">
                        <c:v>83.087392513083202</c:v>
                      </c:pt>
                      <c:pt idx="753">
                        <c:v>83.134991725480702</c:v>
                      </c:pt>
                      <c:pt idx="754">
                        <c:v>83.180234754980006</c:v>
                      </c:pt>
                      <c:pt idx="755">
                        <c:v>83.2238379930413</c:v>
                      </c:pt>
                      <c:pt idx="756">
                        <c:v>83.266492376275806</c:v>
                      </c:pt>
                      <c:pt idx="757">
                        <c:v>83.308457395808205</c:v>
                      </c:pt>
                      <c:pt idx="758">
                        <c:v>83.349871028067099</c:v>
                      </c:pt>
                      <c:pt idx="759">
                        <c:v>83.390797307031306</c:v>
                      </c:pt>
                      <c:pt idx="760">
                        <c:v>83.428620162029105</c:v>
                      </c:pt>
                      <c:pt idx="761">
                        <c:v>83.460537974269499</c:v>
                      </c:pt>
                      <c:pt idx="762">
                        <c:v>83.490657526301405</c:v>
                      </c:pt>
                      <c:pt idx="763">
                        <c:v>83.519828579786704</c:v>
                      </c:pt>
                      <c:pt idx="764">
                        <c:v>83.549570053912902</c:v>
                      </c:pt>
                      <c:pt idx="765">
                        <c:v>83.580025822614601</c:v>
                      </c:pt>
                      <c:pt idx="766">
                        <c:v>83.610430079428795</c:v>
                      </c:pt>
                      <c:pt idx="767">
                        <c:v>83.641190886416894</c:v>
                      </c:pt>
                      <c:pt idx="768">
                        <c:v>83.673159512312694</c:v>
                      </c:pt>
                      <c:pt idx="769">
                        <c:v>83.709938216137303</c:v>
                      </c:pt>
                      <c:pt idx="770">
                        <c:v>83.890089155630704</c:v>
                      </c:pt>
                      <c:pt idx="771">
                        <c:v>83.942282606850995</c:v>
                      </c:pt>
                      <c:pt idx="772">
                        <c:v>83.977212355582793</c:v>
                      </c:pt>
                      <c:pt idx="773">
                        <c:v>84.010629586026397</c:v>
                      </c:pt>
                      <c:pt idx="774">
                        <c:v>84.043882756305095</c:v>
                      </c:pt>
                      <c:pt idx="775">
                        <c:v>84.077492870306898</c:v>
                      </c:pt>
                      <c:pt idx="776">
                        <c:v>84.111459515101402</c:v>
                      </c:pt>
                      <c:pt idx="777">
                        <c:v>84.145777965996899</c:v>
                      </c:pt>
                      <c:pt idx="778">
                        <c:v>84.180527422350295</c:v>
                      </c:pt>
                      <c:pt idx="779">
                        <c:v>84.215830162908006</c:v>
                      </c:pt>
                      <c:pt idx="780">
                        <c:v>84.2515863405944</c:v>
                      </c:pt>
                      <c:pt idx="781">
                        <c:v>84.287745324671604</c:v>
                      </c:pt>
                      <c:pt idx="782">
                        <c:v>84.324774314807499</c:v>
                      </c:pt>
                      <c:pt idx="783">
                        <c:v>84.362916112674696</c:v>
                      </c:pt>
                      <c:pt idx="784">
                        <c:v>84.402340566995903</c:v>
                      </c:pt>
                      <c:pt idx="785">
                        <c:v>84.449259110500407</c:v>
                      </c:pt>
                      <c:pt idx="786">
                        <c:v>84.572303933451096</c:v>
                      </c:pt>
                      <c:pt idx="787">
                        <c:v>84.633254719857504</c:v>
                      </c:pt>
                      <c:pt idx="788">
                        <c:v>84.677169405758093</c:v>
                      </c:pt>
                      <c:pt idx="789">
                        <c:v>84.719566904065005</c:v>
                      </c:pt>
                      <c:pt idx="790">
                        <c:v>84.7618109631658</c:v>
                      </c:pt>
                      <c:pt idx="791">
                        <c:v>84.804221599712704</c:v>
                      </c:pt>
                      <c:pt idx="792">
                        <c:v>84.846896365840905</c:v>
                      </c:pt>
                      <c:pt idx="793">
                        <c:v>84.892562657270702</c:v>
                      </c:pt>
                      <c:pt idx="794">
                        <c:v>84.944318549009793</c:v>
                      </c:pt>
                      <c:pt idx="795">
                        <c:v>84.992069841269895</c:v>
                      </c:pt>
                      <c:pt idx="796">
                        <c:v>85.039202423665103</c:v>
                      </c:pt>
                      <c:pt idx="797">
                        <c:v>85.093636220463395</c:v>
                      </c:pt>
                      <c:pt idx="798">
                        <c:v>85.147443191275997</c:v>
                      </c:pt>
                      <c:pt idx="799">
                        <c:v>85.196388851830406</c:v>
                      </c:pt>
                      <c:pt idx="800">
                        <c:v>85.243428856529206</c:v>
                      </c:pt>
                      <c:pt idx="801">
                        <c:v>85.293240298533306</c:v>
                      </c:pt>
                      <c:pt idx="802">
                        <c:v>85.351584245508107</c:v>
                      </c:pt>
                      <c:pt idx="803">
                        <c:v>85.414320244532306</c:v>
                      </c:pt>
                      <c:pt idx="804">
                        <c:v>85.478753225501507</c:v>
                      </c:pt>
                      <c:pt idx="805">
                        <c:v>85.544367777497797</c:v>
                      </c:pt>
                      <c:pt idx="806">
                        <c:v>85.610281222429194</c:v>
                      </c:pt>
                      <c:pt idx="807">
                        <c:v>85.676249075810901</c:v>
                      </c:pt>
                      <c:pt idx="808">
                        <c:v>85.742257946706502</c:v>
                      </c:pt>
                      <c:pt idx="809">
                        <c:v>85.808602856196103</c:v>
                      </c:pt>
                      <c:pt idx="810">
                        <c:v>85.874852431699907</c:v>
                      </c:pt>
                      <c:pt idx="811">
                        <c:v>85.940944573937699</c:v>
                      </c:pt>
                      <c:pt idx="812">
                        <c:v>86.0071080062134</c:v>
                      </c:pt>
                      <c:pt idx="813">
                        <c:v>86.073558464727995</c:v>
                      </c:pt>
                      <c:pt idx="814">
                        <c:v>86.139855862486598</c:v>
                      </c:pt>
                      <c:pt idx="815">
                        <c:v>86.205852054886506</c:v>
                      </c:pt>
                      <c:pt idx="816">
                        <c:v>86.272177478756205</c:v>
                      </c:pt>
                      <c:pt idx="817">
                        <c:v>86.338710883553603</c:v>
                      </c:pt>
                      <c:pt idx="818">
                        <c:v>86.404623998503496</c:v>
                      </c:pt>
                      <c:pt idx="819">
                        <c:v>86.470745492456501</c:v>
                      </c:pt>
                      <c:pt idx="820">
                        <c:v>86.537081975505302</c:v>
                      </c:pt>
                      <c:pt idx="821">
                        <c:v>86.604973990819701</c:v>
                      </c:pt>
                      <c:pt idx="822">
                        <c:v>86.674789200809201</c:v>
                      </c:pt>
                      <c:pt idx="823">
                        <c:v>86.518902499051904</c:v>
                      </c:pt>
                      <c:pt idx="824">
                        <c:v>86.383240238094601</c:v>
                      </c:pt>
                      <c:pt idx="825">
                        <c:v>86.249198568696201</c:v>
                      </c:pt>
                      <c:pt idx="826">
                        <c:v>86.1175910729078</c:v>
                      </c:pt>
                      <c:pt idx="827">
                        <c:v>85.978830924254495</c:v>
                      </c:pt>
                      <c:pt idx="828">
                        <c:v>85.843857214851994</c:v>
                      </c:pt>
                      <c:pt idx="829">
                        <c:v>85.711038939785496</c:v>
                      </c:pt>
                      <c:pt idx="830">
                        <c:v>85.580389411211698</c:v>
                      </c:pt>
                      <c:pt idx="831">
                        <c:v>85.4517965823255</c:v>
                      </c:pt>
                      <c:pt idx="832">
                        <c:v>85.325111544195394</c:v>
                      </c:pt>
                      <c:pt idx="833">
                        <c:v>85.195149818486897</c:v>
                      </c:pt>
                      <c:pt idx="834">
                        <c:v>85.064968373739504</c:v>
                      </c:pt>
                      <c:pt idx="835">
                        <c:v>84.936744085123294</c:v>
                      </c:pt>
                      <c:pt idx="836">
                        <c:v>84.810461972662097</c:v>
                      </c:pt>
                      <c:pt idx="837">
                        <c:v>84.686080748945798</c:v>
                      </c:pt>
                      <c:pt idx="838">
                        <c:v>84.563339979520705</c:v>
                      </c:pt>
                      <c:pt idx="839">
                        <c:v>84.448736573189095</c:v>
                      </c:pt>
                      <c:pt idx="840">
                        <c:v>84.335923251575196</c:v>
                      </c:pt>
                      <c:pt idx="841">
                        <c:v>83.869821805259406</c:v>
                      </c:pt>
                      <c:pt idx="842">
                        <c:v>83.445874235926297</c:v>
                      </c:pt>
                      <c:pt idx="843">
                        <c:v>83.045481728651595</c:v>
                      </c:pt>
                      <c:pt idx="844">
                        <c:v>82.669435928551295</c:v>
                      </c:pt>
                      <c:pt idx="845">
                        <c:v>82.298249682625993</c:v>
                      </c:pt>
                      <c:pt idx="846">
                        <c:v>81.9498243188891</c:v>
                      </c:pt>
                      <c:pt idx="847">
                        <c:v>81.602634055519701</c:v>
                      </c:pt>
                      <c:pt idx="848">
                        <c:v>81.596022928938197</c:v>
                      </c:pt>
                      <c:pt idx="849">
                        <c:v>81.659397841021104</c:v>
                      </c:pt>
                      <c:pt idx="850">
                        <c:v>81.7114854139366</c:v>
                      </c:pt>
                      <c:pt idx="851">
                        <c:v>81.758387280833503</c:v>
                      </c:pt>
                      <c:pt idx="852">
                        <c:v>81.804847417841501</c:v>
                      </c:pt>
                      <c:pt idx="853">
                        <c:v>81.853101038042695</c:v>
                      </c:pt>
                      <c:pt idx="854">
                        <c:v>81.901439917434701</c:v>
                      </c:pt>
                      <c:pt idx="855">
                        <c:v>81.949477785633306</c:v>
                      </c:pt>
                      <c:pt idx="856">
                        <c:v>81.997129986486897</c:v>
                      </c:pt>
                      <c:pt idx="857">
                        <c:v>82.0452099732112</c:v>
                      </c:pt>
                      <c:pt idx="858">
                        <c:v>82.093390476141096</c:v>
                      </c:pt>
                      <c:pt idx="859">
                        <c:v>82.141544780746599</c:v>
                      </c:pt>
                      <c:pt idx="860">
                        <c:v>82.189560785600605</c:v>
                      </c:pt>
                      <c:pt idx="861">
                        <c:v>82.237422921541594</c:v>
                      </c:pt>
                      <c:pt idx="862">
                        <c:v>82.285504271653394</c:v>
                      </c:pt>
                      <c:pt idx="863">
                        <c:v>82.333649529508904</c:v>
                      </c:pt>
                      <c:pt idx="864">
                        <c:v>82.381734288004694</c:v>
                      </c:pt>
                      <c:pt idx="865">
                        <c:v>82.429779192272093</c:v>
                      </c:pt>
                      <c:pt idx="866">
                        <c:v>82.478726131351195</c:v>
                      </c:pt>
                      <c:pt idx="867">
                        <c:v>82.533205681077405</c:v>
                      </c:pt>
                      <c:pt idx="868">
                        <c:v>82.692828931613093</c:v>
                      </c:pt>
                      <c:pt idx="869">
                        <c:v>82.749382834444106</c:v>
                      </c:pt>
                      <c:pt idx="870">
                        <c:v>82.800419805059093</c:v>
                      </c:pt>
                      <c:pt idx="871">
                        <c:v>82.897842984730303</c:v>
                      </c:pt>
                      <c:pt idx="872">
                        <c:v>83.018759804634499</c:v>
                      </c:pt>
                      <c:pt idx="873">
                        <c:v>83.060583611089697</c:v>
                      </c:pt>
                      <c:pt idx="874">
                        <c:v>83.096057894463002</c:v>
                      </c:pt>
                      <c:pt idx="875">
                        <c:v>83.129682497458106</c:v>
                      </c:pt>
                      <c:pt idx="876">
                        <c:v>83.165406679792397</c:v>
                      </c:pt>
                      <c:pt idx="877">
                        <c:v>83.233132917950201</c:v>
                      </c:pt>
                      <c:pt idx="878">
                        <c:v>83.380119370309401</c:v>
                      </c:pt>
                      <c:pt idx="879">
                        <c:v>83.419922482220002</c:v>
                      </c:pt>
                      <c:pt idx="880">
                        <c:v>83.453427341054507</c:v>
                      </c:pt>
                      <c:pt idx="881">
                        <c:v>83.489497666716304</c:v>
                      </c:pt>
                      <c:pt idx="882">
                        <c:v>83.575663223557697</c:v>
                      </c:pt>
                      <c:pt idx="883">
                        <c:v>83.621148531684696</c:v>
                      </c:pt>
                      <c:pt idx="884">
                        <c:v>83.649249079931494</c:v>
                      </c:pt>
                      <c:pt idx="885">
                        <c:v>83.689285371192796</c:v>
                      </c:pt>
                      <c:pt idx="886">
                        <c:v>83.947099197010999</c:v>
                      </c:pt>
                      <c:pt idx="887">
                        <c:v>84.176030303903801</c:v>
                      </c:pt>
                      <c:pt idx="888">
                        <c:v>84.219498088016294</c:v>
                      </c:pt>
                      <c:pt idx="889">
                        <c:v>84.249104784031303</c:v>
                      </c:pt>
                      <c:pt idx="890">
                        <c:v>84.276123479143706</c:v>
                      </c:pt>
                      <c:pt idx="891">
                        <c:v>84.302292742444607</c:v>
                      </c:pt>
                      <c:pt idx="892">
                        <c:v>84.328214984768096</c:v>
                      </c:pt>
                      <c:pt idx="893">
                        <c:v>84.354132843158695</c:v>
                      </c:pt>
                      <c:pt idx="894">
                        <c:v>84.380241960507306</c:v>
                      </c:pt>
                      <c:pt idx="895">
                        <c:v>84.406812361869697</c:v>
                      </c:pt>
                      <c:pt idx="896">
                        <c:v>84.433738772520996</c:v>
                      </c:pt>
                      <c:pt idx="897">
                        <c:v>84.460907940010301</c:v>
                      </c:pt>
                      <c:pt idx="898">
                        <c:v>84.488363467134405</c:v>
                      </c:pt>
                      <c:pt idx="899">
                        <c:v>84.516126252495297</c:v>
                      </c:pt>
                      <c:pt idx="900">
                        <c:v>84.544357188655496</c:v>
                      </c:pt>
                      <c:pt idx="901">
                        <c:v>84.572995070622895</c:v>
                      </c:pt>
                      <c:pt idx="902">
                        <c:v>84.601976795668705</c:v>
                      </c:pt>
                      <c:pt idx="903">
                        <c:v>84.631279445787001</c:v>
                      </c:pt>
                      <c:pt idx="904">
                        <c:v>84.66089331789</c:v>
                      </c:pt>
                      <c:pt idx="905">
                        <c:v>84.690939027036407</c:v>
                      </c:pt>
                      <c:pt idx="906">
                        <c:v>84.721364857941296</c:v>
                      </c:pt>
                      <c:pt idx="907">
                        <c:v>84.752118219354401</c:v>
                      </c:pt>
                      <c:pt idx="908">
                        <c:v>84.783183071171607</c:v>
                      </c:pt>
                      <c:pt idx="909">
                        <c:v>84.814544545065104</c:v>
                      </c:pt>
                      <c:pt idx="910">
                        <c:v>84.8461840095746</c:v>
                      </c:pt>
                      <c:pt idx="911">
                        <c:v>84.878213017527102</c:v>
                      </c:pt>
                      <c:pt idx="912">
                        <c:v>84.9105887202914</c:v>
                      </c:pt>
                      <c:pt idx="913">
                        <c:v>84.943263587411096</c:v>
                      </c:pt>
                      <c:pt idx="914">
                        <c:v>84.976222071053996</c:v>
                      </c:pt>
                      <c:pt idx="915">
                        <c:v>85.009449549496694</c:v>
                      </c:pt>
                      <c:pt idx="916">
                        <c:v>85.0429365932726</c:v>
                      </c:pt>
                      <c:pt idx="917">
                        <c:v>85.076665527846401</c:v>
                      </c:pt>
                      <c:pt idx="918">
                        <c:v>85.110635099859707</c:v>
                      </c:pt>
                      <c:pt idx="919">
                        <c:v>85.144961813340601</c:v>
                      </c:pt>
                      <c:pt idx="920">
                        <c:v>85.179566969306507</c:v>
                      </c:pt>
                      <c:pt idx="921">
                        <c:v>85.214705036114395</c:v>
                      </c:pt>
                      <c:pt idx="922">
                        <c:v>85.255020739250398</c:v>
                      </c:pt>
                      <c:pt idx="923">
                        <c:v>85.301049115987396</c:v>
                      </c:pt>
                      <c:pt idx="924">
                        <c:v>85.349675930661107</c:v>
                      </c:pt>
                      <c:pt idx="925">
                        <c:v>85.399396598572395</c:v>
                      </c:pt>
                      <c:pt idx="926">
                        <c:v>85.449554614987903</c:v>
                      </c:pt>
                      <c:pt idx="927">
                        <c:v>85.5010934456581</c:v>
                      </c:pt>
                      <c:pt idx="928">
                        <c:v>85.552682756353093</c:v>
                      </c:pt>
                      <c:pt idx="929">
                        <c:v>85.6059122010263</c:v>
                      </c:pt>
                      <c:pt idx="930">
                        <c:v>85.677786731789595</c:v>
                      </c:pt>
                      <c:pt idx="931">
                        <c:v>85.8332464578247</c:v>
                      </c:pt>
                      <c:pt idx="932">
                        <c:v>85.893219826410899</c:v>
                      </c:pt>
                      <c:pt idx="933">
                        <c:v>85.947509380901295</c:v>
                      </c:pt>
                      <c:pt idx="934">
                        <c:v>86.000746878991393</c:v>
                      </c:pt>
                      <c:pt idx="935">
                        <c:v>86.054017763303605</c:v>
                      </c:pt>
                      <c:pt idx="936">
                        <c:v>86.106586598604693</c:v>
                      </c:pt>
                      <c:pt idx="937">
                        <c:v>86.159128958458794</c:v>
                      </c:pt>
                      <c:pt idx="938">
                        <c:v>86.211817855817003</c:v>
                      </c:pt>
                      <c:pt idx="939">
                        <c:v>86.265012736356098</c:v>
                      </c:pt>
                      <c:pt idx="940">
                        <c:v>86.319377663581093</c:v>
                      </c:pt>
                      <c:pt idx="941">
                        <c:v>86.374716653391303</c:v>
                      </c:pt>
                      <c:pt idx="942">
                        <c:v>86.430673824714503</c:v>
                      </c:pt>
                      <c:pt idx="943">
                        <c:v>86.332322285463604</c:v>
                      </c:pt>
                      <c:pt idx="944">
                        <c:v>86.206166281782401</c:v>
                      </c:pt>
                      <c:pt idx="945">
                        <c:v>86.078295605091199</c:v>
                      </c:pt>
                      <c:pt idx="946">
                        <c:v>85.948688687479802</c:v>
                      </c:pt>
                      <c:pt idx="947">
                        <c:v>85.8213220605966</c:v>
                      </c:pt>
                      <c:pt idx="948">
                        <c:v>85.696034515394899</c:v>
                      </c:pt>
                      <c:pt idx="949">
                        <c:v>85.572738895628007</c:v>
                      </c:pt>
                      <c:pt idx="950">
                        <c:v>85.451389345364007</c:v>
                      </c:pt>
                      <c:pt idx="951">
                        <c:v>85.331855364742495</c:v>
                      </c:pt>
                      <c:pt idx="952">
                        <c:v>85.209918322358803</c:v>
                      </c:pt>
                      <c:pt idx="953">
                        <c:v>85.087376300173602</c:v>
                      </c:pt>
                      <c:pt idx="954">
                        <c:v>84.966774319937898</c:v>
                      </c:pt>
                      <c:pt idx="955">
                        <c:v>84.848048280947097</c:v>
                      </c:pt>
                      <c:pt idx="956">
                        <c:v>84.733472270120302</c:v>
                      </c:pt>
                      <c:pt idx="957">
                        <c:v>84.628101306153596</c:v>
                      </c:pt>
                      <c:pt idx="958">
                        <c:v>84.515870970993305</c:v>
                      </c:pt>
                      <c:pt idx="959">
                        <c:v>84.401885060823304</c:v>
                      </c:pt>
                      <c:pt idx="960">
                        <c:v>84.284789054626899</c:v>
                      </c:pt>
                      <c:pt idx="961">
                        <c:v>84.025119739724303</c:v>
                      </c:pt>
                      <c:pt idx="962">
                        <c:v>83.588904214846195</c:v>
                      </c:pt>
                      <c:pt idx="963">
                        <c:v>83.179949452926095</c:v>
                      </c:pt>
                      <c:pt idx="964">
                        <c:v>82.799457533908097</c:v>
                      </c:pt>
                      <c:pt idx="965">
                        <c:v>82.423258650624902</c:v>
                      </c:pt>
                      <c:pt idx="966">
                        <c:v>82.064282517509497</c:v>
                      </c:pt>
                      <c:pt idx="967">
                        <c:v>81.770350308453899</c:v>
                      </c:pt>
                      <c:pt idx="968">
                        <c:v>81.8401999241742</c:v>
                      </c:pt>
                      <c:pt idx="969">
                        <c:v>81.890898076163097</c:v>
                      </c:pt>
                      <c:pt idx="970">
                        <c:v>81.933148079607093</c:v>
                      </c:pt>
                      <c:pt idx="971">
                        <c:v>81.971108603045806</c:v>
                      </c:pt>
                      <c:pt idx="972">
                        <c:v>82.009035638266596</c:v>
                      </c:pt>
                      <c:pt idx="973">
                        <c:v>82.047156651796996</c:v>
                      </c:pt>
                      <c:pt idx="974">
                        <c:v>82.085397648531099</c:v>
                      </c:pt>
                      <c:pt idx="975">
                        <c:v>82.123900658073097</c:v>
                      </c:pt>
                      <c:pt idx="976">
                        <c:v>82.1634424849033</c:v>
                      </c:pt>
                      <c:pt idx="977">
                        <c:v>82.207471945593696</c:v>
                      </c:pt>
                      <c:pt idx="978">
                        <c:v>82.272629611460999</c:v>
                      </c:pt>
                      <c:pt idx="979">
                        <c:v>82.432485110820195</c:v>
                      </c:pt>
                      <c:pt idx="980">
                        <c:v>82.522789106235805</c:v>
                      </c:pt>
                      <c:pt idx="981">
                        <c:v>82.571789446970897</c:v>
                      </c:pt>
                      <c:pt idx="982">
                        <c:v>82.611253297833898</c:v>
                      </c:pt>
                      <c:pt idx="983">
                        <c:v>82.647439207175296</c:v>
                      </c:pt>
                      <c:pt idx="984">
                        <c:v>82.6822468780462</c:v>
                      </c:pt>
                      <c:pt idx="985">
                        <c:v>82.716311961838699</c:v>
                      </c:pt>
                      <c:pt idx="986">
                        <c:v>82.749808986707095</c:v>
                      </c:pt>
                      <c:pt idx="987">
                        <c:v>82.783105511114897</c:v>
                      </c:pt>
                      <c:pt idx="988">
                        <c:v>82.816510250710806</c:v>
                      </c:pt>
                      <c:pt idx="989">
                        <c:v>82.850796621829005</c:v>
                      </c:pt>
                      <c:pt idx="990">
                        <c:v>82.891838762916706</c:v>
                      </c:pt>
                      <c:pt idx="991">
                        <c:v>83.002629591730496</c:v>
                      </c:pt>
                      <c:pt idx="992">
                        <c:v>83.061255109233798</c:v>
                      </c:pt>
                      <c:pt idx="993">
                        <c:v>83.121963913048305</c:v>
                      </c:pt>
                      <c:pt idx="994">
                        <c:v>83.207658229211404</c:v>
                      </c:pt>
                      <c:pt idx="995">
                        <c:v>83.235702747774496</c:v>
                      </c:pt>
                      <c:pt idx="996">
                        <c:v>83.260124940696997</c:v>
                      </c:pt>
                      <c:pt idx="997">
                        <c:v>83.283455661666395</c:v>
                      </c:pt>
                      <c:pt idx="998">
                        <c:v>83.306317341821796</c:v>
                      </c:pt>
                      <c:pt idx="999">
                        <c:v>83.3290348658699</c:v>
                      </c:pt>
                      <c:pt idx="1000">
                        <c:v>83.351956130263304</c:v>
                      </c:pt>
                      <c:pt idx="1001">
                        <c:v>83.3756765193299</c:v>
                      </c:pt>
                      <c:pt idx="1002">
                        <c:v>83.401458239062805</c:v>
                      </c:pt>
                      <c:pt idx="1003">
                        <c:v>83.4323701650369</c:v>
                      </c:pt>
                      <c:pt idx="1004">
                        <c:v>83.471257404587803</c:v>
                      </c:pt>
                      <c:pt idx="1005">
                        <c:v>83.509572083925093</c:v>
                      </c:pt>
                      <c:pt idx="1006">
                        <c:v>83.536029480159499</c:v>
                      </c:pt>
                      <c:pt idx="1007">
                        <c:v>83.556664399883104</c:v>
                      </c:pt>
                      <c:pt idx="1008">
                        <c:v>83.575363875427598</c:v>
                      </c:pt>
                      <c:pt idx="1009">
                        <c:v>83.5939410867135</c:v>
                      </c:pt>
                      <c:pt idx="1010">
                        <c:v>83.614015746293902</c:v>
                      </c:pt>
                      <c:pt idx="1011">
                        <c:v>83.6390284564674</c:v>
                      </c:pt>
                      <c:pt idx="1012">
                        <c:v>83.6728554166625</c:v>
                      </c:pt>
                      <c:pt idx="1013">
                        <c:v>83.702940054869003</c:v>
                      </c:pt>
                      <c:pt idx="1014">
                        <c:v>83.726812044674205</c:v>
                      </c:pt>
                      <c:pt idx="1015">
                        <c:v>83.749851816358301</c:v>
                      </c:pt>
                      <c:pt idx="1016">
                        <c:v>83.782063178284702</c:v>
                      </c:pt>
                      <c:pt idx="1017">
                        <c:v>83.877947903169499</c:v>
                      </c:pt>
                      <c:pt idx="1018">
                        <c:v>83.912953383551397</c:v>
                      </c:pt>
                      <c:pt idx="1019">
                        <c:v>83.937457062219906</c:v>
                      </c:pt>
                      <c:pt idx="1020">
                        <c:v>83.960584441445405</c:v>
                      </c:pt>
                      <c:pt idx="1021">
                        <c:v>83.983349148303006</c:v>
                      </c:pt>
                      <c:pt idx="1022">
                        <c:v>84.006040376875603</c:v>
                      </c:pt>
                      <c:pt idx="1023">
                        <c:v>84.028759277529502</c:v>
                      </c:pt>
                      <c:pt idx="1024">
                        <c:v>84.051534575734095</c:v>
                      </c:pt>
                      <c:pt idx="1025">
                        <c:v>84.074368563293106</c:v>
                      </c:pt>
                      <c:pt idx="1026">
                        <c:v>84.097377312965605</c:v>
                      </c:pt>
                      <c:pt idx="1027">
                        <c:v>84.120567361233299</c:v>
                      </c:pt>
                      <c:pt idx="1028">
                        <c:v>84.143909692163007</c:v>
                      </c:pt>
                      <c:pt idx="1029">
                        <c:v>84.1674065880878</c:v>
                      </c:pt>
                      <c:pt idx="1030">
                        <c:v>84.1910534216088</c:v>
                      </c:pt>
                      <c:pt idx="1031">
                        <c:v>84.214863290331493</c:v>
                      </c:pt>
                      <c:pt idx="1032">
                        <c:v>84.238838079133302</c:v>
                      </c:pt>
                      <c:pt idx="1033">
                        <c:v>84.263105638418594</c:v>
                      </c:pt>
                      <c:pt idx="1034">
                        <c:v>84.2876373504741</c:v>
                      </c:pt>
                      <c:pt idx="1035">
                        <c:v>84.312415295466593</c:v>
                      </c:pt>
                      <c:pt idx="1036">
                        <c:v>84.337441291008702</c:v>
                      </c:pt>
                      <c:pt idx="1037">
                        <c:v>84.362723993064805</c:v>
                      </c:pt>
                      <c:pt idx="1038">
                        <c:v>84.388259740440006</c:v>
                      </c:pt>
                      <c:pt idx="1039">
                        <c:v>84.414060202103201</c:v>
                      </c:pt>
                      <c:pt idx="1040">
                        <c:v>84.440102268115098</c:v>
                      </c:pt>
                      <c:pt idx="1041">
                        <c:v>84.466515709349693</c:v>
                      </c:pt>
                      <c:pt idx="1042">
                        <c:v>84.496892364340596</c:v>
                      </c:pt>
                      <c:pt idx="1043">
                        <c:v>84.533128308692099</c:v>
                      </c:pt>
                      <c:pt idx="1044">
                        <c:v>84.572517124319404</c:v>
                      </c:pt>
                      <c:pt idx="1045">
                        <c:v>84.613540855105001</c:v>
                      </c:pt>
                      <c:pt idx="1046">
                        <c:v>84.655591835923701</c:v>
                      </c:pt>
                      <c:pt idx="1047">
                        <c:v>84.698149375803993</c:v>
                      </c:pt>
                      <c:pt idx="1048">
                        <c:v>84.740921777593798</c:v>
                      </c:pt>
                      <c:pt idx="1049">
                        <c:v>84.783770766844398</c:v>
                      </c:pt>
                      <c:pt idx="1050">
                        <c:v>84.826922845868694</c:v>
                      </c:pt>
                      <c:pt idx="1051">
                        <c:v>84.870183026394699</c:v>
                      </c:pt>
                      <c:pt idx="1052">
                        <c:v>84.913442162076095</c:v>
                      </c:pt>
                      <c:pt idx="1053">
                        <c:v>84.956643073748694</c:v>
                      </c:pt>
                      <c:pt idx="1054">
                        <c:v>84.999786713204003</c:v>
                      </c:pt>
                      <c:pt idx="1055">
                        <c:v>85.043165496002302</c:v>
                      </c:pt>
                      <c:pt idx="1056">
                        <c:v>85.086722475401501</c:v>
                      </c:pt>
                      <c:pt idx="1057">
                        <c:v>85.130309089178994</c:v>
                      </c:pt>
                      <c:pt idx="1058">
                        <c:v>85.173865159059503</c:v>
                      </c:pt>
                      <c:pt idx="1059">
                        <c:v>85.217393421816396</c:v>
                      </c:pt>
                      <c:pt idx="1060">
                        <c:v>85.261003570169095</c:v>
                      </c:pt>
                      <c:pt idx="1061">
                        <c:v>85.304939896400001</c:v>
                      </c:pt>
                      <c:pt idx="1062">
                        <c:v>85.348851132350106</c:v>
                      </c:pt>
                      <c:pt idx="1063">
                        <c:v>85.392881679618</c:v>
                      </c:pt>
                      <c:pt idx="1064">
                        <c:v>85.437110785123295</c:v>
                      </c:pt>
                      <c:pt idx="1065">
                        <c:v>85.324865076423904</c:v>
                      </c:pt>
                      <c:pt idx="1066">
                        <c:v>85.209727970115793</c:v>
                      </c:pt>
                      <c:pt idx="1067">
                        <c:v>85.093773280699097</c:v>
                      </c:pt>
                      <c:pt idx="1068">
                        <c:v>84.979562975763201</c:v>
                      </c:pt>
                      <c:pt idx="1069">
                        <c:v>84.866967794827701</c:v>
                      </c:pt>
                      <c:pt idx="1070">
                        <c:v>84.7561035809359</c:v>
                      </c:pt>
                      <c:pt idx="1071">
                        <c:v>84.646965071131802</c:v>
                      </c:pt>
                      <c:pt idx="1072">
                        <c:v>84.539993431552901</c:v>
                      </c:pt>
                      <c:pt idx="1073">
                        <c:v>84.440063472691506</c:v>
                      </c:pt>
                      <c:pt idx="1074">
                        <c:v>84.351016556618205</c:v>
                      </c:pt>
                      <c:pt idx="1075">
                        <c:v>84.244766546069698</c:v>
                      </c:pt>
                      <c:pt idx="1076">
                        <c:v>84.137525197308506</c:v>
                      </c:pt>
                      <c:pt idx="1077">
                        <c:v>84.030965849075599</c:v>
                      </c:pt>
                      <c:pt idx="1078">
                        <c:v>83.9256485359561</c:v>
                      </c:pt>
                      <c:pt idx="1079">
                        <c:v>83.821818744511205</c:v>
                      </c:pt>
                      <c:pt idx="1080">
                        <c:v>83.718997932830206</c:v>
                      </c:pt>
                      <c:pt idx="1081">
                        <c:v>83.412187317082996</c:v>
                      </c:pt>
                      <c:pt idx="1082">
                        <c:v>82.967884047005597</c:v>
                      </c:pt>
                      <c:pt idx="1083">
                        <c:v>82.561625511245296</c:v>
                      </c:pt>
                      <c:pt idx="1084">
                        <c:v>82.168033657511899</c:v>
                      </c:pt>
                      <c:pt idx="1085">
                        <c:v>81.790656494205194</c:v>
                      </c:pt>
                      <c:pt idx="1086">
                        <c:v>81.551751748963198</c:v>
                      </c:pt>
                      <c:pt idx="1087">
                        <c:v>81.605938804278495</c:v>
                      </c:pt>
                      <c:pt idx="1088">
                        <c:v>81.650632200918906</c:v>
                      </c:pt>
                      <c:pt idx="1089">
                        <c:v>81.686112752912706</c:v>
                      </c:pt>
                      <c:pt idx="1090">
                        <c:v>81.717250662051896</c:v>
                      </c:pt>
                      <c:pt idx="1091">
                        <c:v>81.747267082445006</c:v>
                      </c:pt>
                      <c:pt idx="1092">
                        <c:v>81.777379576941101</c:v>
                      </c:pt>
                      <c:pt idx="1093">
                        <c:v>81.808030979328606</c:v>
                      </c:pt>
                      <c:pt idx="1094">
                        <c:v>81.8393527947362</c:v>
                      </c:pt>
                      <c:pt idx="1095">
                        <c:v>81.871454638485602</c:v>
                      </c:pt>
                      <c:pt idx="1096">
                        <c:v>81.904278738664402</c:v>
                      </c:pt>
                      <c:pt idx="1097">
                        <c:v>81.938148887793204</c:v>
                      </c:pt>
                      <c:pt idx="1098">
                        <c:v>81.973470587426704</c:v>
                      </c:pt>
                      <c:pt idx="1099">
                        <c:v>82.010020598947193</c:v>
                      </c:pt>
                      <c:pt idx="1100">
                        <c:v>82.047680995675904</c:v>
                      </c:pt>
                      <c:pt idx="1101">
                        <c:v>82.085788593035304</c:v>
                      </c:pt>
                      <c:pt idx="1102">
                        <c:v>82.123390677571095</c:v>
                      </c:pt>
                      <c:pt idx="1103">
                        <c:v>82.160111176708497</c:v>
                      </c:pt>
                      <c:pt idx="1104">
                        <c:v>82.195931384279007</c:v>
                      </c:pt>
                      <c:pt idx="1105">
                        <c:v>82.230707570102794</c:v>
                      </c:pt>
                      <c:pt idx="1106">
                        <c:v>82.265285795519006</c:v>
                      </c:pt>
                      <c:pt idx="1107">
                        <c:v>82.300658277031303</c:v>
                      </c:pt>
                      <c:pt idx="1108">
                        <c:v>82.337970453283106</c:v>
                      </c:pt>
                      <c:pt idx="1109">
                        <c:v>82.378925692931205</c:v>
                      </c:pt>
                      <c:pt idx="1110">
                        <c:v>82.423458610704699</c:v>
                      </c:pt>
                      <c:pt idx="1111">
                        <c:v>82.468301405987802</c:v>
                      </c:pt>
                      <c:pt idx="1112">
                        <c:v>82.428251626948693</c:v>
                      </c:pt>
                      <c:pt idx="1113">
                        <c:v>82.383597418281994</c:v>
                      </c:pt>
                      <c:pt idx="1114">
                        <c:v>82.412565598537</c:v>
                      </c:pt>
                      <c:pt idx="1115">
                        <c:v>82.444685758023198</c:v>
                      </c:pt>
                      <c:pt idx="1116">
                        <c:v>82.475147619487799</c:v>
                      </c:pt>
                      <c:pt idx="1117">
                        <c:v>82.502554622868999</c:v>
                      </c:pt>
                      <c:pt idx="1118">
                        <c:v>82.527599289866203</c:v>
                      </c:pt>
                      <c:pt idx="1119">
                        <c:v>82.551704870685796</c:v>
                      </c:pt>
                      <c:pt idx="1120">
                        <c:v>82.576418699717706</c:v>
                      </c:pt>
                      <c:pt idx="1121">
                        <c:v>82.603414587488004</c:v>
                      </c:pt>
                      <c:pt idx="1122">
                        <c:v>82.633675099064106</c:v>
                      </c:pt>
                      <c:pt idx="1123">
                        <c:v>82.665465328703704</c:v>
                      </c:pt>
                      <c:pt idx="1124">
                        <c:v>82.694375823918094</c:v>
                      </c:pt>
                      <c:pt idx="1125">
                        <c:v>82.718950983533702</c:v>
                      </c:pt>
                      <c:pt idx="1126">
                        <c:v>82.738555696478599</c:v>
                      </c:pt>
                      <c:pt idx="1127">
                        <c:v>82.754766227075606</c:v>
                      </c:pt>
                      <c:pt idx="1128">
                        <c:v>82.769011211474293</c:v>
                      </c:pt>
                      <c:pt idx="1129">
                        <c:v>82.781936642528194</c:v>
                      </c:pt>
                      <c:pt idx="1130">
                        <c:v>82.794136285963603</c:v>
                      </c:pt>
                      <c:pt idx="1131">
                        <c:v>82.806153565971002</c:v>
                      </c:pt>
                      <c:pt idx="1132">
                        <c:v>82.818190338339093</c:v>
                      </c:pt>
                      <c:pt idx="1133">
                        <c:v>82.830175961134998</c:v>
                      </c:pt>
                      <c:pt idx="1134">
                        <c:v>82.842077192846602</c:v>
                      </c:pt>
                      <c:pt idx="1135">
                        <c:v>82.853968641690898</c:v>
                      </c:pt>
                      <c:pt idx="1136">
                        <c:v>82.865993873475503</c:v>
                      </c:pt>
                      <c:pt idx="1137">
                        <c:v>82.878165791345495</c:v>
                      </c:pt>
                      <c:pt idx="1138">
                        <c:v>82.890499483705398</c:v>
                      </c:pt>
                      <c:pt idx="1139">
                        <c:v>82.903017901454803</c:v>
                      </c:pt>
                      <c:pt idx="1140">
                        <c:v>82.915727205466297</c:v>
                      </c:pt>
                      <c:pt idx="1141">
                        <c:v>82.928650856846502</c:v>
                      </c:pt>
                      <c:pt idx="1142">
                        <c:v>82.941832111975998</c:v>
                      </c:pt>
                      <c:pt idx="1143">
                        <c:v>82.955325533475204</c:v>
                      </c:pt>
                      <c:pt idx="1144">
                        <c:v>82.969105082223805</c:v>
                      </c:pt>
                      <c:pt idx="1145">
                        <c:v>82.983182730388705</c:v>
                      </c:pt>
                      <c:pt idx="1146">
                        <c:v>82.997538953696207</c:v>
                      </c:pt>
                      <c:pt idx="1147">
                        <c:v>83.012191069916398</c:v>
                      </c:pt>
                      <c:pt idx="1148">
                        <c:v>83.027120694005106</c:v>
                      </c:pt>
                      <c:pt idx="1149">
                        <c:v>83.042327978321396</c:v>
                      </c:pt>
                      <c:pt idx="1150">
                        <c:v>83.057853740097897</c:v>
                      </c:pt>
                      <c:pt idx="1151">
                        <c:v>83.073747843236404</c:v>
                      </c:pt>
                      <c:pt idx="1152">
                        <c:v>83.089978141364597</c:v>
                      </c:pt>
                      <c:pt idx="1153">
                        <c:v>83.106529467159305</c:v>
                      </c:pt>
                      <c:pt idx="1154">
                        <c:v>83.123402217381994</c:v>
                      </c:pt>
                      <c:pt idx="1155">
                        <c:v>83.140567065568405</c:v>
                      </c:pt>
                      <c:pt idx="1156">
                        <c:v>83.158038416686693</c:v>
                      </c:pt>
                      <c:pt idx="1157">
                        <c:v>83.175798521474704</c:v>
                      </c:pt>
                      <c:pt idx="1158">
                        <c:v>83.1938402646702</c:v>
                      </c:pt>
                      <c:pt idx="1159">
                        <c:v>83.212168711311506</c:v>
                      </c:pt>
                      <c:pt idx="1160">
                        <c:v>83.230764889809393</c:v>
                      </c:pt>
                      <c:pt idx="1161">
                        <c:v>83.249644111506399</c:v>
                      </c:pt>
                      <c:pt idx="1162">
                        <c:v>83.270350357620899</c:v>
                      </c:pt>
                      <c:pt idx="1163">
                        <c:v>83.294813786261798</c:v>
                      </c:pt>
                      <c:pt idx="1164">
                        <c:v>83.322155120976305</c:v>
                      </c:pt>
                      <c:pt idx="1165">
                        <c:v>83.351237582068293</c:v>
                      </c:pt>
                      <c:pt idx="1166">
                        <c:v>83.381332432032195</c:v>
                      </c:pt>
                      <c:pt idx="1167">
                        <c:v>83.412059389439804</c:v>
                      </c:pt>
                      <c:pt idx="1168">
                        <c:v>83.443324783780298</c:v>
                      </c:pt>
                      <c:pt idx="1169">
                        <c:v>83.474871478883202</c:v>
                      </c:pt>
                      <c:pt idx="1170">
                        <c:v>83.506551334835606</c:v>
                      </c:pt>
                      <c:pt idx="1171">
                        <c:v>83.538288931283105</c:v>
                      </c:pt>
                      <c:pt idx="1172">
                        <c:v>83.570051301189395</c:v>
                      </c:pt>
                      <c:pt idx="1173">
                        <c:v>83.601949030749793</c:v>
                      </c:pt>
                      <c:pt idx="1174">
                        <c:v>83.633943703965997</c:v>
                      </c:pt>
                      <c:pt idx="1175">
                        <c:v>83.665978034902395</c:v>
                      </c:pt>
                      <c:pt idx="1176">
                        <c:v>83.697954762078695</c:v>
                      </c:pt>
                      <c:pt idx="1177">
                        <c:v>83.729787593420397</c:v>
                      </c:pt>
                      <c:pt idx="1178">
                        <c:v>83.7615036952498</c:v>
                      </c:pt>
                      <c:pt idx="1179">
                        <c:v>83.793364994199294</c:v>
                      </c:pt>
                      <c:pt idx="1180">
                        <c:v>83.825342584740895</c:v>
                      </c:pt>
                      <c:pt idx="1181">
                        <c:v>83.857552793108795</c:v>
                      </c:pt>
                      <c:pt idx="1182">
                        <c:v>83.889810825323195</c:v>
                      </c:pt>
                      <c:pt idx="1183">
                        <c:v>83.922435843658903</c:v>
                      </c:pt>
                      <c:pt idx="1184">
                        <c:v>83.955495253254298</c:v>
                      </c:pt>
                      <c:pt idx="1185">
                        <c:v>83.989203288394094</c:v>
                      </c:pt>
                      <c:pt idx="1186">
                        <c:v>84.023602060643896</c:v>
                      </c:pt>
                      <c:pt idx="1187">
                        <c:v>83.961761159994197</c:v>
                      </c:pt>
                      <c:pt idx="1188">
                        <c:v>83.862788050735901</c:v>
                      </c:pt>
                      <c:pt idx="1189">
                        <c:v>83.764908435363907</c:v>
                      </c:pt>
                      <c:pt idx="1190">
                        <c:v>83.6674149786393</c:v>
                      </c:pt>
                      <c:pt idx="1191">
                        <c:v>83.571221496003602</c:v>
                      </c:pt>
                      <c:pt idx="1192">
                        <c:v>83.470140271314506</c:v>
                      </c:pt>
                      <c:pt idx="1193">
                        <c:v>83.371041136187799</c:v>
                      </c:pt>
                      <c:pt idx="1194">
                        <c:v>83.2730587367505</c:v>
                      </c:pt>
                      <c:pt idx="1195">
                        <c:v>83.176287801998299</c:v>
                      </c:pt>
                      <c:pt idx="1196">
                        <c:v>83.080665562110795</c:v>
                      </c:pt>
                      <c:pt idx="1197">
                        <c:v>82.986120513646796</c:v>
                      </c:pt>
                      <c:pt idx="1198">
                        <c:v>82.892638698131293</c:v>
                      </c:pt>
                      <c:pt idx="1199">
                        <c:v>82.800246012619397</c:v>
                      </c:pt>
                      <c:pt idx="1200">
                        <c:v>82.707887625834402</c:v>
                      </c:pt>
                      <c:pt idx="1201">
                        <c:v>82.421161842247002</c:v>
                      </c:pt>
                      <c:pt idx="1202">
                        <c:v>81.968762279691703</c:v>
                      </c:pt>
                      <c:pt idx="1203">
                        <c:v>81.5420847029431</c:v>
                      </c:pt>
                      <c:pt idx="1204">
                        <c:v>81.135636931226202</c:v>
                      </c:pt>
                      <c:pt idx="1205">
                        <c:v>80.860345982147194</c:v>
                      </c:pt>
                      <c:pt idx="1206">
                        <c:v>80.902267078683593</c:v>
                      </c:pt>
                      <c:pt idx="1207">
                        <c:v>80.936061240949599</c:v>
                      </c:pt>
                      <c:pt idx="1208">
                        <c:v>80.962731990517099</c:v>
                      </c:pt>
                      <c:pt idx="1209">
                        <c:v>80.986299841243394</c:v>
                      </c:pt>
                      <c:pt idx="1210">
                        <c:v>81.009141220517606</c:v>
                      </c:pt>
                      <c:pt idx="1211">
                        <c:v>81.032281008051299</c:v>
                      </c:pt>
                      <c:pt idx="1212">
                        <c:v>81.055957809581002</c:v>
                      </c:pt>
                      <c:pt idx="1213">
                        <c:v>81.080152853679905</c:v>
                      </c:pt>
                      <c:pt idx="1214">
                        <c:v>81.104810270813701</c:v>
                      </c:pt>
                      <c:pt idx="1215">
                        <c:v>81.129895585749395</c:v>
                      </c:pt>
                      <c:pt idx="1216">
                        <c:v>81.155290912531399</c:v>
                      </c:pt>
                      <c:pt idx="1217">
                        <c:v>81.180930998352096</c:v>
                      </c:pt>
                      <c:pt idx="1218">
                        <c:v>81.206901896478797</c:v>
                      </c:pt>
                      <c:pt idx="1219">
                        <c:v>81.233781053551496</c:v>
                      </c:pt>
                      <c:pt idx="1220">
                        <c:v>81.261111971797902</c:v>
                      </c:pt>
                      <c:pt idx="1221">
                        <c:v>81.288745913648299</c:v>
                      </c:pt>
                      <c:pt idx="1222">
                        <c:v>81.316671905755896</c:v>
                      </c:pt>
                      <c:pt idx="1223">
                        <c:v>81.344969656279403</c:v>
                      </c:pt>
                      <c:pt idx="1224">
                        <c:v>81.373651850374699</c:v>
                      </c:pt>
                      <c:pt idx="1225">
                        <c:v>81.402653256491504</c:v>
                      </c:pt>
                      <c:pt idx="1226">
                        <c:v>81.431888505623306</c:v>
                      </c:pt>
                      <c:pt idx="1227">
                        <c:v>81.461068963399796</c:v>
                      </c:pt>
                      <c:pt idx="1228">
                        <c:v>81.489796626898098</c:v>
                      </c:pt>
                      <c:pt idx="1229">
                        <c:v>81.517780353395807</c:v>
                      </c:pt>
                      <c:pt idx="1230">
                        <c:v>81.545087540206595</c:v>
                      </c:pt>
                      <c:pt idx="1231">
                        <c:v>81.571307288167802</c:v>
                      </c:pt>
                      <c:pt idx="1232">
                        <c:v>81.484754915971195</c:v>
                      </c:pt>
                      <c:pt idx="1233">
                        <c:v>81.509195011320401</c:v>
                      </c:pt>
                      <c:pt idx="1234">
                        <c:v>81.532350309644897</c:v>
                      </c:pt>
                      <c:pt idx="1235">
                        <c:v>81.557425825390297</c:v>
                      </c:pt>
                      <c:pt idx="1236">
                        <c:v>81.579202622794895</c:v>
                      </c:pt>
                      <c:pt idx="1237">
                        <c:v>81.598635602054898</c:v>
                      </c:pt>
                      <c:pt idx="1238">
                        <c:v>81.616327110052893</c:v>
                      </c:pt>
                      <c:pt idx="1239">
                        <c:v>81.632744476460601</c:v>
                      </c:pt>
                      <c:pt idx="1240">
                        <c:v>81.648296346083697</c:v>
                      </c:pt>
                      <c:pt idx="1241">
                        <c:v>81.663249749968301</c:v>
                      </c:pt>
                      <c:pt idx="1242">
                        <c:v>81.677802128585697</c:v>
                      </c:pt>
                      <c:pt idx="1243">
                        <c:v>81.692067691517295</c:v>
                      </c:pt>
                      <c:pt idx="1244">
                        <c:v>81.706108942972193</c:v>
                      </c:pt>
                      <c:pt idx="1245">
                        <c:v>81.720038390863493</c:v>
                      </c:pt>
                      <c:pt idx="1246">
                        <c:v>81.733922468574406</c:v>
                      </c:pt>
                      <c:pt idx="1247">
                        <c:v>81.747722542437501</c:v>
                      </c:pt>
                      <c:pt idx="1248">
                        <c:v>81.761382954868694</c:v>
                      </c:pt>
                      <c:pt idx="1249">
                        <c:v>81.774880420680802</c:v>
                      </c:pt>
                      <c:pt idx="1250">
                        <c:v>81.788105097982196</c:v>
                      </c:pt>
                      <c:pt idx="1251">
                        <c:v>81.800063166407298</c:v>
                      </c:pt>
                      <c:pt idx="1252">
                        <c:v>81.810985900336505</c:v>
                      </c:pt>
                      <c:pt idx="1253">
                        <c:v>81.821308385304604</c:v>
                      </c:pt>
                      <c:pt idx="1254">
                        <c:v>81.8310978225051</c:v>
                      </c:pt>
                      <c:pt idx="1255">
                        <c:v>81.840434261840102</c:v>
                      </c:pt>
                      <c:pt idx="1256">
                        <c:v>81.849406414588003</c:v>
                      </c:pt>
                      <c:pt idx="1257">
                        <c:v>81.858127166977695</c:v>
                      </c:pt>
                      <c:pt idx="1258">
                        <c:v>81.866711895626295</c:v>
                      </c:pt>
                      <c:pt idx="1259">
                        <c:v>81.875186651871701</c:v>
                      </c:pt>
                      <c:pt idx="1260">
                        <c:v>81.883588328993596</c:v>
                      </c:pt>
                      <c:pt idx="1261">
                        <c:v>81.891930028105094</c:v>
                      </c:pt>
                      <c:pt idx="1262">
                        <c:v>81.900249447508202</c:v>
                      </c:pt>
                      <c:pt idx="1263">
                        <c:v>81.908572221520203</c:v>
                      </c:pt>
                      <c:pt idx="1264">
                        <c:v>81.916956497870402</c:v>
                      </c:pt>
                      <c:pt idx="1265">
                        <c:v>81.925430417430604</c:v>
                      </c:pt>
                      <c:pt idx="1266">
                        <c:v>81.934004738632197</c:v>
                      </c:pt>
                      <c:pt idx="1267">
                        <c:v>81.942684321210294</c:v>
                      </c:pt>
                      <c:pt idx="1268">
                        <c:v>81.951469634766895</c:v>
                      </c:pt>
                      <c:pt idx="1269">
                        <c:v>81.960372399943907</c:v>
                      </c:pt>
                      <c:pt idx="1270">
                        <c:v>81.969397872594996</c:v>
                      </c:pt>
                      <c:pt idx="1271">
                        <c:v>81.978544787854304</c:v>
                      </c:pt>
                      <c:pt idx="1272">
                        <c:v>81.987826944984604</c:v>
                      </c:pt>
                      <c:pt idx="1273">
                        <c:v>81.997277783164805</c:v>
                      </c:pt>
                      <c:pt idx="1274">
                        <c:v>82.006902833458994</c:v>
                      </c:pt>
                      <c:pt idx="1275">
                        <c:v>82.016706079409403</c:v>
                      </c:pt>
                      <c:pt idx="1276">
                        <c:v>82.026671218413696</c:v>
                      </c:pt>
                      <c:pt idx="1277">
                        <c:v>82.036800310818805</c:v>
                      </c:pt>
                      <c:pt idx="1278">
                        <c:v>82.047090293168296</c:v>
                      </c:pt>
                      <c:pt idx="1279">
                        <c:v>82.057532823008401</c:v>
                      </c:pt>
                      <c:pt idx="1280">
                        <c:v>82.0681373231794</c:v>
                      </c:pt>
                      <c:pt idx="1281">
                        <c:v>82.078920474440196</c:v>
                      </c:pt>
                      <c:pt idx="1282">
                        <c:v>82.090743100448407</c:v>
                      </c:pt>
                      <c:pt idx="1283">
                        <c:v>82.104808777213705</c:v>
                      </c:pt>
                      <c:pt idx="1284">
                        <c:v>82.120888575512097</c:v>
                      </c:pt>
                      <c:pt idx="1285">
                        <c:v>82.138441509085894</c:v>
                      </c:pt>
                      <c:pt idx="1286">
                        <c:v>82.157015068961101</c:v>
                      </c:pt>
                      <c:pt idx="1287">
                        <c:v>82.176385903601201</c:v>
                      </c:pt>
                      <c:pt idx="1288">
                        <c:v>82.196303364380398</c:v>
                      </c:pt>
                      <c:pt idx="1289">
                        <c:v>82.216564954296899</c:v>
                      </c:pt>
                      <c:pt idx="1290">
                        <c:v>82.237048353947202</c:v>
                      </c:pt>
                      <c:pt idx="1291">
                        <c:v>82.257667229835604</c:v>
                      </c:pt>
                      <c:pt idx="1292">
                        <c:v>82.278380129402805</c:v>
                      </c:pt>
                      <c:pt idx="1293">
                        <c:v>82.299251475161796</c:v>
                      </c:pt>
                      <c:pt idx="1294">
                        <c:v>82.320306049055802</c:v>
                      </c:pt>
                      <c:pt idx="1295">
                        <c:v>82.3414579466221</c:v>
                      </c:pt>
                      <c:pt idx="1296">
                        <c:v>82.362676808683204</c:v>
                      </c:pt>
                      <c:pt idx="1297">
                        <c:v>82.383933578897896</c:v>
                      </c:pt>
                      <c:pt idx="1298">
                        <c:v>82.405111253525305</c:v>
                      </c:pt>
                      <c:pt idx="1299">
                        <c:v>82.426352703337798</c:v>
                      </c:pt>
                      <c:pt idx="1300">
                        <c:v>82.447701807534003</c:v>
                      </c:pt>
                      <c:pt idx="1301">
                        <c:v>82.4690883912007</c:v>
                      </c:pt>
                      <c:pt idx="1302">
                        <c:v>82.490548400553806</c:v>
                      </c:pt>
                      <c:pt idx="1303">
                        <c:v>82.5121515137822</c:v>
                      </c:pt>
                      <c:pt idx="1304">
                        <c:v>82.534055662895696</c:v>
                      </c:pt>
                      <c:pt idx="1305">
                        <c:v>82.556373026020793</c:v>
                      </c:pt>
                      <c:pt idx="1306">
                        <c:v>82.579416531369802</c:v>
                      </c:pt>
                      <c:pt idx="1307">
                        <c:v>82.484991714763893</c:v>
                      </c:pt>
                      <c:pt idx="1308">
                        <c:v>82.399282083019699</c:v>
                      </c:pt>
                      <c:pt idx="1309">
                        <c:v>82.314177404150698</c:v>
                      </c:pt>
                      <c:pt idx="1310">
                        <c:v>82.229654935170402</c:v>
                      </c:pt>
                      <c:pt idx="1311">
                        <c:v>82.145897466471496</c:v>
                      </c:pt>
                      <c:pt idx="1312">
                        <c:v>82.062851906110694</c:v>
                      </c:pt>
                      <c:pt idx="1313">
                        <c:v>81.980479339966294</c:v>
                      </c:pt>
                      <c:pt idx="1314">
                        <c:v>81.8988292407426</c:v>
                      </c:pt>
                      <c:pt idx="1315">
                        <c:v>81.814609879605996</c:v>
                      </c:pt>
                      <c:pt idx="1316">
                        <c:v>81.730469455329001</c:v>
                      </c:pt>
                      <c:pt idx="1317">
                        <c:v>81.647255172200602</c:v>
                      </c:pt>
                      <c:pt idx="1318">
                        <c:v>81.564947121471405</c:v>
                      </c:pt>
                      <c:pt idx="1319">
                        <c:v>81.483506917178104</c:v>
                      </c:pt>
                      <c:pt idx="1320">
                        <c:v>81.4028376723668</c:v>
                      </c:pt>
                      <c:pt idx="1321">
                        <c:v>81.181951550208694</c:v>
                      </c:pt>
                      <c:pt idx="1322">
                        <c:v>80.705358424931404</c:v>
                      </c:pt>
                      <c:pt idx="1323">
                        <c:v>80.266822038601404</c:v>
                      </c:pt>
                      <c:pt idx="1324">
                        <c:v>79.871646420700003</c:v>
                      </c:pt>
                      <c:pt idx="1325">
                        <c:v>79.908038869928305</c:v>
                      </c:pt>
                      <c:pt idx="1326">
                        <c:v>79.936906497281498</c:v>
                      </c:pt>
                      <c:pt idx="1327">
                        <c:v>79.958858171837306</c:v>
                      </c:pt>
                      <c:pt idx="1328">
                        <c:v>79.977554050731399</c:v>
                      </c:pt>
                      <c:pt idx="1329">
                        <c:v>79.995056664000899</c:v>
                      </c:pt>
                      <c:pt idx="1330">
                        <c:v>80.012061784148699</c:v>
                      </c:pt>
                      <c:pt idx="1331">
                        <c:v>80.028963929900996</c:v>
                      </c:pt>
                      <c:pt idx="1332">
                        <c:v>80.045940011013698</c:v>
                      </c:pt>
                      <c:pt idx="1333">
                        <c:v>80.063050346290296</c:v>
                      </c:pt>
                      <c:pt idx="1334">
                        <c:v>80.080341798031398</c:v>
                      </c:pt>
                      <c:pt idx="1335">
                        <c:v>80.097828651038597</c:v>
                      </c:pt>
                      <c:pt idx="1336">
                        <c:v>80.115536215652199</c:v>
                      </c:pt>
                      <c:pt idx="1337">
                        <c:v>80.1334294233923</c:v>
                      </c:pt>
                      <c:pt idx="1338">
                        <c:v>80.151462447055295</c:v>
                      </c:pt>
                      <c:pt idx="1339">
                        <c:v>80.169961099730202</c:v>
                      </c:pt>
                      <c:pt idx="1340">
                        <c:v>80.1891545391248</c:v>
                      </c:pt>
                      <c:pt idx="1341">
                        <c:v>80.2085040118547</c:v>
                      </c:pt>
                      <c:pt idx="1342">
                        <c:v>80.228053620507396</c:v>
                      </c:pt>
                      <c:pt idx="1343">
                        <c:v>80.247713210862898</c:v>
                      </c:pt>
                      <c:pt idx="1344">
                        <c:v>80.267528599079697</c:v>
                      </c:pt>
                      <c:pt idx="1345">
                        <c:v>80.287443462083402</c:v>
                      </c:pt>
                      <c:pt idx="1346">
                        <c:v>80.307425956360007</c:v>
                      </c:pt>
                      <c:pt idx="1347">
                        <c:v>80.327542350483498</c:v>
                      </c:pt>
                      <c:pt idx="1348">
                        <c:v>80.347691355049093</c:v>
                      </c:pt>
                      <c:pt idx="1349">
                        <c:v>80.367848439577202</c:v>
                      </c:pt>
                      <c:pt idx="1350">
                        <c:v>80.387964230266704</c:v>
                      </c:pt>
                      <c:pt idx="1351">
                        <c:v>80.405957139947205</c:v>
                      </c:pt>
                      <c:pt idx="1352">
                        <c:v>80.084639030414493</c:v>
                      </c:pt>
                      <c:pt idx="1353">
                        <c:v>80.104395386979604</c:v>
                      </c:pt>
                      <c:pt idx="1354">
                        <c:v>80.124724992358196</c:v>
                      </c:pt>
                      <c:pt idx="1355">
                        <c:v>80.142460856153306</c:v>
                      </c:pt>
                      <c:pt idx="1356">
                        <c:v>80.157681652331803</c:v>
                      </c:pt>
                      <c:pt idx="1357">
                        <c:v>80.171311968592093</c:v>
                      </c:pt>
                      <c:pt idx="1358">
                        <c:v>80.183814056406902</c:v>
                      </c:pt>
                      <c:pt idx="1359">
                        <c:v>80.195637748975997</c:v>
                      </c:pt>
                      <c:pt idx="1360">
                        <c:v>80.207052372934399</c:v>
                      </c:pt>
                      <c:pt idx="1361">
                        <c:v>80.218091132772798</c:v>
                      </c:pt>
                      <c:pt idx="1362">
                        <c:v>80.228797818248495</c:v>
                      </c:pt>
                      <c:pt idx="1363">
                        <c:v>80.239239386708306</c:v>
                      </c:pt>
                      <c:pt idx="1364">
                        <c:v>80.2494096118958</c:v>
                      </c:pt>
                      <c:pt idx="1365">
                        <c:v>80.259346278007897</c:v>
                      </c:pt>
                      <c:pt idx="1366">
                        <c:v>80.269108670605206</c:v>
                      </c:pt>
                      <c:pt idx="1367">
                        <c:v>80.278732300697399</c:v>
                      </c:pt>
                      <c:pt idx="1368">
                        <c:v>80.288201353355902</c:v>
                      </c:pt>
                      <c:pt idx="1369">
                        <c:v>80.297514131838398</c:v>
                      </c:pt>
                      <c:pt idx="1370">
                        <c:v>80.306834687295094</c:v>
                      </c:pt>
                      <c:pt idx="1371">
                        <c:v>80.316034863547301</c:v>
                      </c:pt>
                      <c:pt idx="1372">
                        <c:v>80.3251429783232</c:v>
                      </c:pt>
                      <c:pt idx="1373">
                        <c:v>80.334183375558794</c:v>
                      </c:pt>
                      <c:pt idx="1374">
                        <c:v>80.343112301746103</c:v>
                      </c:pt>
                      <c:pt idx="1375">
                        <c:v>80.351734081493404</c:v>
                      </c:pt>
                      <c:pt idx="1376">
                        <c:v>80.359545427904095</c:v>
                      </c:pt>
                      <c:pt idx="1377">
                        <c:v>80.366799996552302</c:v>
                      </c:pt>
                      <c:pt idx="1378">
                        <c:v>80.373720047691506</c:v>
                      </c:pt>
                      <c:pt idx="1379">
                        <c:v>80.3803656016199</c:v>
                      </c:pt>
                      <c:pt idx="1380">
                        <c:v>80.386824049971096</c:v>
                      </c:pt>
                      <c:pt idx="1381">
                        <c:v>80.393180036607902</c:v>
                      </c:pt>
                      <c:pt idx="1382">
                        <c:v>80.399576413785198</c:v>
                      </c:pt>
                      <c:pt idx="1383">
                        <c:v>80.405900028159195</c:v>
                      </c:pt>
                      <c:pt idx="1384">
                        <c:v>80.412172554845597</c:v>
                      </c:pt>
                      <c:pt idx="1385">
                        <c:v>80.418420631753705</c:v>
                      </c:pt>
                      <c:pt idx="1386">
                        <c:v>80.424650765962099</c:v>
                      </c:pt>
                      <c:pt idx="1387">
                        <c:v>80.430904933054293</c:v>
                      </c:pt>
                      <c:pt idx="1388">
                        <c:v>80.437200826809402</c:v>
                      </c:pt>
                      <c:pt idx="1389">
                        <c:v>80.443548779431296</c:v>
                      </c:pt>
                      <c:pt idx="1390">
                        <c:v>80.449944163503005</c:v>
                      </c:pt>
                      <c:pt idx="1391">
                        <c:v>80.456390563365503</c:v>
                      </c:pt>
                      <c:pt idx="1392">
                        <c:v>80.462895648236298</c:v>
                      </c:pt>
                      <c:pt idx="1393">
                        <c:v>80.469463213634199</c:v>
                      </c:pt>
                      <c:pt idx="1394">
                        <c:v>80.476092252269595</c:v>
                      </c:pt>
                      <c:pt idx="1395">
                        <c:v>80.482786495676805</c:v>
                      </c:pt>
                      <c:pt idx="1396">
                        <c:v>80.489564606878204</c:v>
                      </c:pt>
                      <c:pt idx="1397">
                        <c:v>80.496443469934803</c:v>
                      </c:pt>
                      <c:pt idx="1398">
                        <c:v>80.503419044064401</c:v>
                      </c:pt>
                      <c:pt idx="1399">
                        <c:v>80.510492184341899</c:v>
                      </c:pt>
                      <c:pt idx="1400">
                        <c:v>80.517660657598398</c:v>
                      </c:pt>
                      <c:pt idx="1401">
                        <c:v>80.524935859406597</c:v>
                      </c:pt>
                      <c:pt idx="1402">
                        <c:v>80.532860119273195</c:v>
                      </c:pt>
                      <c:pt idx="1403">
                        <c:v>80.542033400615097</c:v>
                      </c:pt>
                      <c:pt idx="1404">
                        <c:v>80.552519170777302</c:v>
                      </c:pt>
                      <c:pt idx="1405">
                        <c:v>80.564083229830999</c:v>
                      </c:pt>
                      <c:pt idx="1406">
                        <c:v>80.576526028435694</c:v>
                      </c:pt>
                      <c:pt idx="1407">
                        <c:v>80.589622624079396</c:v>
                      </c:pt>
                      <c:pt idx="1408">
                        <c:v>80.603168006649398</c:v>
                      </c:pt>
                      <c:pt idx="1409">
                        <c:v>80.617037498467397</c:v>
                      </c:pt>
                      <c:pt idx="1410">
                        <c:v>80.631127598174501</c:v>
                      </c:pt>
                      <c:pt idx="1411">
                        <c:v>80.645372014908006</c:v>
                      </c:pt>
                      <c:pt idx="1412">
                        <c:v>80.659768654980695</c:v>
                      </c:pt>
                      <c:pt idx="1413">
                        <c:v>80.674355771743507</c:v>
                      </c:pt>
                      <c:pt idx="1414">
                        <c:v>80.689070473265403</c:v>
                      </c:pt>
                      <c:pt idx="1415">
                        <c:v>80.7038683718567</c:v>
                      </c:pt>
                      <c:pt idx="1416">
                        <c:v>80.718675030499995</c:v>
                      </c:pt>
                      <c:pt idx="1417">
                        <c:v>80.733457238998</c:v>
                      </c:pt>
                      <c:pt idx="1418">
                        <c:v>80.748250755977196</c:v>
                      </c:pt>
                      <c:pt idx="1419">
                        <c:v>80.763141582948606</c:v>
                      </c:pt>
                      <c:pt idx="1420">
                        <c:v>80.778130000378596</c:v>
                      </c:pt>
                      <c:pt idx="1421">
                        <c:v>80.793280000736004</c:v>
                      </c:pt>
                      <c:pt idx="1422">
                        <c:v>80.808524755507406</c:v>
                      </c:pt>
                      <c:pt idx="1423">
                        <c:v>80.823840120960099</c:v>
                      </c:pt>
                      <c:pt idx="1424">
                        <c:v>80.839336877888698</c:v>
                      </c:pt>
                      <c:pt idx="1425">
                        <c:v>80.855076835595</c:v>
                      </c:pt>
                      <c:pt idx="1426">
                        <c:v>80.871206059274897</c:v>
                      </c:pt>
                      <c:pt idx="1427">
                        <c:v>80.835585806966193</c:v>
                      </c:pt>
                      <c:pt idx="1428">
                        <c:v>80.764351198164704</c:v>
                      </c:pt>
                      <c:pt idx="1429">
                        <c:v>80.693581373543495</c:v>
                      </c:pt>
                      <c:pt idx="1430">
                        <c:v>80.622962796302303</c:v>
                      </c:pt>
                      <c:pt idx="1431">
                        <c:v>80.552809543577993</c:v>
                      </c:pt>
                      <c:pt idx="1432">
                        <c:v>80.483055522736905</c:v>
                      </c:pt>
                      <c:pt idx="1433">
                        <c:v>80.414128686307507</c:v>
                      </c:pt>
                      <c:pt idx="1434">
                        <c:v>80.349940951568598</c:v>
                      </c:pt>
                      <c:pt idx="1435">
                        <c:v>80.291306484969994</c:v>
                      </c:pt>
                      <c:pt idx="1436">
                        <c:v>80.236866452498802</c:v>
                      </c:pt>
                      <c:pt idx="1437">
                        <c:v>80.185610427253593</c:v>
                      </c:pt>
                      <c:pt idx="1438">
                        <c:v>80.134655143051404</c:v>
                      </c:pt>
                      <c:pt idx="1439">
                        <c:v>80.0853931254142</c:v>
                      </c:pt>
                      <c:pt idx="1440">
                        <c:v>80.037699907256297</c:v>
                      </c:pt>
                      <c:pt idx="1441">
                        <c:v>79.787764679048493</c:v>
                      </c:pt>
                      <c:pt idx="1442">
                        <c:v>79.318186116731397</c:v>
                      </c:pt>
                      <c:pt idx="1443">
                        <c:v>78.858892428957205</c:v>
                      </c:pt>
                      <c:pt idx="1444">
                        <c:v>78.828393842674302</c:v>
                      </c:pt>
                      <c:pt idx="1445">
                        <c:v>78.851550291492302</c:v>
                      </c:pt>
                      <c:pt idx="1446">
                        <c:v>78.8688209082149</c:v>
                      </c:pt>
                      <c:pt idx="1447">
                        <c:v>78.883210739992194</c:v>
                      </c:pt>
                      <c:pt idx="1448">
                        <c:v>78.896579241540607</c:v>
                      </c:pt>
                      <c:pt idx="1449">
                        <c:v>78.909425506696905</c:v>
                      </c:pt>
                      <c:pt idx="1450">
                        <c:v>78.922164972531206</c:v>
                      </c:pt>
                      <c:pt idx="1451">
                        <c:v>78.934982945557195</c:v>
                      </c:pt>
                      <c:pt idx="1452">
                        <c:v>78.947944462213499</c:v>
                      </c:pt>
                      <c:pt idx="1453">
                        <c:v>78.961070676745294</c:v>
                      </c:pt>
                      <c:pt idx="1454">
                        <c:v>78.974379740866297</c:v>
                      </c:pt>
                      <c:pt idx="1455">
                        <c:v>78.9878794902679</c:v>
                      </c:pt>
                      <c:pt idx="1456">
                        <c:v>79.001571069731895</c:v>
                      </c:pt>
                      <c:pt idx="1457">
                        <c:v>79.015507973247395</c:v>
                      </c:pt>
                      <c:pt idx="1458">
                        <c:v>79.029652350257507</c:v>
                      </c:pt>
                      <c:pt idx="1459">
                        <c:v>79.044368982538302</c:v>
                      </c:pt>
                      <c:pt idx="1460">
                        <c:v>79.059934862568099</c:v>
                      </c:pt>
                      <c:pt idx="1461">
                        <c:v>79.075846274699003</c:v>
                      </c:pt>
                      <c:pt idx="1462">
                        <c:v>79.091962542085597</c:v>
                      </c:pt>
                      <c:pt idx="1463">
                        <c:v>79.108382769942196</c:v>
                      </c:pt>
                      <c:pt idx="1464">
                        <c:v>79.125061759858397</c:v>
                      </c:pt>
                      <c:pt idx="1465">
                        <c:v>79.141949461512297</c:v>
                      </c:pt>
                      <c:pt idx="1466">
                        <c:v>79.158910409902006</c:v>
                      </c:pt>
                      <c:pt idx="1467">
                        <c:v>79.176126906644598</c:v>
                      </c:pt>
                      <c:pt idx="1468">
                        <c:v>79.193481870572199</c:v>
                      </c:pt>
                      <c:pt idx="1469">
                        <c:v>79.210868590145694</c:v>
                      </c:pt>
                      <c:pt idx="1470">
                        <c:v>79.228212757215402</c:v>
                      </c:pt>
                      <c:pt idx="1471">
                        <c:v>79.242803341677202</c:v>
                      </c:pt>
                      <c:pt idx="1472">
                        <c:v>78.751657764547105</c:v>
                      </c:pt>
                      <c:pt idx="1473">
                        <c:v>78.751113349761397</c:v>
                      </c:pt>
                      <c:pt idx="1474">
                        <c:v>78.764390755695501</c:v>
                      </c:pt>
                      <c:pt idx="1475">
                        <c:v>78.782251294135406</c:v>
                      </c:pt>
                      <c:pt idx="1476">
                        <c:v>78.796935589558899</c:v>
                      </c:pt>
                      <c:pt idx="1477">
                        <c:v>78.809748820978399</c:v>
                      </c:pt>
                      <c:pt idx="1478">
                        <c:v>78.821316367911194</c:v>
                      </c:pt>
                      <c:pt idx="1479">
                        <c:v>78.831998558472193</c:v>
                      </c:pt>
                      <c:pt idx="1480">
                        <c:v>78.841999188201399</c:v>
                      </c:pt>
                      <c:pt idx="1481">
                        <c:v>78.851445413470103</c:v>
                      </c:pt>
                      <c:pt idx="1482">
                        <c:v>78.860447877203597</c:v>
                      </c:pt>
                      <c:pt idx="1483">
                        <c:v>78.869200477067295</c:v>
                      </c:pt>
                      <c:pt idx="1484">
                        <c:v>78.877993542691897</c:v>
                      </c:pt>
                      <c:pt idx="1485">
                        <c:v>78.886596552255597</c:v>
                      </c:pt>
                      <c:pt idx="1486">
                        <c:v>78.894990961919106</c:v>
                      </c:pt>
                      <c:pt idx="1487">
                        <c:v>78.903215647400202</c:v>
                      </c:pt>
                      <c:pt idx="1488">
                        <c:v>78.911285488995006</c:v>
                      </c:pt>
                      <c:pt idx="1489">
                        <c:v>78.919203588562198</c:v>
                      </c:pt>
                      <c:pt idx="1490">
                        <c:v>78.927044312763201</c:v>
                      </c:pt>
                      <c:pt idx="1491">
                        <c:v>78.934759696207905</c:v>
                      </c:pt>
                      <c:pt idx="1492">
                        <c:v>78.942341772050597</c:v>
                      </c:pt>
                      <c:pt idx="1493">
                        <c:v>78.949825369382296</c:v>
                      </c:pt>
                      <c:pt idx="1494">
                        <c:v>78.957170565997203</c:v>
                      </c:pt>
                      <c:pt idx="1495">
                        <c:v>78.964462512306199</c:v>
                      </c:pt>
                      <c:pt idx="1496">
                        <c:v>78.971643676650501</c:v>
                      </c:pt>
                      <c:pt idx="1497">
                        <c:v>78.978732621604806</c:v>
                      </c:pt>
                      <c:pt idx="1498">
                        <c:v>78.985697818484894</c:v>
                      </c:pt>
                      <c:pt idx="1499">
                        <c:v>78.992540767863503</c:v>
                      </c:pt>
                      <c:pt idx="1500">
                        <c:v>78.999288216734797</c:v>
                      </c:pt>
                      <c:pt idx="1501">
                        <c:v>79.005994181608699</c:v>
                      </c:pt>
                      <c:pt idx="1502">
                        <c:v>79.012197140091203</c:v>
                      </c:pt>
                      <c:pt idx="1503">
                        <c:v>79.017916592238294</c:v>
                      </c:pt>
                      <c:pt idx="1504">
                        <c:v>79.023295064917605</c:v>
                      </c:pt>
                      <c:pt idx="1505">
                        <c:v>79.028460811095201</c:v>
                      </c:pt>
                      <c:pt idx="1506">
                        <c:v>79.033499389994006</c:v>
                      </c:pt>
                      <c:pt idx="1507">
                        <c:v>79.038566540677607</c:v>
                      </c:pt>
                      <c:pt idx="1508">
                        <c:v>79.043545983600893</c:v>
                      </c:pt>
                      <c:pt idx="1509">
                        <c:v>79.048436337624693</c:v>
                      </c:pt>
                      <c:pt idx="1510">
                        <c:v>79.053344512232698</c:v>
                      </c:pt>
                      <c:pt idx="1511">
                        <c:v>79.058222106879597</c:v>
                      </c:pt>
                      <c:pt idx="1512">
                        <c:v>79.063079176055894</c:v>
                      </c:pt>
                      <c:pt idx="1513">
                        <c:v>79.067925316872405</c:v>
                      </c:pt>
                      <c:pt idx="1514">
                        <c:v>79.072765659430402</c:v>
                      </c:pt>
                      <c:pt idx="1515">
                        <c:v>79.077608174160204</c:v>
                      </c:pt>
                      <c:pt idx="1516">
                        <c:v>79.082459965346999</c:v>
                      </c:pt>
                      <c:pt idx="1517">
                        <c:v>79.087333195655305</c:v>
                      </c:pt>
                      <c:pt idx="1518">
                        <c:v>79.092227197425004</c:v>
                      </c:pt>
                      <c:pt idx="1519">
                        <c:v>79.097147984295702</c:v>
                      </c:pt>
                      <c:pt idx="1520">
                        <c:v>79.102121413115398</c:v>
                      </c:pt>
                      <c:pt idx="1521">
                        <c:v>79.107160728112504</c:v>
                      </c:pt>
                      <c:pt idx="1522">
                        <c:v>79.112575235408798</c:v>
                      </c:pt>
                      <c:pt idx="1523">
                        <c:v>79.118680275459894</c:v>
                      </c:pt>
                      <c:pt idx="1524">
                        <c:v>79.125555879796707</c:v>
                      </c:pt>
                      <c:pt idx="1525">
                        <c:v>79.1331295443415</c:v>
                      </c:pt>
                      <c:pt idx="1526">
                        <c:v>79.141271014746906</c:v>
                      </c:pt>
                      <c:pt idx="1527">
                        <c:v>79.149855885009103</c:v>
                      </c:pt>
                      <c:pt idx="1528">
                        <c:v>79.158793102694602</c:v>
                      </c:pt>
                      <c:pt idx="1529">
                        <c:v>79.167992581988003</c:v>
                      </c:pt>
                      <c:pt idx="1530">
                        <c:v>79.177398571816397</c:v>
                      </c:pt>
                      <c:pt idx="1531">
                        <c:v>79.186964067278893</c:v>
                      </c:pt>
                      <c:pt idx="1532">
                        <c:v>79.196649590115797</c:v>
                      </c:pt>
                      <c:pt idx="1533">
                        <c:v>79.206441677381605</c:v>
                      </c:pt>
                      <c:pt idx="1534">
                        <c:v>79.216365618431198</c:v>
                      </c:pt>
                      <c:pt idx="1535">
                        <c:v>79.226396097657201</c:v>
                      </c:pt>
                      <c:pt idx="1536">
                        <c:v>79.2364423192641</c:v>
                      </c:pt>
                      <c:pt idx="1537">
                        <c:v>79.246515235029406</c:v>
                      </c:pt>
                      <c:pt idx="1538">
                        <c:v>79.256599913103699</c:v>
                      </c:pt>
                      <c:pt idx="1539">
                        <c:v>79.2667307117311</c:v>
                      </c:pt>
                      <c:pt idx="1540">
                        <c:v>79.276724726883899</c:v>
                      </c:pt>
                      <c:pt idx="1541">
                        <c:v>79.286775444230301</c:v>
                      </c:pt>
                      <c:pt idx="1542">
                        <c:v>79.296882614759497</c:v>
                      </c:pt>
                      <c:pt idx="1543">
                        <c:v>79.307021549829599</c:v>
                      </c:pt>
                      <c:pt idx="1544">
                        <c:v>79.3172387940524</c:v>
                      </c:pt>
                      <c:pt idx="1545">
                        <c:v>79.327541530869198</c:v>
                      </c:pt>
                      <c:pt idx="1546">
                        <c:v>79.337930938470606</c:v>
                      </c:pt>
                      <c:pt idx="1547">
                        <c:v>79.348371751390104</c:v>
                      </c:pt>
                      <c:pt idx="1548">
                        <c:v>79.358862313488302</c:v>
                      </c:pt>
                      <c:pt idx="1549">
                        <c:v>79.369408976962603</c:v>
                      </c:pt>
                      <c:pt idx="1550">
                        <c:v>79.380002742867603</c:v>
                      </c:pt>
                      <c:pt idx="1551">
                        <c:v>79.3906997831334</c:v>
                      </c:pt>
                      <c:pt idx="1552">
                        <c:v>79.401491329133194</c:v>
                      </c:pt>
                      <c:pt idx="1553">
                        <c:v>79.412385375976598</c:v>
                      </c:pt>
                      <c:pt idx="1554">
                        <c:v>79.402230042245193</c:v>
                      </c:pt>
                      <c:pt idx="1555">
                        <c:v>79.370488443471999</c:v>
                      </c:pt>
                      <c:pt idx="1556">
                        <c:v>79.338882826957601</c:v>
                      </c:pt>
                      <c:pt idx="1557">
                        <c:v>79.306461103347402</c:v>
                      </c:pt>
                      <c:pt idx="1558">
                        <c:v>79.273737759748002</c:v>
                      </c:pt>
                      <c:pt idx="1559">
                        <c:v>79.241238331018806</c:v>
                      </c:pt>
                      <c:pt idx="1560">
                        <c:v>79.208969915520697</c:v>
                      </c:pt>
                      <c:pt idx="1561">
                        <c:v>79.000142745674594</c:v>
                      </c:pt>
                      <c:pt idx="1562">
                        <c:v>78.532829368230097</c:v>
                      </c:pt>
                      <c:pt idx="1563">
                        <c:v>78.172556090490104</c:v>
                      </c:pt>
                      <c:pt idx="1564">
                        <c:v>78.189822991481705</c:v>
                      </c:pt>
                      <c:pt idx="1565">
                        <c:v>78.204119321890204</c:v>
                      </c:pt>
                      <c:pt idx="1566">
                        <c:v>78.215735076726702</c:v>
                      </c:pt>
                      <c:pt idx="1567">
                        <c:v>78.226371856888207</c:v>
                      </c:pt>
                      <c:pt idx="1568">
                        <c:v>78.236628708559806</c:v>
                      </c:pt>
                      <c:pt idx="1569">
                        <c:v>78.246807391500894</c:v>
                      </c:pt>
                      <c:pt idx="1570">
                        <c:v>78.257071345013898</c:v>
                      </c:pt>
                      <c:pt idx="1571">
                        <c:v>78.2674834759936</c:v>
                      </c:pt>
                      <c:pt idx="1572">
                        <c:v>78.278118611054694</c:v>
                      </c:pt>
                      <c:pt idx="1573">
                        <c:v>78.288988409945702</c:v>
                      </c:pt>
                      <c:pt idx="1574">
                        <c:v>78.300124247353395</c:v>
                      </c:pt>
                      <c:pt idx="1575">
                        <c:v>78.311546327856703</c:v>
                      </c:pt>
                      <c:pt idx="1576">
                        <c:v>78.323275603850504</c:v>
                      </c:pt>
                      <c:pt idx="1577">
                        <c:v>78.335336584677606</c:v>
                      </c:pt>
                      <c:pt idx="1578">
                        <c:v>78.347849412254007</c:v>
                      </c:pt>
                      <c:pt idx="1579">
                        <c:v>78.361232644656894</c:v>
                      </c:pt>
                      <c:pt idx="1580">
                        <c:v>78.375222487784896</c:v>
                      </c:pt>
                      <c:pt idx="1581">
                        <c:v>78.389663465248702</c:v>
                      </c:pt>
                      <c:pt idx="1582">
                        <c:v>78.404553476293003</c:v>
                      </c:pt>
                      <c:pt idx="1583">
                        <c:v>78.419842113236101</c:v>
                      </c:pt>
                      <c:pt idx="1584">
                        <c:v>78.435544006356906</c:v>
                      </c:pt>
                      <c:pt idx="1585">
                        <c:v>78.451629935649805</c:v>
                      </c:pt>
                      <c:pt idx="1586">
                        <c:v>78.467859955349795</c:v>
                      </c:pt>
                      <c:pt idx="1587">
                        <c:v>78.484366695427497</c:v>
                      </c:pt>
                      <c:pt idx="1588">
                        <c:v>78.501105355341096</c:v>
                      </c:pt>
                      <c:pt idx="1589">
                        <c:v>78.5180229882682</c:v>
                      </c:pt>
                      <c:pt idx="1590">
                        <c:v>78.535014752850003</c:v>
                      </c:pt>
                      <c:pt idx="1591">
                        <c:v>78.549744235817997</c:v>
                      </c:pt>
                      <c:pt idx="1592">
                        <c:v>76.566947889178607</c:v>
                      </c:pt>
                      <c:pt idx="1593">
                        <c:v>76.459271723347598</c:v>
                      </c:pt>
                      <c:pt idx="1594">
                        <c:v>76.461702193546301</c:v>
                      </c:pt>
                      <c:pt idx="1595">
                        <c:v>76.473010095518504</c:v>
                      </c:pt>
                      <c:pt idx="1596">
                        <c:v>76.485810539188194</c:v>
                      </c:pt>
                      <c:pt idx="1597">
                        <c:v>76.498518442858298</c:v>
                      </c:pt>
                      <c:pt idx="1598">
                        <c:v>76.510642234099294</c:v>
                      </c:pt>
                      <c:pt idx="1599">
                        <c:v>76.522543005657397</c:v>
                      </c:pt>
                      <c:pt idx="1600">
                        <c:v>76.533938531992405</c:v>
                      </c:pt>
                      <c:pt idx="1601">
                        <c:v>76.5447463520849</c:v>
                      </c:pt>
                      <c:pt idx="1602">
                        <c:v>76.5550292006901</c:v>
                      </c:pt>
                      <c:pt idx="1603">
                        <c:v>76.564842724305294</c:v>
                      </c:pt>
                      <c:pt idx="1604">
                        <c:v>76.574235467143893</c:v>
                      </c:pt>
                      <c:pt idx="1605">
                        <c:v>76.583453462956996</c:v>
                      </c:pt>
                      <c:pt idx="1606">
                        <c:v>76.592526160947898</c:v>
                      </c:pt>
                      <c:pt idx="1607">
                        <c:v>76.601303998473497</c:v>
                      </c:pt>
                      <c:pt idx="1608">
                        <c:v>76.609760974200896</c:v>
                      </c:pt>
                      <c:pt idx="1609">
                        <c:v>76.618176907269898</c:v>
                      </c:pt>
                      <c:pt idx="1610">
                        <c:v>76.626378230258098</c:v>
                      </c:pt>
                      <c:pt idx="1611">
                        <c:v>76.634432368604806</c:v>
                      </c:pt>
                      <c:pt idx="1612">
                        <c:v>76.642445353680898</c:v>
                      </c:pt>
                      <c:pt idx="1613">
                        <c:v>76.650255465910206</c:v>
                      </c:pt>
                      <c:pt idx="1614">
                        <c:v>76.657830702851896</c:v>
                      </c:pt>
                      <c:pt idx="1615">
                        <c:v>76.665267339341696</c:v>
                      </c:pt>
                      <c:pt idx="1616">
                        <c:v>76.672518905092502</c:v>
                      </c:pt>
                      <c:pt idx="1617">
                        <c:v>76.679580632592504</c:v>
                      </c:pt>
                      <c:pt idx="1618">
                        <c:v>76.686455868059596</c:v>
                      </c:pt>
                      <c:pt idx="1619">
                        <c:v>76.693165427110998</c:v>
                      </c:pt>
                      <c:pt idx="1620">
                        <c:v>76.6997338511691</c:v>
                      </c:pt>
                      <c:pt idx="1621">
                        <c:v>76.706162700803503</c:v>
                      </c:pt>
                      <c:pt idx="1622">
                        <c:v>76.712461218998399</c:v>
                      </c:pt>
                      <c:pt idx="1623">
                        <c:v>76.718644802761006</c:v>
                      </c:pt>
                      <c:pt idx="1624">
                        <c:v>76.724713056439299</c:v>
                      </c:pt>
                      <c:pt idx="1625">
                        <c:v>76.730830652704</c:v>
                      </c:pt>
                      <c:pt idx="1626">
                        <c:v>76.7367553169139</c:v>
                      </c:pt>
                      <c:pt idx="1627">
                        <c:v>76.7423707491307</c:v>
                      </c:pt>
                      <c:pt idx="1628">
                        <c:v>76.747769320661504</c:v>
                      </c:pt>
                      <c:pt idx="1629">
                        <c:v>76.753229423023001</c:v>
                      </c:pt>
                      <c:pt idx="1630">
                        <c:v>76.7589924713062</c:v>
                      </c:pt>
                      <c:pt idx="1631">
                        <c:v>76.764883741921594</c:v>
                      </c:pt>
                      <c:pt idx="1632">
                        <c:v>76.770588653332197</c:v>
                      </c:pt>
                      <c:pt idx="1633">
                        <c:v>76.776132225770496</c:v>
                      </c:pt>
                      <c:pt idx="1634">
                        <c:v>76.781532650757399</c:v>
                      </c:pt>
                      <c:pt idx="1635">
                        <c:v>76.786812738002595</c:v>
                      </c:pt>
                      <c:pt idx="1636">
                        <c:v>76.791989630505697</c:v>
                      </c:pt>
                      <c:pt idx="1637">
                        <c:v>76.797081031426202</c:v>
                      </c:pt>
                      <c:pt idx="1638">
                        <c:v>76.802100294690305</c:v>
                      </c:pt>
                      <c:pt idx="1639">
                        <c:v>76.807056838057207</c:v>
                      </c:pt>
                      <c:pt idx="1640">
                        <c:v>76.811961544689495</c:v>
                      </c:pt>
                      <c:pt idx="1641">
                        <c:v>76.816940680440098</c:v>
                      </c:pt>
                      <c:pt idx="1642">
                        <c:v>76.822225834332002</c:v>
                      </c:pt>
                      <c:pt idx="1643">
                        <c:v>76.827805099569403</c:v>
                      </c:pt>
                      <c:pt idx="1644">
                        <c:v>76.8337303347014</c:v>
                      </c:pt>
                      <c:pt idx="1645">
                        <c:v>76.839991337947893</c:v>
                      </c:pt>
                      <c:pt idx="1646">
                        <c:v>76.846555214792104</c:v>
                      </c:pt>
                      <c:pt idx="1647">
                        <c:v>76.853391634148196</c:v>
                      </c:pt>
                      <c:pt idx="1648">
                        <c:v>76.860470398523802</c:v>
                      </c:pt>
                      <c:pt idx="1649">
                        <c:v>76.867757412393999</c:v>
                      </c:pt>
                      <c:pt idx="1650">
                        <c:v>76.875216981086496</c:v>
                      </c:pt>
                      <c:pt idx="1651">
                        <c:v>76.8828283756242</c:v>
                      </c:pt>
                      <c:pt idx="1652">
                        <c:v>76.890569827426603</c:v>
                      </c:pt>
                      <c:pt idx="1653">
                        <c:v>76.898437909938806</c:v>
                      </c:pt>
                      <c:pt idx="1654">
                        <c:v>76.906412401913798</c:v>
                      </c:pt>
                      <c:pt idx="1655">
                        <c:v>76.914463475571694</c:v>
                      </c:pt>
                      <c:pt idx="1656">
                        <c:v>76.922578827918301</c:v>
                      </c:pt>
                      <c:pt idx="1657">
                        <c:v>76.930743725487304</c:v>
                      </c:pt>
                      <c:pt idx="1658">
                        <c:v>76.938942181249999</c:v>
                      </c:pt>
                      <c:pt idx="1659">
                        <c:v>76.947173857559704</c:v>
                      </c:pt>
                      <c:pt idx="1660">
                        <c:v>76.955421257841905</c:v>
                      </c:pt>
                      <c:pt idx="1661">
                        <c:v>76.963682974499903</c:v>
                      </c:pt>
                      <c:pt idx="1662">
                        <c:v>76.971953412621104</c:v>
                      </c:pt>
                      <c:pt idx="1663">
                        <c:v>76.980254613935998</c:v>
                      </c:pt>
                      <c:pt idx="1664">
                        <c:v>76.988583483346105</c:v>
                      </c:pt>
                      <c:pt idx="1665">
                        <c:v>76.996921114101795</c:v>
                      </c:pt>
                      <c:pt idx="1666">
                        <c:v>77.005266084854597</c:v>
                      </c:pt>
                      <c:pt idx="1667">
                        <c:v>77.013612631839095</c:v>
                      </c:pt>
                      <c:pt idx="1668">
                        <c:v>77.021952167441</c:v>
                      </c:pt>
                      <c:pt idx="1669">
                        <c:v>77.0302914505709</c:v>
                      </c:pt>
                      <c:pt idx="1670">
                        <c:v>77.038617580974602</c:v>
                      </c:pt>
                      <c:pt idx="1671">
                        <c:v>77.0469340216316</c:v>
                      </c:pt>
                      <c:pt idx="1672">
                        <c:v>77.055238584559604</c:v>
                      </c:pt>
                      <c:pt idx="1673">
                        <c:v>77.0634701001797</c:v>
                      </c:pt>
                      <c:pt idx="1674">
                        <c:v>77.071644998003606</c:v>
                      </c:pt>
                      <c:pt idx="1675">
                        <c:v>77.079829753238201</c:v>
                      </c:pt>
                      <c:pt idx="1676">
                        <c:v>77.088032265029995</c:v>
                      </c:pt>
                      <c:pt idx="1677">
                        <c:v>77.096242081863807</c:v>
                      </c:pt>
                      <c:pt idx="1678">
                        <c:v>77.104449414749894</c:v>
                      </c:pt>
                      <c:pt idx="1679">
                        <c:v>77.112663650061094</c:v>
                      </c:pt>
                      <c:pt idx="1680">
                        <c:v>77.120873560402998</c:v>
                      </c:pt>
                      <c:pt idx="1681">
                        <c:v>77.129182827423904</c:v>
                      </c:pt>
                      <c:pt idx="1682">
                        <c:v>77.141838518813202</c:v>
                      </c:pt>
                      <c:pt idx="1683">
                        <c:v>77.159228830633296</c:v>
                      </c:pt>
                      <c:pt idx="1684">
                        <c:v>77.172367789619202</c:v>
                      </c:pt>
                      <c:pt idx="1685">
                        <c:v>77.182875212799601</c:v>
                      </c:pt>
                      <c:pt idx="1686">
                        <c:v>77.192441241072402</c:v>
                      </c:pt>
                      <c:pt idx="1687">
                        <c:v>77.203243089204506</c:v>
                      </c:pt>
                      <c:pt idx="1688">
                        <c:v>77.213806063660599</c:v>
                      </c:pt>
                      <c:pt idx="1689">
                        <c:v>77.224372235906898</c:v>
                      </c:pt>
                      <c:pt idx="1690">
                        <c:v>77.234992954781603</c:v>
                      </c:pt>
                      <c:pt idx="1691">
                        <c:v>77.245704606379505</c:v>
                      </c:pt>
                      <c:pt idx="1692">
                        <c:v>77.256507645530604</c:v>
                      </c:pt>
                      <c:pt idx="1693">
                        <c:v>77.267415765809602</c:v>
                      </c:pt>
                      <c:pt idx="1694">
                        <c:v>77.278377646204305</c:v>
                      </c:pt>
                      <c:pt idx="1695">
                        <c:v>77.289438486374905</c:v>
                      </c:pt>
                      <c:pt idx="1696">
                        <c:v>77.300557852202203</c:v>
                      </c:pt>
                      <c:pt idx="1697">
                        <c:v>77.311729852816896</c:v>
                      </c:pt>
                      <c:pt idx="1698">
                        <c:v>77.322971324615295</c:v>
                      </c:pt>
                      <c:pt idx="1699">
                        <c:v>77.334275217361295</c:v>
                      </c:pt>
                      <c:pt idx="1700">
                        <c:v>77.345608288270995</c:v>
                      </c:pt>
                      <c:pt idx="1701">
                        <c:v>77.356972289506601</c:v>
                      </c:pt>
                      <c:pt idx="1702">
                        <c:v>77.368374317717596</c:v>
                      </c:pt>
                      <c:pt idx="1703">
                        <c:v>77.379855934241206</c:v>
                      </c:pt>
                      <c:pt idx="1704">
                        <c:v>77.3913999484257</c:v>
                      </c:pt>
                      <c:pt idx="1705">
                        <c:v>77.403001629144995</c:v>
                      </c:pt>
                      <c:pt idx="1706">
                        <c:v>77.414657725493598</c:v>
                      </c:pt>
                      <c:pt idx="1707">
                        <c:v>77.426381407320605</c:v>
                      </c:pt>
                      <c:pt idx="1708">
                        <c:v>77.438164843571002</c:v>
                      </c:pt>
                      <c:pt idx="1709">
                        <c:v>77.450015276575996</c:v>
                      </c:pt>
                      <c:pt idx="1710">
                        <c:v>77.461970109946407</c:v>
                      </c:pt>
                      <c:pt idx="1711">
                        <c:v>77.471292636739307</c:v>
                      </c:pt>
                      <c:pt idx="1712">
                        <c:v>76.620344993533706</c:v>
                      </c:pt>
                      <c:pt idx="1713">
                        <c:v>76.585390262005404</c:v>
                      </c:pt>
                      <c:pt idx="1714">
                        <c:v>76.589523083212001</c:v>
                      </c:pt>
                      <c:pt idx="1715">
                        <c:v>76.602375364955094</c:v>
                      </c:pt>
                      <c:pt idx="1716">
                        <c:v>76.613674940064499</c:v>
                      </c:pt>
                      <c:pt idx="1717">
                        <c:v>76.623444853345404</c:v>
                      </c:pt>
                      <c:pt idx="1718">
                        <c:v>76.632110921592201</c:v>
                      </c:pt>
                      <c:pt idx="1719">
                        <c:v>76.639976111932299</c:v>
                      </c:pt>
                      <c:pt idx="1720">
                        <c:v>76.647256469180107</c:v>
                      </c:pt>
                      <c:pt idx="1721">
                        <c:v>76.6540916586126</c:v>
                      </c:pt>
                      <c:pt idx="1722">
                        <c:v>76.660536850312496</c:v>
                      </c:pt>
                      <c:pt idx="1723">
                        <c:v>76.666663118167506</c:v>
                      </c:pt>
                      <c:pt idx="1724">
                        <c:v>76.6725076846989</c:v>
                      </c:pt>
                      <c:pt idx="1725">
                        <c:v>76.678105346581603</c:v>
                      </c:pt>
                      <c:pt idx="1726">
                        <c:v>76.683606586424702</c:v>
                      </c:pt>
                      <c:pt idx="1727">
                        <c:v>76.689142810451003</c:v>
                      </c:pt>
                      <c:pt idx="1728">
                        <c:v>76.694684860689406</c:v>
                      </c:pt>
                      <c:pt idx="1729">
                        <c:v>76.700141964973199</c:v>
                      </c:pt>
                      <c:pt idx="1730">
                        <c:v>76.705520593311903</c:v>
                      </c:pt>
                      <c:pt idx="1731">
                        <c:v>76.710830179871706</c:v>
                      </c:pt>
                      <c:pt idx="1732">
                        <c:v>76.716083465280306</c:v>
                      </c:pt>
                      <c:pt idx="1733">
                        <c:v>76.721287634009997</c:v>
                      </c:pt>
                      <c:pt idx="1734">
                        <c:v>76.726414661032194</c:v>
                      </c:pt>
                      <c:pt idx="1735">
                        <c:v>76.731463984085195</c:v>
                      </c:pt>
                      <c:pt idx="1736">
                        <c:v>76.736445426814399</c:v>
                      </c:pt>
                      <c:pt idx="1737">
                        <c:v>76.741397705761699</c:v>
                      </c:pt>
                      <c:pt idx="1738">
                        <c:v>76.746271378185199</c:v>
                      </c:pt>
                      <c:pt idx="1739">
                        <c:v>76.751054024503503</c:v>
                      </c:pt>
                      <c:pt idx="1740">
                        <c:v>76.755750932340106</c:v>
                      </c:pt>
                      <c:pt idx="1741">
                        <c:v>76.760394948760506</c:v>
                      </c:pt>
                      <c:pt idx="1742">
                        <c:v>76.765027953728804</c:v>
                      </c:pt>
                      <c:pt idx="1743">
                        <c:v>76.769590699141403</c:v>
                      </c:pt>
                      <c:pt idx="1744">
                        <c:v>76.774090737802695</c:v>
                      </c:pt>
                      <c:pt idx="1745">
                        <c:v>76.7785258467147</c:v>
                      </c:pt>
                      <c:pt idx="1746">
                        <c:v>76.782934798118006</c:v>
                      </c:pt>
                      <c:pt idx="1747">
                        <c:v>76.7873290728689</c:v>
                      </c:pt>
                      <c:pt idx="1748">
                        <c:v>76.791675035723003</c:v>
                      </c:pt>
                      <c:pt idx="1749">
                        <c:v>76.796067384173895</c:v>
                      </c:pt>
                      <c:pt idx="1750">
                        <c:v>76.800428027521505</c:v>
                      </c:pt>
                      <c:pt idx="1751">
                        <c:v>76.804732107676998</c:v>
                      </c:pt>
                      <c:pt idx="1752">
                        <c:v>76.808982365110793</c:v>
                      </c:pt>
                      <c:pt idx="1753">
                        <c:v>76.813198505951604</c:v>
                      </c:pt>
                      <c:pt idx="1754">
                        <c:v>76.817435061435006</c:v>
                      </c:pt>
                      <c:pt idx="1755">
                        <c:v>76.821664033600499</c:v>
                      </c:pt>
                      <c:pt idx="1756">
                        <c:v>76.825842251996207</c:v>
                      </c:pt>
                      <c:pt idx="1757">
                        <c:v>76.829972374446399</c:v>
                      </c:pt>
                      <c:pt idx="1758">
                        <c:v>76.833967992344895</c:v>
                      </c:pt>
                      <c:pt idx="1759">
                        <c:v>76.837759432283804</c:v>
                      </c:pt>
                      <c:pt idx="1760">
                        <c:v>76.841417641315203</c:v>
                      </c:pt>
                      <c:pt idx="1761">
                        <c:v>76.845042763360297</c:v>
                      </c:pt>
                      <c:pt idx="1762">
                        <c:v>76.848672085390305</c:v>
                      </c:pt>
                      <c:pt idx="1763">
                        <c:v>76.852391713057401</c:v>
                      </c:pt>
                      <c:pt idx="1764">
                        <c:v>76.856217632670294</c:v>
                      </c:pt>
                      <c:pt idx="1765">
                        <c:v>76.860144735815794</c:v>
                      </c:pt>
                      <c:pt idx="1766">
                        <c:v>76.864170093515099</c:v>
                      </c:pt>
                      <c:pt idx="1767">
                        <c:v>76.868290044639494</c:v>
                      </c:pt>
                      <c:pt idx="1768">
                        <c:v>76.872503183199896</c:v>
                      </c:pt>
                      <c:pt idx="1769">
                        <c:v>76.876806513636893</c:v>
                      </c:pt>
                      <c:pt idx="1770">
                        <c:v>76.881192927698706</c:v>
                      </c:pt>
                      <c:pt idx="1771">
                        <c:v>76.885657340700405</c:v>
                      </c:pt>
                      <c:pt idx="1772">
                        <c:v>76.890195044091996</c:v>
                      </c:pt>
                      <c:pt idx="1773">
                        <c:v>76.894806474341493</c:v>
                      </c:pt>
                      <c:pt idx="1774">
                        <c:v>76.899482913214101</c:v>
                      </c:pt>
                      <c:pt idx="1775">
                        <c:v>76.904220552748001</c:v>
                      </c:pt>
                      <c:pt idx="1776">
                        <c:v>76.909015990607301</c:v>
                      </c:pt>
                      <c:pt idx="1777">
                        <c:v>76.913870638851094</c:v>
                      </c:pt>
                      <c:pt idx="1778">
                        <c:v>76.918777270559801</c:v>
                      </c:pt>
                      <c:pt idx="1779">
                        <c:v>76.923739159190603</c:v>
                      </c:pt>
                      <c:pt idx="1780">
                        <c:v>76.928754404240195</c:v>
                      </c:pt>
                      <c:pt idx="1781">
                        <c:v>76.933822565969393</c:v>
                      </c:pt>
                      <c:pt idx="1782">
                        <c:v>76.938935120956003</c:v>
                      </c:pt>
                      <c:pt idx="1783">
                        <c:v>76.944089116465705</c:v>
                      </c:pt>
                      <c:pt idx="1784">
                        <c:v>76.949284414823097</c:v>
                      </c:pt>
                      <c:pt idx="1785">
                        <c:v>76.954518209550599</c:v>
                      </c:pt>
                      <c:pt idx="1786">
                        <c:v>76.959785316926002</c:v>
                      </c:pt>
                      <c:pt idx="1787">
                        <c:v>76.965083604362604</c:v>
                      </c:pt>
                      <c:pt idx="1788">
                        <c:v>76.970416188729999</c:v>
                      </c:pt>
                      <c:pt idx="1789">
                        <c:v>76.975775380540099</c:v>
                      </c:pt>
                      <c:pt idx="1790">
                        <c:v>76.981159351174099</c:v>
                      </c:pt>
                      <c:pt idx="1791">
                        <c:v>76.986569087942897</c:v>
                      </c:pt>
                      <c:pt idx="1792">
                        <c:v>76.992002542838705</c:v>
                      </c:pt>
                      <c:pt idx="1793">
                        <c:v>76.997455247513102</c:v>
                      </c:pt>
                      <c:pt idx="1794">
                        <c:v>77.002925826037298</c:v>
                      </c:pt>
                      <c:pt idx="1795">
                        <c:v>77.008383997212405</c:v>
                      </c:pt>
                      <c:pt idx="1796">
                        <c:v>77.013862720177698</c:v>
                      </c:pt>
                      <c:pt idx="1797">
                        <c:v>77.019357637702399</c:v>
                      </c:pt>
                      <c:pt idx="1798">
                        <c:v>77.024870389786898</c:v>
                      </c:pt>
                      <c:pt idx="1799">
                        <c:v>77.030399135852505</c:v>
                      </c:pt>
                      <c:pt idx="1800">
                        <c:v>77.035912411212195</c:v>
                      </c:pt>
                      <c:pt idx="1801">
                        <c:v>77.041575000146906</c:v>
                      </c:pt>
                      <c:pt idx="1802">
                        <c:v>76.898844679785398</c:v>
                      </c:pt>
                      <c:pt idx="1803">
                        <c:v>76.863239639222499</c:v>
                      </c:pt>
                      <c:pt idx="1804">
                        <c:v>76.872699532835995</c:v>
                      </c:pt>
                      <c:pt idx="1805">
                        <c:v>76.8805044270038</c:v>
                      </c:pt>
                      <c:pt idx="1806">
                        <c:v>76.887572261578399</c:v>
                      </c:pt>
                      <c:pt idx="1807">
                        <c:v>76.894473955332899</c:v>
                      </c:pt>
                      <c:pt idx="1808">
                        <c:v>76.901197098549503</c:v>
                      </c:pt>
                      <c:pt idx="1809">
                        <c:v>76.907888989661402</c:v>
                      </c:pt>
                      <c:pt idx="1810">
                        <c:v>76.914603404758196</c:v>
                      </c:pt>
                      <c:pt idx="1811">
                        <c:v>76.921386368828607</c:v>
                      </c:pt>
                      <c:pt idx="1812">
                        <c:v>76.928260992554002</c:v>
                      </c:pt>
                      <c:pt idx="1813">
                        <c:v>76.935243783332396</c:v>
                      </c:pt>
                      <c:pt idx="1814">
                        <c:v>76.942356506310304</c:v>
                      </c:pt>
                      <c:pt idx="1815">
                        <c:v>76.949582276641706</c:v>
                      </c:pt>
                      <c:pt idx="1816">
                        <c:v>76.956929686466395</c:v>
                      </c:pt>
                      <c:pt idx="1817">
                        <c:v>76.964403417871196</c:v>
                      </c:pt>
                      <c:pt idx="1818">
                        <c:v>76.971999142452106</c:v>
                      </c:pt>
                      <c:pt idx="1819">
                        <c:v>76.979713649915794</c:v>
                      </c:pt>
                      <c:pt idx="1820">
                        <c:v>76.9875672227476</c:v>
                      </c:pt>
                      <c:pt idx="1821">
                        <c:v>76.995529895922701</c:v>
                      </c:pt>
                      <c:pt idx="1822">
                        <c:v>77.003584597433004</c:v>
                      </c:pt>
                      <c:pt idx="1823">
                        <c:v>77.011728449777806</c:v>
                      </c:pt>
                      <c:pt idx="1824">
                        <c:v>77.019957145010594</c:v>
                      </c:pt>
                      <c:pt idx="1825">
                        <c:v>77.028304790648505</c:v>
                      </c:pt>
                      <c:pt idx="1826">
                        <c:v>77.036744103169696</c:v>
                      </c:pt>
                      <c:pt idx="1827">
                        <c:v>77.045259510261602</c:v>
                      </c:pt>
                      <c:pt idx="1828">
                        <c:v>77.053850229417407</c:v>
                      </c:pt>
                      <c:pt idx="1829">
                        <c:v>77.062543121567899</c:v>
                      </c:pt>
                      <c:pt idx="1830">
                        <c:v>77.071305086791099</c:v>
                      </c:pt>
                      <c:pt idx="1831">
                        <c:v>77.078360542316403</c:v>
                      </c:pt>
                      <c:pt idx="1832">
                        <c:v>73.997398032285204</c:v>
                      </c:pt>
                      <c:pt idx="1833">
                        <c:v>73.799402789757195</c:v>
                      </c:pt>
                      <c:pt idx="1834">
                        <c:v>73.799983613323207</c:v>
                      </c:pt>
                      <c:pt idx="1835">
                        <c:v>73.809395200888801</c:v>
                      </c:pt>
                      <c:pt idx="1836">
                        <c:v>73.820209736892906</c:v>
                      </c:pt>
                      <c:pt idx="1837">
                        <c:v>73.830827229171902</c:v>
                      </c:pt>
                      <c:pt idx="1838">
                        <c:v>73.840785614179595</c:v>
                      </c:pt>
                      <c:pt idx="1839">
                        <c:v>73.850069880911306</c:v>
                      </c:pt>
                      <c:pt idx="1840">
                        <c:v>73.859399200077505</c:v>
                      </c:pt>
                      <c:pt idx="1841">
                        <c:v>73.868499813756998</c:v>
                      </c:pt>
                      <c:pt idx="1842">
                        <c:v>73.877051588342098</c:v>
                      </c:pt>
                      <c:pt idx="1843">
                        <c:v>73.885045162839901</c:v>
                      </c:pt>
                      <c:pt idx="1844">
                        <c:v>73.892740449363998</c:v>
                      </c:pt>
                      <c:pt idx="1845">
                        <c:v>73.900040548729294</c:v>
                      </c:pt>
                      <c:pt idx="1846">
                        <c:v>73.907546908524495</c:v>
                      </c:pt>
                      <c:pt idx="1847">
                        <c:v>73.914815825909898</c:v>
                      </c:pt>
                      <c:pt idx="1848">
                        <c:v>73.9217191548708</c:v>
                      </c:pt>
                      <c:pt idx="1849">
                        <c:v>73.928382944506595</c:v>
                      </c:pt>
                      <c:pt idx="1850">
                        <c:v>73.934709073282605</c:v>
                      </c:pt>
                      <c:pt idx="1851">
                        <c:v>73.940733935190806</c:v>
                      </c:pt>
                      <c:pt idx="1852">
                        <c:v>73.946528839227895</c:v>
                      </c:pt>
                      <c:pt idx="1853">
                        <c:v>73.952189569957</c:v>
                      </c:pt>
                      <c:pt idx="1854">
                        <c:v>73.957623932196597</c:v>
                      </c:pt>
                      <c:pt idx="1855">
                        <c:v>73.962856841298205</c:v>
                      </c:pt>
                      <c:pt idx="1856">
                        <c:v>73.967911614671607</c:v>
                      </c:pt>
                      <c:pt idx="1857">
                        <c:v>73.972839465374307</c:v>
                      </c:pt>
                      <c:pt idx="1858">
                        <c:v>73.977721569191004</c:v>
                      </c:pt>
                      <c:pt idx="1859">
                        <c:v>73.982455974170307</c:v>
                      </c:pt>
                      <c:pt idx="1860">
                        <c:v>73.987056234017899</c:v>
                      </c:pt>
                      <c:pt idx="1861">
                        <c:v>73.991532030566006</c:v>
                      </c:pt>
                      <c:pt idx="1862">
                        <c:v>73.995898774154895</c:v>
                      </c:pt>
                      <c:pt idx="1863">
                        <c:v>74.000167739076801</c:v>
                      </c:pt>
                      <c:pt idx="1864">
                        <c:v>74.004346823339901</c:v>
                      </c:pt>
                      <c:pt idx="1865">
                        <c:v>74.008441892584997</c:v>
                      </c:pt>
                      <c:pt idx="1866">
                        <c:v>74.012459455726002</c:v>
                      </c:pt>
                      <c:pt idx="1867">
                        <c:v>74.016405377962997</c:v>
                      </c:pt>
                      <c:pt idx="1868">
                        <c:v>74.020287380970103</c:v>
                      </c:pt>
                      <c:pt idx="1869">
                        <c:v>74.024296657819093</c:v>
                      </c:pt>
                      <c:pt idx="1870">
                        <c:v>74.028290909396006</c:v>
                      </c:pt>
                      <c:pt idx="1871">
                        <c:v>74.032210003145394</c:v>
                      </c:pt>
                      <c:pt idx="1872">
                        <c:v>74.036061704115497</c:v>
                      </c:pt>
                      <c:pt idx="1873">
                        <c:v>74.039851706972399</c:v>
                      </c:pt>
                      <c:pt idx="1874">
                        <c:v>74.043583844410904</c:v>
                      </c:pt>
                      <c:pt idx="1875">
                        <c:v>74.047262669603299</c:v>
                      </c:pt>
                      <c:pt idx="1876">
                        <c:v>74.050892220812301</c:v>
                      </c:pt>
                      <c:pt idx="1877">
                        <c:v>74.054477202516694</c:v>
                      </c:pt>
                      <c:pt idx="1878">
                        <c:v>74.058020713408794</c:v>
                      </c:pt>
                      <c:pt idx="1879">
                        <c:v>74.061524419994498</c:v>
                      </c:pt>
                      <c:pt idx="1880">
                        <c:v>74.064990936923706</c:v>
                      </c:pt>
                      <c:pt idx="1881">
                        <c:v>74.068421003655899</c:v>
                      </c:pt>
                      <c:pt idx="1882">
                        <c:v>74.071880151339002</c:v>
                      </c:pt>
                      <c:pt idx="1883">
                        <c:v>74.0754412901004</c:v>
                      </c:pt>
                      <c:pt idx="1884">
                        <c:v>74.079052005573502</c:v>
                      </c:pt>
                      <c:pt idx="1885">
                        <c:v>74.082684221290904</c:v>
                      </c:pt>
                      <c:pt idx="1886">
                        <c:v>74.086339406718395</c:v>
                      </c:pt>
                      <c:pt idx="1887">
                        <c:v>74.090020639436005</c:v>
                      </c:pt>
                      <c:pt idx="1888">
                        <c:v>74.093729088214204</c:v>
                      </c:pt>
                      <c:pt idx="1889">
                        <c:v>74.097464275171404</c:v>
                      </c:pt>
                      <c:pt idx="1890">
                        <c:v>74.101226675175994</c:v>
                      </c:pt>
                      <c:pt idx="1891">
                        <c:v>74.105016492831595</c:v>
                      </c:pt>
                      <c:pt idx="1892">
                        <c:v>74.108835041387906</c:v>
                      </c:pt>
                      <c:pt idx="1893">
                        <c:v>74.112682041360202</c:v>
                      </c:pt>
                      <c:pt idx="1894">
                        <c:v>74.116555902650305</c:v>
                      </c:pt>
                      <c:pt idx="1895">
                        <c:v>74.120456254310497</c:v>
                      </c:pt>
                      <c:pt idx="1896">
                        <c:v>74.124382660380903</c:v>
                      </c:pt>
                      <c:pt idx="1897">
                        <c:v>74.128335993738602</c:v>
                      </c:pt>
                      <c:pt idx="1898">
                        <c:v>74.132315552442094</c:v>
                      </c:pt>
                      <c:pt idx="1899">
                        <c:v>74.136319434581196</c:v>
                      </c:pt>
                      <c:pt idx="1900">
                        <c:v>74.1403470310823</c:v>
                      </c:pt>
                      <c:pt idx="1901">
                        <c:v>74.144397571026104</c:v>
                      </c:pt>
                      <c:pt idx="1902">
                        <c:v>74.148472897465396</c:v>
                      </c:pt>
                      <c:pt idx="1903">
                        <c:v>74.152569119209403</c:v>
                      </c:pt>
                      <c:pt idx="1904">
                        <c:v>74.156685361226906</c:v>
                      </c:pt>
                      <c:pt idx="1905">
                        <c:v>74.160820712881502</c:v>
                      </c:pt>
                      <c:pt idx="1906">
                        <c:v>74.164975705791406</c:v>
                      </c:pt>
                      <c:pt idx="1907">
                        <c:v>74.169149547902094</c:v>
                      </c:pt>
                      <c:pt idx="1908">
                        <c:v>74.173343875271499</c:v>
                      </c:pt>
                      <c:pt idx="1909">
                        <c:v>74.177559891359195</c:v>
                      </c:pt>
                      <c:pt idx="1910">
                        <c:v>74.1817949911878</c:v>
                      </c:pt>
                      <c:pt idx="1911">
                        <c:v>74.186050478065894</c:v>
                      </c:pt>
                      <c:pt idx="1912">
                        <c:v>74.1903216376854</c:v>
                      </c:pt>
                      <c:pt idx="1913">
                        <c:v>74.1946071354228</c:v>
                      </c:pt>
                      <c:pt idx="1914">
                        <c:v>74.198905727514997</c:v>
                      </c:pt>
                      <c:pt idx="1915">
                        <c:v>74.203219337976805</c:v>
                      </c:pt>
                      <c:pt idx="1916">
                        <c:v>74.207543583246604</c:v>
                      </c:pt>
                      <c:pt idx="1917">
                        <c:v>74.211877458468706</c:v>
                      </c:pt>
                      <c:pt idx="1918">
                        <c:v>74.216220014527806</c:v>
                      </c:pt>
                      <c:pt idx="1919">
                        <c:v>74.220571699404601</c:v>
                      </c:pt>
                      <c:pt idx="1920">
                        <c:v>74.224925834205095</c:v>
                      </c:pt>
                      <c:pt idx="1921">
                        <c:v>74.229379245529699</c:v>
                      </c:pt>
                      <c:pt idx="1922">
                        <c:v>74.236633965916099</c:v>
                      </c:pt>
                      <c:pt idx="1923">
                        <c:v>74.244242365157007</c:v>
                      </c:pt>
                      <c:pt idx="1924">
                        <c:v>74.250690053817493</c:v>
                      </c:pt>
                      <c:pt idx="1925">
                        <c:v>74.256347258628594</c:v>
                      </c:pt>
                      <c:pt idx="1926">
                        <c:v>74.274962573049294</c:v>
                      </c:pt>
                      <c:pt idx="1927">
                        <c:v>74.293529992422904</c:v>
                      </c:pt>
                      <c:pt idx="1928">
                        <c:v>74.311906239919296</c:v>
                      </c:pt>
                      <c:pt idx="1929">
                        <c:v>74.330130128689305</c:v>
                      </c:pt>
                      <c:pt idx="1930">
                        <c:v>74.348234672019998</c:v>
                      </c:pt>
                      <c:pt idx="1931">
                        <c:v>74.366249206088995</c:v>
                      </c:pt>
                      <c:pt idx="1932">
                        <c:v>74.384195818619006</c:v>
                      </c:pt>
                      <c:pt idx="1933">
                        <c:v>74.402089365463695</c:v>
                      </c:pt>
                      <c:pt idx="1934">
                        <c:v>74.419944032409802</c:v>
                      </c:pt>
                      <c:pt idx="1935">
                        <c:v>74.437771627476295</c:v>
                      </c:pt>
                      <c:pt idx="1936">
                        <c:v>74.455577207113194</c:v>
                      </c:pt>
                      <c:pt idx="1937">
                        <c:v>74.473372604336603</c:v>
                      </c:pt>
                      <c:pt idx="1938">
                        <c:v>74.491163459507007</c:v>
                      </c:pt>
                      <c:pt idx="1939">
                        <c:v>74.508945879939105</c:v>
                      </c:pt>
                      <c:pt idx="1940">
                        <c:v>74.526718151309296</c:v>
                      </c:pt>
                      <c:pt idx="1941">
                        <c:v>74.544490376975702</c:v>
                      </c:pt>
                      <c:pt idx="1942">
                        <c:v>74.562266318430005</c:v>
                      </c:pt>
                      <c:pt idx="1943">
                        <c:v>74.580048911342402</c:v>
                      </c:pt>
                      <c:pt idx="1944">
                        <c:v>74.597847409318803</c:v>
                      </c:pt>
                      <c:pt idx="1945">
                        <c:v>74.615668736446693</c:v>
                      </c:pt>
                      <c:pt idx="1946">
                        <c:v>74.633515900756706</c:v>
                      </c:pt>
                      <c:pt idx="1947">
                        <c:v>74.651393067797798</c:v>
                      </c:pt>
                      <c:pt idx="1948">
                        <c:v>74.669303076690596</c:v>
                      </c:pt>
                      <c:pt idx="1949">
                        <c:v>74.687248609552896</c:v>
                      </c:pt>
                      <c:pt idx="1950">
                        <c:v>74.705232279154302</c:v>
                      </c:pt>
                      <c:pt idx="1951">
                        <c:v>74.716503772019195</c:v>
                      </c:pt>
                      <c:pt idx="1952">
                        <c:v>74.762808421183195</c:v>
                      </c:pt>
                      <c:pt idx="1953">
                        <c:v>74.779763879373903</c:v>
                      </c:pt>
                      <c:pt idx="1954">
                        <c:v>74.791564628273903</c:v>
                      </c:pt>
                      <c:pt idx="1955">
                        <c:v>74.800854287526903</c:v>
                      </c:pt>
                      <c:pt idx="1956">
                        <c:v>74.808762571737503</c:v>
                      </c:pt>
                      <c:pt idx="1957">
                        <c:v>74.815688781276194</c:v>
                      </c:pt>
                      <c:pt idx="1958">
                        <c:v>74.821934187148699</c:v>
                      </c:pt>
                      <c:pt idx="1959">
                        <c:v>74.827688768076499</c:v>
                      </c:pt>
                      <c:pt idx="1960">
                        <c:v>74.833059683777606</c:v>
                      </c:pt>
                      <c:pt idx="1961">
                        <c:v>74.838126043178093</c:v>
                      </c:pt>
                      <c:pt idx="1962">
                        <c:v>74.842950216845907</c:v>
                      </c:pt>
                      <c:pt idx="1963">
                        <c:v>74.847565731719399</c:v>
                      </c:pt>
                      <c:pt idx="1964">
                        <c:v>74.852003713266797</c:v>
                      </c:pt>
                      <c:pt idx="1965">
                        <c:v>74.8562913021387</c:v>
                      </c:pt>
                      <c:pt idx="1966">
                        <c:v>74.860447921575997</c:v>
                      </c:pt>
                      <c:pt idx="1967">
                        <c:v>74.864486705245298</c:v>
                      </c:pt>
                      <c:pt idx="1968">
                        <c:v>74.868420924954904</c:v>
                      </c:pt>
                      <c:pt idx="1969">
                        <c:v>74.872261222414295</c:v>
                      </c:pt>
                      <c:pt idx="1970">
                        <c:v>74.876021271582701</c:v>
                      </c:pt>
                      <c:pt idx="1971">
                        <c:v>74.879703547209303</c:v>
                      </c:pt>
                      <c:pt idx="1972">
                        <c:v>74.883314706397996</c:v>
                      </c:pt>
                      <c:pt idx="1973">
                        <c:v>74.886889265473599</c:v>
                      </c:pt>
                      <c:pt idx="1974">
                        <c:v>74.8904130771936</c:v>
                      </c:pt>
                      <c:pt idx="1975">
                        <c:v>74.8938806230571</c:v>
                      </c:pt>
                      <c:pt idx="1976">
                        <c:v>74.897294088955704</c:v>
                      </c:pt>
                      <c:pt idx="1977">
                        <c:v>74.900657133197299</c:v>
                      </c:pt>
                      <c:pt idx="1978">
                        <c:v>74.903973013675994</c:v>
                      </c:pt>
                      <c:pt idx="1979">
                        <c:v>74.907246607560396</c:v>
                      </c:pt>
                      <c:pt idx="1980">
                        <c:v>74.9104802519266</c:v>
                      </c:pt>
                      <c:pt idx="1981">
                        <c:v>74.913674234619194</c:v>
                      </c:pt>
                      <c:pt idx="1982">
                        <c:v>74.916830779544398</c:v>
                      </c:pt>
                      <c:pt idx="1983">
                        <c:v>74.919952005493101</c:v>
                      </c:pt>
                      <c:pt idx="1984">
                        <c:v>74.923125147116707</c:v>
                      </c:pt>
                      <c:pt idx="1985">
                        <c:v>74.926291325432999</c:v>
                      </c:pt>
                      <c:pt idx="1986">
                        <c:v>74.9294190320703</c:v>
                      </c:pt>
                      <c:pt idx="1987">
                        <c:v>74.932510592002998</c:v>
                      </c:pt>
                      <c:pt idx="1988">
                        <c:v>74.935568085530505</c:v>
                      </c:pt>
                      <c:pt idx="1989">
                        <c:v>74.938592789072104</c:v>
                      </c:pt>
                      <c:pt idx="1990">
                        <c:v>74.9415903394747</c:v>
                      </c:pt>
                      <c:pt idx="1991">
                        <c:v>74.944564016106497</c:v>
                      </c:pt>
                      <c:pt idx="1992">
                        <c:v>74.947538769699406</c:v>
                      </c:pt>
                      <c:pt idx="1993">
                        <c:v>74.950562614790201</c:v>
                      </c:pt>
                      <c:pt idx="1994">
                        <c:v>74.953555017329805</c:v>
                      </c:pt>
                      <c:pt idx="1995">
                        <c:v>74.956517806915102</c:v>
                      </c:pt>
                      <c:pt idx="1996">
                        <c:v>74.959455716946707</c:v>
                      </c:pt>
                      <c:pt idx="1997">
                        <c:v>74.962366927034196</c:v>
                      </c:pt>
                      <c:pt idx="1998">
                        <c:v>74.965252900445407</c:v>
                      </c:pt>
                      <c:pt idx="1999">
                        <c:v>74.968114973148602</c:v>
                      </c:pt>
                      <c:pt idx="2000">
                        <c:v>74.970954270217703</c:v>
                      </c:pt>
                      <c:pt idx="2001">
                        <c:v>74.973846203611302</c:v>
                      </c:pt>
                      <c:pt idx="2002">
                        <c:v>74.976734883246095</c:v>
                      </c:pt>
                      <c:pt idx="2003">
                        <c:v>74.9795729280751</c:v>
                      </c:pt>
                      <c:pt idx="2004">
                        <c:v>74.982343058424505</c:v>
                      </c:pt>
                      <c:pt idx="2005">
                        <c:v>74.985046754698601</c:v>
                      </c:pt>
                      <c:pt idx="2006">
                        <c:v>74.987699692876305</c:v>
                      </c:pt>
                      <c:pt idx="2007">
                        <c:v>74.990322008638799</c:v>
                      </c:pt>
                      <c:pt idx="2008">
                        <c:v>74.992945493115798</c:v>
                      </c:pt>
                      <c:pt idx="2009">
                        <c:v>74.995578602438897</c:v>
                      </c:pt>
                      <c:pt idx="2010">
                        <c:v>74.998225644901595</c:v>
                      </c:pt>
                      <c:pt idx="2011">
                        <c:v>75.000888536476197</c:v>
                      </c:pt>
                      <c:pt idx="2012">
                        <c:v>75.003566093001496</c:v>
                      </c:pt>
                      <c:pt idx="2013">
                        <c:v>75.006259181791094</c:v>
                      </c:pt>
                      <c:pt idx="2014">
                        <c:v>75.008968170118294</c:v>
                      </c:pt>
                      <c:pt idx="2015">
                        <c:v>75.011692166264794</c:v>
                      </c:pt>
                      <c:pt idx="2016">
                        <c:v>75.014428410071204</c:v>
                      </c:pt>
                      <c:pt idx="2017">
                        <c:v>75.0171759498526</c:v>
                      </c:pt>
                      <c:pt idx="2018">
                        <c:v>75.019933746865206</c:v>
                      </c:pt>
                      <c:pt idx="2019">
                        <c:v>75.022628820188302</c:v>
                      </c:pt>
                      <c:pt idx="2020">
                        <c:v>75.025254743394598</c:v>
                      </c:pt>
                      <c:pt idx="2021">
                        <c:v>75.027837825773304</c:v>
                      </c:pt>
                      <c:pt idx="2022">
                        <c:v>75.030388981619197</c:v>
                      </c:pt>
                      <c:pt idx="2023">
                        <c:v>75.032920680564601</c:v>
                      </c:pt>
                      <c:pt idx="2024">
                        <c:v>75.035442926195998</c:v>
                      </c:pt>
                      <c:pt idx="2025">
                        <c:v>75.037964640215804</c:v>
                      </c:pt>
                      <c:pt idx="2026">
                        <c:v>75.040493126614194</c:v>
                      </c:pt>
                      <c:pt idx="2027">
                        <c:v>75.043035171666105</c:v>
                      </c:pt>
                      <c:pt idx="2028">
                        <c:v>75.045591872097205</c:v>
                      </c:pt>
                      <c:pt idx="2029">
                        <c:v>75.048166173857695</c:v>
                      </c:pt>
                      <c:pt idx="2030">
                        <c:v>75.050760563212606</c:v>
                      </c:pt>
                      <c:pt idx="2031">
                        <c:v>75.053377036755506</c:v>
                      </c:pt>
                      <c:pt idx="2032">
                        <c:v>75.056017186928401</c:v>
                      </c:pt>
                      <c:pt idx="2033">
                        <c:v>75.0586822636336</c:v>
                      </c:pt>
                      <c:pt idx="2034">
                        <c:v>75.061375748219206</c:v>
                      </c:pt>
                      <c:pt idx="2035">
                        <c:v>75.064095787787096</c:v>
                      </c:pt>
                      <c:pt idx="2036">
                        <c:v>75.066842660448799</c:v>
                      </c:pt>
                      <c:pt idx="2037">
                        <c:v>75.069616571751993</c:v>
                      </c:pt>
                      <c:pt idx="2038">
                        <c:v>75.072416551527795</c:v>
                      </c:pt>
                      <c:pt idx="2039">
                        <c:v>75.075240223844006</c:v>
                      </c:pt>
                      <c:pt idx="2040">
                        <c:v>75.078093000483193</c:v>
                      </c:pt>
                      <c:pt idx="2041">
                        <c:v>75.081048874134893</c:v>
                      </c:pt>
                      <c:pt idx="2042">
                        <c:v>75.085820936517095</c:v>
                      </c:pt>
                      <c:pt idx="2043">
                        <c:v>75.090505434819903</c:v>
                      </c:pt>
                      <c:pt idx="2044">
                        <c:v>75.0947083147136</c:v>
                      </c:pt>
                      <c:pt idx="2045">
                        <c:v>75.101487296751401</c:v>
                      </c:pt>
                      <c:pt idx="2046">
                        <c:v>75.113529252616999</c:v>
                      </c:pt>
                      <c:pt idx="2047">
                        <c:v>75.125474108656306</c:v>
                      </c:pt>
                      <c:pt idx="2048">
                        <c:v>75.137384872333499</c:v>
                      </c:pt>
                      <c:pt idx="2049">
                        <c:v>75.149281929033506</c:v>
                      </c:pt>
                      <c:pt idx="2050">
                        <c:v>75.161179529663201</c:v>
                      </c:pt>
                      <c:pt idx="2051">
                        <c:v>75.173083238225203</c:v>
                      </c:pt>
                      <c:pt idx="2052">
                        <c:v>75.185002900561798</c:v>
                      </c:pt>
                      <c:pt idx="2053">
                        <c:v>75.196942263167102</c:v>
                      </c:pt>
                      <c:pt idx="2054">
                        <c:v>75.208902581311506</c:v>
                      </c:pt>
                      <c:pt idx="2055">
                        <c:v>75.220883889010295</c:v>
                      </c:pt>
                      <c:pt idx="2056">
                        <c:v>75.232885906090502</c:v>
                      </c:pt>
                      <c:pt idx="2057">
                        <c:v>75.244909051648804</c:v>
                      </c:pt>
                      <c:pt idx="2058">
                        <c:v>75.256946621576901</c:v>
                      </c:pt>
                      <c:pt idx="2059">
                        <c:v>75.269000271669597</c:v>
                      </c:pt>
                      <c:pt idx="2060">
                        <c:v>75.281064062998297</c:v>
                      </c:pt>
                      <c:pt idx="2061">
                        <c:v>75.293137490099198</c:v>
                      </c:pt>
                      <c:pt idx="2062">
                        <c:v>75.305217044324294</c:v>
                      </c:pt>
                      <c:pt idx="2063">
                        <c:v>75.317298668258005</c:v>
                      </c:pt>
                      <c:pt idx="2064">
                        <c:v>75.329380498677097</c:v>
                      </c:pt>
                      <c:pt idx="2065">
                        <c:v>75.341459293546095</c:v>
                      </c:pt>
                      <c:pt idx="2066">
                        <c:v>75.353525734671393</c:v>
                      </c:pt>
                      <c:pt idx="2067">
                        <c:v>75.365581337650795</c:v>
                      </c:pt>
                      <c:pt idx="2068">
                        <c:v>75.377627496560294</c:v>
                      </c:pt>
                      <c:pt idx="2069">
                        <c:v>75.389664038142698</c:v>
                      </c:pt>
                      <c:pt idx="2070">
                        <c:v>75.401689408204604</c:v>
                      </c:pt>
                      <c:pt idx="2071">
                        <c:v>75.409299801005602</c:v>
                      </c:pt>
                      <c:pt idx="2072">
                        <c:v>73.511209303582007</c:v>
                      </c:pt>
                      <c:pt idx="2073">
                        <c:v>73.406378884871899</c:v>
                      </c:pt>
                      <c:pt idx="2074">
                        <c:v>73.402321720429896</c:v>
                      </c:pt>
                      <c:pt idx="2075">
                        <c:v>73.406783184938902</c:v>
                      </c:pt>
                      <c:pt idx="2076">
                        <c:v>73.412981714277194</c:v>
                      </c:pt>
                      <c:pt idx="2077">
                        <c:v>73.419271528246895</c:v>
                      </c:pt>
                      <c:pt idx="2078">
                        <c:v>73.4252820405151</c:v>
                      </c:pt>
                      <c:pt idx="2079">
                        <c:v>73.431093582231199</c:v>
                      </c:pt>
                      <c:pt idx="2080">
                        <c:v>73.436614020035094</c:v>
                      </c:pt>
                      <c:pt idx="2081">
                        <c:v>73.4419032159729</c:v>
                      </c:pt>
                      <c:pt idx="2082">
                        <c:v>73.446981870568493</c:v>
                      </c:pt>
                      <c:pt idx="2083">
                        <c:v>73.452050154028399</c:v>
                      </c:pt>
                      <c:pt idx="2084">
                        <c:v>73.456901387981105</c:v>
                      </c:pt>
                      <c:pt idx="2085">
                        <c:v>73.461671218638699</c:v>
                      </c:pt>
                      <c:pt idx="2086">
                        <c:v>73.466264957161698</c:v>
                      </c:pt>
                      <c:pt idx="2087">
                        <c:v>73.470655067110201</c:v>
                      </c:pt>
                      <c:pt idx="2088">
                        <c:v>73.4750146019704</c:v>
                      </c:pt>
                      <c:pt idx="2089">
                        <c:v>73.479242429917306</c:v>
                      </c:pt>
                      <c:pt idx="2090">
                        <c:v>73.4834098068971</c:v>
                      </c:pt>
                      <c:pt idx="2091">
                        <c:v>73.487450991048803</c:v>
                      </c:pt>
                      <c:pt idx="2092">
                        <c:v>73.491343601555997</c:v>
                      </c:pt>
                      <c:pt idx="2093">
                        <c:v>73.495102164590804</c:v>
                      </c:pt>
                      <c:pt idx="2094">
                        <c:v>73.498740419082907</c:v>
                      </c:pt>
                      <c:pt idx="2095">
                        <c:v>73.502379388343698</c:v>
                      </c:pt>
                      <c:pt idx="2096">
                        <c:v>73.505945801997598</c:v>
                      </c:pt>
                      <c:pt idx="2097">
                        <c:v>73.509411329281605</c:v>
                      </c:pt>
                      <c:pt idx="2098">
                        <c:v>73.512784896950393</c:v>
                      </c:pt>
                      <c:pt idx="2099">
                        <c:v>73.5160762603427</c:v>
                      </c:pt>
                      <c:pt idx="2100">
                        <c:v>73.519290515409907</c:v>
                      </c:pt>
                      <c:pt idx="2101">
                        <c:v>73.522434013243</c:v>
                      </c:pt>
                      <c:pt idx="2102">
                        <c:v>73.525512382016402</c:v>
                      </c:pt>
                      <c:pt idx="2103">
                        <c:v>73.5286712742558</c:v>
                      </c:pt>
                      <c:pt idx="2104">
                        <c:v>73.531807093276598</c:v>
                      </c:pt>
                      <c:pt idx="2105">
                        <c:v>73.534874531765794</c:v>
                      </c:pt>
                      <c:pt idx="2106">
                        <c:v>73.537879728399801</c:v>
                      </c:pt>
                      <c:pt idx="2107">
                        <c:v>73.540828049543606</c:v>
                      </c:pt>
                      <c:pt idx="2108">
                        <c:v>73.543724223261194</c:v>
                      </c:pt>
                      <c:pt idx="2109">
                        <c:v>73.546573245751304</c:v>
                      </c:pt>
                      <c:pt idx="2110">
                        <c:v>73.549378764272205</c:v>
                      </c:pt>
                      <c:pt idx="2111">
                        <c:v>73.552143199404597</c:v>
                      </c:pt>
                      <c:pt idx="2112">
                        <c:v>73.554869541249801</c:v>
                      </c:pt>
                      <c:pt idx="2113">
                        <c:v>73.557560491847198</c:v>
                      </c:pt>
                      <c:pt idx="2114">
                        <c:v>73.560218259379198</c:v>
                      </c:pt>
                      <c:pt idx="2115">
                        <c:v>73.562846276511607</c:v>
                      </c:pt>
                      <c:pt idx="2116">
                        <c:v>73.565446784174398</c:v>
                      </c:pt>
                      <c:pt idx="2117">
                        <c:v>73.568021565437803</c:v>
                      </c:pt>
                      <c:pt idx="2118">
                        <c:v>73.570572150580205</c:v>
                      </c:pt>
                      <c:pt idx="2119">
                        <c:v>73.573099952382606</c:v>
                      </c:pt>
                      <c:pt idx="2120">
                        <c:v>73.575642912296104</c:v>
                      </c:pt>
                      <c:pt idx="2121">
                        <c:v>73.578268650582402</c:v>
                      </c:pt>
                      <c:pt idx="2122">
                        <c:v>73.580892548507606</c:v>
                      </c:pt>
                      <c:pt idx="2123">
                        <c:v>73.583557067205206</c:v>
                      </c:pt>
                      <c:pt idx="2124">
                        <c:v>73.586269276005197</c:v>
                      </c:pt>
                      <c:pt idx="2125">
                        <c:v>73.589026976654694</c:v>
                      </c:pt>
                      <c:pt idx="2126">
                        <c:v>73.591828234687497</c:v>
                      </c:pt>
                      <c:pt idx="2127">
                        <c:v>73.594669295346506</c:v>
                      </c:pt>
                      <c:pt idx="2128">
                        <c:v>73.5975437019179</c:v>
                      </c:pt>
                      <c:pt idx="2129">
                        <c:v>73.600446779354002</c:v>
                      </c:pt>
                      <c:pt idx="2130">
                        <c:v>73.603374056153697</c:v>
                      </c:pt>
                      <c:pt idx="2131">
                        <c:v>73.606321316982005</c:v>
                      </c:pt>
                      <c:pt idx="2132">
                        <c:v>73.609284685343795</c:v>
                      </c:pt>
                      <c:pt idx="2133">
                        <c:v>73.612262479392697</c:v>
                      </c:pt>
                      <c:pt idx="2134">
                        <c:v>73.615249387963601</c:v>
                      </c:pt>
                      <c:pt idx="2135">
                        <c:v>73.618242569315498</c:v>
                      </c:pt>
                      <c:pt idx="2136">
                        <c:v>73.621239444560999</c:v>
                      </c:pt>
                      <c:pt idx="2137">
                        <c:v>73.624237594861299</c:v>
                      </c:pt>
                      <c:pt idx="2138">
                        <c:v>73.627236875218003</c:v>
                      </c:pt>
                      <c:pt idx="2139">
                        <c:v>73.630233294781206</c:v>
                      </c:pt>
                      <c:pt idx="2140">
                        <c:v>73.6332251460896</c:v>
                      </c:pt>
                      <c:pt idx="2141">
                        <c:v>73.636210949088706</c:v>
                      </c:pt>
                      <c:pt idx="2142">
                        <c:v>73.639189352798496</c:v>
                      </c:pt>
                      <c:pt idx="2143">
                        <c:v>73.642159977752101</c:v>
                      </c:pt>
                      <c:pt idx="2144">
                        <c:v>73.645121824220098</c:v>
                      </c:pt>
                      <c:pt idx="2145">
                        <c:v>73.648072668047305</c:v>
                      </c:pt>
                      <c:pt idx="2146">
                        <c:v>73.651011720589594</c:v>
                      </c:pt>
                      <c:pt idx="2147">
                        <c:v>73.653938276427397</c:v>
                      </c:pt>
                      <c:pt idx="2148">
                        <c:v>73.656851750691501</c:v>
                      </c:pt>
                      <c:pt idx="2149">
                        <c:v>73.659753541202704</c:v>
                      </c:pt>
                      <c:pt idx="2150">
                        <c:v>73.662641161589093</c:v>
                      </c:pt>
                      <c:pt idx="2151">
                        <c:v>73.665514247708003</c:v>
                      </c:pt>
                      <c:pt idx="2152">
                        <c:v>73.668372537717701</c:v>
                      </c:pt>
                      <c:pt idx="2153">
                        <c:v>73.671215828034704</c:v>
                      </c:pt>
                      <c:pt idx="2154">
                        <c:v>73.674023121570997</c:v>
                      </c:pt>
                      <c:pt idx="2155">
                        <c:v>73.676771817810206</c:v>
                      </c:pt>
                      <c:pt idx="2156">
                        <c:v>73.679472618553902</c:v>
                      </c:pt>
                      <c:pt idx="2157">
                        <c:v>73.682134191020396</c:v>
                      </c:pt>
                      <c:pt idx="2158">
                        <c:v>73.684764020866893</c:v>
                      </c:pt>
                      <c:pt idx="2159">
                        <c:v>73.687368258701497</c:v>
                      </c:pt>
                      <c:pt idx="2160">
                        <c:v>73.689952788091404</c:v>
                      </c:pt>
                      <c:pt idx="2161">
                        <c:v>73.692521802690706</c:v>
                      </c:pt>
                      <c:pt idx="2162">
                        <c:v>73.695406621299199</c:v>
                      </c:pt>
                      <c:pt idx="2163">
                        <c:v>73.698273252796</c:v>
                      </c:pt>
                      <c:pt idx="2164">
                        <c:v>73.701057512614796</c:v>
                      </c:pt>
                      <c:pt idx="2165">
                        <c:v>73.712727507824098</c:v>
                      </c:pt>
                      <c:pt idx="2166">
                        <c:v>73.729860144480398</c:v>
                      </c:pt>
                      <c:pt idx="2167">
                        <c:v>73.746937486263306</c:v>
                      </c:pt>
                      <c:pt idx="2168">
                        <c:v>73.763956767152195</c:v>
                      </c:pt>
                      <c:pt idx="2169">
                        <c:v>73.780916294022603</c:v>
                      </c:pt>
                      <c:pt idx="2170">
                        <c:v>73.797819729024894</c:v>
                      </c:pt>
                      <c:pt idx="2171">
                        <c:v>73.814673854589898</c:v>
                      </c:pt>
                      <c:pt idx="2172">
                        <c:v>73.831481598393495</c:v>
                      </c:pt>
                      <c:pt idx="2173">
                        <c:v>73.848247060621105</c:v>
                      </c:pt>
                      <c:pt idx="2174">
                        <c:v>73.864975716289706</c:v>
                      </c:pt>
                      <c:pt idx="2175">
                        <c:v>73.881668866428996</c:v>
                      </c:pt>
                      <c:pt idx="2176">
                        <c:v>73.898332094942802</c:v>
                      </c:pt>
                      <c:pt idx="2177">
                        <c:v>73.914965350521797</c:v>
                      </c:pt>
                      <c:pt idx="2178">
                        <c:v>73.931571974020699</c:v>
                      </c:pt>
                      <c:pt idx="2179">
                        <c:v>73.948153239589999</c:v>
                      </c:pt>
                      <c:pt idx="2180">
                        <c:v>73.964708237521904</c:v>
                      </c:pt>
                      <c:pt idx="2181">
                        <c:v>73.981236213133201</c:v>
                      </c:pt>
                      <c:pt idx="2182">
                        <c:v>73.997736136799205</c:v>
                      </c:pt>
                      <c:pt idx="2183">
                        <c:v>74.014206294886506</c:v>
                      </c:pt>
                      <c:pt idx="2184">
                        <c:v>74.030644538589499</c:v>
                      </c:pt>
                      <c:pt idx="2185">
                        <c:v>74.047048483519603</c:v>
                      </c:pt>
                      <c:pt idx="2186">
                        <c:v>74.063415338811495</c:v>
                      </c:pt>
                      <c:pt idx="2187">
                        <c:v>74.079742070188601</c:v>
                      </c:pt>
                      <c:pt idx="2188">
                        <c:v>74.096025514323799</c:v>
                      </c:pt>
                      <c:pt idx="2189">
                        <c:v>74.112262615687001</c:v>
                      </c:pt>
                      <c:pt idx="2190">
                        <c:v>74.128450613247793</c:v>
                      </c:pt>
                      <c:pt idx="2191">
                        <c:v>74.137879269913</c:v>
                      </c:pt>
                      <c:pt idx="2192">
                        <c:v>74.185015109296401</c:v>
                      </c:pt>
                      <c:pt idx="2193">
                        <c:v>74.198530606141404</c:v>
                      </c:pt>
                      <c:pt idx="2194">
                        <c:v>74.207756501428193</c:v>
                      </c:pt>
                      <c:pt idx="2195">
                        <c:v>74.214902416380198</c:v>
                      </c:pt>
                      <c:pt idx="2196">
                        <c:v>74.220859761388397</c:v>
                      </c:pt>
                      <c:pt idx="2197">
                        <c:v>74.225964737966706</c:v>
                      </c:pt>
                      <c:pt idx="2198">
                        <c:v>74.2304806660742</c:v>
                      </c:pt>
                      <c:pt idx="2199">
                        <c:v>74.234559687337196</c:v>
                      </c:pt>
                      <c:pt idx="2200">
                        <c:v>74.238300644874201</c:v>
                      </c:pt>
                      <c:pt idx="2201">
                        <c:v>74.241779524500799</c:v>
                      </c:pt>
                      <c:pt idx="2202">
                        <c:v>74.245045675429594</c:v>
                      </c:pt>
                      <c:pt idx="2203">
                        <c:v>74.248138776235805</c:v>
                      </c:pt>
                      <c:pt idx="2204">
                        <c:v>74.251088259822097</c:v>
                      </c:pt>
                      <c:pt idx="2205">
                        <c:v>74.253917779903404</c:v>
                      </c:pt>
                      <c:pt idx="2206">
                        <c:v>74.256657237715103</c:v>
                      </c:pt>
                      <c:pt idx="2207">
                        <c:v>74.259333605248003</c:v>
                      </c:pt>
                      <c:pt idx="2208">
                        <c:v>74.261933243850805</c:v>
                      </c:pt>
                      <c:pt idx="2209">
                        <c:v>74.264465407790595</c:v>
                      </c:pt>
                      <c:pt idx="2210">
                        <c:v>74.266938461329104</c:v>
                      </c:pt>
                      <c:pt idx="2211">
                        <c:v>74.269360455622305</c:v>
                      </c:pt>
                      <c:pt idx="2212">
                        <c:v>74.271736705775794</c:v>
                      </c:pt>
                      <c:pt idx="2213">
                        <c:v>74.274070001360201</c:v>
                      </c:pt>
                      <c:pt idx="2214">
                        <c:v>74.276365769136206</c:v>
                      </c:pt>
                      <c:pt idx="2215">
                        <c:v>74.278629177629995</c:v>
                      </c:pt>
                      <c:pt idx="2216">
                        <c:v>74.2808630685483</c:v>
                      </c:pt>
                      <c:pt idx="2217">
                        <c:v>74.283069919157299</c:v>
                      </c:pt>
                      <c:pt idx="2218">
                        <c:v>74.285253849825594</c:v>
                      </c:pt>
                      <c:pt idx="2219">
                        <c:v>74.287414474556101</c:v>
                      </c:pt>
                      <c:pt idx="2220">
                        <c:v>74.289553426213402</c:v>
                      </c:pt>
                      <c:pt idx="2221">
                        <c:v>74.291672239737494</c:v>
                      </c:pt>
                      <c:pt idx="2222">
                        <c:v>74.293772308770599</c:v>
                      </c:pt>
                      <c:pt idx="2223">
                        <c:v>74.295854764779705</c:v>
                      </c:pt>
                      <c:pt idx="2224">
                        <c:v>74.297920620520401</c:v>
                      </c:pt>
                      <c:pt idx="2225">
                        <c:v>74.2999717203638</c:v>
                      </c:pt>
                      <c:pt idx="2226">
                        <c:v>74.302008778147197</c:v>
                      </c:pt>
                      <c:pt idx="2227">
                        <c:v>74.3040315573096</c:v>
                      </c:pt>
                      <c:pt idx="2228">
                        <c:v>74.306040754020103</c:v>
                      </c:pt>
                      <c:pt idx="2229">
                        <c:v>74.308036997974199</c:v>
                      </c:pt>
                      <c:pt idx="2230">
                        <c:v>74.310020859592996</c:v>
                      </c:pt>
                      <c:pt idx="2231">
                        <c:v>74.311992858308002</c:v>
                      </c:pt>
                      <c:pt idx="2232">
                        <c:v>74.313953467490407</c:v>
                      </c:pt>
                      <c:pt idx="2233">
                        <c:v>74.315904865468298</c:v>
                      </c:pt>
                      <c:pt idx="2234">
                        <c:v>74.317845536736399</c:v>
                      </c:pt>
                      <c:pt idx="2235">
                        <c:v>74.319775871107097</c:v>
                      </c:pt>
                      <c:pt idx="2236">
                        <c:v>74.321696233381701</c:v>
                      </c:pt>
                      <c:pt idx="2237">
                        <c:v>74.323606957225493</c:v>
                      </c:pt>
                      <c:pt idx="2238">
                        <c:v>74.325508346352507</c:v>
                      </c:pt>
                      <c:pt idx="2239">
                        <c:v>74.327400679521602</c:v>
                      </c:pt>
                      <c:pt idx="2240">
                        <c:v>74.329285055683698</c:v>
                      </c:pt>
                      <c:pt idx="2241">
                        <c:v>74.331161745208604</c:v>
                      </c:pt>
                      <c:pt idx="2242">
                        <c:v>74.333022414429607</c:v>
                      </c:pt>
                      <c:pt idx="2243">
                        <c:v>74.334832836601606</c:v>
                      </c:pt>
                      <c:pt idx="2244">
                        <c:v>74.336603815557197</c:v>
                      </c:pt>
                      <c:pt idx="2245">
                        <c:v>74.338318955488404</c:v>
                      </c:pt>
                      <c:pt idx="2246">
                        <c:v>74.340039667369297</c:v>
                      </c:pt>
                      <c:pt idx="2247">
                        <c:v>74.341790895127701</c:v>
                      </c:pt>
                      <c:pt idx="2248">
                        <c:v>74.3435111977399</c:v>
                      </c:pt>
                      <c:pt idx="2249">
                        <c:v>74.345265965464506</c:v>
                      </c:pt>
                      <c:pt idx="2250">
                        <c:v>74.346993365207993</c:v>
                      </c:pt>
                      <c:pt idx="2251">
                        <c:v>74.3487370917763</c:v>
                      </c:pt>
                      <c:pt idx="2252">
                        <c:v>74.350501909025397</c:v>
                      </c:pt>
                      <c:pt idx="2253">
                        <c:v>74.352250528458299</c:v>
                      </c:pt>
                      <c:pt idx="2254">
                        <c:v>74.353970982763997</c:v>
                      </c:pt>
                      <c:pt idx="2255">
                        <c:v>74.355668897963099</c:v>
                      </c:pt>
                      <c:pt idx="2256">
                        <c:v>74.357350117031899</c:v>
                      </c:pt>
                      <c:pt idx="2257">
                        <c:v>74.359020434777193</c:v>
                      </c:pt>
                      <c:pt idx="2258">
                        <c:v>74.360685139389901</c:v>
                      </c:pt>
                      <c:pt idx="2259">
                        <c:v>74.362349437141802</c:v>
                      </c:pt>
                      <c:pt idx="2260">
                        <c:v>74.364027465831697</c:v>
                      </c:pt>
                      <c:pt idx="2261">
                        <c:v>74.365718953716495</c:v>
                      </c:pt>
                      <c:pt idx="2262">
                        <c:v>74.367425655071102</c:v>
                      </c:pt>
                      <c:pt idx="2263">
                        <c:v>74.369147050099201</c:v>
                      </c:pt>
                      <c:pt idx="2264">
                        <c:v>74.370884077887794</c:v>
                      </c:pt>
                      <c:pt idx="2265">
                        <c:v>74.372636077550993</c:v>
                      </c:pt>
                      <c:pt idx="2266">
                        <c:v>74.374402858141906</c:v>
                      </c:pt>
                      <c:pt idx="2267">
                        <c:v>74.376183623473906</c:v>
                      </c:pt>
                      <c:pt idx="2268">
                        <c:v>74.377976791485594</c:v>
                      </c:pt>
                      <c:pt idx="2269">
                        <c:v>74.379781483771794</c:v>
                      </c:pt>
                      <c:pt idx="2270">
                        <c:v>74.381596816608706</c:v>
                      </c:pt>
                      <c:pt idx="2271">
                        <c:v>74.383421921957705</c:v>
                      </c:pt>
                      <c:pt idx="2272">
                        <c:v>74.385255956377407</c:v>
                      </c:pt>
                      <c:pt idx="2273">
                        <c:v>74.387098107496499</c:v>
                      </c:pt>
                      <c:pt idx="2274">
                        <c:v>74.388947598498802</c:v>
                      </c:pt>
                      <c:pt idx="2275">
                        <c:v>74.390787337783607</c:v>
                      </c:pt>
                      <c:pt idx="2276">
                        <c:v>74.392605178586095</c:v>
                      </c:pt>
                      <c:pt idx="2277">
                        <c:v>74.394408150494598</c:v>
                      </c:pt>
                      <c:pt idx="2278">
                        <c:v>74.396200366552506</c:v>
                      </c:pt>
                      <c:pt idx="2279">
                        <c:v>74.397986275151496</c:v>
                      </c:pt>
                      <c:pt idx="2280">
                        <c:v>74.399769409553997</c:v>
                      </c:pt>
                      <c:pt idx="2281">
                        <c:v>74.401552575190195</c:v>
                      </c:pt>
                      <c:pt idx="2282">
                        <c:v>74.403551617814003</c:v>
                      </c:pt>
                      <c:pt idx="2283">
                        <c:v>74.405551149334698</c:v>
                      </c:pt>
                      <c:pt idx="2284">
                        <c:v>74.407520033719805</c:v>
                      </c:pt>
                      <c:pt idx="2285">
                        <c:v>74.416702612570802</c:v>
                      </c:pt>
                      <c:pt idx="2286">
                        <c:v>74.428718495712602</c:v>
                      </c:pt>
                      <c:pt idx="2287">
                        <c:v>74.440728249470396</c:v>
                      </c:pt>
                      <c:pt idx="2288">
                        <c:v>74.452730183508606</c:v>
                      </c:pt>
                      <c:pt idx="2289">
                        <c:v>74.464724174084097</c:v>
                      </c:pt>
                      <c:pt idx="2290">
                        <c:v>74.476710056141997</c:v>
                      </c:pt>
                      <c:pt idx="2291">
                        <c:v>74.488687447219803</c:v>
                      </c:pt>
                      <c:pt idx="2292">
                        <c:v>74.500655839349903</c:v>
                      </c:pt>
                      <c:pt idx="2293">
                        <c:v>74.512613971203294</c:v>
                      </c:pt>
                      <c:pt idx="2294">
                        <c:v>74.5245613207194</c:v>
                      </c:pt>
                      <c:pt idx="2295">
                        <c:v>74.536498061529699</c:v>
                      </c:pt>
                      <c:pt idx="2296">
                        <c:v>74.548422566494395</c:v>
                      </c:pt>
                      <c:pt idx="2297">
                        <c:v>74.560334053245299</c:v>
                      </c:pt>
                      <c:pt idx="2298">
                        <c:v>74.572232415318197</c:v>
                      </c:pt>
                      <c:pt idx="2299">
                        <c:v>74.584111328993103</c:v>
                      </c:pt>
                      <c:pt idx="2300">
                        <c:v>74.595970519471393</c:v>
                      </c:pt>
                      <c:pt idx="2301">
                        <c:v>74.6078075858955</c:v>
                      </c:pt>
                      <c:pt idx="2302">
                        <c:v>74.619625288921696</c:v>
                      </c:pt>
                      <c:pt idx="2303">
                        <c:v>74.631420572168906</c:v>
                      </c:pt>
                      <c:pt idx="2304">
                        <c:v>74.643192193541793</c:v>
                      </c:pt>
                      <c:pt idx="2305">
                        <c:v>74.654939772557199</c:v>
                      </c:pt>
                      <c:pt idx="2306">
                        <c:v>74.666661948900298</c:v>
                      </c:pt>
                      <c:pt idx="2307">
                        <c:v>74.6783560856516</c:v>
                      </c:pt>
                      <c:pt idx="2308">
                        <c:v>74.690021245351105</c:v>
                      </c:pt>
                      <c:pt idx="2309">
                        <c:v>74.701656581693598</c:v>
                      </c:pt>
                      <c:pt idx="2310">
                        <c:v>74.713261313348198</c:v>
                      </c:pt>
                      <c:pt idx="2311">
                        <c:v>74.720002107719694</c:v>
                      </c:pt>
                      <c:pt idx="2312">
                        <c:v>73.052782175881404</c:v>
                      </c:pt>
                      <c:pt idx="2313">
                        <c:v>72.961770266297293</c:v>
                      </c:pt>
                      <c:pt idx="2314">
                        <c:v>72.957560377300098</c:v>
                      </c:pt>
                      <c:pt idx="2315">
                        <c:v>72.960742051083599</c:v>
                      </c:pt>
                      <c:pt idx="2316">
                        <c:v>72.965470573035404</c:v>
                      </c:pt>
                      <c:pt idx="2317">
                        <c:v>72.970320779446894</c:v>
                      </c:pt>
                      <c:pt idx="2318">
                        <c:v>72.974994858576594</c:v>
                      </c:pt>
                      <c:pt idx="2319">
                        <c:v>72.979510339779296</c:v>
                      </c:pt>
                      <c:pt idx="2320">
                        <c:v>72.983833388387893</c:v>
                      </c:pt>
                      <c:pt idx="2321">
                        <c:v>72.987913692499205</c:v>
                      </c:pt>
                      <c:pt idx="2322">
                        <c:v>72.991776240011703</c:v>
                      </c:pt>
                      <c:pt idx="2323">
                        <c:v>72.995443130755902</c:v>
                      </c:pt>
                      <c:pt idx="2324">
                        <c:v>72.999029821339704</c:v>
                      </c:pt>
                      <c:pt idx="2325">
                        <c:v>73.002586561249899</c:v>
                      </c:pt>
                      <c:pt idx="2326">
                        <c:v>73.006015354092796</c:v>
                      </c:pt>
                      <c:pt idx="2327">
                        <c:v>73.009294998859005</c:v>
                      </c:pt>
                      <c:pt idx="2328">
                        <c:v>73.012440345633706</c:v>
                      </c:pt>
                      <c:pt idx="2329">
                        <c:v>73.015464985768702</c:v>
                      </c:pt>
                      <c:pt idx="2330">
                        <c:v>73.018380393580202</c:v>
                      </c:pt>
                      <c:pt idx="2331">
                        <c:v>73.021196254098797</c:v>
                      </c:pt>
                      <c:pt idx="2332">
                        <c:v>73.024071566651401</c:v>
                      </c:pt>
                      <c:pt idx="2333">
                        <c:v>73.026898057916199</c:v>
                      </c:pt>
                      <c:pt idx="2334">
                        <c:v>73.0296325626787</c:v>
                      </c:pt>
                      <c:pt idx="2335">
                        <c:v>73.032283758866001</c:v>
                      </c:pt>
                      <c:pt idx="2336">
                        <c:v>73.034858883874406</c:v>
                      </c:pt>
                      <c:pt idx="2337">
                        <c:v>73.037364798878301</c:v>
                      </c:pt>
                      <c:pt idx="2338">
                        <c:v>73.039807598663998</c:v>
                      </c:pt>
                      <c:pt idx="2339">
                        <c:v>73.042192727232802</c:v>
                      </c:pt>
                      <c:pt idx="2340">
                        <c:v>73.044705907427499</c:v>
                      </c:pt>
                      <c:pt idx="2341">
                        <c:v>73.047211521119195</c:v>
                      </c:pt>
                      <c:pt idx="2342">
                        <c:v>73.049652417801497</c:v>
                      </c:pt>
                      <c:pt idx="2343">
                        <c:v>73.052034715769196</c:v>
                      </c:pt>
                      <c:pt idx="2344">
                        <c:v>73.054363874806498</c:v>
                      </c:pt>
                      <c:pt idx="2345">
                        <c:v>73.056644672711599</c:v>
                      </c:pt>
                      <c:pt idx="2346">
                        <c:v>73.058882172585996</c:v>
                      </c:pt>
                      <c:pt idx="2347">
                        <c:v>73.061079183392394</c:v>
                      </c:pt>
                      <c:pt idx="2348">
                        <c:v>73.063299323916098</c:v>
                      </c:pt>
                      <c:pt idx="2349">
                        <c:v>73.065501091436104</c:v>
                      </c:pt>
                      <c:pt idx="2350">
                        <c:v>73.067666659710198</c:v>
                      </c:pt>
                      <c:pt idx="2351">
                        <c:v>73.069798854605907</c:v>
                      </c:pt>
                      <c:pt idx="2352">
                        <c:v>73.071900214217195</c:v>
                      </c:pt>
                      <c:pt idx="2353">
                        <c:v>73.073973841212506</c:v>
                      </c:pt>
                      <c:pt idx="2354">
                        <c:v>73.076020934718898</c:v>
                      </c:pt>
                      <c:pt idx="2355">
                        <c:v>73.078043383137597</c:v>
                      </c:pt>
                      <c:pt idx="2356">
                        <c:v>73.080042914765897</c:v>
                      </c:pt>
                      <c:pt idx="2357">
                        <c:v>73.082021094667994</c:v>
                      </c:pt>
                      <c:pt idx="2358">
                        <c:v>73.083979360464198</c:v>
                      </c:pt>
                      <c:pt idx="2359">
                        <c:v>73.085919024078706</c:v>
                      </c:pt>
                      <c:pt idx="2360">
                        <c:v>73.087842030220202</c:v>
                      </c:pt>
                      <c:pt idx="2361">
                        <c:v>73.089747666188003</c:v>
                      </c:pt>
                      <c:pt idx="2362">
                        <c:v>73.091650381561095</c:v>
                      </c:pt>
                      <c:pt idx="2363">
                        <c:v>73.093574517098304</c:v>
                      </c:pt>
                      <c:pt idx="2364">
                        <c:v>73.095525961765304</c:v>
                      </c:pt>
                      <c:pt idx="2365">
                        <c:v>73.097503647191999</c:v>
                      </c:pt>
                      <c:pt idx="2366">
                        <c:v>73.099505319478595</c:v>
                      </c:pt>
                      <c:pt idx="2367">
                        <c:v>73.101529425101305</c:v>
                      </c:pt>
                      <c:pt idx="2368">
                        <c:v>73.103572557291301</c:v>
                      </c:pt>
                      <c:pt idx="2369">
                        <c:v>73.105632221079702</c:v>
                      </c:pt>
                      <c:pt idx="2370">
                        <c:v>73.107705963860198</c:v>
                      </c:pt>
                      <c:pt idx="2371">
                        <c:v>73.109791407495806</c:v>
                      </c:pt>
                      <c:pt idx="2372">
                        <c:v>73.111886271019998</c:v>
                      </c:pt>
                      <c:pt idx="2373">
                        <c:v>73.113988392681705</c:v>
                      </c:pt>
                      <c:pt idx="2374">
                        <c:v>73.116096722744501</c:v>
                      </c:pt>
                      <c:pt idx="2375">
                        <c:v>73.118208346698793</c:v>
                      </c:pt>
                      <c:pt idx="2376">
                        <c:v>73.120321528856095</c:v>
                      </c:pt>
                      <c:pt idx="2377">
                        <c:v>73.122434675589105</c:v>
                      </c:pt>
                      <c:pt idx="2378">
                        <c:v>73.124546331235607</c:v>
                      </c:pt>
                      <c:pt idx="2379">
                        <c:v>73.126655177782695</c:v>
                      </c:pt>
                      <c:pt idx="2380">
                        <c:v>73.128760018392001</c:v>
                      </c:pt>
                      <c:pt idx="2381">
                        <c:v>73.1308607686301</c:v>
                      </c:pt>
                      <c:pt idx="2382">
                        <c:v>73.132955417516598</c:v>
                      </c:pt>
                      <c:pt idx="2383">
                        <c:v>73.1350431180079</c:v>
                      </c:pt>
                      <c:pt idx="2384">
                        <c:v>73.137124154745194</c:v>
                      </c:pt>
                      <c:pt idx="2385">
                        <c:v>73.139198772446605</c:v>
                      </c:pt>
                      <c:pt idx="2386">
                        <c:v>73.141265357160705</c:v>
                      </c:pt>
                      <c:pt idx="2387">
                        <c:v>73.143323356143597</c:v>
                      </c:pt>
                      <c:pt idx="2388">
                        <c:v>73.145373273468607</c:v>
                      </c:pt>
                      <c:pt idx="2389">
                        <c:v>73.147413524676196</c:v>
                      </c:pt>
                      <c:pt idx="2390">
                        <c:v>73.149443711997506</c:v>
                      </c:pt>
                      <c:pt idx="2391">
                        <c:v>73.151463477156696</c:v>
                      </c:pt>
                      <c:pt idx="2392">
                        <c:v>73.153472532448305</c:v>
                      </c:pt>
                      <c:pt idx="2393">
                        <c:v>73.155470663079797</c:v>
                      </c:pt>
                      <c:pt idx="2394">
                        <c:v>73.157457709654096</c:v>
                      </c:pt>
                      <c:pt idx="2395">
                        <c:v>73.159434502210004</c:v>
                      </c:pt>
                      <c:pt idx="2396">
                        <c:v>73.161399934001807</c:v>
                      </c:pt>
                      <c:pt idx="2397">
                        <c:v>73.163353976276596</c:v>
                      </c:pt>
                      <c:pt idx="2398">
                        <c:v>73.165296643681103</c:v>
                      </c:pt>
                      <c:pt idx="2399">
                        <c:v>73.167227988969202</c:v>
                      </c:pt>
                      <c:pt idx="2400">
                        <c:v>73.169148099035198</c:v>
                      </c:pt>
                      <c:pt idx="2401">
                        <c:v>73.1710562237636</c:v>
                      </c:pt>
                      <c:pt idx="2402">
                        <c:v>73.172952080389905</c:v>
                      </c:pt>
                      <c:pt idx="2403">
                        <c:v>73.174990544404594</c:v>
                      </c:pt>
                      <c:pt idx="2404">
                        <c:v>73.190184660104904</c:v>
                      </c:pt>
                      <c:pt idx="2405">
                        <c:v>73.205315455880395</c:v>
                      </c:pt>
                      <c:pt idx="2406">
                        <c:v>73.220387230651696</c:v>
                      </c:pt>
                      <c:pt idx="2407">
                        <c:v>73.235398385400103</c:v>
                      </c:pt>
                      <c:pt idx="2408">
                        <c:v>73.250349521212996</c:v>
                      </c:pt>
                      <c:pt idx="2409">
                        <c:v>73.2652412673378</c:v>
                      </c:pt>
                      <c:pt idx="2410">
                        <c:v>73.280073910117295</c:v>
                      </c:pt>
                      <c:pt idx="2411">
                        <c:v>73.294847998016905</c:v>
                      </c:pt>
                      <c:pt idx="2412">
                        <c:v>73.309564444668595</c:v>
                      </c:pt>
                      <c:pt idx="2413">
                        <c:v>73.324223262722398</c:v>
                      </c:pt>
                      <c:pt idx="2414">
                        <c:v>73.338825023656497</c:v>
                      </c:pt>
                      <c:pt idx="2415">
                        <c:v>73.353370790128395</c:v>
                      </c:pt>
                      <c:pt idx="2416">
                        <c:v>73.367860283424093</c:v>
                      </c:pt>
                      <c:pt idx="2417">
                        <c:v>73.382276354793802</c:v>
                      </c:pt>
                      <c:pt idx="2418">
                        <c:v>73.396632860654293</c:v>
                      </c:pt>
                      <c:pt idx="2419">
                        <c:v>73.410932445723702</c:v>
                      </c:pt>
                      <c:pt idx="2420">
                        <c:v>73.425176934675605</c:v>
                      </c:pt>
                      <c:pt idx="2421">
                        <c:v>73.4393669656924</c:v>
                      </c:pt>
                      <c:pt idx="2422">
                        <c:v>73.453503176314399</c:v>
                      </c:pt>
                      <c:pt idx="2423">
                        <c:v>73.467586766871605</c:v>
                      </c:pt>
                      <c:pt idx="2424">
                        <c:v>73.481617927934394</c:v>
                      </c:pt>
                      <c:pt idx="2425">
                        <c:v>73.495597789454095</c:v>
                      </c:pt>
                      <c:pt idx="2426">
                        <c:v>73.509526512739299</c:v>
                      </c:pt>
                      <c:pt idx="2427">
                        <c:v>73.523404633825805</c:v>
                      </c:pt>
                      <c:pt idx="2428">
                        <c:v>73.537232871300404</c:v>
                      </c:pt>
                      <c:pt idx="2429">
                        <c:v>73.551011839597194</c:v>
                      </c:pt>
                      <c:pt idx="2430">
                        <c:v>73.564741751289603</c:v>
                      </c:pt>
                      <c:pt idx="2431">
                        <c:v>73.572312965615495</c:v>
                      </c:pt>
                      <c:pt idx="2432">
                        <c:v>73.6174547767814</c:v>
                      </c:pt>
                      <c:pt idx="2433">
                        <c:v>73.628814758256496</c:v>
                      </c:pt>
                      <c:pt idx="2434">
                        <c:v>73.586377416604506</c:v>
                      </c:pt>
                      <c:pt idx="2435">
                        <c:v>73.578785349359407</c:v>
                      </c:pt>
                      <c:pt idx="2436">
                        <c:v>73.579485843027598</c:v>
                      </c:pt>
                      <c:pt idx="2437">
                        <c:v>73.581948935248107</c:v>
                      </c:pt>
                      <c:pt idx="2438">
                        <c:v>73.584626045044502</c:v>
                      </c:pt>
                      <c:pt idx="2439">
                        <c:v>73.587184469079702</c:v>
                      </c:pt>
                      <c:pt idx="2440">
                        <c:v>73.589581409538297</c:v>
                      </c:pt>
                      <c:pt idx="2441">
                        <c:v>73.591834298266505</c:v>
                      </c:pt>
                      <c:pt idx="2442">
                        <c:v>73.593967962499704</c:v>
                      </c:pt>
                      <c:pt idx="2443">
                        <c:v>73.5960045679752</c:v>
                      </c:pt>
                      <c:pt idx="2444">
                        <c:v>73.597961085610706</c:v>
                      </c:pt>
                      <c:pt idx="2445">
                        <c:v>73.599850421257102</c:v>
                      </c:pt>
                      <c:pt idx="2446">
                        <c:v>73.601682961155106</c:v>
                      </c:pt>
                      <c:pt idx="2447">
                        <c:v>73.603466946226305</c:v>
                      </c:pt>
                      <c:pt idx="2448">
                        <c:v>73.605209015050093</c:v>
                      </c:pt>
                      <c:pt idx="2449">
                        <c:v>73.6069146357694</c:v>
                      </c:pt>
                      <c:pt idx="2450">
                        <c:v>73.608607038222004</c:v>
                      </c:pt>
                      <c:pt idx="2451">
                        <c:v>73.610276488222496</c:v>
                      </c:pt>
                      <c:pt idx="2452">
                        <c:v>73.611919511648395</c:v>
                      </c:pt>
                      <c:pt idx="2453">
                        <c:v>73.613539677809896</c:v>
                      </c:pt>
                      <c:pt idx="2454">
                        <c:v>73.615138889307502</c:v>
                      </c:pt>
                      <c:pt idx="2455">
                        <c:v>73.616719247117103</c:v>
                      </c:pt>
                      <c:pt idx="2456">
                        <c:v>73.618282436740699</c:v>
                      </c:pt>
                      <c:pt idx="2457">
                        <c:v>73.619829990197601</c:v>
                      </c:pt>
                      <c:pt idx="2458">
                        <c:v>73.621363064132794</c:v>
                      </c:pt>
                      <c:pt idx="2459">
                        <c:v>73.622882667999605</c:v>
                      </c:pt>
                      <c:pt idx="2460">
                        <c:v>73.624390663695294</c:v>
                      </c:pt>
                      <c:pt idx="2461">
                        <c:v>73.625886763166307</c:v>
                      </c:pt>
                      <c:pt idx="2462">
                        <c:v>73.627371664878098</c:v>
                      </c:pt>
                      <c:pt idx="2463">
                        <c:v>73.628845987414905</c:v>
                      </c:pt>
                      <c:pt idx="2464">
                        <c:v>73.630310279107704</c:v>
                      </c:pt>
                      <c:pt idx="2465">
                        <c:v>73.631765029980897</c:v>
                      </c:pt>
                      <c:pt idx="2466">
                        <c:v>73.633210683746</c:v>
                      </c:pt>
                      <c:pt idx="2467">
                        <c:v>73.634647636509996</c:v>
                      </c:pt>
                      <c:pt idx="2468">
                        <c:v>73.636076243301602</c:v>
                      </c:pt>
                      <c:pt idx="2469">
                        <c:v>73.637497727619902</c:v>
                      </c:pt>
                      <c:pt idx="2470">
                        <c:v>73.638911409958496</c:v>
                      </c:pt>
                      <c:pt idx="2471">
                        <c:v>73.640317568236597</c:v>
                      </c:pt>
                      <c:pt idx="2472">
                        <c:v>73.641716453759699</c:v>
                      </c:pt>
                      <c:pt idx="2473">
                        <c:v>73.643108295545801</c:v>
                      </c:pt>
                      <c:pt idx="2474">
                        <c:v>73.644493302717706</c:v>
                      </c:pt>
                      <c:pt idx="2475">
                        <c:v>73.645871667557003</c:v>
                      </c:pt>
                      <c:pt idx="2476">
                        <c:v>73.647267167846096</c:v>
                      </c:pt>
                      <c:pt idx="2477">
                        <c:v>73.648662231068599</c:v>
                      </c:pt>
                      <c:pt idx="2478">
                        <c:v>73.650048937037297</c:v>
                      </c:pt>
                      <c:pt idx="2479">
                        <c:v>73.651428500476001</c:v>
                      </c:pt>
                      <c:pt idx="2480">
                        <c:v>73.652800354563695</c:v>
                      </c:pt>
                      <c:pt idx="2481">
                        <c:v>73.654164812147002</c:v>
                      </c:pt>
                      <c:pt idx="2482">
                        <c:v>73.655511652574603</c:v>
                      </c:pt>
                      <c:pt idx="2483">
                        <c:v>73.656908027262901</c:v>
                      </c:pt>
                      <c:pt idx="2484">
                        <c:v>73.658317991303704</c:v>
                      </c:pt>
                      <c:pt idx="2485">
                        <c:v>73.659646445932097</c:v>
                      </c:pt>
                      <c:pt idx="2486">
                        <c:v>73.660920477082698</c:v>
                      </c:pt>
                      <c:pt idx="2487">
                        <c:v>73.662153181325294</c:v>
                      </c:pt>
                      <c:pt idx="2488">
                        <c:v>73.663323460038399</c:v>
                      </c:pt>
                      <c:pt idx="2489">
                        <c:v>73.664459704625799</c:v>
                      </c:pt>
                      <c:pt idx="2490">
                        <c:v>73.665603820939097</c:v>
                      </c:pt>
                      <c:pt idx="2491">
                        <c:v>73.666708352531501</c:v>
                      </c:pt>
                      <c:pt idx="2492">
                        <c:v>73.667778881316096</c:v>
                      </c:pt>
                      <c:pt idx="2493">
                        <c:v>73.668820431898197</c:v>
                      </c:pt>
                      <c:pt idx="2494">
                        <c:v>73.669837074302094</c:v>
                      </c:pt>
                      <c:pt idx="2495">
                        <c:v>73.670832345162495</c:v>
                      </c:pt>
                      <c:pt idx="2496">
                        <c:v>73.671809382212103</c:v>
                      </c:pt>
                      <c:pt idx="2497">
                        <c:v>73.672770991688907</c:v>
                      </c:pt>
                      <c:pt idx="2498">
                        <c:v>73.673735310254997</c:v>
                      </c:pt>
                      <c:pt idx="2499">
                        <c:v>73.674735864061304</c:v>
                      </c:pt>
                      <c:pt idx="2500">
                        <c:v>73.675727221392407</c:v>
                      </c:pt>
                      <c:pt idx="2501">
                        <c:v>73.676711345973999</c:v>
                      </c:pt>
                      <c:pt idx="2502">
                        <c:v>73.677690213976305</c:v>
                      </c:pt>
                      <c:pt idx="2503">
                        <c:v>73.678665477388904</c:v>
                      </c:pt>
                      <c:pt idx="2504">
                        <c:v>73.679638465007201</c:v>
                      </c:pt>
                      <c:pt idx="2505">
                        <c:v>73.680604727993796</c:v>
                      </c:pt>
                      <c:pt idx="2506">
                        <c:v>73.681551368564101</c:v>
                      </c:pt>
                      <c:pt idx="2507">
                        <c:v>73.682524619195604</c:v>
                      </c:pt>
                      <c:pt idx="2508">
                        <c:v>73.683514101439798</c:v>
                      </c:pt>
                      <c:pt idx="2509">
                        <c:v>73.684511523900198</c:v>
                      </c:pt>
                      <c:pt idx="2510">
                        <c:v>73.6855197852949</c:v>
                      </c:pt>
                      <c:pt idx="2511">
                        <c:v>73.686539545117299</c:v>
                      </c:pt>
                      <c:pt idx="2512">
                        <c:v>73.687572427993103</c:v>
                      </c:pt>
                      <c:pt idx="2513">
                        <c:v>73.688618788335503</c:v>
                      </c:pt>
                      <c:pt idx="2514">
                        <c:v>73.689678845948194</c:v>
                      </c:pt>
                      <c:pt idx="2515">
                        <c:v>73.690752855350198</c:v>
                      </c:pt>
                      <c:pt idx="2516">
                        <c:v>73.691840770890906</c:v>
                      </c:pt>
                      <c:pt idx="2517">
                        <c:v>73.692942224292295</c:v>
                      </c:pt>
                      <c:pt idx="2518">
                        <c:v>73.694057017254195</c:v>
                      </c:pt>
                      <c:pt idx="2519">
                        <c:v>73.695184888799901</c:v>
                      </c:pt>
                      <c:pt idx="2520">
                        <c:v>73.696325530660502</c:v>
                      </c:pt>
                      <c:pt idx="2521">
                        <c:v>73.697478593722494</c:v>
                      </c:pt>
                      <c:pt idx="2522">
                        <c:v>73.698817999014693</c:v>
                      </c:pt>
                      <c:pt idx="2523">
                        <c:v>73.700178713728405</c:v>
                      </c:pt>
                      <c:pt idx="2524">
                        <c:v>73.701525412813396</c:v>
                      </c:pt>
                      <c:pt idx="2525">
                        <c:v>73.709685897442796</c:v>
                      </c:pt>
                      <c:pt idx="2526">
                        <c:v>73.720812061982301</c:v>
                      </c:pt>
                      <c:pt idx="2527">
                        <c:v>73.731908866227002</c:v>
                      </c:pt>
                      <c:pt idx="2528">
                        <c:v>73.742976519201605</c:v>
                      </c:pt>
                      <c:pt idx="2529">
                        <c:v>73.754015727457599</c:v>
                      </c:pt>
                      <c:pt idx="2530">
                        <c:v>73.765026123884297</c:v>
                      </c:pt>
                      <c:pt idx="2531">
                        <c:v>73.7760079699908</c:v>
                      </c:pt>
                      <c:pt idx="2532">
                        <c:v>73.786961552480193</c:v>
                      </c:pt>
                      <c:pt idx="2533">
                        <c:v>73.797887179968399</c:v>
                      </c:pt>
                      <c:pt idx="2534">
                        <c:v>73.808785211750902</c:v>
                      </c:pt>
                      <c:pt idx="2535">
                        <c:v>73.819656069728694</c:v>
                      </c:pt>
                      <c:pt idx="2536">
                        <c:v>73.830500142193102</c:v>
                      </c:pt>
                      <c:pt idx="2537">
                        <c:v>73.841317860969099</c:v>
                      </c:pt>
                      <c:pt idx="2538">
                        <c:v>73.852109419907805</c:v>
                      </c:pt>
                      <c:pt idx="2539">
                        <c:v>73.862875371490802</c:v>
                      </c:pt>
                      <c:pt idx="2540">
                        <c:v>73.873615024180395</c:v>
                      </c:pt>
                      <c:pt idx="2541">
                        <c:v>73.884331428215006</c:v>
                      </c:pt>
                      <c:pt idx="2542">
                        <c:v>73.895024000188798</c:v>
                      </c:pt>
                      <c:pt idx="2543">
                        <c:v>73.905693251793096</c:v>
                      </c:pt>
                      <c:pt idx="2544">
                        <c:v>73.916340321438696</c:v>
                      </c:pt>
                      <c:pt idx="2545">
                        <c:v>73.926965447706607</c:v>
                      </c:pt>
                      <c:pt idx="2546">
                        <c:v>73.937570367505302</c:v>
                      </c:pt>
                      <c:pt idx="2547">
                        <c:v>73.948155793612202</c:v>
                      </c:pt>
                      <c:pt idx="2548">
                        <c:v>73.958722835469302</c:v>
                      </c:pt>
                      <c:pt idx="2549">
                        <c:v>73.969272612823005</c:v>
                      </c:pt>
                      <c:pt idx="2550">
                        <c:v>73.979806236733396</c:v>
                      </c:pt>
                      <c:pt idx="2551">
                        <c:v>73.985661312875195</c:v>
                      </c:pt>
                      <c:pt idx="2552">
                        <c:v>72.397255463442207</c:v>
                      </c:pt>
                      <c:pt idx="2553">
                        <c:v>72.311768027389107</c:v>
                      </c:pt>
                      <c:pt idx="2554">
                        <c:v>72.307163930231297</c:v>
                      </c:pt>
                      <c:pt idx="2555">
                        <c:v>72.3095195338596</c:v>
                      </c:pt>
                      <c:pt idx="2556">
                        <c:v>72.313358459371202</c:v>
                      </c:pt>
                      <c:pt idx="2557">
                        <c:v>72.317342301079506</c:v>
                      </c:pt>
                      <c:pt idx="2558">
                        <c:v>72.321163468899101</c:v>
                      </c:pt>
                      <c:pt idx="2559">
                        <c:v>72.324766807866496</c:v>
                      </c:pt>
                      <c:pt idx="2560">
                        <c:v>72.328158389692803</c:v>
                      </c:pt>
                      <c:pt idx="2561">
                        <c:v>72.331357152177802</c:v>
                      </c:pt>
                      <c:pt idx="2562">
                        <c:v>72.334382626953897</c:v>
                      </c:pt>
                      <c:pt idx="2563">
                        <c:v>72.337252338056302</c:v>
                      </c:pt>
                      <c:pt idx="2564">
                        <c:v>72.339982172097095</c:v>
                      </c:pt>
                      <c:pt idx="2565">
                        <c:v>72.342586074555399</c:v>
                      </c:pt>
                      <c:pt idx="2566">
                        <c:v>72.345076985672904</c:v>
                      </c:pt>
                      <c:pt idx="2567">
                        <c:v>72.347465175379398</c:v>
                      </c:pt>
                      <c:pt idx="2568">
                        <c:v>72.349760317939797</c:v>
                      </c:pt>
                      <c:pt idx="2569">
                        <c:v>72.351971010934605</c:v>
                      </c:pt>
                      <c:pt idx="2570">
                        <c:v>72.354104904344297</c:v>
                      </c:pt>
                      <c:pt idx="2571">
                        <c:v>72.356169110359602</c:v>
                      </c:pt>
                      <c:pt idx="2572">
                        <c:v>72.358169726479801</c:v>
                      </c:pt>
                      <c:pt idx="2573">
                        <c:v>72.360111934391099</c:v>
                      </c:pt>
                      <c:pt idx="2574">
                        <c:v>72.362000715094595</c:v>
                      </c:pt>
                      <c:pt idx="2575">
                        <c:v>72.363840451949599</c:v>
                      </c:pt>
                      <c:pt idx="2576">
                        <c:v>72.365635040663406</c:v>
                      </c:pt>
                      <c:pt idx="2577">
                        <c:v>72.3673882451357</c:v>
                      </c:pt>
                      <c:pt idx="2578">
                        <c:v>72.369103673161405</c:v>
                      </c:pt>
                      <c:pt idx="2579">
                        <c:v>72.370784125406402</c:v>
                      </c:pt>
                      <c:pt idx="2580">
                        <c:v>72.372431912495003</c:v>
                      </c:pt>
                      <c:pt idx="2581">
                        <c:v>72.374049585717202</c:v>
                      </c:pt>
                      <c:pt idx="2582">
                        <c:v>72.375639333614004</c:v>
                      </c:pt>
                      <c:pt idx="2583">
                        <c:v>72.377203129997397</c:v>
                      </c:pt>
                      <c:pt idx="2584">
                        <c:v>72.378742774725197</c:v>
                      </c:pt>
                      <c:pt idx="2585">
                        <c:v>72.380259920286093</c:v>
                      </c:pt>
                      <c:pt idx="2586">
                        <c:v>72.381756492718907</c:v>
                      </c:pt>
                      <c:pt idx="2587">
                        <c:v>72.383234036847796</c:v>
                      </c:pt>
                      <c:pt idx="2588">
                        <c:v>72.384693490065004</c:v>
                      </c:pt>
                      <c:pt idx="2589">
                        <c:v>72.386136006361895</c:v>
                      </c:pt>
                      <c:pt idx="2590">
                        <c:v>72.387562624241497</c:v>
                      </c:pt>
                      <c:pt idx="2591">
                        <c:v>72.388974291128804</c:v>
                      </c:pt>
                      <c:pt idx="2592">
                        <c:v>72.390371860253296</c:v>
                      </c:pt>
                      <c:pt idx="2593">
                        <c:v>72.391756119845297</c:v>
                      </c:pt>
                      <c:pt idx="2594">
                        <c:v>72.393127811677701</c:v>
                      </c:pt>
                      <c:pt idx="2595">
                        <c:v>72.394487627832902</c:v>
                      </c:pt>
                      <c:pt idx="2596">
                        <c:v>72.395836688833995</c:v>
                      </c:pt>
                      <c:pt idx="2597">
                        <c:v>72.397175063593295</c:v>
                      </c:pt>
                      <c:pt idx="2598">
                        <c:v>72.398503299261904</c:v>
                      </c:pt>
                      <c:pt idx="2599">
                        <c:v>72.399821898705198</c:v>
                      </c:pt>
                      <c:pt idx="2600">
                        <c:v>72.401131330086201</c:v>
                      </c:pt>
                      <c:pt idx="2601">
                        <c:v>72.402431455342693</c:v>
                      </c:pt>
                      <c:pt idx="2602">
                        <c:v>72.403728470353698</c:v>
                      </c:pt>
                      <c:pt idx="2603">
                        <c:v>72.405032614286398</c:v>
                      </c:pt>
                      <c:pt idx="2604">
                        <c:v>72.4063459654935</c:v>
                      </c:pt>
                      <c:pt idx="2605">
                        <c:v>72.407668189092902</c:v>
                      </c:pt>
                      <c:pt idx="2606">
                        <c:v>72.408998306435905</c:v>
                      </c:pt>
                      <c:pt idx="2607">
                        <c:v>72.410335055255899</c:v>
                      </c:pt>
                      <c:pt idx="2608">
                        <c:v>72.411677434655502</c:v>
                      </c:pt>
                      <c:pt idx="2609">
                        <c:v>72.413024773570299</c:v>
                      </c:pt>
                      <c:pt idx="2610">
                        <c:v>72.414376542182097</c:v>
                      </c:pt>
                      <c:pt idx="2611">
                        <c:v>72.415731897269694</c:v>
                      </c:pt>
                      <c:pt idx="2612">
                        <c:v>72.417089888202</c:v>
                      </c:pt>
                      <c:pt idx="2613">
                        <c:v>72.418449629898006</c:v>
                      </c:pt>
                      <c:pt idx="2614">
                        <c:v>72.419810365202096</c:v>
                      </c:pt>
                      <c:pt idx="2615">
                        <c:v>72.421171814330407</c:v>
                      </c:pt>
                      <c:pt idx="2616">
                        <c:v>72.422532697338696</c:v>
                      </c:pt>
                      <c:pt idx="2617">
                        <c:v>72.423892285593297</c:v>
                      </c:pt>
                      <c:pt idx="2618">
                        <c:v>72.425249921481296</c:v>
                      </c:pt>
                      <c:pt idx="2619">
                        <c:v>72.426605002569204</c:v>
                      </c:pt>
                      <c:pt idx="2620">
                        <c:v>72.427956977103904</c:v>
                      </c:pt>
                      <c:pt idx="2621">
                        <c:v>72.429305356042505</c:v>
                      </c:pt>
                      <c:pt idx="2622">
                        <c:v>72.430649693648206</c:v>
                      </c:pt>
                      <c:pt idx="2623">
                        <c:v>72.431989603050098</c:v>
                      </c:pt>
                      <c:pt idx="2624">
                        <c:v>72.433324978842606</c:v>
                      </c:pt>
                      <c:pt idx="2625">
                        <c:v>72.4346555823155</c:v>
                      </c:pt>
                      <c:pt idx="2626">
                        <c:v>72.435980868463702</c:v>
                      </c:pt>
                      <c:pt idx="2627">
                        <c:v>72.437300647918207</c:v>
                      </c:pt>
                      <c:pt idx="2628">
                        <c:v>72.438614771805703</c:v>
                      </c:pt>
                      <c:pt idx="2629">
                        <c:v>72.439923132051206</c:v>
                      </c:pt>
                      <c:pt idx="2630">
                        <c:v>72.441225658771899</c:v>
                      </c:pt>
                      <c:pt idx="2631">
                        <c:v>72.442522317576405</c:v>
                      </c:pt>
                      <c:pt idx="2632">
                        <c:v>72.443813106518803</c:v>
                      </c:pt>
                      <c:pt idx="2633">
                        <c:v>72.445098052919107</c:v>
                      </c:pt>
                      <c:pt idx="2634">
                        <c:v>72.446377436766696</c:v>
                      </c:pt>
                      <c:pt idx="2635">
                        <c:v>72.447651376031004</c:v>
                      </c:pt>
                      <c:pt idx="2636">
                        <c:v>72.4489196729171</c:v>
                      </c:pt>
                      <c:pt idx="2637">
                        <c:v>72.4501824715352</c:v>
                      </c:pt>
                      <c:pt idx="2638">
                        <c:v>72.4514399302751</c:v>
                      </c:pt>
                      <c:pt idx="2639">
                        <c:v>72.452692192270604</c:v>
                      </c:pt>
                      <c:pt idx="2640">
                        <c:v>72.453939407123201</c:v>
                      </c:pt>
                      <c:pt idx="2641">
                        <c:v>72.455181717284205</c:v>
                      </c:pt>
                      <c:pt idx="2642">
                        <c:v>72.456418186458393</c:v>
                      </c:pt>
                      <c:pt idx="2643">
                        <c:v>72.464558021667102</c:v>
                      </c:pt>
                      <c:pt idx="2644">
                        <c:v>72.478812568550296</c:v>
                      </c:pt>
                      <c:pt idx="2645">
                        <c:v>72.4930113976489</c:v>
                      </c:pt>
                      <c:pt idx="2646">
                        <c:v>72.507154288433398</c:v>
                      </c:pt>
                      <c:pt idx="2647">
                        <c:v>72.521238610310206</c:v>
                      </c:pt>
                      <c:pt idx="2648">
                        <c:v>72.535257305692596</c:v>
                      </c:pt>
                      <c:pt idx="2649">
                        <c:v>72.549224593463194</c:v>
                      </c:pt>
                      <c:pt idx="2650">
                        <c:v>72.563142149482402</c:v>
                      </c:pt>
                      <c:pt idx="2651">
                        <c:v>72.577011430023504</c:v>
                      </c:pt>
                      <c:pt idx="2652">
                        <c:v>72.590833521484797</c:v>
                      </c:pt>
                      <c:pt idx="2653">
                        <c:v>72.604609798182295</c:v>
                      </c:pt>
                      <c:pt idx="2654">
                        <c:v>72.618341506517893</c:v>
                      </c:pt>
                      <c:pt idx="2655">
                        <c:v>72.632030094275393</c:v>
                      </c:pt>
                      <c:pt idx="2656">
                        <c:v>72.645676245594998</c:v>
                      </c:pt>
                      <c:pt idx="2657">
                        <c:v>72.659280978779705</c:v>
                      </c:pt>
                      <c:pt idx="2658">
                        <c:v>72.672845178173105</c:v>
                      </c:pt>
                      <c:pt idx="2659">
                        <c:v>72.686369607621003</c:v>
                      </c:pt>
                      <c:pt idx="2660">
                        <c:v>72.699854954857003</c:v>
                      </c:pt>
                      <c:pt idx="2661">
                        <c:v>72.713301644053104</c:v>
                      </c:pt>
                      <c:pt idx="2662">
                        <c:v>72.726709654103104</c:v>
                      </c:pt>
                      <c:pt idx="2663">
                        <c:v>72.740079805498397</c:v>
                      </c:pt>
                      <c:pt idx="2664">
                        <c:v>72.753411967600798</c:v>
                      </c:pt>
                      <c:pt idx="2665">
                        <c:v>72.766706821441602</c:v>
                      </c:pt>
                      <c:pt idx="2666">
                        <c:v>72.780028950685207</c:v>
                      </c:pt>
                      <c:pt idx="2667">
                        <c:v>72.793330584379902</c:v>
                      </c:pt>
                      <c:pt idx="2668">
                        <c:v>72.806589654679698</c:v>
                      </c:pt>
                      <c:pt idx="2669">
                        <c:v>72.819806631947998</c:v>
                      </c:pt>
                      <c:pt idx="2670">
                        <c:v>72.832979338275095</c:v>
                      </c:pt>
                      <c:pt idx="2671">
                        <c:v>72.840144552967701</c:v>
                      </c:pt>
                      <c:pt idx="2672">
                        <c:v>72.886168915612899</c:v>
                      </c:pt>
                      <c:pt idx="2673">
                        <c:v>72.896454382643</c:v>
                      </c:pt>
                      <c:pt idx="2674">
                        <c:v>72.902840775987002</c:v>
                      </c:pt>
                      <c:pt idx="2675">
                        <c:v>72.907634620335799</c:v>
                      </c:pt>
                      <c:pt idx="2676">
                        <c:v>72.9115281161681</c:v>
                      </c:pt>
                      <c:pt idx="2677">
                        <c:v>72.914872481329795</c:v>
                      </c:pt>
                      <c:pt idx="2678">
                        <c:v>72.917841853638507</c:v>
                      </c:pt>
                      <c:pt idx="2679">
                        <c:v>72.920538090930606</c:v>
                      </c:pt>
                      <c:pt idx="2680">
                        <c:v>72.923025052628006</c:v>
                      </c:pt>
                      <c:pt idx="2681">
                        <c:v>72.925347467741503</c:v>
                      </c:pt>
                      <c:pt idx="2682">
                        <c:v>72.927534588856105</c:v>
                      </c:pt>
                      <c:pt idx="2683">
                        <c:v>72.929609577674398</c:v>
                      </c:pt>
                      <c:pt idx="2684">
                        <c:v>72.931589714309894</c:v>
                      </c:pt>
                      <c:pt idx="2685">
                        <c:v>72.933488136549897</c:v>
                      </c:pt>
                      <c:pt idx="2686">
                        <c:v>72.935316740539804</c:v>
                      </c:pt>
                      <c:pt idx="2687">
                        <c:v>72.937084420455406</c:v>
                      </c:pt>
                      <c:pt idx="2688">
                        <c:v>72.938797797481399</c:v>
                      </c:pt>
                      <c:pt idx="2689">
                        <c:v>72.940463029692296</c:v>
                      </c:pt>
                      <c:pt idx="2690">
                        <c:v>72.942085455725902</c:v>
                      </c:pt>
                      <c:pt idx="2691">
                        <c:v>72.943669408717099</c:v>
                      </c:pt>
                      <c:pt idx="2692">
                        <c:v>72.945218654172606</c:v>
                      </c:pt>
                      <c:pt idx="2693">
                        <c:v>72.946736508658404</c:v>
                      </c:pt>
                      <c:pt idx="2694">
                        <c:v>72.948226648950097</c:v>
                      </c:pt>
                      <c:pt idx="2695">
                        <c:v>72.9496901070478</c:v>
                      </c:pt>
                      <c:pt idx="2696">
                        <c:v>72.951128974609006</c:v>
                      </c:pt>
                      <c:pt idx="2697">
                        <c:v>72.952545100121796</c:v>
                      </c:pt>
                      <c:pt idx="2698">
                        <c:v>72.953940121844397</c:v>
                      </c:pt>
                      <c:pt idx="2699">
                        <c:v>72.955315496428497</c:v>
                      </c:pt>
                      <c:pt idx="2700">
                        <c:v>72.956672518627101</c:v>
                      </c:pt>
                      <c:pt idx="2701">
                        <c:v>72.958012345035598</c:v>
                      </c:pt>
                      <c:pt idx="2702">
                        <c:v>72.959336012916793</c:v>
                      </c:pt>
                      <c:pt idx="2703">
                        <c:v>72.960645437065693</c:v>
                      </c:pt>
                      <c:pt idx="2704">
                        <c:v>72.961940407754099</c:v>
                      </c:pt>
                      <c:pt idx="2705">
                        <c:v>72.963221694892695</c:v>
                      </c:pt>
                      <c:pt idx="2706">
                        <c:v>72.964489996325995</c:v>
                      </c:pt>
                      <c:pt idx="2707">
                        <c:v>72.965745951528802</c:v>
                      </c:pt>
                      <c:pt idx="2708">
                        <c:v>72.966990146115606</c:v>
                      </c:pt>
                      <c:pt idx="2709">
                        <c:v>72.968223115443706</c:v>
                      </c:pt>
                      <c:pt idx="2710">
                        <c:v>72.969445350769206</c:v>
                      </c:pt>
                      <c:pt idx="2711">
                        <c:v>72.970692868167504</c:v>
                      </c:pt>
                      <c:pt idx="2712">
                        <c:v>72.971939975896305</c:v>
                      </c:pt>
                      <c:pt idx="2713">
                        <c:v>72.973175685327803</c:v>
                      </c:pt>
                      <c:pt idx="2714">
                        <c:v>72.974399702765993</c:v>
                      </c:pt>
                      <c:pt idx="2715">
                        <c:v>72.975612601025801</c:v>
                      </c:pt>
                      <c:pt idx="2716">
                        <c:v>72.976814903644197</c:v>
                      </c:pt>
                      <c:pt idx="2717">
                        <c:v>72.978007089274797</c:v>
                      </c:pt>
                      <c:pt idx="2718">
                        <c:v>72.979189597064604</c:v>
                      </c:pt>
                      <c:pt idx="2719">
                        <c:v>72.980362829843202</c:v>
                      </c:pt>
                      <c:pt idx="2720">
                        <c:v>72.981527159084493</c:v>
                      </c:pt>
                      <c:pt idx="2721">
                        <c:v>72.982682933410103</c:v>
                      </c:pt>
                      <c:pt idx="2722">
                        <c:v>72.983820485327897</c:v>
                      </c:pt>
                      <c:pt idx="2723">
                        <c:v>72.984897916454599</c:v>
                      </c:pt>
                      <c:pt idx="2724">
                        <c:v>72.985879540904094</c:v>
                      </c:pt>
                      <c:pt idx="2725">
                        <c:v>72.986801736460706</c:v>
                      </c:pt>
                      <c:pt idx="2726">
                        <c:v>72.987683950734905</c:v>
                      </c:pt>
                      <c:pt idx="2727">
                        <c:v>72.988592394930095</c:v>
                      </c:pt>
                      <c:pt idx="2728">
                        <c:v>72.989545532936503</c:v>
                      </c:pt>
                      <c:pt idx="2729">
                        <c:v>72.990449968394401</c:v>
                      </c:pt>
                      <c:pt idx="2730">
                        <c:v>72.991311241629106</c:v>
                      </c:pt>
                      <c:pt idx="2731">
                        <c:v>72.992134240606305</c:v>
                      </c:pt>
                      <c:pt idx="2732">
                        <c:v>72.992922817089607</c:v>
                      </c:pt>
                      <c:pt idx="2733">
                        <c:v>72.993692343661195</c:v>
                      </c:pt>
                      <c:pt idx="2734">
                        <c:v>72.994470009175799</c:v>
                      </c:pt>
                      <c:pt idx="2735">
                        <c:v>72.995223644477605</c:v>
                      </c:pt>
                      <c:pt idx="2736">
                        <c:v>72.995965155764793</c:v>
                      </c:pt>
                      <c:pt idx="2737">
                        <c:v>72.996758620227894</c:v>
                      </c:pt>
                      <c:pt idx="2738">
                        <c:v>72.997638045974895</c:v>
                      </c:pt>
                      <c:pt idx="2739">
                        <c:v>72.998555441543701</c:v>
                      </c:pt>
                      <c:pt idx="2740">
                        <c:v>72.999462184345603</c:v>
                      </c:pt>
                      <c:pt idx="2741">
                        <c:v>73.000384373846899</c:v>
                      </c:pt>
                      <c:pt idx="2742">
                        <c:v>73.001327101312299</c:v>
                      </c:pt>
                      <c:pt idx="2743">
                        <c:v>73.002341528368504</c:v>
                      </c:pt>
                      <c:pt idx="2744">
                        <c:v>73.003378175983798</c:v>
                      </c:pt>
                      <c:pt idx="2745">
                        <c:v>73.004401337848407</c:v>
                      </c:pt>
                      <c:pt idx="2746">
                        <c:v>73.005468009972105</c:v>
                      </c:pt>
                      <c:pt idx="2747">
                        <c:v>73.006573295032695</c:v>
                      </c:pt>
                      <c:pt idx="2748">
                        <c:v>73.007677623742694</c:v>
                      </c:pt>
                      <c:pt idx="2749">
                        <c:v>73.008771669527306</c:v>
                      </c:pt>
                      <c:pt idx="2750">
                        <c:v>73.0098633764715</c:v>
                      </c:pt>
                      <c:pt idx="2751">
                        <c:v>73.010977690470398</c:v>
                      </c:pt>
                      <c:pt idx="2752">
                        <c:v>73.012080794399907</c:v>
                      </c:pt>
                      <c:pt idx="2753">
                        <c:v>73.013176321267693</c:v>
                      </c:pt>
                      <c:pt idx="2754">
                        <c:v>73.014264331656705</c:v>
                      </c:pt>
                      <c:pt idx="2755">
                        <c:v>73.015358485854406</c:v>
                      </c:pt>
                      <c:pt idx="2756">
                        <c:v>73.016450746954703</c:v>
                      </c:pt>
                      <c:pt idx="2757">
                        <c:v>73.017544173945794</c:v>
                      </c:pt>
                      <c:pt idx="2758">
                        <c:v>73.018639333728302</c:v>
                      </c:pt>
                      <c:pt idx="2759">
                        <c:v>73.019736397416096</c:v>
                      </c:pt>
                      <c:pt idx="2760">
                        <c:v>73.020835483108698</c:v>
                      </c:pt>
                      <c:pt idx="2761">
                        <c:v>73.021936686484096</c:v>
                      </c:pt>
                      <c:pt idx="2762">
                        <c:v>73.023071780206706</c:v>
                      </c:pt>
                      <c:pt idx="2763">
                        <c:v>73.024210232167704</c:v>
                      </c:pt>
                      <c:pt idx="2764">
                        <c:v>73.025348349308501</c:v>
                      </c:pt>
                      <c:pt idx="2765">
                        <c:v>73.035127948160707</c:v>
                      </c:pt>
                      <c:pt idx="2766">
                        <c:v>73.046368078829204</c:v>
                      </c:pt>
                      <c:pt idx="2767">
                        <c:v>73.057571355990504</c:v>
                      </c:pt>
                      <c:pt idx="2768">
                        <c:v>73.068740278042796</c:v>
                      </c:pt>
                      <c:pt idx="2769">
                        <c:v>73.079875898835795</c:v>
                      </c:pt>
                      <c:pt idx="2770">
                        <c:v>73.090978778444196</c:v>
                      </c:pt>
                      <c:pt idx="2771">
                        <c:v>73.102049319553899</c:v>
                      </c:pt>
                      <c:pt idx="2772">
                        <c:v>73.113087858268599</c:v>
                      </c:pt>
                      <c:pt idx="2773">
                        <c:v>73.124094757514499</c:v>
                      </c:pt>
                      <c:pt idx="2774">
                        <c:v>73.135070364417302</c:v>
                      </c:pt>
                      <c:pt idx="2775">
                        <c:v>73.146014777631095</c:v>
                      </c:pt>
                      <c:pt idx="2776">
                        <c:v>73.156928353414699</c:v>
                      </c:pt>
                      <c:pt idx="2777">
                        <c:v>73.167811625501599</c:v>
                      </c:pt>
                      <c:pt idx="2778">
                        <c:v>73.178664825132799</c:v>
                      </c:pt>
                      <c:pt idx="2779">
                        <c:v>73.189488142303006</c:v>
                      </c:pt>
                      <c:pt idx="2780">
                        <c:v>73.200281326633402</c:v>
                      </c:pt>
                      <c:pt idx="2781">
                        <c:v>73.211045087925598</c:v>
                      </c:pt>
                      <c:pt idx="2782">
                        <c:v>73.221779751689198</c:v>
                      </c:pt>
                      <c:pt idx="2783">
                        <c:v>73.232485184544302</c:v>
                      </c:pt>
                      <c:pt idx="2784">
                        <c:v>73.243162219101393</c:v>
                      </c:pt>
                      <c:pt idx="2785">
                        <c:v>73.253809765595605</c:v>
                      </c:pt>
                      <c:pt idx="2786">
                        <c:v>73.264429996592796</c:v>
                      </c:pt>
                      <c:pt idx="2787">
                        <c:v>73.2750225669961</c:v>
                      </c:pt>
                      <c:pt idx="2788">
                        <c:v>73.285587599919296</c:v>
                      </c:pt>
                      <c:pt idx="2789">
                        <c:v>73.296125334832197</c:v>
                      </c:pt>
                      <c:pt idx="2790">
                        <c:v>73.306636039774105</c:v>
                      </c:pt>
                      <c:pt idx="2791">
                        <c:v>73.312395004443999</c:v>
                      </c:pt>
                      <c:pt idx="2792">
                        <c:v>73.301655060939197</c:v>
                      </c:pt>
                      <c:pt idx="2793">
                        <c:v>73.237040305785399</c:v>
                      </c:pt>
                      <c:pt idx="2794">
                        <c:v>73.2406439570819</c:v>
                      </c:pt>
                      <c:pt idx="2795">
                        <c:v>73.244578099182604</c:v>
                      </c:pt>
                      <c:pt idx="2796">
                        <c:v>73.245648629928496</c:v>
                      </c:pt>
                      <c:pt idx="2797">
                        <c:v>73.247200570065999</c:v>
                      </c:pt>
                      <c:pt idx="2798">
                        <c:v>73.248570751422903</c:v>
                      </c:pt>
                      <c:pt idx="2799">
                        <c:v>73.249749431910402</c:v>
                      </c:pt>
                      <c:pt idx="2800">
                        <c:v>73.250802941902094</c:v>
                      </c:pt>
                      <c:pt idx="2801">
                        <c:v>73.252960673658805</c:v>
                      </c:pt>
                      <c:pt idx="2802">
                        <c:v>73.256012078567196</c:v>
                      </c:pt>
                      <c:pt idx="2803">
                        <c:v>73.258764303177799</c:v>
                      </c:pt>
                      <c:pt idx="2804">
                        <c:v>73.261282944121504</c:v>
                      </c:pt>
                      <c:pt idx="2805">
                        <c:v>73.263616333806993</c:v>
                      </c:pt>
                      <c:pt idx="2806">
                        <c:v>73.265797238834196</c:v>
                      </c:pt>
                      <c:pt idx="2807">
                        <c:v>73.267850694184901</c:v>
                      </c:pt>
                      <c:pt idx="2808">
                        <c:v>73.269796074324802</c:v>
                      </c:pt>
                      <c:pt idx="2809">
                        <c:v>73.271649218670007</c:v>
                      </c:pt>
                      <c:pt idx="2810">
                        <c:v>73.273423177339694</c:v>
                      </c:pt>
                      <c:pt idx="2811">
                        <c:v>73.275130174783996</c:v>
                      </c:pt>
                      <c:pt idx="2812">
                        <c:v>73.276777893264295</c:v>
                      </c:pt>
                      <c:pt idx="2813">
                        <c:v>73.278372043542703</c:v>
                      </c:pt>
                      <c:pt idx="2814">
                        <c:v>73.279919167957203</c:v>
                      </c:pt>
                      <c:pt idx="2815">
                        <c:v>73.281424468513904</c:v>
                      </c:pt>
                      <c:pt idx="2816">
                        <c:v>73.282891229060795</c:v>
                      </c:pt>
                      <c:pt idx="2817">
                        <c:v>73.284322485558107</c:v>
                      </c:pt>
                      <c:pt idx="2818">
                        <c:v>73.285721404206399</c:v>
                      </c:pt>
                      <c:pt idx="2819">
                        <c:v>73.287092046046695</c:v>
                      </c:pt>
                      <c:pt idx="2820">
                        <c:v>73.288437288438203</c:v>
                      </c:pt>
                      <c:pt idx="2821">
                        <c:v>73.289757746480504</c:v>
                      </c:pt>
                      <c:pt idx="2822">
                        <c:v>73.291054565883201</c:v>
                      </c:pt>
                      <c:pt idx="2823">
                        <c:v>73.292329297999302</c:v>
                      </c:pt>
                      <c:pt idx="2824">
                        <c:v>73.293585070582495</c:v>
                      </c:pt>
                      <c:pt idx="2825">
                        <c:v>73.2948219591553</c:v>
                      </c:pt>
                      <c:pt idx="2826">
                        <c:v>73.296046559346095</c:v>
                      </c:pt>
                      <c:pt idx="2827">
                        <c:v>73.297258895132202</c:v>
                      </c:pt>
                      <c:pt idx="2828">
                        <c:v>73.298456182829099</c:v>
                      </c:pt>
                      <c:pt idx="2829">
                        <c:v>73.299638117678896</c:v>
                      </c:pt>
                      <c:pt idx="2830">
                        <c:v>73.300805814180706</c:v>
                      </c:pt>
                      <c:pt idx="2831">
                        <c:v>73.301961957778303</c:v>
                      </c:pt>
                      <c:pt idx="2832">
                        <c:v>73.303105218712702</c:v>
                      </c:pt>
                      <c:pt idx="2833">
                        <c:v>73.3042393061084</c:v>
                      </c:pt>
                      <c:pt idx="2834">
                        <c:v>73.305363126266201</c:v>
                      </c:pt>
                      <c:pt idx="2835">
                        <c:v>73.306475585301598</c:v>
                      </c:pt>
                      <c:pt idx="2836">
                        <c:v>73.307579335262801</c:v>
                      </c:pt>
                      <c:pt idx="2837">
                        <c:v>73.308671365165097</c:v>
                      </c:pt>
                      <c:pt idx="2838">
                        <c:v>73.309752085260996</c:v>
                      </c:pt>
                      <c:pt idx="2839">
                        <c:v>73.310822349046504</c:v>
                      </c:pt>
                      <c:pt idx="2840">
                        <c:v>73.311882499181394</c:v>
                      </c:pt>
                      <c:pt idx="2841">
                        <c:v>73.312932417570394</c:v>
                      </c:pt>
                      <c:pt idx="2842">
                        <c:v>73.313958991301803</c:v>
                      </c:pt>
                      <c:pt idx="2843">
                        <c:v>73.314913623899102</c:v>
                      </c:pt>
                      <c:pt idx="2844">
                        <c:v>73.315776941043396</c:v>
                      </c:pt>
                      <c:pt idx="2845">
                        <c:v>73.316557357866103</c:v>
                      </c:pt>
                      <c:pt idx="2846">
                        <c:v>73.317274834615503</c:v>
                      </c:pt>
                      <c:pt idx="2847">
                        <c:v>73.317961101732493</c:v>
                      </c:pt>
                      <c:pt idx="2848">
                        <c:v>73.318588674261704</c:v>
                      </c:pt>
                      <c:pt idx="2849">
                        <c:v>73.319160829234804</c:v>
                      </c:pt>
                      <c:pt idx="2850">
                        <c:v>73.319695744385399</c:v>
                      </c:pt>
                      <c:pt idx="2851">
                        <c:v>73.320245164914596</c:v>
                      </c:pt>
                      <c:pt idx="2852">
                        <c:v>73.320842180123904</c:v>
                      </c:pt>
                      <c:pt idx="2853">
                        <c:v>73.321479798319004</c:v>
                      </c:pt>
                      <c:pt idx="2854">
                        <c:v>73.322166236725096</c:v>
                      </c:pt>
                      <c:pt idx="2855">
                        <c:v>73.322831581007904</c:v>
                      </c:pt>
                      <c:pt idx="2856">
                        <c:v>73.323485348747994</c:v>
                      </c:pt>
                      <c:pt idx="2857">
                        <c:v>73.324166108604103</c:v>
                      </c:pt>
                      <c:pt idx="2858">
                        <c:v>73.324847635857296</c:v>
                      </c:pt>
                      <c:pt idx="2859">
                        <c:v>73.325539617066795</c:v>
                      </c:pt>
                      <c:pt idx="2860">
                        <c:v>73.326245563800299</c:v>
                      </c:pt>
                      <c:pt idx="2861">
                        <c:v>73.326951336906404</c:v>
                      </c:pt>
                      <c:pt idx="2862">
                        <c:v>73.327650806578603</c:v>
                      </c:pt>
                      <c:pt idx="2863">
                        <c:v>73.328363323203902</c:v>
                      </c:pt>
                      <c:pt idx="2864">
                        <c:v>73.329082399082097</c:v>
                      </c:pt>
                      <c:pt idx="2865">
                        <c:v>73.329812193659706</c:v>
                      </c:pt>
                      <c:pt idx="2866">
                        <c:v>73.330548041901594</c:v>
                      </c:pt>
                      <c:pt idx="2867">
                        <c:v>73.331325996075606</c:v>
                      </c:pt>
                      <c:pt idx="2868">
                        <c:v>73.332132690753198</c:v>
                      </c:pt>
                      <c:pt idx="2869">
                        <c:v>73.332938223809094</c:v>
                      </c:pt>
                      <c:pt idx="2870">
                        <c:v>73.333744800227194</c:v>
                      </c:pt>
                      <c:pt idx="2871">
                        <c:v>73.3345541586217</c:v>
                      </c:pt>
                      <c:pt idx="2872">
                        <c:v>73.335367359901596</c:v>
                      </c:pt>
                      <c:pt idx="2873">
                        <c:v>73.336198160626694</c:v>
                      </c:pt>
                      <c:pt idx="2874">
                        <c:v>73.337041683007499</c:v>
                      </c:pt>
                      <c:pt idx="2875">
                        <c:v>73.337890804255807</c:v>
                      </c:pt>
                      <c:pt idx="2876">
                        <c:v>73.338745896434204</c:v>
                      </c:pt>
                      <c:pt idx="2877">
                        <c:v>73.3396072191467</c:v>
                      </c:pt>
                      <c:pt idx="2878">
                        <c:v>73.340474073693898</c:v>
                      </c:pt>
                      <c:pt idx="2879">
                        <c:v>73.341347106371998</c:v>
                      </c:pt>
                      <c:pt idx="2880">
                        <c:v>73.342226447664203</c:v>
                      </c:pt>
                      <c:pt idx="2881">
                        <c:v>73.343110055489404</c:v>
                      </c:pt>
                      <c:pt idx="2882">
                        <c:v>73.344011900863606</c:v>
                      </c:pt>
                      <c:pt idx="2883">
                        <c:v>73.344916387709404</c:v>
                      </c:pt>
                      <c:pt idx="2884">
                        <c:v>73.345822430140501</c:v>
                      </c:pt>
                      <c:pt idx="2885">
                        <c:v>73.351837470413201</c:v>
                      </c:pt>
                      <c:pt idx="2886">
                        <c:v>73.360705256045406</c:v>
                      </c:pt>
                      <c:pt idx="2887">
                        <c:v>73.369555278969301</c:v>
                      </c:pt>
                      <c:pt idx="2888">
                        <c:v>73.378377358497104</c:v>
                      </c:pt>
                      <c:pt idx="2889">
                        <c:v>73.387182417024405</c:v>
                      </c:pt>
                      <c:pt idx="2890">
                        <c:v>73.395970824668495</c:v>
                      </c:pt>
                      <c:pt idx="2891">
                        <c:v>73.404742802984799</c:v>
                      </c:pt>
                      <c:pt idx="2892">
                        <c:v>73.413498438831596</c:v>
                      </c:pt>
                      <c:pt idx="2893">
                        <c:v>73.422237931178003</c:v>
                      </c:pt>
                      <c:pt idx="2894">
                        <c:v>73.430961647399599</c:v>
                      </c:pt>
                      <c:pt idx="2895">
                        <c:v>73.439669562947799</c:v>
                      </c:pt>
                      <c:pt idx="2896">
                        <c:v>73.448361823836294</c:v>
                      </c:pt>
                      <c:pt idx="2897">
                        <c:v>73.457038732678996</c:v>
                      </c:pt>
                      <c:pt idx="2898">
                        <c:v>73.465700240935604</c:v>
                      </c:pt>
                      <c:pt idx="2899">
                        <c:v>73.474346462266297</c:v>
                      </c:pt>
                      <c:pt idx="2900">
                        <c:v>73.482977454878295</c:v>
                      </c:pt>
                      <c:pt idx="2901">
                        <c:v>73.491593292359397</c:v>
                      </c:pt>
                      <c:pt idx="2902">
                        <c:v>73.500194257371305</c:v>
                      </c:pt>
                      <c:pt idx="2903">
                        <c:v>73.508780077869901</c:v>
                      </c:pt>
                      <c:pt idx="2904">
                        <c:v>73.517351043456301</c:v>
                      </c:pt>
                      <c:pt idx="2905">
                        <c:v>73.525907230162701</c:v>
                      </c:pt>
                      <c:pt idx="2906">
                        <c:v>73.534448513436899</c:v>
                      </c:pt>
                      <c:pt idx="2907">
                        <c:v>73.5429753602792</c:v>
                      </c:pt>
                      <c:pt idx="2908">
                        <c:v>73.551487427833194</c:v>
                      </c:pt>
                      <c:pt idx="2909">
                        <c:v>73.559984977271796</c:v>
                      </c:pt>
                      <c:pt idx="2910">
                        <c:v>73.568468054350902</c:v>
                      </c:pt>
                      <c:pt idx="2911">
                        <c:v>73.573135860312107</c:v>
                      </c:pt>
                      <c:pt idx="2912">
                        <c:v>71.965892038547395</c:v>
                      </c:pt>
                      <c:pt idx="2913">
                        <c:v>71.879830218424303</c:v>
                      </c:pt>
                      <c:pt idx="2914">
                        <c:v>71.874907004779999</c:v>
                      </c:pt>
                      <c:pt idx="2915">
                        <c:v>71.876961327503295</c:v>
                      </c:pt>
                      <c:pt idx="2916">
                        <c:v>71.880518802336397</c:v>
                      </c:pt>
                      <c:pt idx="2917">
                        <c:v>71.884239578134896</c:v>
                      </c:pt>
                      <c:pt idx="2918">
                        <c:v>71.887813906215101</c:v>
                      </c:pt>
                      <c:pt idx="2919">
                        <c:v>71.891185095108199</c:v>
                      </c:pt>
                      <c:pt idx="2920">
                        <c:v>71.894357621378205</c:v>
                      </c:pt>
                      <c:pt idx="2921">
                        <c:v>71.897348940284104</c:v>
                      </c:pt>
                      <c:pt idx="2922">
                        <c:v>71.900177403743598</c:v>
                      </c:pt>
                      <c:pt idx="2923">
                        <c:v>71.902859681927296</c:v>
                      </c:pt>
                      <c:pt idx="2924">
                        <c:v>71.905410814964299</c:v>
                      </c:pt>
                      <c:pt idx="2925">
                        <c:v>71.907844081607493</c:v>
                      </c:pt>
                      <c:pt idx="2926">
                        <c:v>71.910171607005694</c:v>
                      </c:pt>
                      <c:pt idx="2927">
                        <c:v>71.912403319312304</c:v>
                      </c:pt>
                      <c:pt idx="2928">
                        <c:v>71.914548402870807</c:v>
                      </c:pt>
                      <c:pt idx="2929">
                        <c:v>71.916615015395294</c:v>
                      </c:pt>
                      <c:pt idx="2930">
                        <c:v>71.918610417420894</c:v>
                      </c:pt>
                      <c:pt idx="2931">
                        <c:v>71.920541464091997</c:v>
                      </c:pt>
                      <c:pt idx="2932">
                        <c:v>71.9224135351092</c:v>
                      </c:pt>
                      <c:pt idx="2933">
                        <c:v>71.924231813662203</c:v>
                      </c:pt>
                      <c:pt idx="2934">
                        <c:v>71.926000950428403</c:v>
                      </c:pt>
                      <c:pt idx="2935">
                        <c:v>71.927725124351397</c:v>
                      </c:pt>
                      <c:pt idx="2936">
                        <c:v>71.929408097048295</c:v>
                      </c:pt>
                      <c:pt idx="2937">
                        <c:v>71.9310534416324</c:v>
                      </c:pt>
                      <c:pt idx="2938">
                        <c:v>71.932664203860597</c:v>
                      </c:pt>
                      <c:pt idx="2939">
                        <c:v>71.934242965139205</c:v>
                      </c:pt>
                      <c:pt idx="2940">
                        <c:v>71.935792237217896</c:v>
                      </c:pt>
                      <c:pt idx="2941">
                        <c:v>71.937314298126793</c:v>
                      </c:pt>
                      <c:pt idx="2942">
                        <c:v>71.938811216958698</c:v>
                      </c:pt>
                      <c:pt idx="2943">
                        <c:v>71.940284875664801</c:v>
                      </c:pt>
                      <c:pt idx="2944">
                        <c:v>71.941736988136896</c:v>
                      </c:pt>
                      <c:pt idx="2945">
                        <c:v>71.943169455375298</c:v>
                      </c:pt>
                      <c:pt idx="2946">
                        <c:v>71.944583342743101</c:v>
                      </c:pt>
                      <c:pt idx="2947">
                        <c:v>71.945979955222299</c:v>
                      </c:pt>
                      <c:pt idx="2948">
                        <c:v>71.947360487943797</c:v>
                      </c:pt>
                      <c:pt idx="2949">
                        <c:v>71.948726035592202</c:v>
                      </c:pt>
                      <c:pt idx="2950">
                        <c:v>71.950077602051195</c:v>
                      </c:pt>
                      <c:pt idx="2951">
                        <c:v>71.951416108943306</c:v>
                      </c:pt>
                      <c:pt idx="2952">
                        <c:v>71.952742403244201</c:v>
                      </c:pt>
                      <c:pt idx="2953">
                        <c:v>71.9540574273597</c:v>
                      </c:pt>
                      <c:pt idx="2954">
                        <c:v>71.955361884934703</c:v>
                      </c:pt>
                      <c:pt idx="2955">
                        <c:v>71.956656286297502</c:v>
                      </c:pt>
                      <c:pt idx="2956">
                        <c:v>71.957951893340805</c:v>
                      </c:pt>
                      <c:pt idx="2957">
                        <c:v>71.959269246192903</c:v>
                      </c:pt>
                      <c:pt idx="2958">
                        <c:v>71.960576333286298</c:v>
                      </c:pt>
                      <c:pt idx="2959">
                        <c:v>71.961873806888505</c:v>
                      </c:pt>
                      <c:pt idx="2960">
                        <c:v>71.963162263465804</c:v>
                      </c:pt>
                      <c:pt idx="2961">
                        <c:v>71.964442253212695</c:v>
                      </c:pt>
                      <c:pt idx="2962">
                        <c:v>71.965714290982206</c:v>
                      </c:pt>
                      <c:pt idx="2963">
                        <c:v>71.966978079235403</c:v>
                      </c:pt>
                      <c:pt idx="2964">
                        <c:v>71.968233168399607</c:v>
                      </c:pt>
                      <c:pt idx="2965">
                        <c:v>71.969479495211502</c:v>
                      </c:pt>
                      <c:pt idx="2966">
                        <c:v>71.9707179367077</c:v>
                      </c:pt>
                      <c:pt idx="2967">
                        <c:v>71.971949899668203</c:v>
                      </c:pt>
                      <c:pt idx="2968">
                        <c:v>71.973176272868699</c:v>
                      </c:pt>
                      <c:pt idx="2969">
                        <c:v>71.974399233684196</c:v>
                      </c:pt>
                      <c:pt idx="2970">
                        <c:v>71.975618033387505</c:v>
                      </c:pt>
                      <c:pt idx="2971">
                        <c:v>71.976833046428894</c:v>
                      </c:pt>
                      <c:pt idx="2972">
                        <c:v>71.978044409985401</c:v>
                      </c:pt>
                      <c:pt idx="2973">
                        <c:v>71.9792520579159</c:v>
                      </c:pt>
                      <c:pt idx="2974">
                        <c:v>71.980456129421597</c:v>
                      </c:pt>
                      <c:pt idx="2975">
                        <c:v>71.981656752499802</c:v>
                      </c:pt>
                      <c:pt idx="2976">
                        <c:v>71.982854051105406</c:v>
                      </c:pt>
                      <c:pt idx="2977">
                        <c:v>71.984048142750794</c:v>
                      </c:pt>
                      <c:pt idx="2978">
                        <c:v>71.985239139209597</c:v>
                      </c:pt>
                      <c:pt idx="2979">
                        <c:v>71.9864271471195</c:v>
                      </c:pt>
                      <c:pt idx="2980">
                        <c:v>71.987612267360902</c:v>
                      </c:pt>
                      <c:pt idx="2981">
                        <c:v>71.988794896041696</c:v>
                      </c:pt>
                      <c:pt idx="2982">
                        <c:v>71.989974796229504</c:v>
                      </c:pt>
                      <c:pt idx="2983">
                        <c:v>71.991152059880207</c:v>
                      </c:pt>
                      <c:pt idx="2984">
                        <c:v>71.992326769416096</c:v>
                      </c:pt>
                      <c:pt idx="2985">
                        <c:v>71.993499002727404</c:v>
                      </c:pt>
                      <c:pt idx="2986">
                        <c:v>71.994668832875504</c:v>
                      </c:pt>
                      <c:pt idx="2987">
                        <c:v>71.995836328999602</c:v>
                      </c:pt>
                      <c:pt idx="2988">
                        <c:v>71.997001556512203</c:v>
                      </c:pt>
                      <c:pt idx="2989">
                        <c:v>71.998164577228394</c:v>
                      </c:pt>
                      <c:pt idx="2990">
                        <c:v>71.999325449926999</c:v>
                      </c:pt>
                      <c:pt idx="2991">
                        <c:v>72.000484519484203</c:v>
                      </c:pt>
                      <c:pt idx="2992">
                        <c:v>72.0016415274319</c:v>
                      </c:pt>
                      <c:pt idx="2993">
                        <c:v>72.002796526848996</c:v>
                      </c:pt>
                      <c:pt idx="2994">
                        <c:v>72.003949567435797</c:v>
                      </c:pt>
                      <c:pt idx="2995">
                        <c:v>72.005100696539103</c:v>
                      </c:pt>
                      <c:pt idx="2996">
                        <c:v>72.006249959241998</c:v>
                      </c:pt>
                      <c:pt idx="2997">
                        <c:v>72.007397398998506</c:v>
                      </c:pt>
                      <c:pt idx="2998">
                        <c:v>72.008543057253604</c:v>
                      </c:pt>
                      <c:pt idx="2999">
                        <c:v>72.009686974246705</c:v>
                      </c:pt>
                      <c:pt idx="3000">
                        <c:v>72.010829188970007</c:v>
                      </c:pt>
                      <c:pt idx="3001">
                        <c:v>72.011970021764995</c:v>
                      </c:pt>
                      <c:pt idx="3002">
                        <c:v>72.0175340588236</c:v>
                      </c:pt>
                      <c:pt idx="3003">
                        <c:v>72.030127053672601</c:v>
                      </c:pt>
                      <c:pt idx="3004">
                        <c:v>72.042671686973407</c:v>
                      </c:pt>
                      <c:pt idx="3005">
                        <c:v>72.055166326008504</c:v>
                      </c:pt>
                      <c:pt idx="3006">
                        <c:v>72.067610838759407</c:v>
                      </c:pt>
                      <c:pt idx="3007">
                        <c:v>72.080005450421297</c:v>
                      </c:pt>
                      <c:pt idx="3008">
                        <c:v>72.092350474525603</c:v>
                      </c:pt>
                      <c:pt idx="3009">
                        <c:v>72.104646300352897</c:v>
                      </c:pt>
                      <c:pt idx="3010">
                        <c:v>72.116893214994704</c:v>
                      </c:pt>
                      <c:pt idx="3011">
                        <c:v>72.129091893424302</c:v>
                      </c:pt>
                      <c:pt idx="3012">
                        <c:v>72.141242436902104</c:v>
                      </c:pt>
                      <c:pt idx="3013">
                        <c:v>72.153345214383407</c:v>
                      </c:pt>
                      <c:pt idx="3014">
                        <c:v>72.165400864139798</c:v>
                      </c:pt>
                      <c:pt idx="3015">
                        <c:v>72.177409375311896</c:v>
                      </c:pt>
                      <c:pt idx="3016">
                        <c:v>72.189371057440297</c:v>
                      </c:pt>
                      <c:pt idx="3017">
                        <c:v>72.2012862970181</c:v>
                      </c:pt>
                      <c:pt idx="3018">
                        <c:v>72.213155632063305</c:v>
                      </c:pt>
                      <c:pt idx="3019">
                        <c:v>72.224979481708104</c:v>
                      </c:pt>
                      <c:pt idx="3020">
                        <c:v>72.236758113810296</c:v>
                      </c:pt>
                      <c:pt idx="3021">
                        <c:v>72.248491952640705</c:v>
                      </c:pt>
                      <c:pt idx="3022">
                        <c:v>72.260181400097096</c:v>
                      </c:pt>
                      <c:pt idx="3023">
                        <c:v>72.271826860622895</c:v>
                      </c:pt>
                      <c:pt idx="3024">
                        <c:v>72.283428742024299</c:v>
                      </c:pt>
                      <c:pt idx="3025">
                        <c:v>72.294987439326803</c:v>
                      </c:pt>
                      <c:pt idx="3026">
                        <c:v>72.306503339048206</c:v>
                      </c:pt>
                      <c:pt idx="3027">
                        <c:v>72.317976819588196</c:v>
                      </c:pt>
                      <c:pt idx="3028">
                        <c:v>72.329408246084199</c:v>
                      </c:pt>
                      <c:pt idx="3029">
                        <c:v>72.3407979764945</c:v>
                      </c:pt>
                      <c:pt idx="3030">
                        <c:v>72.352146359025895</c:v>
                      </c:pt>
                      <c:pt idx="3031">
                        <c:v>72.358225564435202</c:v>
                      </c:pt>
                      <c:pt idx="3032">
                        <c:v>71.1950167022041</c:v>
                      </c:pt>
                      <c:pt idx="3033">
                        <c:v>71.147174672753593</c:v>
                      </c:pt>
                      <c:pt idx="3034">
                        <c:v>71.137707701346599</c:v>
                      </c:pt>
                      <c:pt idx="3035">
                        <c:v>71.137697791634295</c:v>
                      </c:pt>
                      <c:pt idx="3036">
                        <c:v>71.139913712291502</c:v>
                      </c:pt>
                      <c:pt idx="3037">
                        <c:v>71.142560606475001</c:v>
                      </c:pt>
                      <c:pt idx="3038">
                        <c:v>71.145203427495701</c:v>
                      </c:pt>
                      <c:pt idx="3039">
                        <c:v>71.147745152544402</c:v>
                      </c:pt>
                      <c:pt idx="3040">
                        <c:v>71.150171720699802</c:v>
                      </c:pt>
                      <c:pt idx="3041">
                        <c:v>71.152488768725703</c:v>
                      </c:pt>
                      <c:pt idx="3042">
                        <c:v>71.154705740917507</c:v>
                      </c:pt>
                      <c:pt idx="3043">
                        <c:v>71.156832382213295</c:v>
                      </c:pt>
                      <c:pt idx="3044">
                        <c:v>71.158877050164605</c:v>
                      </c:pt>
                      <c:pt idx="3045">
                        <c:v>71.160847507372395</c:v>
                      </c:pt>
                      <c:pt idx="3046">
                        <c:v>71.162750676190399</c:v>
                      </c:pt>
                      <c:pt idx="3047">
                        <c:v>71.164592729767406</c:v>
                      </c:pt>
                      <c:pt idx="3048">
                        <c:v>71.166379313466194</c:v>
                      </c:pt>
                      <c:pt idx="3049">
                        <c:v>71.168115341655295</c:v>
                      </c:pt>
                      <c:pt idx="3050">
                        <c:v>71.169805097199799</c:v>
                      </c:pt>
                      <c:pt idx="3051">
                        <c:v>71.171452552293502</c:v>
                      </c:pt>
                      <c:pt idx="3052">
                        <c:v>71.1730612788907</c:v>
                      </c:pt>
                      <c:pt idx="3053">
                        <c:v>71.1746344945429</c:v>
                      </c:pt>
                      <c:pt idx="3054">
                        <c:v>71.176175101883601</c:v>
                      </c:pt>
                      <c:pt idx="3055">
                        <c:v>71.177685846055596</c:v>
                      </c:pt>
                      <c:pt idx="3056">
                        <c:v>71.179169083031496</c:v>
                      </c:pt>
                      <c:pt idx="3057">
                        <c:v>71.180626834091001</c:v>
                      </c:pt>
                      <c:pt idx="3058">
                        <c:v>71.182061052670704</c:v>
                      </c:pt>
                      <c:pt idx="3059">
                        <c:v>71.183473513654604</c:v>
                      </c:pt>
                      <c:pt idx="3060">
                        <c:v>71.184865831657206</c:v>
                      </c:pt>
                      <c:pt idx="3061">
                        <c:v>71.186239477314899</c:v>
                      </c:pt>
                      <c:pt idx="3062">
                        <c:v>71.1875957919884</c:v>
                      </c:pt>
                      <c:pt idx="3063">
                        <c:v>71.188936115980695</c:v>
                      </c:pt>
                      <c:pt idx="3064">
                        <c:v>71.190261552832297</c:v>
                      </c:pt>
                      <c:pt idx="3065">
                        <c:v>71.191573005070495</c:v>
                      </c:pt>
                      <c:pt idx="3066">
                        <c:v>71.192871413418601</c:v>
                      </c:pt>
                      <c:pt idx="3067">
                        <c:v>71.194157640742503</c:v>
                      </c:pt>
                      <c:pt idx="3068">
                        <c:v>71.195432479317702</c:v>
                      </c:pt>
                      <c:pt idx="3069">
                        <c:v>71.196696657443894</c:v>
                      </c:pt>
                      <c:pt idx="3070">
                        <c:v>71.197950845057704</c:v>
                      </c:pt>
                      <c:pt idx="3071">
                        <c:v>71.199195659221004</c:v>
                      </c:pt>
                      <c:pt idx="3072">
                        <c:v>71.200431951032101</c:v>
                      </c:pt>
                      <c:pt idx="3073">
                        <c:v>71.201660068599395</c:v>
                      </c:pt>
                      <c:pt idx="3074">
                        <c:v>71.202880504238806</c:v>
                      </c:pt>
                      <c:pt idx="3075">
                        <c:v>71.204093701046801</c:v>
                      </c:pt>
                      <c:pt idx="3076">
                        <c:v>71.205300057727797</c:v>
                      </c:pt>
                      <c:pt idx="3077">
                        <c:v>71.206499945877198</c:v>
                      </c:pt>
                      <c:pt idx="3078">
                        <c:v>71.207693708653807</c:v>
                      </c:pt>
                      <c:pt idx="3079">
                        <c:v>71.208881665692005</c:v>
                      </c:pt>
                      <c:pt idx="3080">
                        <c:v>71.210064111201703</c:v>
                      </c:pt>
                      <c:pt idx="3081">
                        <c:v>71.211241149470595</c:v>
                      </c:pt>
                      <c:pt idx="3082">
                        <c:v>71.212414044494594</c:v>
                      </c:pt>
                      <c:pt idx="3083">
                        <c:v>71.213583913721905</c:v>
                      </c:pt>
                      <c:pt idx="3084">
                        <c:v>71.214751294008494</c:v>
                      </c:pt>
                      <c:pt idx="3085">
                        <c:v>71.215916216317495</c:v>
                      </c:pt>
                      <c:pt idx="3086">
                        <c:v>71.217078565402005</c:v>
                      </c:pt>
                      <c:pt idx="3087">
                        <c:v>71.218238226304095</c:v>
                      </c:pt>
                      <c:pt idx="3088">
                        <c:v>71.219395093863099</c:v>
                      </c:pt>
                      <c:pt idx="3089">
                        <c:v>71.220549071825204</c:v>
                      </c:pt>
                      <c:pt idx="3090">
                        <c:v>71.2217001815348</c:v>
                      </c:pt>
                      <c:pt idx="3091">
                        <c:v>71.222848134931397</c:v>
                      </c:pt>
                      <c:pt idx="3092">
                        <c:v>71.223992931101193</c:v>
                      </c:pt>
                      <c:pt idx="3093">
                        <c:v>71.225134511373199</c:v>
                      </c:pt>
                      <c:pt idx="3094">
                        <c:v>71.226272836825004</c:v>
                      </c:pt>
                      <c:pt idx="3095">
                        <c:v>71.227407874024607</c:v>
                      </c:pt>
                      <c:pt idx="3096">
                        <c:v>71.228539492382396</c:v>
                      </c:pt>
                      <c:pt idx="3097">
                        <c:v>71.229667772516606</c:v>
                      </c:pt>
                      <c:pt idx="3098">
                        <c:v>71.230792725314899</c:v>
                      </c:pt>
                      <c:pt idx="3099">
                        <c:v>71.231914345657302</c:v>
                      </c:pt>
                      <c:pt idx="3100">
                        <c:v>71.233032888465104</c:v>
                      </c:pt>
                      <c:pt idx="3101">
                        <c:v>71.234148243095902</c:v>
                      </c:pt>
                      <c:pt idx="3102">
                        <c:v>71.235260560896904</c:v>
                      </c:pt>
                      <c:pt idx="3103">
                        <c:v>71.236370050481199</c:v>
                      </c:pt>
                      <c:pt idx="3104">
                        <c:v>71.237476532510897</c:v>
                      </c:pt>
                      <c:pt idx="3105">
                        <c:v>71.238580118729004</c:v>
                      </c:pt>
                      <c:pt idx="3106">
                        <c:v>71.239680913539701</c:v>
                      </c:pt>
                      <c:pt idx="3107">
                        <c:v>71.240779017260806</c:v>
                      </c:pt>
                      <c:pt idx="3108">
                        <c:v>71.241874525225199</c:v>
                      </c:pt>
                      <c:pt idx="3109">
                        <c:v>71.242967527261598</c:v>
                      </c:pt>
                      <c:pt idx="3110">
                        <c:v>71.244058211790602</c:v>
                      </c:pt>
                      <c:pt idx="3111">
                        <c:v>71.245146645777893</c:v>
                      </c:pt>
                      <c:pt idx="3112">
                        <c:v>71.246232793190103</c:v>
                      </c:pt>
                      <c:pt idx="3113">
                        <c:v>71.247316727218006</c:v>
                      </c:pt>
                      <c:pt idx="3114">
                        <c:v>71.248398516893701</c:v>
                      </c:pt>
                      <c:pt idx="3115">
                        <c:v>71.249478227479997</c:v>
                      </c:pt>
                      <c:pt idx="3116">
                        <c:v>71.250555921245905</c:v>
                      </c:pt>
                      <c:pt idx="3117">
                        <c:v>71.251631657656304</c:v>
                      </c:pt>
                      <c:pt idx="3118">
                        <c:v>71.252705494304607</c:v>
                      </c:pt>
                      <c:pt idx="3119">
                        <c:v>71.253777487443998</c:v>
                      </c:pt>
                      <c:pt idx="3120">
                        <c:v>71.254847796335198</c:v>
                      </c:pt>
                      <c:pt idx="3121">
                        <c:v>71.255916466214501</c:v>
                      </c:pt>
                      <c:pt idx="3122">
                        <c:v>71.264309334891905</c:v>
                      </c:pt>
                      <c:pt idx="3123">
                        <c:v>71.277700081515803</c:v>
                      </c:pt>
                      <c:pt idx="3124">
                        <c:v>71.291034668573303</c:v>
                      </c:pt>
                      <c:pt idx="3125">
                        <c:v>71.304312558746304</c:v>
                      </c:pt>
                      <c:pt idx="3126">
                        <c:v>71.317533997774404</c:v>
                      </c:pt>
                      <c:pt idx="3127">
                        <c:v>71.330699484524501</c:v>
                      </c:pt>
                      <c:pt idx="3128">
                        <c:v>71.343809513795904</c:v>
                      </c:pt>
                      <c:pt idx="3129">
                        <c:v>71.356864509478399</c:v>
                      </c:pt>
                      <c:pt idx="3130">
                        <c:v>71.369864946769098</c:v>
                      </c:pt>
                      <c:pt idx="3131">
                        <c:v>71.382811352387407</c:v>
                      </c:pt>
                      <c:pt idx="3132">
                        <c:v>71.395704076396498</c:v>
                      </c:pt>
                      <c:pt idx="3133">
                        <c:v>71.4085434329847</c:v>
                      </c:pt>
                      <c:pt idx="3134">
                        <c:v>71.421329934485001</c:v>
                      </c:pt>
                      <c:pt idx="3135">
                        <c:v>71.434063887938706</c:v>
                      </c:pt>
                      <c:pt idx="3136">
                        <c:v>71.446745968211999</c:v>
                      </c:pt>
                      <c:pt idx="3137">
                        <c:v>71.459376523113207</c:v>
                      </c:pt>
                      <c:pt idx="3138">
                        <c:v>71.471956232115005</c:v>
                      </c:pt>
                      <c:pt idx="3139">
                        <c:v>71.484485451504696</c:v>
                      </c:pt>
                      <c:pt idx="3140">
                        <c:v>71.496964874031093</c:v>
                      </c:pt>
                      <c:pt idx="3141">
                        <c:v>71.509394861800104</c:v>
                      </c:pt>
                      <c:pt idx="3142">
                        <c:v>71.521776002673207</c:v>
                      </c:pt>
                      <c:pt idx="3143">
                        <c:v>71.534108799310999</c:v>
                      </c:pt>
                      <c:pt idx="3144">
                        <c:v>71.546393677138994</c:v>
                      </c:pt>
                      <c:pt idx="3145">
                        <c:v>71.558631205678793</c:v>
                      </c:pt>
                      <c:pt idx="3146">
                        <c:v>71.5708218693497</c:v>
                      </c:pt>
                      <c:pt idx="3147">
                        <c:v>71.582966074077802</c:v>
                      </c:pt>
                      <c:pt idx="3148">
                        <c:v>71.595064307164904</c:v>
                      </c:pt>
                      <c:pt idx="3149">
                        <c:v>71.607117102639194</c:v>
                      </c:pt>
                      <c:pt idx="3150">
                        <c:v>71.619124837025794</c:v>
                      </c:pt>
                      <c:pt idx="3151">
                        <c:v>71.625460070560806</c:v>
                      </c:pt>
                      <c:pt idx="3152">
                        <c:v>71.6703511526174</c:v>
                      </c:pt>
                      <c:pt idx="3153">
                        <c:v>71.676376474981595</c:v>
                      </c:pt>
                      <c:pt idx="3154">
                        <c:v>71.680725593881803</c:v>
                      </c:pt>
                      <c:pt idx="3155">
                        <c:v>71.683288212911805</c:v>
                      </c:pt>
                      <c:pt idx="3156">
                        <c:v>71.685569401587699</c:v>
                      </c:pt>
                      <c:pt idx="3157">
                        <c:v>71.688033759410104</c:v>
                      </c:pt>
                      <c:pt idx="3158">
                        <c:v>71.690356015615293</c:v>
                      </c:pt>
                      <c:pt idx="3159">
                        <c:v>71.692493701863199</c:v>
                      </c:pt>
                      <c:pt idx="3160">
                        <c:v>71.6944644554451</c:v>
                      </c:pt>
                      <c:pt idx="3161">
                        <c:v>71.696294328661097</c:v>
                      </c:pt>
                      <c:pt idx="3162">
                        <c:v>71.698005769681004</c:v>
                      </c:pt>
                      <c:pt idx="3163">
                        <c:v>71.699616471800198</c:v>
                      </c:pt>
                      <c:pt idx="3164">
                        <c:v>71.701141046076003</c:v>
                      </c:pt>
                      <c:pt idx="3165">
                        <c:v>71.702591310690806</c:v>
                      </c:pt>
                      <c:pt idx="3166">
                        <c:v>71.703976891167201</c:v>
                      </c:pt>
                      <c:pt idx="3167">
                        <c:v>71.705305723131005</c:v>
                      </c:pt>
                      <c:pt idx="3168">
                        <c:v>71.706583664819902</c:v>
                      </c:pt>
                      <c:pt idx="3169">
                        <c:v>71.707817913917694</c:v>
                      </c:pt>
                      <c:pt idx="3170">
                        <c:v>71.709012738838894</c:v>
                      </c:pt>
                      <c:pt idx="3171">
                        <c:v>71.710172112710595</c:v>
                      </c:pt>
                      <c:pt idx="3172">
                        <c:v>71.711299456827206</c:v>
                      </c:pt>
                      <c:pt idx="3173">
                        <c:v>71.712397730257607</c:v>
                      </c:pt>
                      <c:pt idx="3174">
                        <c:v>71.713469512875307</c:v>
                      </c:pt>
                      <c:pt idx="3175">
                        <c:v>71.714517062894203</c:v>
                      </c:pt>
                      <c:pt idx="3176">
                        <c:v>71.7155423649249</c:v>
                      </c:pt>
                      <c:pt idx="3177">
                        <c:v>71.716547174708197</c:v>
                      </c:pt>
                      <c:pt idx="3178">
                        <c:v>71.717533558853503</c:v>
                      </c:pt>
                      <c:pt idx="3179">
                        <c:v>71.718502351364606</c:v>
                      </c:pt>
                      <c:pt idx="3180">
                        <c:v>71.719454787778204</c:v>
                      </c:pt>
                      <c:pt idx="3181">
                        <c:v>71.720391985715196</c:v>
                      </c:pt>
                      <c:pt idx="3182">
                        <c:v>71.721314953646299</c:v>
                      </c:pt>
                      <c:pt idx="3183">
                        <c:v>71.722224603517702</c:v>
                      </c:pt>
                      <c:pt idx="3184">
                        <c:v>71.723121758022501</c:v>
                      </c:pt>
                      <c:pt idx="3185">
                        <c:v>71.724007154457496</c:v>
                      </c:pt>
                      <c:pt idx="3186">
                        <c:v>71.724884148010105</c:v>
                      </c:pt>
                      <c:pt idx="3187">
                        <c:v>71.725750358694896</c:v>
                      </c:pt>
                      <c:pt idx="3188">
                        <c:v>71.7266063975148</c:v>
                      </c:pt>
                      <c:pt idx="3189">
                        <c:v>71.727452821391097</c:v>
                      </c:pt>
                      <c:pt idx="3190">
                        <c:v>71.728290138884901</c:v>
                      </c:pt>
                      <c:pt idx="3191">
                        <c:v>71.729119216438093</c:v>
                      </c:pt>
                      <c:pt idx="3192">
                        <c:v>71.729940052716202</c:v>
                      </c:pt>
                      <c:pt idx="3193">
                        <c:v>71.730753050473197</c:v>
                      </c:pt>
                      <c:pt idx="3194">
                        <c:v>71.731558579471596</c:v>
                      </c:pt>
                      <c:pt idx="3195">
                        <c:v>71.732356979997306</c:v>
                      </c:pt>
                      <c:pt idx="3196">
                        <c:v>71.733148566153901</c:v>
                      </c:pt>
                      <c:pt idx="3197">
                        <c:v>71.733933628593306</c:v>
                      </c:pt>
                      <c:pt idx="3198">
                        <c:v>71.734712436689094</c:v>
                      </c:pt>
                      <c:pt idx="3199">
                        <c:v>71.735485240189405</c:v>
                      </c:pt>
                      <c:pt idx="3200">
                        <c:v>71.736252271059698</c:v>
                      </c:pt>
                      <c:pt idx="3201">
                        <c:v>71.7370137470419</c:v>
                      </c:pt>
                      <c:pt idx="3202">
                        <c:v>71.737769879946896</c:v>
                      </c:pt>
                      <c:pt idx="3203">
                        <c:v>71.738515474926203</c:v>
                      </c:pt>
                      <c:pt idx="3204">
                        <c:v>71.739236352888895</c:v>
                      </c:pt>
                      <c:pt idx="3205">
                        <c:v>71.739913313800997</c:v>
                      </c:pt>
                      <c:pt idx="3206">
                        <c:v>71.740545062686195</c:v>
                      </c:pt>
                      <c:pt idx="3207">
                        <c:v>71.741178018115406</c:v>
                      </c:pt>
                      <c:pt idx="3208">
                        <c:v>71.741832050610796</c:v>
                      </c:pt>
                      <c:pt idx="3209">
                        <c:v>71.742485643485395</c:v>
                      </c:pt>
                      <c:pt idx="3210">
                        <c:v>71.743100997586893</c:v>
                      </c:pt>
                      <c:pt idx="3211">
                        <c:v>71.7436861231633</c:v>
                      </c:pt>
                      <c:pt idx="3212">
                        <c:v>71.744248000813002</c:v>
                      </c:pt>
                      <c:pt idx="3213">
                        <c:v>71.744791389819696</c:v>
                      </c:pt>
                      <c:pt idx="3214">
                        <c:v>71.745319979977097</c:v>
                      </c:pt>
                      <c:pt idx="3215">
                        <c:v>71.745836803699802</c:v>
                      </c:pt>
                      <c:pt idx="3216">
                        <c:v>71.7463447063936</c:v>
                      </c:pt>
                      <c:pt idx="3217">
                        <c:v>71.746845579669497</c:v>
                      </c:pt>
                      <c:pt idx="3218">
                        <c:v>71.747340950739101</c:v>
                      </c:pt>
                      <c:pt idx="3219">
                        <c:v>71.747831910614707</c:v>
                      </c:pt>
                      <c:pt idx="3220">
                        <c:v>71.748319396883204</c:v>
                      </c:pt>
                      <c:pt idx="3221">
                        <c:v>71.748821534028806</c:v>
                      </c:pt>
                      <c:pt idx="3222">
                        <c:v>71.749345709240501</c:v>
                      </c:pt>
                      <c:pt idx="3223">
                        <c:v>71.749900824454599</c:v>
                      </c:pt>
                      <c:pt idx="3224">
                        <c:v>71.750504745648996</c:v>
                      </c:pt>
                      <c:pt idx="3225">
                        <c:v>71.751130836371999</c:v>
                      </c:pt>
                      <c:pt idx="3226">
                        <c:v>71.7517619095496</c:v>
                      </c:pt>
                      <c:pt idx="3227">
                        <c:v>71.752406027015297</c:v>
                      </c:pt>
                      <c:pt idx="3228">
                        <c:v>71.753055349536595</c:v>
                      </c:pt>
                      <c:pt idx="3229">
                        <c:v>71.753739215136605</c:v>
                      </c:pt>
                      <c:pt idx="3230">
                        <c:v>71.7544408680522</c:v>
                      </c:pt>
                      <c:pt idx="3231">
                        <c:v>71.755176497496706</c:v>
                      </c:pt>
                      <c:pt idx="3232">
                        <c:v>71.755961647860104</c:v>
                      </c:pt>
                      <c:pt idx="3233">
                        <c:v>71.7567818988163</c:v>
                      </c:pt>
                      <c:pt idx="3234">
                        <c:v>71.757620937192002</c:v>
                      </c:pt>
                      <c:pt idx="3235">
                        <c:v>71.758475047352903</c:v>
                      </c:pt>
                      <c:pt idx="3236">
                        <c:v>71.759334872259799</c:v>
                      </c:pt>
                      <c:pt idx="3237">
                        <c:v>71.760200454943302</c:v>
                      </c:pt>
                      <c:pt idx="3238">
                        <c:v>71.761072005084202</c:v>
                      </c:pt>
                      <c:pt idx="3239">
                        <c:v>71.761950268345601</c:v>
                      </c:pt>
                      <c:pt idx="3240">
                        <c:v>71.762833730972801</c:v>
                      </c:pt>
                      <c:pt idx="3241">
                        <c:v>71.763715896893203</c:v>
                      </c:pt>
                      <c:pt idx="3242">
                        <c:v>71.764590225882898</c:v>
                      </c:pt>
                      <c:pt idx="3243">
                        <c:v>71.765468255402993</c:v>
                      </c:pt>
                      <c:pt idx="3244">
                        <c:v>71.771237408540799</c:v>
                      </c:pt>
                      <c:pt idx="3245">
                        <c:v>71.781921196024101</c:v>
                      </c:pt>
                      <c:pt idx="3246">
                        <c:v>71.792572069280197</c:v>
                      </c:pt>
                      <c:pt idx="3247">
                        <c:v>71.803191265172003</c:v>
                      </c:pt>
                      <c:pt idx="3248">
                        <c:v>71.813778877147897</c:v>
                      </c:pt>
                      <c:pt idx="3249">
                        <c:v>71.824335087618906</c:v>
                      </c:pt>
                      <c:pt idx="3250">
                        <c:v>71.834860221684494</c:v>
                      </c:pt>
                      <c:pt idx="3251">
                        <c:v>71.845354354129299</c:v>
                      </c:pt>
                      <c:pt idx="3252">
                        <c:v>71.855817603242301</c:v>
                      </c:pt>
                      <c:pt idx="3253">
                        <c:v>71.866250288318597</c:v>
                      </c:pt>
                      <c:pt idx="3254">
                        <c:v>71.8766523869038</c:v>
                      </c:pt>
                      <c:pt idx="3255">
                        <c:v>71.887024357674207</c:v>
                      </c:pt>
                      <c:pt idx="3256">
                        <c:v>71.897366331884896</c:v>
                      </c:pt>
                      <c:pt idx="3257">
                        <c:v>71.907678568006006</c:v>
                      </c:pt>
                      <c:pt idx="3258">
                        <c:v>71.917961325643304</c:v>
                      </c:pt>
                      <c:pt idx="3259">
                        <c:v>71.928214865266099</c:v>
                      </c:pt>
                      <c:pt idx="3260">
                        <c:v>71.938439338247704</c:v>
                      </c:pt>
                      <c:pt idx="3261">
                        <c:v>71.9486352352897</c:v>
                      </c:pt>
                      <c:pt idx="3262">
                        <c:v>71.958802581126307</c:v>
                      </c:pt>
                      <c:pt idx="3263">
                        <c:v>71.968941861449807</c:v>
                      </c:pt>
                      <c:pt idx="3264">
                        <c:v>71.979053080473307</c:v>
                      </c:pt>
                      <c:pt idx="3265">
                        <c:v>71.989136475388406</c:v>
                      </c:pt>
                      <c:pt idx="3266">
                        <c:v>71.999197870815706</c:v>
                      </c:pt>
                      <c:pt idx="3267">
                        <c:v>72.009233797519499</c:v>
                      </c:pt>
                      <c:pt idx="3268">
                        <c:v>72.019242693661695</c:v>
                      </c:pt>
                      <c:pt idx="3269">
                        <c:v>72.029225003105395</c:v>
                      </c:pt>
                      <c:pt idx="3270">
                        <c:v>72.039180673929593</c:v>
                      </c:pt>
                      <c:pt idx="3271">
                        <c:v>72.044523874052501</c:v>
                      </c:pt>
                      <c:pt idx="3272">
                        <c:v>63.153006332995503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F29D-4A3F-9204-A781E8F7985D}"/>
                  </c:ext>
                </c:extLst>
              </c15:ser>
            </c15:filteredScatterSeries>
          </c:ext>
        </c:extLst>
      </c:scatterChart>
      <c:valAx>
        <c:axId val="278320088"/>
        <c:scaling>
          <c:orientation val="minMax"/>
          <c:max val="1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19432"/>
        <c:crosses val="autoZero"/>
        <c:crossBetween val="midCat"/>
        <c:majorUnit val="150"/>
      </c:valAx>
      <c:valAx>
        <c:axId val="278319432"/>
        <c:scaling>
          <c:orientation val="minMax"/>
          <c:max val="25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Temoerature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20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Tank 1A Average Tank Wall Temperature Vs.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1"/>
          <c:tx>
            <c:strRef>
              <c:f>TankAvg!$D$1</c:f>
              <c:strCache>
                <c:ptCount val="1"/>
                <c:pt idx="0">
                  <c:v>Case2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TankAvg!$A$2:$A$6002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63.499999999999901</c:v>
                </c:pt>
                <c:pt idx="128">
                  <c:v>63.999999999999901</c:v>
                </c:pt>
                <c:pt idx="129">
                  <c:v>64.499999999999901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81.500000000000099</c:v>
                </c:pt>
                <c:pt idx="164">
                  <c:v>82.000000000000099</c:v>
                </c:pt>
                <c:pt idx="165">
                  <c:v>82.500000000000099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182.00000000000099</c:v>
                </c:pt>
                <c:pt idx="365">
                  <c:v>182.50000000000099</c:v>
                </c:pt>
                <c:pt idx="366">
                  <c:v>183.00000000000099</c:v>
                </c:pt>
                <c:pt idx="367">
                  <c:v>183.50000000000099</c:v>
                </c:pt>
                <c:pt idx="368">
                  <c:v>184.00000000000099</c:v>
                </c:pt>
                <c:pt idx="369">
                  <c:v>184.50000000000099</c:v>
                </c:pt>
                <c:pt idx="370">
                  <c:v>185.00000000000099</c:v>
                </c:pt>
                <c:pt idx="371">
                  <c:v>185.50000000000099</c:v>
                </c:pt>
                <c:pt idx="372">
                  <c:v>186.00000000000099</c:v>
                </c:pt>
                <c:pt idx="373">
                  <c:v>186.50000000000099</c:v>
                </c:pt>
                <c:pt idx="374">
                  <c:v>187.00000000000099</c:v>
                </c:pt>
                <c:pt idx="375">
                  <c:v>187.50000000000099</c:v>
                </c:pt>
                <c:pt idx="376">
                  <c:v>188.00000000000099</c:v>
                </c:pt>
                <c:pt idx="377">
                  <c:v>188.50000000000099</c:v>
                </c:pt>
                <c:pt idx="378">
                  <c:v>189.00000000000099</c:v>
                </c:pt>
                <c:pt idx="379">
                  <c:v>189.50000000000099</c:v>
                </c:pt>
                <c:pt idx="380">
                  <c:v>190.00000000000099</c:v>
                </c:pt>
                <c:pt idx="381">
                  <c:v>190.50000000000099</c:v>
                </c:pt>
                <c:pt idx="382">
                  <c:v>191.00000000000099</c:v>
                </c:pt>
                <c:pt idx="383">
                  <c:v>191.50000000000099</c:v>
                </c:pt>
                <c:pt idx="384">
                  <c:v>192.00000000000099</c:v>
                </c:pt>
                <c:pt idx="385">
                  <c:v>192.50000000000099</c:v>
                </c:pt>
                <c:pt idx="386">
                  <c:v>193.00000000000099</c:v>
                </c:pt>
                <c:pt idx="387">
                  <c:v>193.50000000000099</c:v>
                </c:pt>
                <c:pt idx="388">
                  <c:v>194.00000000000099</c:v>
                </c:pt>
                <c:pt idx="389">
                  <c:v>194.50000000000099</c:v>
                </c:pt>
                <c:pt idx="390">
                  <c:v>195.00000000000099</c:v>
                </c:pt>
                <c:pt idx="391">
                  <c:v>195.50000000000099</c:v>
                </c:pt>
                <c:pt idx="392">
                  <c:v>196.00000000000099</c:v>
                </c:pt>
                <c:pt idx="393">
                  <c:v>196.50000000000099</c:v>
                </c:pt>
                <c:pt idx="394">
                  <c:v>197.00000000000099</c:v>
                </c:pt>
                <c:pt idx="395">
                  <c:v>197.50000000000099</c:v>
                </c:pt>
                <c:pt idx="396">
                  <c:v>198.00000000000099</c:v>
                </c:pt>
                <c:pt idx="397">
                  <c:v>198.50000000000099</c:v>
                </c:pt>
                <c:pt idx="398">
                  <c:v>199.00000000000099</c:v>
                </c:pt>
                <c:pt idx="399">
                  <c:v>199.50000000000099</c:v>
                </c:pt>
                <c:pt idx="400">
                  <c:v>200.00000000000099</c:v>
                </c:pt>
                <c:pt idx="401">
                  <c:v>200.50000000000099</c:v>
                </c:pt>
                <c:pt idx="402">
                  <c:v>201.00000000000099</c:v>
                </c:pt>
                <c:pt idx="403">
                  <c:v>201.50000000000099</c:v>
                </c:pt>
                <c:pt idx="404">
                  <c:v>202.00000000000099</c:v>
                </c:pt>
                <c:pt idx="405">
                  <c:v>202.50000000000099</c:v>
                </c:pt>
                <c:pt idx="406">
                  <c:v>203.00000000000099</c:v>
                </c:pt>
                <c:pt idx="407">
                  <c:v>203.50000000000099</c:v>
                </c:pt>
                <c:pt idx="408">
                  <c:v>204.00000000000099</c:v>
                </c:pt>
                <c:pt idx="409">
                  <c:v>204.50000000000099</c:v>
                </c:pt>
                <c:pt idx="410">
                  <c:v>205.00000000000099</c:v>
                </c:pt>
                <c:pt idx="411">
                  <c:v>205.50000000000099</c:v>
                </c:pt>
                <c:pt idx="412">
                  <c:v>206.00000000000099</c:v>
                </c:pt>
                <c:pt idx="413">
                  <c:v>206.50000000000099</c:v>
                </c:pt>
                <c:pt idx="414">
                  <c:v>207.00000000000099</c:v>
                </c:pt>
                <c:pt idx="415">
                  <c:v>207.50000000000099</c:v>
                </c:pt>
                <c:pt idx="416">
                  <c:v>208.00000000000099</c:v>
                </c:pt>
                <c:pt idx="417">
                  <c:v>208.50000000000099</c:v>
                </c:pt>
                <c:pt idx="418">
                  <c:v>209.00000000000099</c:v>
                </c:pt>
                <c:pt idx="419">
                  <c:v>209.50000000000099</c:v>
                </c:pt>
                <c:pt idx="420">
                  <c:v>210.00000000000099</c:v>
                </c:pt>
                <c:pt idx="421">
                  <c:v>210.50000000000099</c:v>
                </c:pt>
                <c:pt idx="422">
                  <c:v>211.00000000000099</c:v>
                </c:pt>
                <c:pt idx="423">
                  <c:v>211.50000000000099</c:v>
                </c:pt>
                <c:pt idx="424">
                  <c:v>212.00000000000099</c:v>
                </c:pt>
                <c:pt idx="425">
                  <c:v>212.50000000000099</c:v>
                </c:pt>
                <c:pt idx="426">
                  <c:v>213.00000000000099</c:v>
                </c:pt>
                <c:pt idx="427">
                  <c:v>213.50000000000099</c:v>
                </c:pt>
                <c:pt idx="428">
                  <c:v>214.00000000000099</c:v>
                </c:pt>
                <c:pt idx="429">
                  <c:v>214.50000000000099</c:v>
                </c:pt>
                <c:pt idx="430">
                  <c:v>215.00000000000099</c:v>
                </c:pt>
                <c:pt idx="431">
                  <c:v>215.50000000000099</c:v>
                </c:pt>
                <c:pt idx="432">
                  <c:v>216.00000000000099</c:v>
                </c:pt>
                <c:pt idx="433">
                  <c:v>216.50000000000099</c:v>
                </c:pt>
                <c:pt idx="434">
                  <c:v>217.00000000000099</c:v>
                </c:pt>
                <c:pt idx="435">
                  <c:v>217.50000000000099</c:v>
                </c:pt>
                <c:pt idx="436">
                  <c:v>218.00000000000099</c:v>
                </c:pt>
                <c:pt idx="437">
                  <c:v>218.50000000000099</c:v>
                </c:pt>
                <c:pt idx="438">
                  <c:v>219.00000000000099</c:v>
                </c:pt>
                <c:pt idx="439">
                  <c:v>219.50000000000099</c:v>
                </c:pt>
                <c:pt idx="440">
                  <c:v>220.00000000000099</c:v>
                </c:pt>
                <c:pt idx="441">
                  <c:v>220.50000000000099</c:v>
                </c:pt>
                <c:pt idx="442">
                  <c:v>221.00000000000099</c:v>
                </c:pt>
                <c:pt idx="443">
                  <c:v>221.50000000000099</c:v>
                </c:pt>
                <c:pt idx="444">
                  <c:v>222.00000000000099</c:v>
                </c:pt>
                <c:pt idx="445">
                  <c:v>222.50000000000099</c:v>
                </c:pt>
                <c:pt idx="446">
                  <c:v>223.00000000000099</c:v>
                </c:pt>
                <c:pt idx="447">
                  <c:v>223.50000000000099</c:v>
                </c:pt>
                <c:pt idx="448">
                  <c:v>224.00000000000099</c:v>
                </c:pt>
                <c:pt idx="449">
                  <c:v>224.50000000000099</c:v>
                </c:pt>
                <c:pt idx="450">
                  <c:v>225.00000000000099</c:v>
                </c:pt>
                <c:pt idx="451">
                  <c:v>225.50000000000099</c:v>
                </c:pt>
                <c:pt idx="452">
                  <c:v>226.00000000000099</c:v>
                </c:pt>
                <c:pt idx="453">
                  <c:v>226.50000000000099</c:v>
                </c:pt>
                <c:pt idx="454">
                  <c:v>227.00000000000099</c:v>
                </c:pt>
                <c:pt idx="455">
                  <c:v>227.50000000000099</c:v>
                </c:pt>
                <c:pt idx="456">
                  <c:v>228.00000000000099</c:v>
                </c:pt>
                <c:pt idx="457">
                  <c:v>228.50000000000099</c:v>
                </c:pt>
                <c:pt idx="458">
                  <c:v>229.00000000000099</c:v>
                </c:pt>
                <c:pt idx="459">
                  <c:v>229.50000000000099</c:v>
                </c:pt>
                <c:pt idx="460">
                  <c:v>230.00000000000099</c:v>
                </c:pt>
                <c:pt idx="461">
                  <c:v>230.50000000000099</c:v>
                </c:pt>
                <c:pt idx="462">
                  <c:v>231.00000000000099</c:v>
                </c:pt>
                <c:pt idx="463">
                  <c:v>231.50000000000099</c:v>
                </c:pt>
                <c:pt idx="464">
                  <c:v>232.00000000000099</c:v>
                </c:pt>
                <c:pt idx="465">
                  <c:v>232.50000000000099</c:v>
                </c:pt>
                <c:pt idx="466">
                  <c:v>233.00000000000099</c:v>
                </c:pt>
                <c:pt idx="467">
                  <c:v>233.50000000000099</c:v>
                </c:pt>
                <c:pt idx="468">
                  <c:v>234.00000000000099</c:v>
                </c:pt>
                <c:pt idx="469">
                  <c:v>234.50000000000099</c:v>
                </c:pt>
                <c:pt idx="470">
                  <c:v>235.00000000000099</c:v>
                </c:pt>
                <c:pt idx="471">
                  <c:v>235.50000000000099</c:v>
                </c:pt>
                <c:pt idx="472">
                  <c:v>236.00000000000099</c:v>
                </c:pt>
                <c:pt idx="473">
                  <c:v>236.50000000000099</c:v>
                </c:pt>
                <c:pt idx="474">
                  <c:v>237.00000000000099</c:v>
                </c:pt>
                <c:pt idx="475">
                  <c:v>237.50000000000099</c:v>
                </c:pt>
                <c:pt idx="476">
                  <c:v>238.00000000000099</c:v>
                </c:pt>
                <c:pt idx="477">
                  <c:v>238.50000000000099</c:v>
                </c:pt>
                <c:pt idx="478">
                  <c:v>239.00000000000099</c:v>
                </c:pt>
                <c:pt idx="479">
                  <c:v>239.50000000000099</c:v>
                </c:pt>
                <c:pt idx="480">
                  <c:v>240.00000000000099</c:v>
                </c:pt>
                <c:pt idx="481">
                  <c:v>240.50000000000099</c:v>
                </c:pt>
                <c:pt idx="482">
                  <c:v>241.00000000000099</c:v>
                </c:pt>
                <c:pt idx="483">
                  <c:v>241.50000000000099</c:v>
                </c:pt>
                <c:pt idx="484">
                  <c:v>242.00000000000099</c:v>
                </c:pt>
                <c:pt idx="485">
                  <c:v>242.50000000000099</c:v>
                </c:pt>
                <c:pt idx="486">
                  <c:v>243.00000000000099</c:v>
                </c:pt>
                <c:pt idx="487">
                  <c:v>243.50000000000099</c:v>
                </c:pt>
                <c:pt idx="488">
                  <c:v>244.00000000000099</c:v>
                </c:pt>
                <c:pt idx="489">
                  <c:v>244.50000000000099</c:v>
                </c:pt>
                <c:pt idx="490">
                  <c:v>245.00000000000099</c:v>
                </c:pt>
                <c:pt idx="491">
                  <c:v>245.50000000000099</c:v>
                </c:pt>
                <c:pt idx="492">
                  <c:v>246.00000000000099</c:v>
                </c:pt>
                <c:pt idx="493">
                  <c:v>246.50000000000099</c:v>
                </c:pt>
                <c:pt idx="494">
                  <c:v>247.00000000000099</c:v>
                </c:pt>
                <c:pt idx="495">
                  <c:v>247.50000000000099</c:v>
                </c:pt>
                <c:pt idx="496">
                  <c:v>248.00000000000099</c:v>
                </c:pt>
                <c:pt idx="497">
                  <c:v>248.50000000000099</c:v>
                </c:pt>
                <c:pt idx="498">
                  <c:v>249.00000000000099</c:v>
                </c:pt>
                <c:pt idx="499">
                  <c:v>249.50000000000099</c:v>
                </c:pt>
                <c:pt idx="500">
                  <c:v>250.00000000000099</c:v>
                </c:pt>
                <c:pt idx="501">
                  <c:v>250.50000000000099</c:v>
                </c:pt>
                <c:pt idx="502">
                  <c:v>251.00000000000099</c:v>
                </c:pt>
                <c:pt idx="503">
                  <c:v>251.50000000000099</c:v>
                </c:pt>
                <c:pt idx="504">
                  <c:v>252.00000000000099</c:v>
                </c:pt>
                <c:pt idx="505">
                  <c:v>252.50000000000099</c:v>
                </c:pt>
                <c:pt idx="506">
                  <c:v>253.00000000000099</c:v>
                </c:pt>
                <c:pt idx="507">
                  <c:v>253.50000000000099</c:v>
                </c:pt>
                <c:pt idx="508">
                  <c:v>254.00000000000099</c:v>
                </c:pt>
                <c:pt idx="509">
                  <c:v>254.50000000000099</c:v>
                </c:pt>
                <c:pt idx="510">
                  <c:v>255.00000000000099</c:v>
                </c:pt>
                <c:pt idx="511">
                  <c:v>255.50000000000099</c:v>
                </c:pt>
                <c:pt idx="512">
                  <c:v>256.00000000000102</c:v>
                </c:pt>
                <c:pt idx="513">
                  <c:v>256.50000000000102</c:v>
                </c:pt>
                <c:pt idx="514">
                  <c:v>257.00000000000102</c:v>
                </c:pt>
                <c:pt idx="515">
                  <c:v>257.50000000000102</c:v>
                </c:pt>
                <c:pt idx="516">
                  <c:v>258.00000000000102</c:v>
                </c:pt>
                <c:pt idx="517">
                  <c:v>258.50000000000102</c:v>
                </c:pt>
                <c:pt idx="518">
                  <c:v>259.00000000000102</c:v>
                </c:pt>
                <c:pt idx="519">
                  <c:v>259.50000000000102</c:v>
                </c:pt>
                <c:pt idx="520">
                  <c:v>260.00000000000102</c:v>
                </c:pt>
                <c:pt idx="521">
                  <c:v>260.50000000000102</c:v>
                </c:pt>
                <c:pt idx="522">
                  <c:v>261.00000000000102</c:v>
                </c:pt>
                <c:pt idx="523">
                  <c:v>261.50000000000102</c:v>
                </c:pt>
                <c:pt idx="524">
                  <c:v>262.00000000000102</c:v>
                </c:pt>
                <c:pt idx="525">
                  <c:v>262.50000000000102</c:v>
                </c:pt>
                <c:pt idx="526">
                  <c:v>263.00000000000102</c:v>
                </c:pt>
                <c:pt idx="527">
                  <c:v>263.50000000000102</c:v>
                </c:pt>
                <c:pt idx="528">
                  <c:v>264.00000000000102</c:v>
                </c:pt>
                <c:pt idx="529">
                  <c:v>264.50000000000102</c:v>
                </c:pt>
                <c:pt idx="530">
                  <c:v>265.00000000000102</c:v>
                </c:pt>
                <c:pt idx="531">
                  <c:v>265.50000000000102</c:v>
                </c:pt>
                <c:pt idx="532">
                  <c:v>266.00000000000102</c:v>
                </c:pt>
                <c:pt idx="533">
                  <c:v>266.50000000000102</c:v>
                </c:pt>
                <c:pt idx="534">
                  <c:v>267.00000000000102</c:v>
                </c:pt>
                <c:pt idx="535">
                  <c:v>267.50000000000102</c:v>
                </c:pt>
                <c:pt idx="536">
                  <c:v>268.00000000000102</c:v>
                </c:pt>
                <c:pt idx="537">
                  <c:v>268.50000000000102</c:v>
                </c:pt>
                <c:pt idx="538">
                  <c:v>269.00000000000102</c:v>
                </c:pt>
                <c:pt idx="539">
                  <c:v>269.50000000000102</c:v>
                </c:pt>
                <c:pt idx="540">
                  <c:v>270.00000000000102</c:v>
                </c:pt>
                <c:pt idx="541">
                  <c:v>270.50000000000102</c:v>
                </c:pt>
                <c:pt idx="542">
                  <c:v>271.00000000000102</c:v>
                </c:pt>
                <c:pt idx="543">
                  <c:v>271.50000000000102</c:v>
                </c:pt>
                <c:pt idx="544">
                  <c:v>272.00000000000102</c:v>
                </c:pt>
                <c:pt idx="545">
                  <c:v>272.50000000000102</c:v>
                </c:pt>
                <c:pt idx="546">
                  <c:v>273.00000000000102</c:v>
                </c:pt>
                <c:pt idx="547">
                  <c:v>273.50000000000102</c:v>
                </c:pt>
                <c:pt idx="548">
                  <c:v>274.00000000000102</c:v>
                </c:pt>
                <c:pt idx="549">
                  <c:v>274.50000000000102</c:v>
                </c:pt>
                <c:pt idx="550">
                  <c:v>275.00000000000102</c:v>
                </c:pt>
                <c:pt idx="551">
                  <c:v>275.50000000000102</c:v>
                </c:pt>
                <c:pt idx="552">
                  <c:v>276.00000000000102</c:v>
                </c:pt>
                <c:pt idx="553">
                  <c:v>276.50000000000102</c:v>
                </c:pt>
                <c:pt idx="554">
                  <c:v>277.00000000000102</c:v>
                </c:pt>
                <c:pt idx="555">
                  <c:v>277.50000000000102</c:v>
                </c:pt>
                <c:pt idx="556">
                  <c:v>278.00000000000102</c:v>
                </c:pt>
                <c:pt idx="557">
                  <c:v>278.50000000000102</c:v>
                </c:pt>
                <c:pt idx="558">
                  <c:v>279.00000000000102</c:v>
                </c:pt>
                <c:pt idx="559">
                  <c:v>279.50000000000102</c:v>
                </c:pt>
                <c:pt idx="560">
                  <c:v>280.00000000000102</c:v>
                </c:pt>
                <c:pt idx="561">
                  <c:v>280.50000000000102</c:v>
                </c:pt>
                <c:pt idx="562">
                  <c:v>281.00000000000102</c:v>
                </c:pt>
                <c:pt idx="563">
                  <c:v>281.50000000000102</c:v>
                </c:pt>
                <c:pt idx="564">
                  <c:v>282.00000000000102</c:v>
                </c:pt>
                <c:pt idx="565">
                  <c:v>282.50000000000102</c:v>
                </c:pt>
                <c:pt idx="566">
                  <c:v>283.00000000000102</c:v>
                </c:pt>
                <c:pt idx="567">
                  <c:v>283.50000000000102</c:v>
                </c:pt>
                <c:pt idx="568">
                  <c:v>284.00000000000102</c:v>
                </c:pt>
                <c:pt idx="569">
                  <c:v>284.50000000000102</c:v>
                </c:pt>
                <c:pt idx="570">
                  <c:v>285.00000000000102</c:v>
                </c:pt>
                <c:pt idx="571">
                  <c:v>285.50000000000102</c:v>
                </c:pt>
                <c:pt idx="572">
                  <c:v>286.00000000000102</c:v>
                </c:pt>
                <c:pt idx="573">
                  <c:v>286.50000000000102</c:v>
                </c:pt>
                <c:pt idx="574">
                  <c:v>287.00000000000102</c:v>
                </c:pt>
                <c:pt idx="575">
                  <c:v>287.50000000000102</c:v>
                </c:pt>
                <c:pt idx="576">
                  <c:v>288.00000000000102</c:v>
                </c:pt>
                <c:pt idx="577">
                  <c:v>288.50000000000102</c:v>
                </c:pt>
                <c:pt idx="578">
                  <c:v>289.00000000000102</c:v>
                </c:pt>
                <c:pt idx="579">
                  <c:v>289.50000000000102</c:v>
                </c:pt>
                <c:pt idx="580">
                  <c:v>290.00000000000102</c:v>
                </c:pt>
                <c:pt idx="581">
                  <c:v>290.50000000000102</c:v>
                </c:pt>
                <c:pt idx="582">
                  <c:v>291.00000000000102</c:v>
                </c:pt>
                <c:pt idx="583">
                  <c:v>291.50000000000102</c:v>
                </c:pt>
                <c:pt idx="584">
                  <c:v>292.00000000000102</c:v>
                </c:pt>
                <c:pt idx="585">
                  <c:v>292.50000000000102</c:v>
                </c:pt>
                <c:pt idx="586">
                  <c:v>293.00000000000102</c:v>
                </c:pt>
                <c:pt idx="587">
                  <c:v>293.50000000000102</c:v>
                </c:pt>
                <c:pt idx="588">
                  <c:v>294.00000000000102</c:v>
                </c:pt>
                <c:pt idx="589">
                  <c:v>294.50000000000102</c:v>
                </c:pt>
                <c:pt idx="590">
                  <c:v>295.00000000000102</c:v>
                </c:pt>
                <c:pt idx="591">
                  <c:v>295.50000000000102</c:v>
                </c:pt>
                <c:pt idx="592">
                  <c:v>296.00000000000102</c:v>
                </c:pt>
                <c:pt idx="593">
                  <c:v>296.50000000000102</c:v>
                </c:pt>
                <c:pt idx="594">
                  <c:v>297.00000000000102</c:v>
                </c:pt>
                <c:pt idx="595">
                  <c:v>297.50000000000102</c:v>
                </c:pt>
                <c:pt idx="596">
                  <c:v>298.00000000000102</c:v>
                </c:pt>
                <c:pt idx="597">
                  <c:v>298.50000000000102</c:v>
                </c:pt>
                <c:pt idx="598">
                  <c:v>299.00000000000102</c:v>
                </c:pt>
                <c:pt idx="599">
                  <c:v>299.50000000000102</c:v>
                </c:pt>
                <c:pt idx="600">
                  <c:v>300.00000000000102</c:v>
                </c:pt>
                <c:pt idx="601">
                  <c:v>300.50000000000102</c:v>
                </c:pt>
                <c:pt idx="602">
                  <c:v>301.00000000000102</c:v>
                </c:pt>
                <c:pt idx="603">
                  <c:v>301.50000000000102</c:v>
                </c:pt>
                <c:pt idx="604">
                  <c:v>302.00000000000102</c:v>
                </c:pt>
                <c:pt idx="605">
                  <c:v>302.50000000000102</c:v>
                </c:pt>
                <c:pt idx="606">
                  <c:v>303.00000000000102</c:v>
                </c:pt>
                <c:pt idx="607">
                  <c:v>303.50000000000102</c:v>
                </c:pt>
                <c:pt idx="608">
                  <c:v>304.00000000000102</c:v>
                </c:pt>
                <c:pt idx="609">
                  <c:v>304.50000000000102</c:v>
                </c:pt>
                <c:pt idx="610">
                  <c:v>305.00000000000102</c:v>
                </c:pt>
                <c:pt idx="611">
                  <c:v>305.50000000000102</c:v>
                </c:pt>
                <c:pt idx="612">
                  <c:v>306.00000000000102</c:v>
                </c:pt>
                <c:pt idx="613">
                  <c:v>306.50000000000102</c:v>
                </c:pt>
                <c:pt idx="614">
                  <c:v>307.00000000000102</c:v>
                </c:pt>
                <c:pt idx="615">
                  <c:v>307.50000000000102</c:v>
                </c:pt>
                <c:pt idx="616">
                  <c:v>308.00000000000102</c:v>
                </c:pt>
                <c:pt idx="617">
                  <c:v>308.50000000000102</c:v>
                </c:pt>
                <c:pt idx="618">
                  <c:v>309.00000000000102</c:v>
                </c:pt>
                <c:pt idx="619">
                  <c:v>309.50000000000102</c:v>
                </c:pt>
                <c:pt idx="620">
                  <c:v>310.00000000000102</c:v>
                </c:pt>
                <c:pt idx="621">
                  <c:v>310.50000000000102</c:v>
                </c:pt>
                <c:pt idx="622">
                  <c:v>311.00000000000102</c:v>
                </c:pt>
                <c:pt idx="623">
                  <c:v>311.50000000000102</c:v>
                </c:pt>
                <c:pt idx="624">
                  <c:v>312.00000000000102</c:v>
                </c:pt>
                <c:pt idx="625">
                  <c:v>312.50000000000102</c:v>
                </c:pt>
                <c:pt idx="626">
                  <c:v>313.00000000000102</c:v>
                </c:pt>
                <c:pt idx="627">
                  <c:v>313.50000000000102</c:v>
                </c:pt>
                <c:pt idx="628">
                  <c:v>314.00000000000102</c:v>
                </c:pt>
                <c:pt idx="629">
                  <c:v>314.50000000000102</c:v>
                </c:pt>
                <c:pt idx="630">
                  <c:v>315.00000000000102</c:v>
                </c:pt>
                <c:pt idx="631">
                  <c:v>315.50000000000102</c:v>
                </c:pt>
                <c:pt idx="632">
                  <c:v>316.00000000000102</c:v>
                </c:pt>
                <c:pt idx="633">
                  <c:v>316.50000000000102</c:v>
                </c:pt>
                <c:pt idx="634">
                  <c:v>317.00000000000102</c:v>
                </c:pt>
                <c:pt idx="635">
                  <c:v>317.50000000000102</c:v>
                </c:pt>
                <c:pt idx="636">
                  <c:v>318.00000000000102</c:v>
                </c:pt>
                <c:pt idx="637">
                  <c:v>318.50000000000102</c:v>
                </c:pt>
                <c:pt idx="638">
                  <c:v>319.00000000000102</c:v>
                </c:pt>
                <c:pt idx="639">
                  <c:v>319.50000000000102</c:v>
                </c:pt>
                <c:pt idx="640">
                  <c:v>320.00000000000102</c:v>
                </c:pt>
                <c:pt idx="641">
                  <c:v>320.50000000000102</c:v>
                </c:pt>
                <c:pt idx="642">
                  <c:v>321.00000000000102</c:v>
                </c:pt>
                <c:pt idx="643">
                  <c:v>321.50000000000102</c:v>
                </c:pt>
                <c:pt idx="644">
                  <c:v>322.00000000000102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326.00000000000102</c:v>
                </c:pt>
                <c:pt idx="653">
                  <c:v>326.50000000000102</c:v>
                </c:pt>
                <c:pt idx="654">
                  <c:v>327.00000000000102</c:v>
                </c:pt>
                <c:pt idx="655">
                  <c:v>327.50000000000102</c:v>
                </c:pt>
                <c:pt idx="656">
                  <c:v>328.00000000000102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</c:v>
                </c:pt>
                <c:pt idx="664">
                  <c:v>332</c:v>
                </c:pt>
                <c:pt idx="665">
                  <c:v>332.5</c:v>
                </c:pt>
                <c:pt idx="666">
                  <c:v>333</c:v>
                </c:pt>
                <c:pt idx="667">
                  <c:v>333.5</c:v>
                </c:pt>
                <c:pt idx="668">
                  <c:v>334</c:v>
                </c:pt>
                <c:pt idx="669">
                  <c:v>334.5</c:v>
                </c:pt>
                <c:pt idx="670">
                  <c:v>335</c:v>
                </c:pt>
                <c:pt idx="671">
                  <c:v>335.5</c:v>
                </c:pt>
                <c:pt idx="672">
                  <c:v>336</c:v>
                </c:pt>
                <c:pt idx="673">
                  <c:v>336.5</c:v>
                </c:pt>
                <c:pt idx="674">
                  <c:v>337</c:v>
                </c:pt>
                <c:pt idx="675">
                  <c:v>337.5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</c:v>
                </c:pt>
                <c:pt idx="687">
                  <c:v>343.5</c:v>
                </c:pt>
                <c:pt idx="688">
                  <c:v>344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</c:v>
                </c:pt>
                <c:pt idx="720">
                  <c:v>360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</c:v>
                </c:pt>
                <c:pt idx="738">
                  <c:v>369</c:v>
                </c:pt>
                <c:pt idx="739">
                  <c:v>369.5</c:v>
                </c:pt>
                <c:pt idx="740">
                  <c:v>370</c:v>
                </c:pt>
                <c:pt idx="741">
                  <c:v>370.5</c:v>
                </c:pt>
                <c:pt idx="742">
                  <c:v>371</c:v>
                </c:pt>
                <c:pt idx="743">
                  <c:v>371.5</c:v>
                </c:pt>
                <c:pt idx="744">
                  <c:v>372</c:v>
                </c:pt>
                <c:pt idx="745">
                  <c:v>372.5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415.99999999999898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418.99999999999898</c:v>
                </c:pt>
                <c:pt idx="839">
                  <c:v>419.49999999999898</c:v>
                </c:pt>
                <c:pt idx="840">
                  <c:v>419.99999999999898</c:v>
                </c:pt>
                <c:pt idx="841">
                  <c:v>420.49999999999898</c:v>
                </c:pt>
                <c:pt idx="842">
                  <c:v>420.99999999999898</c:v>
                </c:pt>
                <c:pt idx="843">
                  <c:v>421.49999999999898</c:v>
                </c:pt>
                <c:pt idx="844">
                  <c:v>421.99999999999898</c:v>
                </c:pt>
                <c:pt idx="845">
                  <c:v>422.49999999999898</c:v>
                </c:pt>
                <c:pt idx="846">
                  <c:v>422.99999999999898</c:v>
                </c:pt>
                <c:pt idx="847">
                  <c:v>423.5</c:v>
                </c:pt>
                <c:pt idx="848">
                  <c:v>423.99999999999898</c:v>
                </c:pt>
                <c:pt idx="849">
                  <c:v>424.5</c:v>
                </c:pt>
                <c:pt idx="850">
                  <c:v>425</c:v>
                </c:pt>
                <c:pt idx="851">
                  <c:v>425.49999999999898</c:v>
                </c:pt>
                <c:pt idx="852">
                  <c:v>425.99999999999898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428.49999999999898</c:v>
                </c:pt>
                <c:pt idx="858">
                  <c:v>428.99999999999898</c:v>
                </c:pt>
                <c:pt idx="859">
                  <c:v>429.49999999999898</c:v>
                </c:pt>
                <c:pt idx="860">
                  <c:v>429.99999999999898</c:v>
                </c:pt>
                <c:pt idx="861">
                  <c:v>430.5</c:v>
                </c:pt>
                <c:pt idx="862">
                  <c:v>430.99999999999898</c:v>
                </c:pt>
                <c:pt idx="863">
                  <c:v>431.49999999999898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478.5</c:v>
                </c:pt>
                <c:pt idx="958">
                  <c:v>479</c:v>
                </c:pt>
                <c:pt idx="959">
                  <c:v>479.5</c:v>
                </c:pt>
                <c:pt idx="960">
                  <c:v>480</c:v>
                </c:pt>
                <c:pt idx="961">
                  <c:v>480.5</c:v>
                </c:pt>
                <c:pt idx="962">
                  <c:v>481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501.5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504.5</c:v>
                </c:pt>
                <c:pt idx="1010">
                  <c:v>505</c:v>
                </c:pt>
                <c:pt idx="1011">
                  <c:v>505.5</c:v>
                </c:pt>
                <c:pt idx="1012">
                  <c:v>506</c:v>
                </c:pt>
                <c:pt idx="1013">
                  <c:v>506.5</c:v>
                </c:pt>
                <c:pt idx="1014">
                  <c:v>507</c:v>
                </c:pt>
                <c:pt idx="1015">
                  <c:v>507.5</c:v>
                </c:pt>
                <c:pt idx="1016">
                  <c:v>508</c:v>
                </c:pt>
                <c:pt idx="1017">
                  <c:v>508.5</c:v>
                </c:pt>
                <c:pt idx="1018">
                  <c:v>509</c:v>
                </c:pt>
                <c:pt idx="1019">
                  <c:v>509.5</c:v>
                </c:pt>
                <c:pt idx="1020">
                  <c:v>510</c:v>
                </c:pt>
                <c:pt idx="1021">
                  <c:v>510.5</c:v>
                </c:pt>
                <c:pt idx="1022">
                  <c:v>511</c:v>
                </c:pt>
                <c:pt idx="1023">
                  <c:v>511.5</c:v>
                </c:pt>
                <c:pt idx="1024">
                  <c:v>512</c:v>
                </c:pt>
                <c:pt idx="1025">
                  <c:v>512.5</c:v>
                </c:pt>
                <c:pt idx="1026">
                  <c:v>513</c:v>
                </c:pt>
                <c:pt idx="1027">
                  <c:v>513.5</c:v>
                </c:pt>
                <c:pt idx="1028">
                  <c:v>514</c:v>
                </c:pt>
                <c:pt idx="1029">
                  <c:v>514.5</c:v>
                </c:pt>
                <c:pt idx="1030">
                  <c:v>515</c:v>
                </c:pt>
                <c:pt idx="1031">
                  <c:v>515.5</c:v>
                </c:pt>
                <c:pt idx="1032">
                  <c:v>516</c:v>
                </c:pt>
                <c:pt idx="1033">
                  <c:v>516.5</c:v>
                </c:pt>
                <c:pt idx="1034">
                  <c:v>517</c:v>
                </c:pt>
                <c:pt idx="1035">
                  <c:v>517.5</c:v>
                </c:pt>
                <c:pt idx="1036">
                  <c:v>518</c:v>
                </c:pt>
                <c:pt idx="1037">
                  <c:v>518.5</c:v>
                </c:pt>
                <c:pt idx="1038">
                  <c:v>519</c:v>
                </c:pt>
                <c:pt idx="1039">
                  <c:v>519.5</c:v>
                </c:pt>
                <c:pt idx="1040">
                  <c:v>520</c:v>
                </c:pt>
                <c:pt idx="1041">
                  <c:v>520.5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526.99999999999898</c:v>
                </c:pt>
                <c:pt idx="1055">
                  <c:v>527.49999999999898</c:v>
                </c:pt>
                <c:pt idx="1056">
                  <c:v>527.99999999999898</c:v>
                </c:pt>
                <c:pt idx="1057">
                  <c:v>528.49999999999898</c:v>
                </c:pt>
                <c:pt idx="1058">
                  <c:v>528.99999999999898</c:v>
                </c:pt>
                <c:pt idx="1059">
                  <c:v>529.49999999999898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541.99999999999795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544.49999999999795</c:v>
                </c:pt>
                <c:pt idx="1090">
                  <c:v>544.99999999999795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547.49999999999795</c:v>
                </c:pt>
                <c:pt idx="1096">
                  <c:v>547.99999999999795</c:v>
                </c:pt>
                <c:pt idx="1097">
                  <c:v>548.49999999999795</c:v>
                </c:pt>
                <c:pt idx="1098">
                  <c:v>548.99999999999795</c:v>
                </c:pt>
                <c:pt idx="1099">
                  <c:v>549.49999999999795</c:v>
                </c:pt>
                <c:pt idx="1100">
                  <c:v>549.99999999999795</c:v>
                </c:pt>
                <c:pt idx="1101">
                  <c:v>550.49999999999795</c:v>
                </c:pt>
                <c:pt idx="1102">
                  <c:v>550.99999999999795</c:v>
                </c:pt>
                <c:pt idx="1103">
                  <c:v>551.49999999999795</c:v>
                </c:pt>
                <c:pt idx="1104">
                  <c:v>551.99999999999795</c:v>
                </c:pt>
                <c:pt idx="1105">
                  <c:v>552.49999999999795</c:v>
                </c:pt>
                <c:pt idx="1106">
                  <c:v>552.99999999999795</c:v>
                </c:pt>
                <c:pt idx="1107">
                  <c:v>553.49999999999795</c:v>
                </c:pt>
                <c:pt idx="1108">
                  <c:v>553.99999999999795</c:v>
                </c:pt>
                <c:pt idx="1109">
                  <c:v>554.49999999999795</c:v>
                </c:pt>
                <c:pt idx="1110">
                  <c:v>554.99999999999795</c:v>
                </c:pt>
                <c:pt idx="1111">
                  <c:v>555.49999999999795</c:v>
                </c:pt>
                <c:pt idx="1112">
                  <c:v>555.99999999999795</c:v>
                </c:pt>
                <c:pt idx="1113">
                  <c:v>556.49999999999795</c:v>
                </c:pt>
                <c:pt idx="1114">
                  <c:v>556.99999999999795</c:v>
                </c:pt>
                <c:pt idx="1115">
                  <c:v>557.49999999999795</c:v>
                </c:pt>
                <c:pt idx="1116">
                  <c:v>557.99999999999795</c:v>
                </c:pt>
                <c:pt idx="1117">
                  <c:v>558.49999999999795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566.49999999999704</c:v>
                </c:pt>
                <c:pt idx="1134">
                  <c:v>566.99999999999704</c:v>
                </c:pt>
                <c:pt idx="1135">
                  <c:v>567.49999999999795</c:v>
                </c:pt>
                <c:pt idx="1136">
                  <c:v>567.99999999999795</c:v>
                </c:pt>
                <c:pt idx="1137">
                  <c:v>568.49999999999795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569.99999999999795</c:v>
                </c:pt>
                <c:pt idx="1141">
                  <c:v>570.49999999999795</c:v>
                </c:pt>
                <c:pt idx="1142">
                  <c:v>570.99999999999795</c:v>
                </c:pt>
                <c:pt idx="1143">
                  <c:v>571.49999999999795</c:v>
                </c:pt>
                <c:pt idx="1144">
                  <c:v>571.99999999999795</c:v>
                </c:pt>
                <c:pt idx="1145">
                  <c:v>572.49999999999795</c:v>
                </c:pt>
                <c:pt idx="1146">
                  <c:v>572.99999999999795</c:v>
                </c:pt>
                <c:pt idx="1147">
                  <c:v>573.49999999999795</c:v>
                </c:pt>
                <c:pt idx="1148">
                  <c:v>573.99999999999795</c:v>
                </c:pt>
                <c:pt idx="1149">
                  <c:v>574.49999999999795</c:v>
                </c:pt>
                <c:pt idx="1150">
                  <c:v>574.99999999999795</c:v>
                </c:pt>
                <c:pt idx="1151">
                  <c:v>575.49999999999795</c:v>
                </c:pt>
                <c:pt idx="1152">
                  <c:v>575.99999999999795</c:v>
                </c:pt>
                <c:pt idx="1153">
                  <c:v>576.49999999999795</c:v>
                </c:pt>
                <c:pt idx="1154">
                  <c:v>576.99999999999795</c:v>
                </c:pt>
                <c:pt idx="1155">
                  <c:v>577.49999999999795</c:v>
                </c:pt>
                <c:pt idx="1156">
                  <c:v>577.99999999999795</c:v>
                </c:pt>
                <c:pt idx="1157">
                  <c:v>578.49999999999704</c:v>
                </c:pt>
                <c:pt idx="1158">
                  <c:v>578.99999999999704</c:v>
                </c:pt>
                <c:pt idx="1159">
                  <c:v>579.49999999999704</c:v>
                </c:pt>
                <c:pt idx="1160">
                  <c:v>579.99999999999704</c:v>
                </c:pt>
                <c:pt idx="1161">
                  <c:v>580.49999999999704</c:v>
                </c:pt>
                <c:pt idx="1162">
                  <c:v>580.99999999999704</c:v>
                </c:pt>
                <c:pt idx="1163">
                  <c:v>581.49999999999704</c:v>
                </c:pt>
                <c:pt idx="1164">
                  <c:v>581.99999999999704</c:v>
                </c:pt>
                <c:pt idx="1165">
                  <c:v>582.49999999999704</c:v>
                </c:pt>
                <c:pt idx="1166">
                  <c:v>582.99999999999704</c:v>
                </c:pt>
                <c:pt idx="1167">
                  <c:v>583.49999999999704</c:v>
                </c:pt>
                <c:pt idx="1168">
                  <c:v>583.99999999999704</c:v>
                </c:pt>
                <c:pt idx="1169">
                  <c:v>584.49999999999704</c:v>
                </c:pt>
                <c:pt idx="1170">
                  <c:v>584.99999999999704</c:v>
                </c:pt>
                <c:pt idx="1171">
                  <c:v>585.49999999999704</c:v>
                </c:pt>
                <c:pt idx="1172">
                  <c:v>585.99999999999704</c:v>
                </c:pt>
                <c:pt idx="1173">
                  <c:v>586.49999999999704</c:v>
                </c:pt>
                <c:pt idx="1174">
                  <c:v>586.99999999999704</c:v>
                </c:pt>
                <c:pt idx="1175">
                  <c:v>587.49999999999704</c:v>
                </c:pt>
                <c:pt idx="1176">
                  <c:v>587.99999999999704</c:v>
                </c:pt>
                <c:pt idx="1177">
                  <c:v>588.49999999999704</c:v>
                </c:pt>
                <c:pt idx="1178">
                  <c:v>588.99999999999704</c:v>
                </c:pt>
                <c:pt idx="1179">
                  <c:v>589.49999999999704</c:v>
                </c:pt>
                <c:pt idx="1180">
                  <c:v>589.99999999999704</c:v>
                </c:pt>
                <c:pt idx="1181">
                  <c:v>590.49999999999704</c:v>
                </c:pt>
                <c:pt idx="1182">
                  <c:v>590.99999999999704</c:v>
                </c:pt>
                <c:pt idx="1183">
                  <c:v>591.49999999999704</c:v>
                </c:pt>
                <c:pt idx="1184">
                  <c:v>591.99999999999704</c:v>
                </c:pt>
                <c:pt idx="1185">
                  <c:v>592.49999999999704</c:v>
                </c:pt>
                <c:pt idx="1186">
                  <c:v>592.99999999999704</c:v>
                </c:pt>
                <c:pt idx="1187">
                  <c:v>593.49999999999704</c:v>
                </c:pt>
                <c:pt idx="1188">
                  <c:v>593.99999999999704</c:v>
                </c:pt>
                <c:pt idx="1189">
                  <c:v>594.49999999999602</c:v>
                </c:pt>
                <c:pt idx="1190">
                  <c:v>594.99999999999704</c:v>
                </c:pt>
                <c:pt idx="1191">
                  <c:v>595.49999999999602</c:v>
                </c:pt>
                <c:pt idx="1192">
                  <c:v>595.99999999999602</c:v>
                </c:pt>
                <c:pt idx="1193">
                  <c:v>596.49999999999704</c:v>
                </c:pt>
                <c:pt idx="1194">
                  <c:v>596.99999999999704</c:v>
                </c:pt>
                <c:pt idx="1195">
                  <c:v>597.49999999999704</c:v>
                </c:pt>
                <c:pt idx="1196">
                  <c:v>597.99999999999704</c:v>
                </c:pt>
                <c:pt idx="1197">
                  <c:v>598.49999999999704</c:v>
                </c:pt>
                <c:pt idx="1198">
                  <c:v>598.99999999999704</c:v>
                </c:pt>
                <c:pt idx="1199">
                  <c:v>599.49999999999704</c:v>
                </c:pt>
                <c:pt idx="1200">
                  <c:v>599.99999999999704</c:v>
                </c:pt>
                <c:pt idx="1201">
                  <c:v>600.49999999999704</c:v>
                </c:pt>
                <c:pt idx="1202">
                  <c:v>600.99999999999704</c:v>
                </c:pt>
                <c:pt idx="1203">
                  <c:v>601.49999999999704</c:v>
                </c:pt>
                <c:pt idx="1204">
                  <c:v>601.99999999999602</c:v>
                </c:pt>
                <c:pt idx="1205">
                  <c:v>602.49999999999602</c:v>
                </c:pt>
                <c:pt idx="1206">
                  <c:v>602.99999999999602</c:v>
                </c:pt>
                <c:pt idx="1207">
                  <c:v>603.49999999999602</c:v>
                </c:pt>
                <c:pt idx="1208">
                  <c:v>603.99999999999602</c:v>
                </c:pt>
                <c:pt idx="1209">
                  <c:v>604.49999999999602</c:v>
                </c:pt>
                <c:pt idx="1210">
                  <c:v>604.99999999999602</c:v>
                </c:pt>
                <c:pt idx="1211">
                  <c:v>605.49999999999602</c:v>
                </c:pt>
                <c:pt idx="1212">
                  <c:v>605.99999999999602</c:v>
                </c:pt>
                <c:pt idx="1213">
                  <c:v>606.49999999999602</c:v>
                </c:pt>
                <c:pt idx="1214">
                  <c:v>606.99999999999602</c:v>
                </c:pt>
                <c:pt idx="1215">
                  <c:v>607.49999999999602</c:v>
                </c:pt>
                <c:pt idx="1216">
                  <c:v>607.99999999999602</c:v>
                </c:pt>
                <c:pt idx="1217">
                  <c:v>608.49999999999602</c:v>
                </c:pt>
                <c:pt idx="1218">
                  <c:v>608.99999999999602</c:v>
                </c:pt>
                <c:pt idx="1219">
                  <c:v>609.49999999999602</c:v>
                </c:pt>
                <c:pt idx="1220">
                  <c:v>609.99999999999602</c:v>
                </c:pt>
                <c:pt idx="1221">
                  <c:v>610.49999999999602</c:v>
                </c:pt>
                <c:pt idx="1222">
                  <c:v>610.99999999999602</c:v>
                </c:pt>
                <c:pt idx="1223">
                  <c:v>611.49999999999602</c:v>
                </c:pt>
                <c:pt idx="1224">
                  <c:v>611.99999999999602</c:v>
                </c:pt>
                <c:pt idx="1225">
                  <c:v>612.49999999999602</c:v>
                </c:pt>
                <c:pt idx="1226">
                  <c:v>612.99999999999602</c:v>
                </c:pt>
                <c:pt idx="1227">
                  <c:v>613.49999999999602</c:v>
                </c:pt>
                <c:pt idx="1228">
                  <c:v>613.99999999999602</c:v>
                </c:pt>
                <c:pt idx="1229">
                  <c:v>614.49999999999602</c:v>
                </c:pt>
                <c:pt idx="1230">
                  <c:v>614.99999999999602</c:v>
                </c:pt>
                <c:pt idx="1231">
                  <c:v>615.49999999999602</c:v>
                </c:pt>
                <c:pt idx="1232">
                  <c:v>615.99999999999602</c:v>
                </c:pt>
                <c:pt idx="1233">
                  <c:v>616.49999999999602</c:v>
                </c:pt>
                <c:pt idx="1234">
                  <c:v>616.99999999999602</c:v>
                </c:pt>
                <c:pt idx="1235">
                  <c:v>617.49999999999602</c:v>
                </c:pt>
                <c:pt idx="1236">
                  <c:v>617.99999999999602</c:v>
                </c:pt>
                <c:pt idx="1237">
                  <c:v>618.49999999999602</c:v>
                </c:pt>
                <c:pt idx="1238">
                  <c:v>618.99999999999602</c:v>
                </c:pt>
                <c:pt idx="1239">
                  <c:v>619.49999999999602</c:v>
                </c:pt>
                <c:pt idx="1240">
                  <c:v>619.99999999999602</c:v>
                </c:pt>
                <c:pt idx="1241">
                  <c:v>620.49999999999602</c:v>
                </c:pt>
                <c:pt idx="1242">
                  <c:v>620.99999999999602</c:v>
                </c:pt>
                <c:pt idx="1243">
                  <c:v>621.49999999999602</c:v>
                </c:pt>
                <c:pt idx="1244">
                  <c:v>621.99999999999602</c:v>
                </c:pt>
                <c:pt idx="1245">
                  <c:v>622.49999999999602</c:v>
                </c:pt>
                <c:pt idx="1246">
                  <c:v>622.99999999999602</c:v>
                </c:pt>
                <c:pt idx="1247">
                  <c:v>623.49999999999602</c:v>
                </c:pt>
                <c:pt idx="1248">
                  <c:v>623.99999999999602</c:v>
                </c:pt>
                <c:pt idx="1249">
                  <c:v>624.49999999999602</c:v>
                </c:pt>
                <c:pt idx="1250">
                  <c:v>624.99999999999602</c:v>
                </c:pt>
                <c:pt idx="1251">
                  <c:v>625.49999999999602</c:v>
                </c:pt>
                <c:pt idx="1252">
                  <c:v>625.99999999999602</c:v>
                </c:pt>
                <c:pt idx="1253">
                  <c:v>626.49999999999602</c:v>
                </c:pt>
                <c:pt idx="1254">
                  <c:v>626.99999999999602</c:v>
                </c:pt>
                <c:pt idx="1255">
                  <c:v>627.49999999999602</c:v>
                </c:pt>
                <c:pt idx="1256">
                  <c:v>627.99999999999602</c:v>
                </c:pt>
                <c:pt idx="1257">
                  <c:v>628.49999999999602</c:v>
                </c:pt>
                <c:pt idx="1258">
                  <c:v>628.99999999999602</c:v>
                </c:pt>
                <c:pt idx="1259">
                  <c:v>629.49999999999602</c:v>
                </c:pt>
                <c:pt idx="1260">
                  <c:v>629.99999999999602</c:v>
                </c:pt>
                <c:pt idx="1261">
                  <c:v>630.49999999999602</c:v>
                </c:pt>
                <c:pt idx="1262">
                  <c:v>630.99999999999602</c:v>
                </c:pt>
                <c:pt idx="1263">
                  <c:v>631.49999999999602</c:v>
                </c:pt>
                <c:pt idx="1264">
                  <c:v>631.99999999999602</c:v>
                </c:pt>
                <c:pt idx="1265">
                  <c:v>632.49999999999602</c:v>
                </c:pt>
                <c:pt idx="1266">
                  <c:v>632.99999999999602</c:v>
                </c:pt>
                <c:pt idx="1267">
                  <c:v>633.49999999999602</c:v>
                </c:pt>
                <c:pt idx="1268">
                  <c:v>633.99999999999602</c:v>
                </c:pt>
                <c:pt idx="1269">
                  <c:v>634.49999999999602</c:v>
                </c:pt>
                <c:pt idx="1270">
                  <c:v>634.99999999999602</c:v>
                </c:pt>
                <c:pt idx="1271">
                  <c:v>635.49999999999602</c:v>
                </c:pt>
                <c:pt idx="1272">
                  <c:v>635.99999999999602</c:v>
                </c:pt>
                <c:pt idx="1273">
                  <c:v>636.49999999999602</c:v>
                </c:pt>
                <c:pt idx="1274">
                  <c:v>636.99999999999602</c:v>
                </c:pt>
                <c:pt idx="1275">
                  <c:v>637.49999999999602</c:v>
                </c:pt>
                <c:pt idx="1276">
                  <c:v>637.99999999999602</c:v>
                </c:pt>
                <c:pt idx="1277">
                  <c:v>638.49999999999602</c:v>
                </c:pt>
                <c:pt idx="1278">
                  <c:v>638.99999999999602</c:v>
                </c:pt>
                <c:pt idx="1279">
                  <c:v>639.49999999999602</c:v>
                </c:pt>
                <c:pt idx="1280">
                  <c:v>639.99999999999602</c:v>
                </c:pt>
                <c:pt idx="1281">
                  <c:v>640.49999999999602</c:v>
                </c:pt>
                <c:pt idx="1282">
                  <c:v>640.99999999999602</c:v>
                </c:pt>
                <c:pt idx="1283">
                  <c:v>641.49999999999602</c:v>
                </c:pt>
                <c:pt idx="1284">
                  <c:v>641.99999999999602</c:v>
                </c:pt>
                <c:pt idx="1285">
                  <c:v>642.49999999999602</c:v>
                </c:pt>
                <c:pt idx="1286">
                  <c:v>642.99999999999602</c:v>
                </c:pt>
                <c:pt idx="1287">
                  <c:v>643.49999999999602</c:v>
                </c:pt>
                <c:pt idx="1288">
                  <c:v>643.99999999999602</c:v>
                </c:pt>
                <c:pt idx="1289">
                  <c:v>644.49999999999602</c:v>
                </c:pt>
                <c:pt idx="1290">
                  <c:v>644.99999999999602</c:v>
                </c:pt>
                <c:pt idx="1291">
                  <c:v>645.49999999999602</c:v>
                </c:pt>
                <c:pt idx="1292">
                  <c:v>645.99999999999602</c:v>
                </c:pt>
                <c:pt idx="1293">
                  <c:v>646.49999999999602</c:v>
                </c:pt>
                <c:pt idx="1294">
                  <c:v>646.99999999999602</c:v>
                </c:pt>
                <c:pt idx="1295">
                  <c:v>647.49999999999602</c:v>
                </c:pt>
                <c:pt idx="1296">
                  <c:v>647.99999999999602</c:v>
                </c:pt>
                <c:pt idx="1297">
                  <c:v>648.49999999999602</c:v>
                </c:pt>
                <c:pt idx="1298">
                  <c:v>648.99999999999602</c:v>
                </c:pt>
                <c:pt idx="1299">
                  <c:v>649.49999999999602</c:v>
                </c:pt>
                <c:pt idx="1300">
                  <c:v>649.99999999999602</c:v>
                </c:pt>
                <c:pt idx="1301">
                  <c:v>650.49999999999602</c:v>
                </c:pt>
                <c:pt idx="1302">
                  <c:v>650.99999999999602</c:v>
                </c:pt>
                <c:pt idx="1303">
                  <c:v>651.49999999999602</c:v>
                </c:pt>
                <c:pt idx="1304">
                  <c:v>651.99999999999602</c:v>
                </c:pt>
                <c:pt idx="1305">
                  <c:v>652.49999999999602</c:v>
                </c:pt>
                <c:pt idx="1306">
                  <c:v>652.99999999999602</c:v>
                </c:pt>
                <c:pt idx="1307">
                  <c:v>653.49999999999602</c:v>
                </c:pt>
                <c:pt idx="1308">
                  <c:v>653.99999999999602</c:v>
                </c:pt>
                <c:pt idx="1309">
                  <c:v>654.49999999999602</c:v>
                </c:pt>
                <c:pt idx="1310">
                  <c:v>654.99999999999602</c:v>
                </c:pt>
                <c:pt idx="1311">
                  <c:v>655.49999999999602</c:v>
                </c:pt>
                <c:pt idx="1312">
                  <c:v>655.99999999999602</c:v>
                </c:pt>
                <c:pt idx="1313">
                  <c:v>656.49999999999602</c:v>
                </c:pt>
                <c:pt idx="1314">
                  <c:v>656.99999999999602</c:v>
                </c:pt>
                <c:pt idx="1315">
                  <c:v>657.49999999999602</c:v>
                </c:pt>
                <c:pt idx="1316">
                  <c:v>657.99999999999602</c:v>
                </c:pt>
                <c:pt idx="1317">
                  <c:v>658.49999999999602</c:v>
                </c:pt>
                <c:pt idx="1318">
                  <c:v>658.99999999999602</c:v>
                </c:pt>
                <c:pt idx="1319">
                  <c:v>659.49999999999602</c:v>
                </c:pt>
                <c:pt idx="1320">
                  <c:v>659.99999999999602</c:v>
                </c:pt>
                <c:pt idx="1321">
                  <c:v>660.499999999995</c:v>
                </c:pt>
                <c:pt idx="1322">
                  <c:v>660.999999999995</c:v>
                </c:pt>
                <c:pt idx="1323">
                  <c:v>661.499999999995</c:v>
                </c:pt>
                <c:pt idx="1324">
                  <c:v>661.999999999995</c:v>
                </c:pt>
                <c:pt idx="1325">
                  <c:v>662.499999999995</c:v>
                </c:pt>
                <c:pt idx="1326">
                  <c:v>662.999999999995</c:v>
                </c:pt>
                <c:pt idx="1327">
                  <c:v>663.499999999995</c:v>
                </c:pt>
                <c:pt idx="1328">
                  <c:v>663.999999999995</c:v>
                </c:pt>
                <c:pt idx="1329">
                  <c:v>664.499999999995</c:v>
                </c:pt>
                <c:pt idx="1330">
                  <c:v>664.999999999995</c:v>
                </c:pt>
                <c:pt idx="1331">
                  <c:v>665.499999999995</c:v>
                </c:pt>
                <c:pt idx="1332">
                  <c:v>665.999999999995</c:v>
                </c:pt>
                <c:pt idx="1333">
                  <c:v>666.499999999995</c:v>
                </c:pt>
                <c:pt idx="1334">
                  <c:v>666.999999999995</c:v>
                </c:pt>
                <c:pt idx="1335">
                  <c:v>667.499999999995</c:v>
                </c:pt>
                <c:pt idx="1336">
                  <c:v>667.999999999995</c:v>
                </c:pt>
                <c:pt idx="1337">
                  <c:v>668.499999999995</c:v>
                </c:pt>
                <c:pt idx="1338">
                  <c:v>668.999999999995</c:v>
                </c:pt>
                <c:pt idx="1339">
                  <c:v>669.499999999995</c:v>
                </c:pt>
                <c:pt idx="1340">
                  <c:v>669.99999999999602</c:v>
                </c:pt>
                <c:pt idx="1341">
                  <c:v>670.499999999995</c:v>
                </c:pt>
                <c:pt idx="1342">
                  <c:v>670.999999999995</c:v>
                </c:pt>
                <c:pt idx="1343">
                  <c:v>671.499999999995</c:v>
                </c:pt>
                <c:pt idx="1344">
                  <c:v>671.99999999999602</c:v>
                </c:pt>
                <c:pt idx="1345">
                  <c:v>672.499999999995</c:v>
                </c:pt>
                <c:pt idx="1346">
                  <c:v>672.99999999999602</c:v>
                </c:pt>
                <c:pt idx="1347">
                  <c:v>673.49999999999602</c:v>
                </c:pt>
                <c:pt idx="1348">
                  <c:v>673.999999999995</c:v>
                </c:pt>
                <c:pt idx="1349">
                  <c:v>674.499999999995</c:v>
                </c:pt>
                <c:pt idx="1350">
                  <c:v>674.99999999999602</c:v>
                </c:pt>
                <c:pt idx="1351">
                  <c:v>675.49999999999602</c:v>
                </c:pt>
                <c:pt idx="1352">
                  <c:v>675.99999999999602</c:v>
                </c:pt>
                <c:pt idx="1353">
                  <c:v>676.49999999999602</c:v>
                </c:pt>
                <c:pt idx="1354">
                  <c:v>676.99999999999602</c:v>
                </c:pt>
                <c:pt idx="1355">
                  <c:v>677.49999999999602</c:v>
                </c:pt>
                <c:pt idx="1356">
                  <c:v>677.99999999999602</c:v>
                </c:pt>
                <c:pt idx="1357">
                  <c:v>678.49999999999602</c:v>
                </c:pt>
                <c:pt idx="1358">
                  <c:v>678.99999999999602</c:v>
                </c:pt>
                <c:pt idx="1359">
                  <c:v>679.49999999999602</c:v>
                </c:pt>
                <c:pt idx="1360">
                  <c:v>679.99999999999602</c:v>
                </c:pt>
                <c:pt idx="1361">
                  <c:v>680.49999999999602</c:v>
                </c:pt>
                <c:pt idx="1362">
                  <c:v>680.99999999999602</c:v>
                </c:pt>
                <c:pt idx="1363">
                  <c:v>681.49999999999602</c:v>
                </c:pt>
                <c:pt idx="1364">
                  <c:v>681.99999999999602</c:v>
                </c:pt>
                <c:pt idx="1365">
                  <c:v>682.49999999999602</c:v>
                </c:pt>
                <c:pt idx="1366">
                  <c:v>682.99999999999602</c:v>
                </c:pt>
                <c:pt idx="1367">
                  <c:v>683.49999999999602</c:v>
                </c:pt>
                <c:pt idx="1368">
                  <c:v>683.99999999999602</c:v>
                </c:pt>
                <c:pt idx="1369">
                  <c:v>684.49999999999602</c:v>
                </c:pt>
                <c:pt idx="1370">
                  <c:v>684.99999999999602</c:v>
                </c:pt>
                <c:pt idx="1371">
                  <c:v>685.49999999999602</c:v>
                </c:pt>
                <c:pt idx="1372">
                  <c:v>685.99999999999602</c:v>
                </c:pt>
                <c:pt idx="1373">
                  <c:v>686.49999999999602</c:v>
                </c:pt>
                <c:pt idx="1374">
                  <c:v>686.99999999999602</c:v>
                </c:pt>
                <c:pt idx="1375">
                  <c:v>687.49999999999602</c:v>
                </c:pt>
                <c:pt idx="1376">
                  <c:v>687.99999999999602</c:v>
                </c:pt>
                <c:pt idx="1377">
                  <c:v>688.49999999999602</c:v>
                </c:pt>
                <c:pt idx="1378">
                  <c:v>688.99999999999602</c:v>
                </c:pt>
                <c:pt idx="1379">
                  <c:v>689.49999999999602</c:v>
                </c:pt>
                <c:pt idx="1380">
                  <c:v>689.99999999999602</c:v>
                </c:pt>
                <c:pt idx="1381">
                  <c:v>690.49999999999602</c:v>
                </c:pt>
                <c:pt idx="1382">
                  <c:v>690.99999999999602</c:v>
                </c:pt>
                <c:pt idx="1383">
                  <c:v>691.49999999999602</c:v>
                </c:pt>
                <c:pt idx="1384">
                  <c:v>691.99999999999602</c:v>
                </c:pt>
                <c:pt idx="1385">
                  <c:v>692.49999999999602</c:v>
                </c:pt>
                <c:pt idx="1386">
                  <c:v>692.99999999999602</c:v>
                </c:pt>
                <c:pt idx="1387">
                  <c:v>693.49999999999602</c:v>
                </c:pt>
                <c:pt idx="1388">
                  <c:v>693.99999999999602</c:v>
                </c:pt>
                <c:pt idx="1389">
                  <c:v>694.49999999999602</c:v>
                </c:pt>
                <c:pt idx="1390">
                  <c:v>694.99999999999602</c:v>
                </c:pt>
                <c:pt idx="1391">
                  <c:v>695.49999999999602</c:v>
                </c:pt>
                <c:pt idx="1392">
                  <c:v>695.99999999999602</c:v>
                </c:pt>
                <c:pt idx="1393">
                  <c:v>696.49999999999602</c:v>
                </c:pt>
                <c:pt idx="1394">
                  <c:v>696.99999999999602</c:v>
                </c:pt>
                <c:pt idx="1395">
                  <c:v>697.49999999999602</c:v>
                </c:pt>
                <c:pt idx="1396">
                  <c:v>697.99999999999602</c:v>
                </c:pt>
                <c:pt idx="1397">
                  <c:v>698.49999999999602</c:v>
                </c:pt>
                <c:pt idx="1398">
                  <c:v>698.99999999999602</c:v>
                </c:pt>
                <c:pt idx="1399">
                  <c:v>699.49999999999602</c:v>
                </c:pt>
                <c:pt idx="1400">
                  <c:v>699.99999999999602</c:v>
                </c:pt>
                <c:pt idx="1401">
                  <c:v>700.49999999999602</c:v>
                </c:pt>
                <c:pt idx="1402">
                  <c:v>700.99999999999602</c:v>
                </c:pt>
                <c:pt idx="1403">
                  <c:v>701.49999999999602</c:v>
                </c:pt>
                <c:pt idx="1404">
                  <c:v>701.99999999999602</c:v>
                </c:pt>
                <c:pt idx="1405">
                  <c:v>702.49999999999602</c:v>
                </c:pt>
                <c:pt idx="1406">
                  <c:v>702.99999999999602</c:v>
                </c:pt>
                <c:pt idx="1407">
                  <c:v>703.49999999999602</c:v>
                </c:pt>
                <c:pt idx="1408">
                  <c:v>703.99999999999602</c:v>
                </c:pt>
                <c:pt idx="1409">
                  <c:v>704.49999999999602</c:v>
                </c:pt>
                <c:pt idx="1410">
                  <c:v>704.99999999999602</c:v>
                </c:pt>
                <c:pt idx="1411">
                  <c:v>705.49999999999602</c:v>
                </c:pt>
                <c:pt idx="1412">
                  <c:v>705.99999999999602</c:v>
                </c:pt>
                <c:pt idx="1413">
                  <c:v>706.49999999999602</c:v>
                </c:pt>
                <c:pt idx="1414">
                  <c:v>706.99999999999602</c:v>
                </c:pt>
                <c:pt idx="1415">
                  <c:v>707.49999999999602</c:v>
                </c:pt>
                <c:pt idx="1416">
                  <c:v>707.99999999999602</c:v>
                </c:pt>
                <c:pt idx="1417">
                  <c:v>708.49999999999602</c:v>
                </c:pt>
                <c:pt idx="1418">
                  <c:v>708.99999999999602</c:v>
                </c:pt>
                <c:pt idx="1419">
                  <c:v>709.49999999999602</c:v>
                </c:pt>
                <c:pt idx="1420">
                  <c:v>709.99999999999602</c:v>
                </c:pt>
                <c:pt idx="1421">
                  <c:v>710.49999999999602</c:v>
                </c:pt>
                <c:pt idx="1422">
                  <c:v>710.99999999999602</c:v>
                </c:pt>
                <c:pt idx="1423">
                  <c:v>711.49999999999602</c:v>
                </c:pt>
                <c:pt idx="1424">
                  <c:v>711.99999999999602</c:v>
                </c:pt>
                <c:pt idx="1425">
                  <c:v>712.49999999999602</c:v>
                </c:pt>
                <c:pt idx="1426">
                  <c:v>712.99999999999602</c:v>
                </c:pt>
                <c:pt idx="1427">
                  <c:v>713.49999999999602</c:v>
                </c:pt>
                <c:pt idx="1428">
                  <c:v>713.99999999999602</c:v>
                </c:pt>
                <c:pt idx="1429">
                  <c:v>714.49999999999602</c:v>
                </c:pt>
                <c:pt idx="1430">
                  <c:v>714.99999999999602</c:v>
                </c:pt>
                <c:pt idx="1431">
                  <c:v>715.49999999999602</c:v>
                </c:pt>
                <c:pt idx="1432">
                  <c:v>715.99999999999602</c:v>
                </c:pt>
                <c:pt idx="1433">
                  <c:v>716.49999999999602</c:v>
                </c:pt>
                <c:pt idx="1434">
                  <c:v>716.99999999999602</c:v>
                </c:pt>
                <c:pt idx="1435">
                  <c:v>717.49999999999602</c:v>
                </c:pt>
                <c:pt idx="1436">
                  <c:v>717.99999999999602</c:v>
                </c:pt>
                <c:pt idx="1437">
                  <c:v>718.49999999999602</c:v>
                </c:pt>
                <c:pt idx="1438">
                  <c:v>718.99999999999602</c:v>
                </c:pt>
                <c:pt idx="1439">
                  <c:v>719.49999999999602</c:v>
                </c:pt>
                <c:pt idx="1440">
                  <c:v>719.99999999999602</c:v>
                </c:pt>
                <c:pt idx="1441">
                  <c:v>720.49999999999602</c:v>
                </c:pt>
                <c:pt idx="1442">
                  <c:v>720.999999999995</c:v>
                </c:pt>
                <c:pt idx="1443">
                  <c:v>721.499999999995</c:v>
                </c:pt>
                <c:pt idx="1444">
                  <c:v>721.999999999995</c:v>
                </c:pt>
                <c:pt idx="1445">
                  <c:v>722.499999999995</c:v>
                </c:pt>
                <c:pt idx="1446">
                  <c:v>722.999999999995</c:v>
                </c:pt>
                <c:pt idx="1447">
                  <c:v>723.499999999995</c:v>
                </c:pt>
                <c:pt idx="1448">
                  <c:v>723.999999999995</c:v>
                </c:pt>
                <c:pt idx="1449">
                  <c:v>724.49999999999602</c:v>
                </c:pt>
                <c:pt idx="1450">
                  <c:v>724.999999999995</c:v>
                </c:pt>
                <c:pt idx="1451">
                  <c:v>725.499999999995</c:v>
                </c:pt>
                <c:pt idx="1452">
                  <c:v>725.999999999995</c:v>
                </c:pt>
                <c:pt idx="1453">
                  <c:v>726.499999999995</c:v>
                </c:pt>
                <c:pt idx="1454">
                  <c:v>726.999999999995</c:v>
                </c:pt>
                <c:pt idx="1455">
                  <c:v>727.499999999995</c:v>
                </c:pt>
                <c:pt idx="1456">
                  <c:v>727.99999999999602</c:v>
                </c:pt>
                <c:pt idx="1457">
                  <c:v>728.49999999999602</c:v>
                </c:pt>
                <c:pt idx="1458">
                  <c:v>728.99999999999602</c:v>
                </c:pt>
                <c:pt idx="1459">
                  <c:v>729.49999999999602</c:v>
                </c:pt>
                <c:pt idx="1460">
                  <c:v>729.99999999999602</c:v>
                </c:pt>
                <c:pt idx="1461">
                  <c:v>730.49999999999602</c:v>
                </c:pt>
                <c:pt idx="1462">
                  <c:v>730.99999999999602</c:v>
                </c:pt>
                <c:pt idx="1463">
                  <c:v>731.49999999999602</c:v>
                </c:pt>
                <c:pt idx="1464">
                  <c:v>731.99999999999602</c:v>
                </c:pt>
                <c:pt idx="1465">
                  <c:v>732.499999999995</c:v>
                </c:pt>
                <c:pt idx="1466">
                  <c:v>732.999999999995</c:v>
                </c:pt>
                <c:pt idx="1467">
                  <c:v>733.49999999999602</c:v>
                </c:pt>
                <c:pt idx="1468">
                  <c:v>733.99999999999602</c:v>
                </c:pt>
                <c:pt idx="1469">
                  <c:v>734.49999999999602</c:v>
                </c:pt>
                <c:pt idx="1470">
                  <c:v>734.99999999999602</c:v>
                </c:pt>
                <c:pt idx="1471">
                  <c:v>735.499999999995</c:v>
                </c:pt>
                <c:pt idx="1472">
                  <c:v>735.999999999995</c:v>
                </c:pt>
                <c:pt idx="1473">
                  <c:v>736.499999999995</c:v>
                </c:pt>
                <c:pt idx="1474">
                  <c:v>736.999999999995</c:v>
                </c:pt>
                <c:pt idx="1475">
                  <c:v>737.499999999995</c:v>
                </c:pt>
                <c:pt idx="1476">
                  <c:v>737.999999999995</c:v>
                </c:pt>
                <c:pt idx="1477">
                  <c:v>738.499999999995</c:v>
                </c:pt>
                <c:pt idx="1478">
                  <c:v>738.999999999995</c:v>
                </c:pt>
                <c:pt idx="1479">
                  <c:v>739.499999999995</c:v>
                </c:pt>
                <c:pt idx="1480">
                  <c:v>739.999999999995</c:v>
                </c:pt>
                <c:pt idx="1481">
                  <c:v>740.499999999995</c:v>
                </c:pt>
                <c:pt idx="1482">
                  <c:v>740.999999999995</c:v>
                </c:pt>
                <c:pt idx="1483">
                  <c:v>741.499999999995</c:v>
                </c:pt>
                <c:pt idx="1484">
                  <c:v>741.999999999995</c:v>
                </c:pt>
                <c:pt idx="1485">
                  <c:v>742.499999999995</c:v>
                </c:pt>
                <c:pt idx="1486">
                  <c:v>742.999999999995</c:v>
                </c:pt>
                <c:pt idx="1487">
                  <c:v>743.499999999995</c:v>
                </c:pt>
                <c:pt idx="1488">
                  <c:v>743.999999999995</c:v>
                </c:pt>
                <c:pt idx="1489">
                  <c:v>744.499999999995</c:v>
                </c:pt>
                <c:pt idx="1490">
                  <c:v>744.999999999995</c:v>
                </c:pt>
                <c:pt idx="1491">
                  <c:v>745.499999999995</c:v>
                </c:pt>
                <c:pt idx="1492">
                  <c:v>745.999999999995</c:v>
                </c:pt>
                <c:pt idx="1493">
                  <c:v>746.499999999995</c:v>
                </c:pt>
                <c:pt idx="1494">
                  <c:v>746.999999999995</c:v>
                </c:pt>
                <c:pt idx="1495">
                  <c:v>747.499999999995</c:v>
                </c:pt>
                <c:pt idx="1496">
                  <c:v>747.999999999995</c:v>
                </c:pt>
                <c:pt idx="1497">
                  <c:v>748.499999999995</c:v>
                </c:pt>
                <c:pt idx="1498">
                  <c:v>748.999999999995</c:v>
                </c:pt>
                <c:pt idx="1499">
                  <c:v>749.499999999995</c:v>
                </c:pt>
                <c:pt idx="1500">
                  <c:v>749.999999999995</c:v>
                </c:pt>
                <c:pt idx="1501">
                  <c:v>750.499999999995</c:v>
                </c:pt>
                <c:pt idx="1502">
                  <c:v>750.999999999995</c:v>
                </c:pt>
                <c:pt idx="1503">
                  <c:v>751.499999999995</c:v>
                </c:pt>
                <c:pt idx="1504">
                  <c:v>751.999999999995</c:v>
                </c:pt>
                <c:pt idx="1505">
                  <c:v>752.499999999995</c:v>
                </c:pt>
                <c:pt idx="1506">
                  <c:v>752.999999999995</c:v>
                </c:pt>
                <c:pt idx="1507">
                  <c:v>753.499999999995</c:v>
                </c:pt>
                <c:pt idx="1508">
                  <c:v>753.999999999995</c:v>
                </c:pt>
                <c:pt idx="1509">
                  <c:v>754.499999999995</c:v>
                </c:pt>
                <c:pt idx="1510">
                  <c:v>754.999999999995</c:v>
                </c:pt>
                <c:pt idx="1511">
                  <c:v>755.499999999995</c:v>
                </c:pt>
                <c:pt idx="1512">
                  <c:v>755.999999999995</c:v>
                </c:pt>
                <c:pt idx="1513">
                  <c:v>756.499999999995</c:v>
                </c:pt>
                <c:pt idx="1514">
                  <c:v>756.999999999995</c:v>
                </c:pt>
                <c:pt idx="1515">
                  <c:v>757.499999999995</c:v>
                </c:pt>
                <c:pt idx="1516">
                  <c:v>757.999999999995</c:v>
                </c:pt>
                <c:pt idx="1517">
                  <c:v>758.499999999995</c:v>
                </c:pt>
                <c:pt idx="1518">
                  <c:v>758.999999999995</c:v>
                </c:pt>
                <c:pt idx="1519">
                  <c:v>759.499999999995</c:v>
                </c:pt>
                <c:pt idx="1520">
                  <c:v>759.999999999995</c:v>
                </c:pt>
                <c:pt idx="1521">
                  <c:v>760.499999999995</c:v>
                </c:pt>
                <c:pt idx="1522">
                  <c:v>760.999999999995</c:v>
                </c:pt>
                <c:pt idx="1523">
                  <c:v>761.499999999995</c:v>
                </c:pt>
                <c:pt idx="1524">
                  <c:v>761.999999999995</c:v>
                </c:pt>
                <c:pt idx="1525">
                  <c:v>762.499999999995</c:v>
                </c:pt>
                <c:pt idx="1526">
                  <c:v>762.999999999995</c:v>
                </c:pt>
                <c:pt idx="1527">
                  <c:v>763.499999999995</c:v>
                </c:pt>
                <c:pt idx="1528">
                  <c:v>763.999999999995</c:v>
                </c:pt>
                <c:pt idx="1529">
                  <c:v>764.499999999995</c:v>
                </c:pt>
                <c:pt idx="1530">
                  <c:v>764.999999999995</c:v>
                </c:pt>
                <c:pt idx="1531">
                  <c:v>765.499999999995</c:v>
                </c:pt>
                <c:pt idx="1532">
                  <c:v>765.999999999995</c:v>
                </c:pt>
                <c:pt idx="1533">
                  <c:v>766.499999999995</c:v>
                </c:pt>
                <c:pt idx="1534">
                  <c:v>766.999999999995</c:v>
                </c:pt>
                <c:pt idx="1535">
                  <c:v>767.499999999995</c:v>
                </c:pt>
                <c:pt idx="1536">
                  <c:v>767.999999999995</c:v>
                </c:pt>
                <c:pt idx="1537">
                  <c:v>768.499999999995</c:v>
                </c:pt>
                <c:pt idx="1538">
                  <c:v>768.999999999995</c:v>
                </c:pt>
                <c:pt idx="1539">
                  <c:v>769.499999999995</c:v>
                </c:pt>
                <c:pt idx="1540">
                  <c:v>769.999999999995</c:v>
                </c:pt>
                <c:pt idx="1541">
                  <c:v>770.499999999995</c:v>
                </c:pt>
                <c:pt idx="1542">
                  <c:v>770.999999999995</c:v>
                </c:pt>
                <c:pt idx="1543">
                  <c:v>771.499999999995</c:v>
                </c:pt>
                <c:pt idx="1544">
                  <c:v>771.999999999995</c:v>
                </c:pt>
                <c:pt idx="1545">
                  <c:v>772.499999999995</c:v>
                </c:pt>
                <c:pt idx="1546">
                  <c:v>772.999999999995</c:v>
                </c:pt>
                <c:pt idx="1547">
                  <c:v>773.499999999995</c:v>
                </c:pt>
                <c:pt idx="1548">
                  <c:v>773.999999999995</c:v>
                </c:pt>
                <c:pt idx="1549">
                  <c:v>774.499999999995</c:v>
                </c:pt>
                <c:pt idx="1550">
                  <c:v>774.999999999995</c:v>
                </c:pt>
                <c:pt idx="1551">
                  <c:v>775.499999999995</c:v>
                </c:pt>
                <c:pt idx="1552">
                  <c:v>775.999999999995</c:v>
                </c:pt>
                <c:pt idx="1553">
                  <c:v>776.499999999995</c:v>
                </c:pt>
                <c:pt idx="1554">
                  <c:v>776.999999999995</c:v>
                </c:pt>
                <c:pt idx="1555">
                  <c:v>777.499999999995</c:v>
                </c:pt>
                <c:pt idx="1556">
                  <c:v>777.999999999995</c:v>
                </c:pt>
                <c:pt idx="1557">
                  <c:v>778.499999999995</c:v>
                </c:pt>
                <c:pt idx="1558">
                  <c:v>778.999999999995</c:v>
                </c:pt>
                <c:pt idx="1559">
                  <c:v>779.499999999995</c:v>
                </c:pt>
                <c:pt idx="1560">
                  <c:v>779.999999999995</c:v>
                </c:pt>
                <c:pt idx="1561">
                  <c:v>780.499999999995</c:v>
                </c:pt>
                <c:pt idx="1562">
                  <c:v>780.999999999995</c:v>
                </c:pt>
                <c:pt idx="1563">
                  <c:v>781.499999999995</c:v>
                </c:pt>
                <c:pt idx="1564">
                  <c:v>781.99999999999602</c:v>
                </c:pt>
                <c:pt idx="1565">
                  <c:v>782.49999999999602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783.99999999999602</c:v>
                </c:pt>
                <c:pt idx="1569">
                  <c:v>784.49999999999602</c:v>
                </c:pt>
                <c:pt idx="1570">
                  <c:v>784.99999999999602</c:v>
                </c:pt>
                <c:pt idx="1571">
                  <c:v>785.49999999999602</c:v>
                </c:pt>
                <c:pt idx="1572">
                  <c:v>785.99999999999602</c:v>
                </c:pt>
                <c:pt idx="1573">
                  <c:v>786.499999999995</c:v>
                </c:pt>
                <c:pt idx="1574">
                  <c:v>786.999999999995</c:v>
                </c:pt>
                <c:pt idx="1575">
                  <c:v>787.499999999995</c:v>
                </c:pt>
                <c:pt idx="1576">
                  <c:v>787.999999999995</c:v>
                </c:pt>
                <c:pt idx="1577">
                  <c:v>788.499999999995</c:v>
                </c:pt>
                <c:pt idx="1578">
                  <c:v>788.999999999995</c:v>
                </c:pt>
                <c:pt idx="1579">
                  <c:v>789.499999999995</c:v>
                </c:pt>
                <c:pt idx="1580">
                  <c:v>789.999999999995</c:v>
                </c:pt>
                <c:pt idx="1581">
                  <c:v>790.499999999995</c:v>
                </c:pt>
                <c:pt idx="1582">
                  <c:v>790.999999999995</c:v>
                </c:pt>
                <c:pt idx="1583">
                  <c:v>791.49999999999602</c:v>
                </c:pt>
                <c:pt idx="1584">
                  <c:v>791.999999999995</c:v>
                </c:pt>
                <c:pt idx="1585">
                  <c:v>792.49999999999602</c:v>
                </c:pt>
                <c:pt idx="1586">
                  <c:v>792.99999999999602</c:v>
                </c:pt>
                <c:pt idx="1587">
                  <c:v>793.49999999999602</c:v>
                </c:pt>
                <c:pt idx="1588">
                  <c:v>793.99999999999602</c:v>
                </c:pt>
                <c:pt idx="1589">
                  <c:v>794.49999999999602</c:v>
                </c:pt>
                <c:pt idx="1590">
                  <c:v>794.99999999999602</c:v>
                </c:pt>
                <c:pt idx="1591">
                  <c:v>795.49999999999602</c:v>
                </c:pt>
                <c:pt idx="1592">
                  <c:v>795.99999999999602</c:v>
                </c:pt>
                <c:pt idx="1593">
                  <c:v>796.49999999999602</c:v>
                </c:pt>
                <c:pt idx="1594">
                  <c:v>796.99999999999602</c:v>
                </c:pt>
                <c:pt idx="1595">
                  <c:v>797.49999999999602</c:v>
                </c:pt>
                <c:pt idx="1596">
                  <c:v>797.99999999999602</c:v>
                </c:pt>
                <c:pt idx="1597">
                  <c:v>798.49999999999602</c:v>
                </c:pt>
                <c:pt idx="1598">
                  <c:v>798.99999999999602</c:v>
                </c:pt>
                <c:pt idx="1599">
                  <c:v>799.49999999999602</c:v>
                </c:pt>
                <c:pt idx="1600">
                  <c:v>799.99999999999602</c:v>
                </c:pt>
                <c:pt idx="1601">
                  <c:v>800.49999999999602</c:v>
                </c:pt>
                <c:pt idx="1602">
                  <c:v>800.99999999999602</c:v>
                </c:pt>
                <c:pt idx="1603">
                  <c:v>801.49999999999602</c:v>
                </c:pt>
                <c:pt idx="1604">
                  <c:v>801.99999999999602</c:v>
                </c:pt>
                <c:pt idx="1605">
                  <c:v>802.49999999999602</c:v>
                </c:pt>
                <c:pt idx="1606">
                  <c:v>802.99999999999602</c:v>
                </c:pt>
                <c:pt idx="1607">
                  <c:v>803.49999999999602</c:v>
                </c:pt>
                <c:pt idx="1608">
                  <c:v>803.99999999999602</c:v>
                </c:pt>
                <c:pt idx="1609">
                  <c:v>804.49999999999602</c:v>
                </c:pt>
                <c:pt idx="1610">
                  <c:v>804.99999999999602</c:v>
                </c:pt>
                <c:pt idx="1611">
                  <c:v>805.49999999999602</c:v>
                </c:pt>
                <c:pt idx="1612">
                  <c:v>805.99999999999602</c:v>
                </c:pt>
                <c:pt idx="1613">
                  <c:v>806.49999999999602</c:v>
                </c:pt>
                <c:pt idx="1614">
                  <c:v>806.99999999999602</c:v>
                </c:pt>
                <c:pt idx="1615">
                  <c:v>807.49999999999602</c:v>
                </c:pt>
                <c:pt idx="1616">
                  <c:v>807.99999999999602</c:v>
                </c:pt>
                <c:pt idx="1617">
                  <c:v>808.49999999999602</c:v>
                </c:pt>
                <c:pt idx="1618">
                  <c:v>808.99999999999602</c:v>
                </c:pt>
                <c:pt idx="1619">
                  <c:v>809.49999999999602</c:v>
                </c:pt>
                <c:pt idx="1620">
                  <c:v>809.99999999999602</c:v>
                </c:pt>
                <c:pt idx="1621">
                  <c:v>810.49999999999602</c:v>
                </c:pt>
                <c:pt idx="1622">
                  <c:v>810.99999999999602</c:v>
                </c:pt>
                <c:pt idx="1623">
                  <c:v>811.49999999999602</c:v>
                </c:pt>
                <c:pt idx="1624">
                  <c:v>811.99999999999602</c:v>
                </c:pt>
                <c:pt idx="1625">
                  <c:v>812.49999999999602</c:v>
                </c:pt>
                <c:pt idx="1626">
                  <c:v>812.99999999999602</c:v>
                </c:pt>
                <c:pt idx="1627">
                  <c:v>813.49999999999602</c:v>
                </c:pt>
                <c:pt idx="1628">
                  <c:v>813.99999999999602</c:v>
                </c:pt>
                <c:pt idx="1629">
                  <c:v>814.499999999995</c:v>
                </c:pt>
                <c:pt idx="1630">
                  <c:v>814.99999999999602</c:v>
                </c:pt>
                <c:pt idx="1631">
                  <c:v>815.49999999999602</c:v>
                </c:pt>
                <c:pt idx="1632">
                  <c:v>815.99999999999602</c:v>
                </c:pt>
                <c:pt idx="1633">
                  <c:v>816.49999999999602</c:v>
                </c:pt>
                <c:pt idx="1634">
                  <c:v>816.99999999999602</c:v>
                </c:pt>
                <c:pt idx="1635">
                  <c:v>817.49999999999602</c:v>
                </c:pt>
                <c:pt idx="1636">
                  <c:v>817.99999999999602</c:v>
                </c:pt>
                <c:pt idx="1637">
                  <c:v>818.49999999999602</c:v>
                </c:pt>
                <c:pt idx="1638">
                  <c:v>818.99999999999602</c:v>
                </c:pt>
                <c:pt idx="1639">
                  <c:v>819.49999999999602</c:v>
                </c:pt>
                <c:pt idx="1640">
                  <c:v>819.99999999999602</c:v>
                </c:pt>
                <c:pt idx="1641">
                  <c:v>820.49999999999602</c:v>
                </c:pt>
                <c:pt idx="1642">
                  <c:v>820.99999999999602</c:v>
                </c:pt>
                <c:pt idx="1643">
                  <c:v>821.49999999999602</c:v>
                </c:pt>
                <c:pt idx="1644">
                  <c:v>821.99999999999602</c:v>
                </c:pt>
                <c:pt idx="1645">
                  <c:v>822.49999999999602</c:v>
                </c:pt>
                <c:pt idx="1646">
                  <c:v>822.99999999999602</c:v>
                </c:pt>
                <c:pt idx="1647">
                  <c:v>823.49999999999602</c:v>
                </c:pt>
                <c:pt idx="1648">
                  <c:v>823.99999999999602</c:v>
                </c:pt>
                <c:pt idx="1649">
                  <c:v>824.49999999999602</c:v>
                </c:pt>
                <c:pt idx="1650">
                  <c:v>824.99999999999602</c:v>
                </c:pt>
                <c:pt idx="1651">
                  <c:v>825.49999999999602</c:v>
                </c:pt>
                <c:pt idx="1652">
                  <c:v>825.99999999999602</c:v>
                </c:pt>
                <c:pt idx="1653">
                  <c:v>826.49999999999602</c:v>
                </c:pt>
                <c:pt idx="1654">
                  <c:v>826.99999999999602</c:v>
                </c:pt>
                <c:pt idx="1655">
                  <c:v>827.49999999999602</c:v>
                </c:pt>
                <c:pt idx="1656">
                  <c:v>827.99999999999602</c:v>
                </c:pt>
                <c:pt idx="1657">
                  <c:v>828.49999999999602</c:v>
                </c:pt>
                <c:pt idx="1658">
                  <c:v>828.99999999999602</c:v>
                </c:pt>
                <c:pt idx="1659">
                  <c:v>829.49999999999602</c:v>
                </c:pt>
                <c:pt idx="1660">
                  <c:v>829.99999999999602</c:v>
                </c:pt>
                <c:pt idx="1661">
                  <c:v>830.49999999999602</c:v>
                </c:pt>
                <c:pt idx="1662">
                  <c:v>830.99999999999602</c:v>
                </c:pt>
                <c:pt idx="1663">
                  <c:v>831.49999999999602</c:v>
                </c:pt>
                <c:pt idx="1664">
                  <c:v>831.99999999999602</c:v>
                </c:pt>
                <c:pt idx="1665">
                  <c:v>832.49999999999602</c:v>
                </c:pt>
                <c:pt idx="1666">
                  <c:v>832.99999999999602</c:v>
                </c:pt>
                <c:pt idx="1667">
                  <c:v>833.49999999999602</c:v>
                </c:pt>
                <c:pt idx="1668">
                  <c:v>833.99999999999602</c:v>
                </c:pt>
                <c:pt idx="1669">
                  <c:v>834.49999999999602</c:v>
                </c:pt>
                <c:pt idx="1670">
                  <c:v>834.99999999999602</c:v>
                </c:pt>
                <c:pt idx="1671">
                  <c:v>835.49999999999602</c:v>
                </c:pt>
                <c:pt idx="1672">
                  <c:v>835.99999999999602</c:v>
                </c:pt>
                <c:pt idx="1673">
                  <c:v>836.49999999999602</c:v>
                </c:pt>
                <c:pt idx="1674">
                  <c:v>836.99999999999602</c:v>
                </c:pt>
                <c:pt idx="1675">
                  <c:v>837.49999999999602</c:v>
                </c:pt>
                <c:pt idx="1676">
                  <c:v>837.99999999999602</c:v>
                </c:pt>
                <c:pt idx="1677">
                  <c:v>838.49999999999602</c:v>
                </c:pt>
                <c:pt idx="1678">
                  <c:v>838.99999999999602</c:v>
                </c:pt>
                <c:pt idx="1679">
                  <c:v>839.49999999999602</c:v>
                </c:pt>
                <c:pt idx="1680">
                  <c:v>839.99999999999602</c:v>
                </c:pt>
                <c:pt idx="1681">
                  <c:v>840.49999999999602</c:v>
                </c:pt>
                <c:pt idx="1682">
                  <c:v>840.99999999999602</c:v>
                </c:pt>
                <c:pt idx="1683">
                  <c:v>841.49999999999602</c:v>
                </c:pt>
                <c:pt idx="1684">
                  <c:v>841.99999999999602</c:v>
                </c:pt>
                <c:pt idx="1685">
                  <c:v>842.49999999999602</c:v>
                </c:pt>
                <c:pt idx="1686">
                  <c:v>842.99999999999602</c:v>
                </c:pt>
                <c:pt idx="1687">
                  <c:v>843.49999999999602</c:v>
                </c:pt>
                <c:pt idx="1688">
                  <c:v>843.99999999999602</c:v>
                </c:pt>
                <c:pt idx="1689">
                  <c:v>844.49999999999602</c:v>
                </c:pt>
                <c:pt idx="1690">
                  <c:v>844.99999999999602</c:v>
                </c:pt>
                <c:pt idx="1691">
                  <c:v>845.49999999999602</c:v>
                </c:pt>
                <c:pt idx="1692">
                  <c:v>845.99999999999602</c:v>
                </c:pt>
                <c:pt idx="1693">
                  <c:v>846.49999999999602</c:v>
                </c:pt>
                <c:pt idx="1694">
                  <c:v>846.99999999999602</c:v>
                </c:pt>
                <c:pt idx="1695">
                  <c:v>847.49999999999602</c:v>
                </c:pt>
                <c:pt idx="1696">
                  <c:v>847.99999999999602</c:v>
                </c:pt>
                <c:pt idx="1697">
                  <c:v>848.49999999999602</c:v>
                </c:pt>
                <c:pt idx="1698">
                  <c:v>848.99999999999602</c:v>
                </c:pt>
                <c:pt idx="1699">
                  <c:v>849.49999999999602</c:v>
                </c:pt>
                <c:pt idx="1700">
                  <c:v>849.99999999999602</c:v>
                </c:pt>
                <c:pt idx="1701">
                  <c:v>850.49999999999602</c:v>
                </c:pt>
                <c:pt idx="1702">
                  <c:v>850.99999999999602</c:v>
                </c:pt>
                <c:pt idx="1703">
                  <c:v>851.49999999999602</c:v>
                </c:pt>
                <c:pt idx="1704">
                  <c:v>851.99999999999602</c:v>
                </c:pt>
                <c:pt idx="1705">
                  <c:v>852.49999999999602</c:v>
                </c:pt>
                <c:pt idx="1706">
                  <c:v>852.99999999999602</c:v>
                </c:pt>
                <c:pt idx="1707">
                  <c:v>853.49999999999602</c:v>
                </c:pt>
                <c:pt idx="1708">
                  <c:v>853.99999999999602</c:v>
                </c:pt>
                <c:pt idx="1709">
                  <c:v>854.49999999999602</c:v>
                </c:pt>
                <c:pt idx="1710">
                  <c:v>854.99999999999602</c:v>
                </c:pt>
                <c:pt idx="1711">
                  <c:v>855.49999999999602</c:v>
                </c:pt>
                <c:pt idx="1712">
                  <c:v>855.99999999999602</c:v>
                </c:pt>
                <c:pt idx="1713">
                  <c:v>856.49999999999602</c:v>
                </c:pt>
                <c:pt idx="1714">
                  <c:v>856.99999999999602</c:v>
                </c:pt>
                <c:pt idx="1715">
                  <c:v>857.49999999999602</c:v>
                </c:pt>
                <c:pt idx="1716">
                  <c:v>857.99999999999602</c:v>
                </c:pt>
                <c:pt idx="1717">
                  <c:v>858.49999999999602</c:v>
                </c:pt>
                <c:pt idx="1718">
                  <c:v>858.99999999999602</c:v>
                </c:pt>
                <c:pt idx="1719">
                  <c:v>859.49999999999602</c:v>
                </c:pt>
                <c:pt idx="1720">
                  <c:v>859.99999999999602</c:v>
                </c:pt>
                <c:pt idx="1721">
                  <c:v>860.49999999999602</c:v>
                </c:pt>
                <c:pt idx="1722">
                  <c:v>860.99999999999602</c:v>
                </c:pt>
                <c:pt idx="1723">
                  <c:v>861.49999999999602</c:v>
                </c:pt>
                <c:pt idx="1724">
                  <c:v>861.99999999999602</c:v>
                </c:pt>
                <c:pt idx="1725">
                  <c:v>862.49999999999602</c:v>
                </c:pt>
                <c:pt idx="1726">
                  <c:v>862.99999999999602</c:v>
                </c:pt>
                <c:pt idx="1727">
                  <c:v>863.49999999999602</c:v>
                </c:pt>
                <c:pt idx="1728">
                  <c:v>863.99999999999602</c:v>
                </c:pt>
                <c:pt idx="1729">
                  <c:v>864.49999999999602</c:v>
                </c:pt>
                <c:pt idx="1730">
                  <c:v>864.99999999999602</c:v>
                </c:pt>
                <c:pt idx="1731">
                  <c:v>865.49999999999602</c:v>
                </c:pt>
                <c:pt idx="1732">
                  <c:v>865.99999999999602</c:v>
                </c:pt>
                <c:pt idx="1733">
                  <c:v>866.49999999999602</c:v>
                </c:pt>
                <c:pt idx="1734">
                  <c:v>866.99999999999602</c:v>
                </c:pt>
                <c:pt idx="1735">
                  <c:v>867.49999999999602</c:v>
                </c:pt>
                <c:pt idx="1736">
                  <c:v>867.99999999999602</c:v>
                </c:pt>
                <c:pt idx="1737">
                  <c:v>868.49999999999602</c:v>
                </c:pt>
                <c:pt idx="1738">
                  <c:v>868.99999999999602</c:v>
                </c:pt>
                <c:pt idx="1739">
                  <c:v>869.49999999999602</c:v>
                </c:pt>
                <c:pt idx="1740">
                  <c:v>869.99999999999602</c:v>
                </c:pt>
                <c:pt idx="1741">
                  <c:v>870.49999999999602</c:v>
                </c:pt>
                <c:pt idx="1742">
                  <c:v>870.99999999999602</c:v>
                </c:pt>
                <c:pt idx="1743">
                  <c:v>871.49999999999602</c:v>
                </c:pt>
                <c:pt idx="1744">
                  <c:v>871.99999999999602</c:v>
                </c:pt>
                <c:pt idx="1745">
                  <c:v>872.49999999999602</c:v>
                </c:pt>
                <c:pt idx="1746">
                  <c:v>872.99999999999602</c:v>
                </c:pt>
                <c:pt idx="1747">
                  <c:v>873.49999999999602</c:v>
                </c:pt>
                <c:pt idx="1748">
                  <c:v>873.99999999999602</c:v>
                </c:pt>
                <c:pt idx="1749">
                  <c:v>874.49999999999602</c:v>
                </c:pt>
                <c:pt idx="1750">
                  <c:v>874.99999999999602</c:v>
                </c:pt>
                <c:pt idx="1751">
                  <c:v>875.49999999999602</c:v>
                </c:pt>
                <c:pt idx="1752">
                  <c:v>875.99999999999602</c:v>
                </c:pt>
                <c:pt idx="1753">
                  <c:v>876.49999999999602</c:v>
                </c:pt>
                <c:pt idx="1754">
                  <c:v>876.99999999999602</c:v>
                </c:pt>
                <c:pt idx="1755">
                  <c:v>877.49999999999602</c:v>
                </c:pt>
                <c:pt idx="1756">
                  <c:v>877.99999999999602</c:v>
                </c:pt>
                <c:pt idx="1757">
                  <c:v>878.49999999999602</c:v>
                </c:pt>
                <c:pt idx="1758">
                  <c:v>878.99999999999602</c:v>
                </c:pt>
                <c:pt idx="1759">
                  <c:v>879.49999999999602</c:v>
                </c:pt>
                <c:pt idx="1760">
                  <c:v>879.99999999999602</c:v>
                </c:pt>
                <c:pt idx="1761">
                  <c:v>880.49999999999602</c:v>
                </c:pt>
                <c:pt idx="1762">
                  <c:v>880.99999999999602</c:v>
                </c:pt>
                <c:pt idx="1763">
                  <c:v>881.49999999999602</c:v>
                </c:pt>
                <c:pt idx="1764">
                  <c:v>881.99999999999602</c:v>
                </c:pt>
                <c:pt idx="1765">
                  <c:v>882.49999999999602</c:v>
                </c:pt>
                <c:pt idx="1766">
                  <c:v>882.99999999999602</c:v>
                </c:pt>
                <c:pt idx="1767">
                  <c:v>883.49999999999602</c:v>
                </c:pt>
                <c:pt idx="1768">
                  <c:v>883.99999999999602</c:v>
                </c:pt>
                <c:pt idx="1769">
                  <c:v>884.49999999999602</c:v>
                </c:pt>
                <c:pt idx="1770">
                  <c:v>884.99999999999602</c:v>
                </c:pt>
                <c:pt idx="1771">
                  <c:v>885.49999999999602</c:v>
                </c:pt>
                <c:pt idx="1772">
                  <c:v>885.99999999999602</c:v>
                </c:pt>
                <c:pt idx="1773">
                  <c:v>886.49999999999602</c:v>
                </c:pt>
                <c:pt idx="1774">
                  <c:v>886.99999999999602</c:v>
                </c:pt>
                <c:pt idx="1775">
                  <c:v>887.49999999999602</c:v>
                </c:pt>
                <c:pt idx="1776">
                  <c:v>887.99999999999602</c:v>
                </c:pt>
                <c:pt idx="1777">
                  <c:v>888.49999999999602</c:v>
                </c:pt>
                <c:pt idx="1778">
                  <c:v>888.99999999999602</c:v>
                </c:pt>
                <c:pt idx="1779">
                  <c:v>889.49999999999602</c:v>
                </c:pt>
                <c:pt idx="1780">
                  <c:v>889.99999999999602</c:v>
                </c:pt>
                <c:pt idx="1781">
                  <c:v>890.49999999999602</c:v>
                </c:pt>
                <c:pt idx="1782">
                  <c:v>890.99999999999602</c:v>
                </c:pt>
                <c:pt idx="1783">
                  <c:v>891.49999999999602</c:v>
                </c:pt>
                <c:pt idx="1784">
                  <c:v>891.99999999999602</c:v>
                </c:pt>
                <c:pt idx="1785">
                  <c:v>892.49999999999602</c:v>
                </c:pt>
                <c:pt idx="1786">
                  <c:v>892.99999999999602</c:v>
                </c:pt>
                <c:pt idx="1787">
                  <c:v>893.49999999999602</c:v>
                </c:pt>
                <c:pt idx="1788">
                  <c:v>893.99999999999602</c:v>
                </c:pt>
                <c:pt idx="1789">
                  <c:v>894.49999999999602</c:v>
                </c:pt>
                <c:pt idx="1790">
                  <c:v>894.99999999999602</c:v>
                </c:pt>
                <c:pt idx="1791">
                  <c:v>895.49999999999602</c:v>
                </c:pt>
                <c:pt idx="1792">
                  <c:v>895.99999999999602</c:v>
                </c:pt>
                <c:pt idx="1793">
                  <c:v>896.49999999999602</c:v>
                </c:pt>
                <c:pt idx="1794">
                  <c:v>896.99999999999602</c:v>
                </c:pt>
                <c:pt idx="1795">
                  <c:v>897.49999999999602</c:v>
                </c:pt>
                <c:pt idx="1796">
                  <c:v>897.99999999999602</c:v>
                </c:pt>
                <c:pt idx="1797">
                  <c:v>898.49999999999602</c:v>
                </c:pt>
                <c:pt idx="1798">
                  <c:v>898.99999999999602</c:v>
                </c:pt>
                <c:pt idx="1799">
                  <c:v>899.49999999999602</c:v>
                </c:pt>
                <c:pt idx="1800">
                  <c:v>899.99999999999602</c:v>
                </c:pt>
                <c:pt idx="1801">
                  <c:v>900.49999999999602</c:v>
                </c:pt>
                <c:pt idx="1802">
                  <c:v>900.99999999999602</c:v>
                </c:pt>
                <c:pt idx="1803">
                  <c:v>901.49999999999602</c:v>
                </c:pt>
                <c:pt idx="1804">
                  <c:v>901.99999999999602</c:v>
                </c:pt>
                <c:pt idx="1805">
                  <c:v>902.49999999999602</c:v>
                </c:pt>
                <c:pt idx="1806">
                  <c:v>902.99999999999602</c:v>
                </c:pt>
                <c:pt idx="1807">
                  <c:v>903.49999999999602</c:v>
                </c:pt>
                <c:pt idx="1808">
                  <c:v>903.99999999999602</c:v>
                </c:pt>
                <c:pt idx="1809">
                  <c:v>904.49999999999602</c:v>
                </c:pt>
                <c:pt idx="1810">
                  <c:v>904.99999999999602</c:v>
                </c:pt>
                <c:pt idx="1811">
                  <c:v>905.49999999999602</c:v>
                </c:pt>
                <c:pt idx="1812">
                  <c:v>905.99999999999602</c:v>
                </c:pt>
                <c:pt idx="1813">
                  <c:v>906.49999999999602</c:v>
                </c:pt>
                <c:pt idx="1814">
                  <c:v>906.99999999999602</c:v>
                </c:pt>
                <c:pt idx="1815">
                  <c:v>907.49999999999602</c:v>
                </c:pt>
                <c:pt idx="1816">
                  <c:v>907.99999999999602</c:v>
                </c:pt>
                <c:pt idx="1817">
                  <c:v>908.49999999999602</c:v>
                </c:pt>
                <c:pt idx="1818">
                  <c:v>908.99999999999602</c:v>
                </c:pt>
                <c:pt idx="1819">
                  <c:v>909.49999999999602</c:v>
                </c:pt>
                <c:pt idx="1820">
                  <c:v>909.99999999999602</c:v>
                </c:pt>
                <c:pt idx="1821">
                  <c:v>910.49999999999602</c:v>
                </c:pt>
                <c:pt idx="1822">
                  <c:v>910.99999999999602</c:v>
                </c:pt>
                <c:pt idx="1823">
                  <c:v>911.49999999999602</c:v>
                </c:pt>
                <c:pt idx="1824">
                  <c:v>911.99999999999602</c:v>
                </c:pt>
                <c:pt idx="1825">
                  <c:v>912.49999999999602</c:v>
                </c:pt>
                <c:pt idx="1826">
                  <c:v>912.99999999999602</c:v>
                </c:pt>
                <c:pt idx="1827">
                  <c:v>913.49999999999602</c:v>
                </c:pt>
                <c:pt idx="1828">
                  <c:v>913.99999999999602</c:v>
                </c:pt>
                <c:pt idx="1829">
                  <c:v>914.49999999999602</c:v>
                </c:pt>
                <c:pt idx="1830">
                  <c:v>914.99999999999602</c:v>
                </c:pt>
                <c:pt idx="1831">
                  <c:v>915.49999999999602</c:v>
                </c:pt>
                <c:pt idx="1832">
                  <c:v>915.99999999999602</c:v>
                </c:pt>
                <c:pt idx="1833">
                  <c:v>916.49999999999602</c:v>
                </c:pt>
                <c:pt idx="1834">
                  <c:v>916.99999999999602</c:v>
                </c:pt>
                <c:pt idx="1835">
                  <c:v>917.49999999999602</c:v>
                </c:pt>
                <c:pt idx="1836">
                  <c:v>917.99999999999602</c:v>
                </c:pt>
                <c:pt idx="1837">
                  <c:v>918.49999999999602</c:v>
                </c:pt>
                <c:pt idx="1838">
                  <c:v>918.99999999999602</c:v>
                </c:pt>
                <c:pt idx="1839">
                  <c:v>919.49999999999602</c:v>
                </c:pt>
                <c:pt idx="1840">
                  <c:v>919.99999999999602</c:v>
                </c:pt>
                <c:pt idx="1841">
                  <c:v>920.49999999999602</c:v>
                </c:pt>
                <c:pt idx="1842">
                  <c:v>920.99999999999602</c:v>
                </c:pt>
                <c:pt idx="1843">
                  <c:v>921.49999999999602</c:v>
                </c:pt>
                <c:pt idx="1844">
                  <c:v>921.99999999999602</c:v>
                </c:pt>
                <c:pt idx="1845">
                  <c:v>922.49999999999602</c:v>
                </c:pt>
                <c:pt idx="1846">
                  <c:v>922.99999999999602</c:v>
                </c:pt>
                <c:pt idx="1847">
                  <c:v>923.49999999999602</c:v>
                </c:pt>
                <c:pt idx="1848">
                  <c:v>923.99999999999602</c:v>
                </c:pt>
                <c:pt idx="1849">
                  <c:v>924.49999999999602</c:v>
                </c:pt>
                <c:pt idx="1850">
                  <c:v>924.99999999999602</c:v>
                </c:pt>
                <c:pt idx="1851">
                  <c:v>925.49999999999602</c:v>
                </c:pt>
                <c:pt idx="1852">
                  <c:v>925.99999999999602</c:v>
                </c:pt>
                <c:pt idx="1853">
                  <c:v>926.49999999999602</c:v>
                </c:pt>
                <c:pt idx="1854">
                  <c:v>926.99999999999602</c:v>
                </c:pt>
                <c:pt idx="1855">
                  <c:v>927.49999999999602</c:v>
                </c:pt>
                <c:pt idx="1856">
                  <c:v>927.99999999999602</c:v>
                </c:pt>
                <c:pt idx="1857">
                  <c:v>928.49999999999602</c:v>
                </c:pt>
                <c:pt idx="1858">
                  <c:v>928.99999999999602</c:v>
                </c:pt>
                <c:pt idx="1859">
                  <c:v>929.49999999999602</c:v>
                </c:pt>
                <c:pt idx="1860">
                  <c:v>929.99999999999602</c:v>
                </c:pt>
                <c:pt idx="1861">
                  <c:v>930.49999999999602</c:v>
                </c:pt>
                <c:pt idx="1862">
                  <c:v>930.99999999999602</c:v>
                </c:pt>
                <c:pt idx="1863">
                  <c:v>931.49999999999602</c:v>
                </c:pt>
                <c:pt idx="1864">
                  <c:v>931.99999999999602</c:v>
                </c:pt>
                <c:pt idx="1865">
                  <c:v>932.49999999999602</c:v>
                </c:pt>
                <c:pt idx="1866">
                  <c:v>932.99999999999602</c:v>
                </c:pt>
                <c:pt idx="1867">
                  <c:v>933.49999999999602</c:v>
                </c:pt>
                <c:pt idx="1868">
                  <c:v>933.99999999999602</c:v>
                </c:pt>
                <c:pt idx="1869">
                  <c:v>934.49999999999602</c:v>
                </c:pt>
                <c:pt idx="1870">
                  <c:v>934.99999999999602</c:v>
                </c:pt>
                <c:pt idx="1871">
                  <c:v>935.49999999999602</c:v>
                </c:pt>
                <c:pt idx="1872">
                  <c:v>935.99999999999602</c:v>
                </c:pt>
                <c:pt idx="1873">
                  <c:v>936.49999999999602</c:v>
                </c:pt>
                <c:pt idx="1874">
                  <c:v>936.99999999999602</c:v>
                </c:pt>
                <c:pt idx="1875">
                  <c:v>937.49999999999602</c:v>
                </c:pt>
                <c:pt idx="1876">
                  <c:v>937.99999999999602</c:v>
                </c:pt>
                <c:pt idx="1877">
                  <c:v>938.49999999999602</c:v>
                </c:pt>
                <c:pt idx="1878">
                  <c:v>938.99999999999602</c:v>
                </c:pt>
                <c:pt idx="1879">
                  <c:v>939.49999999999602</c:v>
                </c:pt>
                <c:pt idx="1880">
                  <c:v>939.99999999999602</c:v>
                </c:pt>
                <c:pt idx="1881">
                  <c:v>940.49999999999602</c:v>
                </c:pt>
                <c:pt idx="1882">
                  <c:v>940.99999999999602</c:v>
                </c:pt>
                <c:pt idx="1883">
                  <c:v>941.49999999999602</c:v>
                </c:pt>
                <c:pt idx="1884">
                  <c:v>941.99999999999602</c:v>
                </c:pt>
                <c:pt idx="1885">
                  <c:v>942.49999999999602</c:v>
                </c:pt>
                <c:pt idx="1886">
                  <c:v>942.99999999999602</c:v>
                </c:pt>
                <c:pt idx="1887">
                  <c:v>943.49999999999602</c:v>
                </c:pt>
                <c:pt idx="1888">
                  <c:v>943.99999999999602</c:v>
                </c:pt>
                <c:pt idx="1889">
                  <c:v>944.49999999999602</c:v>
                </c:pt>
                <c:pt idx="1890">
                  <c:v>944.99999999999602</c:v>
                </c:pt>
                <c:pt idx="1891">
                  <c:v>945.49999999999602</c:v>
                </c:pt>
                <c:pt idx="1892">
                  <c:v>945.99999999999602</c:v>
                </c:pt>
                <c:pt idx="1893">
                  <c:v>946.49999999999602</c:v>
                </c:pt>
                <c:pt idx="1894">
                  <c:v>946.99999999999602</c:v>
                </c:pt>
                <c:pt idx="1895">
                  <c:v>947.49999999999602</c:v>
                </c:pt>
                <c:pt idx="1896">
                  <c:v>947.99999999999602</c:v>
                </c:pt>
                <c:pt idx="1897">
                  <c:v>948.49999999999602</c:v>
                </c:pt>
                <c:pt idx="1898">
                  <c:v>948.99999999999602</c:v>
                </c:pt>
                <c:pt idx="1899">
                  <c:v>949.49999999999602</c:v>
                </c:pt>
                <c:pt idx="1900">
                  <c:v>949.99999999999602</c:v>
                </c:pt>
                <c:pt idx="1901">
                  <c:v>950.49999999999602</c:v>
                </c:pt>
                <c:pt idx="1902">
                  <c:v>950.99999999999602</c:v>
                </c:pt>
                <c:pt idx="1903">
                  <c:v>951.49999999999602</c:v>
                </c:pt>
                <c:pt idx="1904">
                  <c:v>951.99999999999602</c:v>
                </c:pt>
                <c:pt idx="1905">
                  <c:v>952.49999999999602</c:v>
                </c:pt>
                <c:pt idx="1906">
                  <c:v>952.99999999999602</c:v>
                </c:pt>
                <c:pt idx="1907">
                  <c:v>953.49999999999602</c:v>
                </c:pt>
                <c:pt idx="1908">
                  <c:v>953.99999999999602</c:v>
                </c:pt>
                <c:pt idx="1909">
                  <c:v>954.49999999999602</c:v>
                </c:pt>
                <c:pt idx="1910">
                  <c:v>954.99999999999602</c:v>
                </c:pt>
                <c:pt idx="1911">
                  <c:v>955.49999999999602</c:v>
                </c:pt>
                <c:pt idx="1912">
                  <c:v>955.99999999999602</c:v>
                </c:pt>
                <c:pt idx="1913">
                  <c:v>956.49999999999602</c:v>
                </c:pt>
                <c:pt idx="1914">
                  <c:v>956.99999999999602</c:v>
                </c:pt>
                <c:pt idx="1915">
                  <c:v>957.49999999999602</c:v>
                </c:pt>
                <c:pt idx="1916">
                  <c:v>957.99999999999602</c:v>
                </c:pt>
                <c:pt idx="1917">
                  <c:v>958.49999999999602</c:v>
                </c:pt>
                <c:pt idx="1918">
                  <c:v>958.99999999999602</c:v>
                </c:pt>
                <c:pt idx="1919">
                  <c:v>959.49999999999602</c:v>
                </c:pt>
                <c:pt idx="1920">
                  <c:v>959.99999999999602</c:v>
                </c:pt>
                <c:pt idx="1921">
                  <c:v>960.49999999999602</c:v>
                </c:pt>
                <c:pt idx="1922">
                  <c:v>960.99999999999602</c:v>
                </c:pt>
                <c:pt idx="1923">
                  <c:v>961.49999999999602</c:v>
                </c:pt>
                <c:pt idx="1924">
                  <c:v>961.99999999999602</c:v>
                </c:pt>
                <c:pt idx="1925">
                  <c:v>962.49999999999602</c:v>
                </c:pt>
                <c:pt idx="1926">
                  <c:v>962.99999999999602</c:v>
                </c:pt>
                <c:pt idx="1927">
                  <c:v>963.49999999999602</c:v>
                </c:pt>
                <c:pt idx="1928">
                  <c:v>963.99999999999602</c:v>
                </c:pt>
                <c:pt idx="1929">
                  <c:v>964.49999999999602</c:v>
                </c:pt>
                <c:pt idx="1930">
                  <c:v>964.99999999999602</c:v>
                </c:pt>
                <c:pt idx="1931">
                  <c:v>965.49999999999602</c:v>
                </c:pt>
                <c:pt idx="1932">
                  <c:v>965.99999999999602</c:v>
                </c:pt>
                <c:pt idx="1933">
                  <c:v>966.49999999999602</c:v>
                </c:pt>
                <c:pt idx="1934">
                  <c:v>966.99999999999602</c:v>
                </c:pt>
                <c:pt idx="1935">
                  <c:v>967.49999999999602</c:v>
                </c:pt>
                <c:pt idx="1936">
                  <c:v>967.99999999999602</c:v>
                </c:pt>
                <c:pt idx="1937">
                  <c:v>968.49999999999602</c:v>
                </c:pt>
                <c:pt idx="1938">
                  <c:v>968.99999999999602</c:v>
                </c:pt>
                <c:pt idx="1939">
                  <c:v>969.49999999999602</c:v>
                </c:pt>
                <c:pt idx="1940">
                  <c:v>969.99999999999602</c:v>
                </c:pt>
                <c:pt idx="1941">
                  <c:v>970.49999999999602</c:v>
                </c:pt>
                <c:pt idx="1942">
                  <c:v>970.99999999999602</c:v>
                </c:pt>
                <c:pt idx="1943">
                  <c:v>971.49999999999602</c:v>
                </c:pt>
                <c:pt idx="1944">
                  <c:v>971.99999999999602</c:v>
                </c:pt>
                <c:pt idx="1945">
                  <c:v>972.49999999999602</c:v>
                </c:pt>
                <c:pt idx="1946">
                  <c:v>972.99999999999602</c:v>
                </c:pt>
                <c:pt idx="1947">
                  <c:v>973.49999999999602</c:v>
                </c:pt>
                <c:pt idx="1948">
                  <c:v>973.99999999999602</c:v>
                </c:pt>
                <c:pt idx="1949">
                  <c:v>974.49999999999602</c:v>
                </c:pt>
                <c:pt idx="1950">
                  <c:v>974.99999999999602</c:v>
                </c:pt>
                <c:pt idx="1951">
                  <c:v>975.49999999999602</c:v>
                </c:pt>
                <c:pt idx="1952">
                  <c:v>975.99999999999602</c:v>
                </c:pt>
                <c:pt idx="1953">
                  <c:v>976.49999999999602</c:v>
                </c:pt>
                <c:pt idx="1954">
                  <c:v>976.99999999999602</c:v>
                </c:pt>
                <c:pt idx="1955">
                  <c:v>977.49999999999602</c:v>
                </c:pt>
                <c:pt idx="1956">
                  <c:v>977.99999999999602</c:v>
                </c:pt>
                <c:pt idx="1957">
                  <c:v>978.49999999999602</c:v>
                </c:pt>
                <c:pt idx="1958">
                  <c:v>978.99999999999602</c:v>
                </c:pt>
                <c:pt idx="1959">
                  <c:v>979.49999999999602</c:v>
                </c:pt>
                <c:pt idx="1960">
                  <c:v>979.99999999999602</c:v>
                </c:pt>
                <c:pt idx="1961">
                  <c:v>980.49999999999602</c:v>
                </c:pt>
                <c:pt idx="1962">
                  <c:v>980.99999999999602</c:v>
                </c:pt>
                <c:pt idx="1963">
                  <c:v>981.49999999999602</c:v>
                </c:pt>
                <c:pt idx="1964">
                  <c:v>981.99999999999602</c:v>
                </c:pt>
                <c:pt idx="1965">
                  <c:v>982.49999999999602</c:v>
                </c:pt>
                <c:pt idx="1966">
                  <c:v>982.99999999999602</c:v>
                </c:pt>
                <c:pt idx="1967">
                  <c:v>983.49999999999602</c:v>
                </c:pt>
                <c:pt idx="1968">
                  <c:v>983.99999999999602</c:v>
                </c:pt>
                <c:pt idx="1969">
                  <c:v>984.49999999999602</c:v>
                </c:pt>
                <c:pt idx="1970">
                  <c:v>984.99999999999602</c:v>
                </c:pt>
                <c:pt idx="1971">
                  <c:v>985.49999999999602</c:v>
                </c:pt>
                <c:pt idx="1972">
                  <c:v>985.99999999999602</c:v>
                </c:pt>
                <c:pt idx="1973">
                  <c:v>986.49999999999602</c:v>
                </c:pt>
                <c:pt idx="1974">
                  <c:v>986.99999999999602</c:v>
                </c:pt>
                <c:pt idx="1975">
                  <c:v>987.49999999999602</c:v>
                </c:pt>
                <c:pt idx="1976">
                  <c:v>987.99999999999602</c:v>
                </c:pt>
                <c:pt idx="1977">
                  <c:v>988.49999999999602</c:v>
                </c:pt>
                <c:pt idx="1978">
                  <c:v>988.99999999999602</c:v>
                </c:pt>
                <c:pt idx="1979">
                  <c:v>989.49999999999602</c:v>
                </c:pt>
                <c:pt idx="1980">
                  <c:v>989.99999999999602</c:v>
                </c:pt>
                <c:pt idx="1981">
                  <c:v>990.49999999999602</c:v>
                </c:pt>
                <c:pt idx="1982">
                  <c:v>990.99999999999602</c:v>
                </c:pt>
                <c:pt idx="1983">
                  <c:v>991.49999999999602</c:v>
                </c:pt>
                <c:pt idx="1984">
                  <c:v>991.99999999999602</c:v>
                </c:pt>
                <c:pt idx="1985">
                  <c:v>992.49999999999602</c:v>
                </c:pt>
                <c:pt idx="1986">
                  <c:v>992.99999999999602</c:v>
                </c:pt>
                <c:pt idx="1987">
                  <c:v>993.49999999999602</c:v>
                </c:pt>
                <c:pt idx="1988">
                  <c:v>993.99999999999602</c:v>
                </c:pt>
                <c:pt idx="1989">
                  <c:v>994.49999999999602</c:v>
                </c:pt>
                <c:pt idx="1990">
                  <c:v>994.99999999999602</c:v>
                </c:pt>
                <c:pt idx="1991">
                  <c:v>995.49999999999602</c:v>
                </c:pt>
                <c:pt idx="1992">
                  <c:v>995.99999999999602</c:v>
                </c:pt>
                <c:pt idx="1993">
                  <c:v>996.49999999999602</c:v>
                </c:pt>
                <c:pt idx="1994">
                  <c:v>996.99999999999602</c:v>
                </c:pt>
                <c:pt idx="1995">
                  <c:v>997.49999999999602</c:v>
                </c:pt>
                <c:pt idx="1996">
                  <c:v>997.99999999999602</c:v>
                </c:pt>
                <c:pt idx="1997">
                  <c:v>998.49999999999602</c:v>
                </c:pt>
                <c:pt idx="1998">
                  <c:v>998.99999999999602</c:v>
                </c:pt>
                <c:pt idx="1999">
                  <c:v>999.49999999999602</c:v>
                </c:pt>
                <c:pt idx="2000">
                  <c:v>999.99999999999602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</c:numCache>
            </c:numRef>
          </c:xVal>
          <c:yVal>
            <c:numRef>
              <c:f>TankAvg!$D$2:$D$6002</c:f>
              <c:numCache>
                <c:formatCode>General</c:formatCode>
                <c:ptCount val="6001"/>
                <c:pt idx="0">
                  <c:v>293.14999999999998</c:v>
                </c:pt>
                <c:pt idx="1">
                  <c:v>293.13924250099097</c:v>
                </c:pt>
                <c:pt idx="2">
                  <c:v>293.08582535165903</c:v>
                </c:pt>
                <c:pt idx="3">
                  <c:v>292.998181663141</c:v>
                </c:pt>
                <c:pt idx="4">
                  <c:v>292.88609749944698</c:v>
                </c:pt>
                <c:pt idx="5">
                  <c:v>292.75745178459402</c:v>
                </c:pt>
                <c:pt idx="6">
                  <c:v>292.62078668757403</c:v>
                </c:pt>
                <c:pt idx="7">
                  <c:v>292.47540746573998</c:v>
                </c:pt>
                <c:pt idx="8">
                  <c:v>292.32589142081002</c:v>
                </c:pt>
                <c:pt idx="9">
                  <c:v>292.17282489286998</c:v>
                </c:pt>
                <c:pt idx="10">
                  <c:v>292.01626378258698</c:v>
                </c:pt>
                <c:pt idx="11">
                  <c:v>291.85620316679598</c:v>
                </c:pt>
                <c:pt idx="12">
                  <c:v>291.692584715686</c:v>
                </c:pt>
                <c:pt idx="13">
                  <c:v>291.52245089216399</c:v>
                </c:pt>
                <c:pt idx="14">
                  <c:v>291.34489399824798</c:v>
                </c:pt>
                <c:pt idx="15">
                  <c:v>291.16035157339797</c:v>
                </c:pt>
                <c:pt idx="16">
                  <c:v>290.96911541531398</c:v>
                </c:pt>
                <c:pt idx="17">
                  <c:v>290.77140340335598</c:v>
                </c:pt>
                <c:pt idx="18">
                  <c:v>290.56748325016798</c:v>
                </c:pt>
                <c:pt idx="19">
                  <c:v>290.35742788054102</c:v>
                </c:pt>
                <c:pt idx="20">
                  <c:v>290.14130286762497</c:v>
                </c:pt>
                <c:pt idx="21">
                  <c:v>289.91941128455102</c:v>
                </c:pt>
                <c:pt idx="22">
                  <c:v>289.69186809943102</c:v>
                </c:pt>
                <c:pt idx="23">
                  <c:v>289.458714900855</c:v>
                </c:pt>
                <c:pt idx="24">
                  <c:v>289.22005498546599</c:v>
                </c:pt>
                <c:pt idx="25">
                  <c:v>288.97612973759902</c:v>
                </c:pt>
                <c:pt idx="26">
                  <c:v>288.72686085309402</c:v>
                </c:pt>
                <c:pt idx="27">
                  <c:v>288.47218801449299</c:v>
                </c:pt>
                <c:pt idx="28">
                  <c:v>288.21219770233699</c:v>
                </c:pt>
                <c:pt idx="29">
                  <c:v>287.946949298231</c:v>
                </c:pt>
                <c:pt idx="30">
                  <c:v>287.67645666846602</c:v>
                </c:pt>
                <c:pt idx="31">
                  <c:v>287.40079028192599</c:v>
                </c:pt>
                <c:pt idx="32">
                  <c:v>287.120554699281</c:v>
                </c:pt>
                <c:pt idx="33">
                  <c:v>286.836347186274</c:v>
                </c:pt>
                <c:pt idx="34">
                  <c:v>286.54816736765599</c:v>
                </c:pt>
                <c:pt idx="35">
                  <c:v>286.256270862299</c:v>
                </c:pt>
                <c:pt idx="36">
                  <c:v>285.96034937963799</c:v>
                </c:pt>
                <c:pt idx="37">
                  <c:v>285.66130817613299</c:v>
                </c:pt>
                <c:pt idx="38">
                  <c:v>285.36098802588401</c:v>
                </c:pt>
                <c:pt idx="39">
                  <c:v>285.06096585934199</c:v>
                </c:pt>
                <c:pt idx="40">
                  <c:v>284.76230750418802</c:v>
                </c:pt>
                <c:pt idx="41">
                  <c:v>284.465922172376</c:v>
                </c:pt>
                <c:pt idx="42">
                  <c:v>284.17266083398198</c:v>
                </c:pt>
                <c:pt idx="43">
                  <c:v>283.88317780618002</c:v>
                </c:pt>
                <c:pt idx="44">
                  <c:v>283.59802105798002</c:v>
                </c:pt>
                <c:pt idx="45">
                  <c:v>283.31769579441197</c:v>
                </c:pt>
                <c:pt idx="46">
                  <c:v>283.04260881238503</c:v>
                </c:pt>
                <c:pt idx="47">
                  <c:v>282.77297974950801</c:v>
                </c:pt>
                <c:pt idx="48">
                  <c:v>282.50910656940698</c:v>
                </c:pt>
                <c:pt idx="49">
                  <c:v>282.25116317774302</c:v>
                </c:pt>
                <c:pt idx="50">
                  <c:v>281.99919506549901</c:v>
                </c:pt>
                <c:pt idx="51">
                  <c:v>281.75328786436501</c:v>
                </c:pt>
                <c:pt idx="52">
                  <c:v>281.51347459168602</c:v>
                </c:pt>
                <c:pt idx="53">
                  <c:v>281.27969675854098</c:v>
                </c:pt>
                <c:pt idx="54">
                  <c:v>281.05197762532202</c:v>
                </c:pt>
                <c:pt idx="55">
                  <c:v>280.83022059969397</c:v>
                </c:pt>
                <c:pt idx="56">
                  <c:v>280.61423534365002</c:v>
                </c:pt>
                <c:pt idx="57">
                  <c:v>280.40405144922198</c:v>
                </c:pt>
                <c:pt idx="58">
                  <c:v>280.19955854124498</c:v>
                </c:pt>
                <c:pt idx="59">
                  <c:v>280.00063567569703</c:v>
                </c:pt>
                <c:pt idx="60">
                  <c:v>279.80713019858302</c:v>
                </c:pt>
                <c:pt idx="61">
                  <c:v>279.61873723059398</c:v>
                </c:pt>
                <c:pt idx="62">
                  <c:v>279.43548648408199</c:v>
                </c:pt>
                <c:pt idx="63">
                  <c:v>279.25725165331198</c:v>
                </c:pt>
                <c:pt idx="64">
                  <c:v>279.083881986162</c:v>
                </c:pt>
                <c:pt idx="65">
                  <c:v>278.91522221961998</c:v>
                </c:pt>
                <c:pt idx="66">
                  <c:v>278.75111556161397</c:v>
                </c:pt>
                <c:pt idx="67">
                  <c:v>278.591422288481</c:v>
                </c:pt>
                <c:pt idx="68">
                  <c:v>278.43598758447001</c:v>
                </c:pt>
                <c:pt idx="69">
                  <c:v>278.28440981189198</c:v>
                </c:pt>
                <c:pt idx="70">
                  <c:v>278.13681482317202</c:v>
                </c:pt>
                <c:pt idx="71">
                  <c:v>277.99312171567999</c:v>
                </c:pt>
                <c:pt idx="72">
                  <c:v>277.85320604149899</c:v>
                </c:pt>
                <c:pt idx="73">
                  <c:v>277.71695784078997</c:v>
                </c:pt>
                <c:pt idx="74">
                  <c:v>277.58427617606702</c:v>
                </c:pt>
                <c:pt idx="75">
                  <c:v>277.45503059247397</c:v>
                </c:pt>
                <c:pt idx="76">
                  <c:v>277.32913050261402</c:v>
                </c:pt>
                <c:pt idx="77">
                  <c:v>277.20646192223398</c:v>
                </c:pt>
                <c:pt idx="78">
                  <c:v>277.08693546178102</c:v>
                </c:pt>
                <c:pt idx="79">
                  <c:v>276.97046453757798</c:v>
                </c:pt>
                <c:pt idx="80">
                  <c:v>276.85695833937899</c:v>
                </c:pt>
                <c:pt idx="81">
                  <c:v>276.74656496752198</c:v>
                </c:pt>
                <c:pt idx="82">
                  <c:v>276.638411859916</c:v>
                </c:pt>
                <c:pt idx="83">
                  <c:v>276.53091558498602</c:v>
                </c:pt>
                <c:pt idx="84">
                  <c:v>276.42410125053101</c:v>
                </c:pt>
                <c:pt idx="85">
                  <c:v>276.31816453341497</c:v>
                </c:pt>
                <c:pt idx="86">
                  <c:v>276.21319343956702</c:v>
                </c:pt>
                <c:pt idx="87">
                  <c:v>276.10926205762701</c:v>
                </c:pt>
                <c:pt idx="88">
                  <c:v>276.00643184145099</c:v>
                </c:pt>
                <c:pt idx="89">
                  <c:v>275.90476192847001</c:v>
                </c:pt>
                <c:pt idx="90">
                  <c:v>275.80428517767098</c:v>
                </c:pt>
                <c:pt idx="91">
                  <c:v>275.70505568841003</c:v>
                </c:pt>
                <c:pt idx="92">
                  <c:v>275.607099505186</c:v>
                </c:pt>
                <c:pt idx="93">
                  <c:v>275.51043233112102</c:v>
                </c:pt>
                <c:pt idx="94">
                  <c:v>275.41508661806699</c:v>
                </c:pt>
                <c:pt idx="95">
                  <c:v>275.32108076359998</c:v>
                </c:pt>
                <c:pt idx="96">
                  <c:v>275.228414722639</c:v>
                </c:pt>
                <c:pt idx="97">
                  <c:v>275.13711049444299</c:v>
                </c:pt>
                <c:pt idx="98">
                  <c:v>275.04716592044298</c:v>
                </c:pt>
                <c:pt idx="99">
                  <c:v>274.95859494509699</c:v>
                </c:pt>
                <c:pt idx="100">
                  <c:v>274.87139048000199</c:v>
                </c:pt>
                <c:pt idx="101">
                  <c:v>274.78555232901903</c:v>
                </c:pt>
                <c:pt idx="102">
                  <c:v>274.70107519515301</c:v>
                </c:pt>
                <c:pt idx="103">
                  <c:v>274.61795335033702</c:v>
                </c:pt>
                <c:pt idx="104">
                  <c:v>274.53619196118098</c:v>
                </c:pt>
                <c:pt idx="105">
                  <c:v>274.45577276123601</c:v>
                </c:pt>
                <c:pt idx="106">
                  <c:v>274.37668316005801</c:v>
                </c:pt>
                <c:pt idx="107">
                  <c:v>274.29892693133701</c:v>
                </c:pt>
                <c:pt idx="108">
                  <c:v>274.22248367614299</c:v>
                </c:pt>
                <c:pt idx="109">
                  <c:v>274.14733657939399</c:v>
                </c:pt>
                <c:pt idx="110">
                  <c:v>274.07347638515898</c:v>
                </c:pt>
                <c:pt idx="111">
                  <c:v>274.00089647205999</c:v>
                </c:pt>
                <c:pt idx="112">
                  <c:v>273.92958213137399</c:v>
                </c:pt>
                <c:pt idx="113">
                  <c:v>273.85951073385598</c:v>
                </c:pt>
                <c:pt idx="114">
                  <c:v>273.79067386069102</c:v>
                </c:pt>
                <c:pt idx="115">
                  <c:v>273.723055630788</c:v>
                </c:pt>
                <c:pt idx="116">
                  <c:v>273.65664490460699</c:v>
                </c:pt>
                <c:pt idx="117">
                  <c:v>273.59142504623497</c:v>
                </c:pt>
                <c:pt idx="118">
                  <c:v>273.52738472806999</c:v>
                </c:pt>
                <c:pt idx="119">
                  <c:v>273.46449630696702</c:v>
                </c:pt>
                <c:pt idx="120">
                  <c:v>273.40275423963698</c:v>
                </c:pt>
                <c:pt idx="121">
                  <c:v>273.34153947750002</c:v>
                </c:pt>
                <c:pt idx="122">
                  <c:v>273.26128244171701</c:v>
                </c:pt>
                <c:pt idx="123">
                  <c:v>273.155334600473</c:v>
                </c:pt>
                <c:pt idx="124">
                  <c:v>273.02635532470299</c:v>
                </c:pt>
                <c:pt idx="125">
                  <c:v>272.87697879408398</c:v>
                </c:pt>
                <c:pt idx="126">
                  <c:v>272.70962637865898</c:v>
                </c:pt>
                <c:pt idx="127">
                  <c:v>272.52647315437298</c:v>
                </c:pt>
                <c:pt idx="128">
                  <c:v>272.32940432980001</c:v>
                </c:pt>
                <c:pt idx="129">
                  <c:v>272.12004819733397</c:v>
                </c:pt>
                <c:pt idx="130">
                  <c:v>271.89979955743598</c:v>
                </c:pt>
                <c:pt idx="131">
                  <c:v>271.66986532137298</c:v>
                </c:pt>
                <c:pt idx="132">
                  <c:v>271.43125470560199</c:v>
                </c:pt>
                <c:pt idx="133">
                  <c:v>271.18481550705701</c:v>
                </c:pt>
                <c:pt idx="134">
                  <c:v>270.93133324578298</c:v>
                </c:pt>
                <c:pt idx="135">
                  <c:v>270.67143791237402</c:v>
                </c:pt>
                <c:pt idx="136">
                  <c:v>270.40565161646902</c:v>
                </c:pt>
                <c:pt idx="137">
                  <c:v>270.134499796765</c:v>
                </c:pt>
                <c:pt idx="138">
                  <c:v>269.85849608152699</c:v>
                </c:pt>
                <c:pt idx="139">
                  <c:v>269.57951801529799</c:v>
                </c:pt>
                <c:pt idx="140">
                  <c:v>269.29744963970501</c:v>
                </c:pt>
                <c:pt idx="141">
                  <c:v>269.01232807145601</c:v>
                </c:pt>
                <c:pt idx="142">
                  <c:v>268.72411967675401</c:v>
                </c:pt>
                <c:pt idx="143">
                  <c:v>268.42663380509202</c:v>
                </c:pt>
                <c:pt idx="144">
                  <c:v>268.09675669469902</c:v>
                </c:pt>
                <c:pt idx="145">
                  <c:v>267.798216459873</c:v>
                </c:pt>
                <c:pt idx="146">
                  <c:v>267.49697698233899</c:v>
                </c:pt>
                <c:pt idx="147">
                  <c:v>267.19292708414298</c:v>
                </c:pt>
                <c:pt idx="148">
                  <c:v>266.88564314060602</c:v>
                </c:pt>
                <c:pt idx="149">
                  <c:v>266.57385860866998</c:v>
                </c:pt>
                <c:pt idx="150">
                  <c:v>266.25771542234298</c:v>
                </c:pt>
                <c:pt idx="151">
                  <c:v>265.93745773853499</c:v>
                </c:pt>
                <c:pt idx="152">
                  <c:v>265.61365567230899</c:v>
                </c:pt>
                <c:pt idx="153">
                  <c:v>265.286707989587</c:v>
                </c:pt>
                <c:pt idx="154">
                  <c:v>264.95636784970498</c:v>
                </c:pt>
                <c:pt idx="155">
                  <c:v>264.62444652773303</c:v>
                </c:pt>
                <c:pt idx="156">
                  <c:v>264.29411053234497</c:v>
                </c:pt>
                <c:pt idx="157">
                  <c:v>263.96614839275901</c:v>
                </c:pt>
                <c:pt idx="158">
                  <c:v>263.64143156225998</c:v>
                </c:pt>
                <c:pt idx="159">
                  <c:v>263.320712389986</c:v>
                </c:pt>
                <c:pt idx="160">
                  <c:v>263.00465162238299</c:v>
                </c:pt>
                <c:pt idx="161">
                  <c:v>262.693780327882</c:v>
                </c:pt>
                <c:pt idx="162">
                  <c:v>262.38495298397902</c:v>
                </c:pt>
                <c:pt idx="163">
                  <c:v>262.03042630626197</c:v>
                </c:pt>
                <c:pt idx="164">
                  <c:v>261.73844083400797</c:v>
                </c:pt>
                <c:pt idx="165">
                  <c:v>261.45343316204998</c:v>
                </c:pt>
                <c:pt idx="166">
                  <c:v>261.17524561912001</c:v>
                </c:pt>
                <c:pt idx="167">
                  <c:v>260.90413381167798</c:v>
                </c:pt>
                <c:pt idx="168">
                  <c:v>260.64019083573697</c:v>
                </c:pt>
                <c:pt idx="169">
                  <c:v>260.38338115040398</c:v>
                </c:pt>
                <c:pt idx="170">
                  <c:v>260.13377325254697</c:v>
                </c:pt>
                <c:pt idx="171">
                  <c:v>259.89139643086401</c:v>
                </c:pt>
                <c:pt idx="172">
                  <c:v>259.63949366533598</c:v>
                </c:pt>
                <c:pt idx="173">
                  <c:v>259.39313647229602</c:v>
                </c:pt>
                <c:pt idx="174">
                  <c:v>259.17214762256998</c:v>
                </c:pt>
                <c:pt idx="175">
                  <c:v>258.95792004044603</c:v>
                </c:pt>
                <c:pt idx="176">
                  <c:v>258.75050063685899</c:v>
                </c:pt>
                <c:pt idx="177">
                  <c:v>258.54974197251403</c:v>
                </c:pt>
                <c:pt idx="178">
                  <c:v>258.35547420915901</c:v>
                </c:pt>
                <c:pt idx="179">
                  <c:v>258.16768754643698</c:v>
                </c:pt>
                <c:pt idx="180">
                  <c:v>257.98606921764798</c:v>
                </c:pt>
                <c:pt idx="181">
                  <c:v>257.81057267848502</c:v>
                </c:pt>
                <c:pt idx="182">
                  <c:v>257.64096853175897</c:v>
                </c:pt>
                <c:pt idx="183">
                  <c:v>257.47713239452099</c:v>
                </c:pt>
                <c:pt idx="184">
                  <c:v>257.31861388435402</c:v>
                </c:pt>
                <c:pt idx="185">
                  <c:v>257.16551379071899</c:v>
                </c:pt>
                <c:pt idx="186">
                  <c:v>257.01766511773701</c:v>
                </c:pt>
                <c:pt idx="187">
                  <c:v>256.87494009148497</c:v>
                </c:pt>
                <c:pt idx="188">
                  <c:v>256.737120167699</c:v>
                </c:pt>
                <c:pt idx="189">
                  <c:v>256.60404905477202</c:v>
                </c:pt>
                <c:pt idx="190">
                  <c:v>256.47564884943</c:v>
                </c:pt>
                <c:pt idx="191">
                  <c:v>256.35170000603699</c:v>
                </c:pt>
                <c:pt idx="192">
                  <c:v>256.23208584742702</c:v>
                </c:pt>
                <c:pt idx="193">
                  <c:v>256.11659210287797</c:v>
                </c:pt>
                <c:pt idx="194">
                  <c:v>256.00513170287201</c:v>
                </c:pt>
                <c:pt idx="195">
                  <c:v>255.897556616006</c:v>
                </c:pt>
                <c:pt idx="196">
                  <c:v>255.79373378531</c:v>
                </c:pt>
                <c:pt idx="197">
                  <c:v>255.69352730671201</c:v>
                </c:pt>
                <c:pt idx="198">
                  <c:v>255.59682385810299</c:v>
                </c:pt>
                <c:pt idx="199">
                  <c:v>255.503569514584</c:v>
                </c:pt>
                <c:pt idx="200">
                  <c:v>255.41360734803999</c:v>
                </c:pt>
                <c:pt idx="201">
                  <c:v>255.32641145321799</c:v>
                </c:pt>
                <c:pt idx="202">
                  <c:v>255.238688603865</c:v>
                </c:pt>
                <c:pt idx="203">
                  <c:v>255.15112268277099</c:v>
                </c:pt>
                <c:pt idx="204">
                  <c:v>255.06411206639899</c:v>
                </c:pt>
                <c:pt idx="205">
                  <c:v>254.977668317287</c:v>
                </c:pt>
                <c:pt idx="206">
                  <c:v>254.89190086376399</c:v>
                </c:pt>
                <c:pt idx="207">
                  <c:v>254.806888957609</c:v>
                </c:pt>
                <c:pt idx="208">
                  <c:v>254.72258399634799</c:v>
                </c:pt>
                <c:pt idx="209">
                  <c:v>254.639065960929</c:v>
                </c:pt>
                <c:pt idx="210">
                  <c:v>254.55634006781099</c:v>
                </c:pt>
                <c:pt idx="211">
                  <c:v>254.47447060069399</c:v>
                </c:pt>
                <c:pt idx="212">
                  <c:v>254.39352173488899</c:v>
                </c:pt>
                <c:pt idx="213">
                  <c:v>254.31339065977301</c:v>
                </c:pt>
                <c:pt idx="214">
                  <c:v>254.234191264331</c:v>
                </c:pt>
                <c:pt idx="215">
                  <c:v>254.15590002509299</c:v>
                </c:pt>
                <c:pt idx="216">
                  <c:v>254.07847198857399</c:v>
                </c:pt>
                <c:pt idx="217">
                  <c:v>254.001984457145</c:v>
                </c:pt>
                <c:pt idx="218">
                  <c:v>253.92641085493801</c:v>
                </c:pt>
                <c:pt idx="219">
                  <c:v>253.851742646313</c:v>
                </c:pt>
                <c:pt idx="220">
                  <c:v>253.77809025875001</c:v>
                </c:pt>
                <c:pt idx="221">
                  <c:v>253.705425484279</c:v>
                </c:pt>
                <c:pt idx="222">
                  <c:v>253.63360935755401</c:v>
                </c:pt>
                <c:pt idx="223">
                  <c:v>253.56285918036701</c:v>
                </c:pt>
                <c:pt idx="224">
                  <c:v>253.49304730274</c:v>
                </c:pt>
                <c:pt idx="225">
                  <c:v>253.42421719358299</c:v>
                </c:pt>
                <c:pt idx="226">
                  <c:v>253.356365036912</c:v>
                </c:pt>
                <c:pt idx="227">
                  <c:v>253.28945170348601</c:v>
                </c:pt>
                <c:pt idx="228">
                  <c:v>253.22351032581301</c:v>
                </c:pt>
                <c:pt idx="229">
                  <c:v>253.15855865047999</c:v>
                </c:pt>
                <c:pt idx="230">
                  <c:v>253.09451506769301</c:v>
                </c:pt>
                <c:pt idx="231">
                  <c:v>253.031453343507</c:v>
                </c:pt>
                <c:pt idx="232">
                  <c:v>252.96931646388501</c:v>
                </c:pt>
                <c:pt idx="233">
                  <c:v>252.90814281186701</c:v>
                </c:pt>
                <c:pt idx="234">
                  <c:v>252.84794450619</c:v>
                </c:pt>
                <c:pt idx="235">
                  <c:v>252.788687203069</c:v>
                </c:pt>
                <c:pt idx="236">
                  <c:v>252.730391719875</c:v>
                </c:pt>
                <c:pt idx="237">
                  <c:v>252.67289396241799</c:v>
                </c:pt>
                <c:pt idx="238">
                  <c:v>252.61636873026001</c:v>
                </c:pt>
                <c:pt idx="239">
                  <c:v>252.56086052580099</c:v>
                </c:pt>
                <c:pt idx="240">
                  <c:v>252.50617068125999</c:v>
                </c:pt>
                <c:pt idx="241">
                  <c:v>252.44717848909499</c:v>
                </c:pt>
                <c:pt idx="242">
                  <c:v>252.36650691377699</c:v>
                </c:pt>
                <c:pt idx="243">
                  <c:v>252.26489188534501</c:v>
                </c:pt>
                <c:pt idx="244">
                  <c:v>252.14380778179699</c:v>
                </c:pt>
                <c:pt idx="245">
                  <c:v>252.00486822736701</c:v>
                </c:pt>
                <c:pt idx="246">
                  <c:v>251.84964494624001</c:v>
                </c:pt>
                <c:pt idx="247">
                  <c:v>251.67958347526601</c:v>
                </c:pt>
                <c:pt idx="248">
                  <c:v>251.49598474028801</c:v>
                </c:pt>
                <c:pt idx="249">
                  <c:v>251.30007672635401</c:v>
                </c:pt>
                <c:pt idx="250">
                  <c:v>251.09296609684901</c:v>
                </c:pt>
                <c:pt idx="251">
                  <c:v>250.875649440236</c:v>
                </c:pt>
                <c:pt idx="252">
                  <c:v>250.64892342683601</c:v>
                </c:pt>
                <c:pt idx="253">
                  <c:v>250.41354809225899</c:v>
                </c:pt>
                <c:pt idx="254">
                  <c:v>250.17026748674999</c:v>
                </c:pt>
                <c:pt idx="255">
                  <c:v>249.91969888133301</c:v>
                </c:pt>
                <c:pt idx="256">
                  <c:v>249.662292266061</c:v>
                </c:pt>
                <c:pt idx="257">
                  <c:v>249.39853830490301</c:v>
                </c:pt>
                <c:pt idx="258">
                  <c:v>249.12888510349001</c:v>
                </c:pt>
                <c:pt idx="259">
                  <c:v>248.853767414007</c:v>
                </c:pt>
                <c:pt idx="260">
                  <c:v>248.57356520563201</c:v>
                </c:pt>
                <c:pt idx="261">
                  <c:v>248.28844051470401</c:v>
                </c:pt>
                <c:pt idx="262">
                  <c:v>247.998640423143</c:v>
                </c:pt>
                <c:pt idx="263">
                  <c:v>247.704396721439</c:v>
                </c:pt>
                <c:pt idx="264">
                  <c:v>247.40704698707</c:v>
                </c:pt>
                <c:pt idx="265">
                  <c:v>247.10766447734801</c:v>
                </c:pt>
                <c:pt idx="266">
                  <c:v>246.80599174848001</c:v>
                </c:pt>
                <c:pt idx="267">
                  <c:v>246.502068439916</c:v>
                </c:pt>
                <c:pt idx="268">
                  <c:v>246.195939810537</c:v>
                </c:pt>
                <c:pt idx="269">
                  <c:v>245.887409650671</c:v>
                </c:pt>
                <c:pt idx="270">
                  <c:v>245.57666782619901</c:v>
                </c:pt>
                <c:pt idx="271">
                  <c:v>245.26362583221001</c:v>
                </c:pt>
                <c:pt idx="272">
                  <c:v>244.94801919117401</c:v>
                </c:pt>
                <c:pt idx="273">
                  <c:v>244.63032970310701</c:v>
                </c:pt>
                <c:pt idx="274">
                  <c:v>244.31511639211001</c:v>
                </c:pt>
                <c:pt idx="275">
                  <c:v>244.00333272271101</c:v>
                </c:pt>
                <c:pt idx="276">
                  <c:v>243.69540780759399</c:v>
                </c:pt>
                <c:pt idx="277">
                  <c:v>243.39180338177701</c:v>
                </c:pt>
                <c:pt idx="278">
                  <c:v>243.093033909459</c:v>
                </c:pt>
                <c:pt idx="279">
                  <c:v>242.799609037284</c:v>
                </c:pt>
                <c:pt idx="280">
                  <c:v>242.51191235996899</c:v>
                </c:pt>
                <c:pt idx="281">
                  <c:v>242.23013999307801</c:v>
                </c:pt>
                <c:pt idx="282">
                  <c:v>241.95460717414801</c:v>
                </c:pt>
                <c:pt idx="283">
                  <c:v>241.68549051232799</c:v>
                </c:pt>
                <c:pt idx="284">
                  <c:v>241.42302576876099</c:v>
                </c:pt>
                <c:pt idx="285">
                  <c:v>241.16730869103199</c:v>
                </c:pt>
                <c:pt idx="286">
                  <c:v>240.91833747986999</c:v>
                </c:pt>
                <c:pt idx="287">
                  <c:v>240.67616409923201</c:v>
                </c:pt>
                <c:pt idx="288">
                  <c:v>240.440852495396</c:v>
                </c:pt>
                <c:pt idx="289">
                  <c:v>240.21238631092501</c:v>
                </c:pt>
                <c:pt idx="290">
                  <c:v>239.99077203780101</c:v>
                </c:pt>
                <c:pt idx="291">
                  <c:v>239.77597801011501</c:v>
                </c:pt>
                <c:pt idx="292">
                  <c:v>239.56784245333699</c:v>
                </c:pt>
                <c:pt idx="293">
                  <c:v>239.366128607501</c:v>
                </c:pt>
                <c:pt idx="294">
                  <c:v>239.17088020548201</c:v>
                </c:pt>
                <c:pt idx="295">
                  <c:v>238.981941109399</c:v>
                </c:pt>
                <c:pt idx="296">
                  <c:v>238.79906079120499</c:v>
                </c:pt>
                <c:pt idx="297">
                  <c:v>238.62233775452501</c:v>
                </c:pt>
                <c:pt idx="298">
                  <c:v>238.451622063896</c:v>
                </c:pt>
                <c:pt idx="299">
                  <c:v>238.28690580604101</c:v>
                </c:pt>
                <c:pt idx="300">
                  <c:v>238.127739856359</c:v>
                </c:pt>
                <c:pt idx="301">
                  <c:v>237.97410506881499</c:v>
                </c:pt>
                <c:pt idx="302">
                  <c:v>237.82572218682199</c:v>
                </c:pt>
                <c:pt idx="303">
                  <c:v>237.68255819359501</c:v>
                </c:pt>
                <c:pt idx="304">
                  <c:v>237.544260436689</c:v>
                </c:pt>
                <c:pt idx="305">
                  <c:v>237.411050768785</c:v>
                </c:pt>
                <c:pt idx="306">
                  <c:v>237.28259710510301</c:v>
                </c:pt>
                <c:pt idx="307">
                  <c:v>237.15881908520501</c:v>
                </c:pt>
                <c:pt idx="308">
                  <c:v>237.03948349028099</c:v>
                </c:pt>
                <c:pt idx="309">
                  <c:v>236.924508113418</c:v>
                </c:pt>
                <c:pt idx="310">
                  <c:v>236.813751831762</c:v>
                </c:pt>
                <c:pt idx="311">
                  <c:v>236.70701763928301</c:v>
                </c:pt>
                <c:pt idx="312">
                  <c:v>236.60418414684401</c:v>
                </c:pt>
                <c:pt idx="313">
                  <c:v>236.50507422281001</c:v>
                </c:pt>
                <c:pt idx="314">
                  <c:v>236.40973611477</c:v>
                </c:pt>
                <c:pt idx="315">
                  <c:v>236.318018310459</c:v>
                </c:pt>
                <c:pt idx="316">
                  <c:v>236.22958712153499</c:v>
                </c:pt>
                <c:pt idx="317">
                  <c:v>236.14446319758599</c:v>
                </c:pt>
                <c:pt idx="318">
                  <c:v>236.062719208152</c:v>
                </c:pt>
                <c:pt idx="319">
                  <c:v>235.984117211187</c:v>
                </c:pt>
                <c:pt idx="320">
                  <c:v>235.908410372238</c:v>
                </c:pt>
                <c:pt idx="321">
                  <c:v>235.83469855036</c:v>
                </c:pt>
                <c:pt idx="322">
                  <c:v>235.76042082290999</c:v>
                </c:pt>
                <c:pt idx="323">
                  <c:v>235.686538050379</c:v>
                </c:pt>
                <c:pt idx="324">
                  <c:v>235.612444318831</c:v>
                </c:pt>
                <c:pt idx="325">
                  <c:v>235.53905864901</c:v>
                </c:pt>
                <c:pt idx="326">
                  <c:v>235.466327040491</c:v>
                </c:pt>
                <c:pt idx="327">
                  <c:v>235.39453162067599</c:v>
                </c:pt>
                <c:pt idx="328">
                  <c:v>235.32388208285499</c:v>
                </c:pt>
                <c:pt idx="329">
                  <c:v>235.254730832387</c:v>
                </c:pt>
                <c:pt idx="330">
                  <c:v>235.18824426114</c:v>
                </c:pt>
                <c:pt idx="331">
                  <c:v>235.127403308151</c:v>
                </c:pt>
                <c:pt idx="332">
                  <c:v>235.06766048663599</c:v>
                </c:pt>
                <c:pt idx="333">
                  <c:v>235.008106710753</c:v>
                </c:pt>
                <c:pt idx="334">
                  <c:v>234.94889056876099</c:v>
                </c:pt>
                <c:pt idx="335">
                  <c:v>234.89006119861901</c:v>
                </c:pt>
                <c:pt idx="336">
                  <c:v>234.83166364067</c:v>
                </c:pt>
                <c:pt idx="337">
                  <c:v>234.77373700305799</c:v>
                </c:pt>
                <c:pt idx="338">
                  <c:v>234.71632146640599</c:v>
                </c:pt>
                <c:pt idx="339">
                  <c:v>234.659450900759</c:v>
                </c:pt>
                <c:pt idx="340">
                  <c:v>234.60315205271999</c:v>
                </c:pt>
                <c:pt idx="341">
                  <c:v>234.54745228554401</c:v>
                </c:pt>
                <c:pt idx="342">
                  <c:v>234.49237443511501</c:v>
                </c:pt>
                <c:pt idx="343">
                  <c:v>234.43793821086001</c:v>
                </c:pt>
                <c:pt idx="344">
                  <c:v>234.38416337339001</c:v>
                </c:pt>
                <c:pt idx="345">
                  <c:v>234.33106429530099</c:v>
                </c:pt>
                <c:pt idx="346">
                  <c:v>234.278654355425</c:v>
                </c:pt>
                <c:pt idx="347">
                  <c:v>234.226947521623</c:v>
                </c:pt>
                <c:pt idx="348">
                  <c:v>234.175954051449</c:v>
                </c:pt>
                <c:pt idx="349">
                  <c:v>234.125682406164</c:v>
                </c:pt>
                <c:pt idx="350">
                  <c:v>234.076141675184</c:v>
                </c:pt>
                <c:pt idx="351">
                  <c:v>234.02733756133</c:v>
                </c:pt>
                <c:pt idx="352">
                  <c:v>233.97927466246199</c:v>
                </c:pt>
                <c:pt idx="353">
                  <c:v>233.93195932136899</c:v>
                </c:pt>
                <c:pt idx="354">
                  <c:v>233.885394232848</c:v>
                </c:pt>
                <c:pt idx="355">
                  <c:v>233.83958030114201</c:v>
                </c:pt>
                <c:pt idx="356">
                  <c:v>233.79452001605901</c:v>
                </c:pt>
                <c:pt idx="357">
                  <c:v>233.75021455971799</c:v>
                </c:pt>
                <c:pt idx="358">
                  <c:v>233.706662295473</c:v>
                </c:pt>
                <c:pt idx="359">
                  <c:v>233.66386378860301</c:v>
                </c:pt>
                <c:pt idx="360">
                  <c:v>233.62181824641601</c:v>
                </c:pt>
                <c:pt idx="361">
                  <c:v>233.580521465667</c:v>
                </c:pt>
                <c:pt idx="362">
                  <c:v>233.537936529169</c:v>
                </c:pt>
                <c:pt idx="363">
                  <c:v>233.47762114549701</c:v>
                </c:pt>
                <c:pt idx="364">
                  <c:v>233.397360298574</c:v>
                </c:pt>
                <c:pt idx="365">
                  <c:v>233.298380846908</c:v>
                </c:pt>
                <c:pt idx="366">
                  <c:v>233.18210819406499</c:v>
                </c:pt>
                <c:pt idx="367">
                  <c:v>233.049898825843</c:v>
                </c:pt>
                <c:pt idx="368">
                  <c:v>232.902987394869</c:v>
                </c:pt>
                <c:pt idx="369">
                  <c:v>232.74260073109599</c:v>
                </c:pt>
                <c:pt idx="370">
                  <c:v>232.56982280648</c:v>
                </c:pt>
                <c:pt idx="371">
                  <c:v>232.38569781638199</c:v>
                </c:pt>
                <c:pt idx="372">
                  <c:v>232.191122861861</c:v>
                </c:pt>
                <c:pt idx="373">
                  <c:v>231.98703199335799</c:v>
                </c:pt>
                <c:pt idx="374">
                  <c:v>231.77409280331</c:v>
                </c:pt>
                <c:pt idx="375">
                  <c:v>231.55302928486401</c:v>
                </c:pt>
                <c:pt idx="376">
                  <c:v>231.324531194337</c:v>
                </c:pt>
                <c:pt idx="377">
                  <c:v>231.089115919054</c:v>
                </c:pt>
                <c:pt idx="378">
                  <c:v>230.847272335632</c:v>
                </c:pt>
                <c:pt idx="379">
                  <c:v>230.59953090627599</c:v>
                </c:pt>
                <c:pt idx="380">
                  <c:v>230.346239978955</c:v>
                </c:pt>
                <c:pt idx="381">
                  <c:v>230.08779740317101</c:v>
                </c:pt>
                <c:pt idx="382">
                  <c:v>229.82415760830901</c:v>
                </c:pt>
                <c:pt idx="383">
                  <c:v>229.55610224168001</c:v>
                </c:pt>
                <c:pt idx="384">
                  <c:v>229.28235573140199</c:v>
                </c:pt>
                <c:pt idx="385">
                  <c:v>229.003776863924</c:v>
                </c:pt>
                <c:pt idx="386">
                  <c:v>228.723568072586</c:v>
                </c:pt>
                <c:pt idx="387">
                  <c:v>228.44172066291401</c:v>
                </c:pt>
                <c:pt idx="388">
                  <c:v>228.1582386499</c:v>
                </c:pt>
                <c:pt idx="389">
                  <c:v>227.87314578911</c:v>
                </c:pt>
                <c:pt idx="390">
                  <c:v>227.58646713598799</c:v>
                </c:pt>
                <c:pt idx="391">
                  <c:v>227.298086342316</c:v>
                </c:pt>
                <c:pt idx="392">
                  <c:v>227.00777260473899</c:v>
                </c:pt>
                <c:pt idx="393">
                  <c:v>226.715591505194</c:v>
                </c:pt>
                <c:pt idx="394">
                  <c:v>226.422051946875</c:v>
                </c:pt>
                <c:pt idx="395">
                  <c:v>226.13125165261499</c:v>
                </c:pt>
                <c:pt idx="396">
                  <c:v>225.844323034789</c:v>
                </c:pt>
                <c:pt idx="397">
                  <c:v>225.56175967424599</c:v>
                </c:pt>
                <c:pt idx="398">
                  <c:v>225.283925142035</c:v>
                </c:pt>
                <c:pt idx="399">
                  <c:v>225.011249387118</c:v>
                </c:pt>
                <c:pt idx="400">
                  <c:v>224.744042685924</c:v>
                </c:pt>
                <c:pt idx="401">
                  <c:v>224.48252336990899</c:v>
                </c:pt>
                <c:pt idx="402">
                  <c:v>224.22685113953801</c:v>
                </c:pt>
                <c:pt idx="403">
                  <c:v>223.97724758749899</c:v>
                </c:pt>
                <c:pt idx="404">
                  <c:v>223.733848974355</c:v>
                </c:pt>
                <c:pt idx="405">
                  <c:v>223.49676014660801</c:v>
                </c:pt>
                <c:pt idx="406">
                  <c:v>223.26599180375999</c:v>
                </c:pt>
                <c:pt idx="407">
                  <c:v>223.04146982984699</c:v>
                </c:pt>
                <c:pt idx="408">
                  <c:v>222.82333015154501</c:v>
                </c:pt>
                <c:pt idx="409">
                  <c:v>222.61152324143799</c:v>
                </c:pt>
                <c:pt idx="410">
                  <c:v>222.40601025569401</c:v>
                </c:pt>
                <c:pt idx="411">
                  <c:v>222.20674511239801</c:v>
                </c:pt>
                <c:pt idx="412">
                  <c:v>222.01363887251</c:v>
                </c:pt>
                <c:pt idx="413">
                  <c:v>221.826569540191</c:v>
                </c:pt>
                <c:pt idx="414">
                  <c:v>221.64530472592301</c:v>
                </c:pt>
                <c:pt idx="415">
                  <c:v>221.46992295862401</c:v>
                </c:pt>
                <c:pt idx="416">
                  <c:v>221.30028904156799</c:v>
                </c:pt>
                <c:pt idx="417">
                  <c:v>221.13629860368999</c:v>
                </c:pt>
                <c:pt idx="418">
                  <c:v>220.977630720207</c:v>
                </c:pt>
                <c:pt idx="419">
                  <c:v>220.79825755553799</c:v>
                </c:pt>
                <c:pt idx="420">
                  <c:v>220.650798609182</c:v>
                </c:pt>
                <c:pt idx="421">
                  <c:v>220.50859103909801</c:v>
                </c:pt>
                <c:pt idx="422">
                  <c:v>220.37122089638299</c:v>
                </c:pt>
                <c:pt idx="423">
                  <c:v>220.23870944173001</c:v>
                </c:pt>
                <c:pt idx="424">
                  <c:v>220.11084036686501</c:v>
                </c:pt>
                <c:pt idx="425">
                  <c:v>219.98757518336501</c:v>
                </c:pt>
                <c:pt idx="426">
                  <c:v>219.868810907822</c:v>
                </c:pt>
                <c:pt idx="427">
                  <c:v>219.75437383499499</c:v>
                </c:pt>
                <c:pt idx="428">
                  <c:v>219.64414362775901</c:v>
                </c:pt>
                <c:pt idx="429">
                  <c:v>219.537981855537</c:v>
                </c:pt>
                <c:pt idx="430">
                  <c:v>219.43566756188201</c:v>
                </c:pt>
                <c:pt idx="431">
                  <c:v>219.33721962803301</c:v>
                </c:pt>
                <c:pt idx="432">
                  <c:v>219.24256187861101</c:v>
                </c:pt>
                <c:pt idx="433">
                  <c:v>219.15141330644701</c:v>
                </c:pt>
                <c:pt idx="434">
                  <c:v>219.06369889642301</c:v>
                </c:pt>
                <c:pt idx="435">
                  <c:v>218.97939330967299</c:v>
                </c:pt>
                <c:pt idx="436">
                  <c:v>218.898245313323</c:v>
                </c:pt>
                <c:pt idx="437">
                  <c:v>218.820256967223</c:v>
                </c:pt>
                <c:pt idx="438">
                  <c:v>218.745316893687</c:v>
                </c:pt>
                <c:pt idx="439">
                  <c:v>218.67336663726701</c:v>
                </c:pt>
                <c:pt idx="440">
                  <c:v>218.60425866875499</c:v>
                </c:pt>
                <c:pt idx="441">
                  <c:v>218.53701392859799</c:v>
                </c:pt>
                <c:pt idx="442">
                  <c:v>218.469889556705</c:v>
                </c:pt>
                <c:pt idx="443">
                  <c:v>218.40308936770001</c:v>
                </c:pt>
                <c:pt idx="444">
                  <c:v>218.33679064596001</c:v>
                </c:pt>
                <c:pt idx="445">
                  <c:v>218.27087815695501</c:v>
                </c:pt>
                <c:pt idx="446">
                  <c:v>218.205538054253</c:v>
                </c:pt>
                <c:pt idx="447">
                  <c:v>218.14074369932999</c:v>
                </c:pt>
                <c:pt idx="448">
                  <c:v>218.076503066915</c:v>
                </c:pt>
                <c:pt idx="449">
                  <c:v>218.012802408352</c:v>
                </c:pt>
                <c:pt idx="450">
                  <c:v>217.94984115562099</c:v>
                </c:pt>
                <c:pt idx="451">
                  <c:v>217.88740320259799</c:v>
                </c:pt>
                <c:pt idx="452">
                  <c:v>217.82576050960799</c:v>
                </c:pt>
                <c:pt idx="453">
                  <c:v>217.76472456254101</c:v>
                </c:pt>
                <c:pt idx="454">
                  <c:v>217.70432352761699</c:v>
                </c:pt>
                <c:pt idx="455">
                  <c:v>217.64470475843601</c:v>
                </c:pt>
                <c:pt idx="456">
                  <c:v>217.58580176290599</c:v>
                </c:pt>
                <c:pt idx="457">
                  <c:v>217.52762596709701</c:v>
                </c:pt>
                <c:pt idx="458">
                  <c:v>217.47025523851499</c:v>
                </c:pt>
                <c:pt idx="459">
                  <c:v>217.413719837873</c:v>
                </c:pt>
                <c:pt idx="460">
                  <c:v>217.358126543174</c:v>
                </c:pt>
                <c:pt idx="461">
                  <c:v>217.306365081585</c:v>
                </c:pt>
                <c:pt idx="462">
                  <c:v>217.25508650984401</c:v>
                </c:pt>
                <c:pt idx="463">
                  <c:v>217.20438499910099</c:v>
                </c:pt>
                <c:pt idx="464">
                  <c:v>217.154283394233</c:v>
                </c:pt>
                <c:pt idx="465">
                  <c:v>217.10480398987201</c:v>
                </c:pt>
                <c:pt idx="466">
                  <c:v>217.05596051180899</c:v>
                </c:pt>
                <c:pt idx="467">
                  <c:v>217.00776947011099</c:v>
                </c:pt>
                <c:pt idx="468">
                  <c:v>216.96024485520101</c:v>
                </c:pt>
                <c:pt idx="469">
                  <c:v>216.913394109873</c:v>
                </c:pt>
                <c:pt idx="470">
                  <c:v>216.86722570167299</c:v>
                </c:pt>
                <c:pt idx="471">
                  <c:v>216.82174809768699</c:v>
                </c:pt>
                <c:pt idx="472">
                  <c:v>216.77696482567001</c:v>
                </c:pt>
                <c:pt idx="473">
                  <c:v>216.73287885364201</c:v>
                </c:pt>
                <c:pt idx="474">
                  <c:v>216.689494125274</c:v>
                </c:pt>
                <c:pt idx="475">
                  <c:v>216.64681295301</c:v>
                </c:pt>
                <c:pt idx="476">
                  <c:v>216.604834760057</c:v>
                </c:pt>
                <c:pt idx="477">
                  <c:v>216.56356068537701</c:v>
                </c:pt>
                <c:pt idx="478">
                  <c:v>216.52299102956599</c:v>
                </c:pt>
                <c:pt idx="479">
                  <c:v>216.48312203645</c:v>
                </c:pt>
                <c:pt idx="480">
                  <c:v>216.44395274575601</c:v>
                </c:pt>
                <c:pt idx="481">
                  <c:v>216.40362782285601</c:v>
                </c:pt>
                <c:pt idx="482">
                  <c:v>216.34673333377501</c:v>
                </c:pt>
                <c:pt idx="483">
                  <c:v>216.271067681288</c:v>
                </c:pt>
                <c:pt idx="484">
                  <c:v>216.177737187433</c:v>
                </c:pt>
                <c:pt idx="485">
                  <c:v>216.06797387777101</c:v>
                </c:pt>
                <c:pt idx="486">
                  <c:v>215.94299440256299</c:v>
                </c:pt>
                <c:pt idx="487">
                  <c:v>215.803946216307</c:v>
                </c:pt>
                <c:pt idx="488">
                  <c:v>215.65201650725001</c:v>
                </c:pt>
                <c:pt idx="489">
                  <c:v>215.488237154302</c:v>
                </c:pt>
                <c:pt idx="490">
                  <c:v>215.31365114852099</c:v>
                </c:pt>
                <c:pt idx="491">
                  <c:v>215.12912518775701</c:v>
                </c:pt>
                <c:pt idx="492">
                  <c:v>214.93551502814199</c:v>
                </c:pt>
                <c:pt idx="493">
                  <c:v>214.733615700592</c:v>
                </c:pt>
                <c:pt idx="494">
                  <c:v>214.52410166993499</c:v>
                </c:pt>
                <c:pt idx="495">
                  <c:v>214.30765661878601</c:v>
                </c:pt>
                <c:pt idx="496">
                  <c:v>214.084778586884</c:v>
                </c:pt>
                <c:pt idx="497">
                  <c:v>213.85602170872701</c:v>
                </c:pt>
                <c:pt idx="498">
                  <c:v>213.621325767195</c:v>
                </c:pt>
                <c:pt idx="499">
                  <c:v>213.382805932069</c:v>
                </c:pt>
                <c:pt idx="500">
                  <c:v>213.13762611099099</c:v>
                </c:pt>
                <c:pt idx="501">
                  <c:v>212.89122780549499</c:v>
                </c:pt>
                <c:pt idx="502">
                  <c:v>212.64353709497101</c:v>
                </c:pt>
                <c:pt idx="503">
                  <c:v>212.394689530671</c:v>
                </c:pt>
                <c:pt idx="504">
                  <c:v>212.144696355224</c:v>
                </c:pt>
                <c:pt idx="505">
                  <c:v>211.893578515641</c:v>
                </c:pt>
                <c:pt idx="506">
                  <c:v>211.641187869444</c:v>
                </c:pt>
                <c:pt idx="507">
                  <c:v>211.38557141900699</c:v>
                </c:pt>
                <c:pt idx="508">
                  <c:v>211.12647275544299</c:v>
                </c:pt>
                <c:pt idx="509">
                  <c:v>210.863887044281</c:v>
                </c:pt>
                <c:pt idx="510">
                  <c:v>210.59883043636299</c:v>
                </c:pt>
                <c:pt idx="511">
                  <c:v>210.33162957373099</c:v>
                </c:pt>
                <c:pt idx="512">
                  <c:v>210.06105571897001</c:v>
                </c:pt>
                <c:pt idx="513">
                  <c:v>209.78912949370601</c:v>
                </c:pt>
                <c:pt idx="514">
                  <c:v>209.515885568367</c:v>
                </c:pt>
                <c:pt idx="515">
                  <c:v>209.24133663265701</c:v>
                </c:pt>
                <c:pt idx="516">
                  <c:v>208.96871124282299</c:v>
                </c:pt>
                <c:pt idx="517">
                  <c:v>208.700147102286</c:v>
                </c:pt>
                <c:pt idx="518">
                  <c:v>208.43595971866901</c:v>
                </c:pt>
                <c:pt idx="519">
                  <c:v>208.17648917810899</c:v>
                </c:pt>
                <c:pt idx="520">
                  <c:v>207.92193345112599</c:v>
                </c:pt>
                <c:pt idx="521">
                  <c:v>207.672531376861</c:v>
                </c:pt>
                <c:pt idx="522">
                  <c:v>207.42846111729901</c:v>
                </c:pt>
                <c:pt idx="523">
                  <c:v>207.18987041513</c:v>
                </c:pt>
                <c:pt idx="524">
                  <c:v>206.956874344358</c:v>
                </c:pt>
                <c:pt idx="525">
                  <c:v>206.72956428157599</c:v>
                </c:pt>
                <c:pt idx="526">
                  <c:v>206.47737753415399</c:v>
                </c:pt>
                <c:pt idx="527">
                  <c:v>206.26140342836601</c:v>
                </c:pt>
                <c:pt idx="528">
                  <c:v>206.05150374696501</c:v>
                </c:pt>
                <c:pt idx="529">
                  <c:v>205.84725841190101</c:v>
                </c:pt>
                <c:pt idx="530">
                  <c:v>205.64877361644599</c:v>
                </c:pt>
                <c:pt idx="531">
                  <c:v>205.45598936173201</c:v>
                </c:pt>
                <c:pt idx="532">
                  <c:v>205.26886030710301</c:v>
                </c:pt>
                <c:pt idx="533">
                  <c:v>205.03659305796</c:v>
                </c:pt>
                <c:pt idx="534">
                  <c:v>204.826585539679</c:v>
                </c:pt>
                <c:pt idx="535">
                  <c:v>204.65742418102201</c:v>
                </c:pt>
                <c:pt idx="536">
                  <c:v>204.49396125932199</c:v>
                </c:pt>
                <c:pt idx="537">
                  <c:v>204.33558660509601</c:v>
                </c:pt>
                <c:pt idx="538">
                  <c:v>204.18206337176099</c:v>
                </c:pt>
                <c:pt idx="539">
                  <c:v>204.03340892085501</c:v>
                </c:pt>
                <c:pt idx="540">
                  <c:v>203.88930577732</c:v>
                </c:pt>
                <c:pt idx="541">
                  <c:v>203.68100649657001</c:v>
                </c:pt>
                <c:pt idx="542">
                  <c:v>203.54380188947999</c:v>
                </c:pt>
                <c:pt idx="543">
                  <c:v>203.383008942879</c:v>
                </c:pt>
                <c:pt idx="544">
                  <c:v>203.258673862085</c:v>
                </c:pt>
                <c:pt idx="545">
                  <c:v>203.13892145718501</c:v>
                </c:pt>
                <c:pt idx="546">
                  <c:v>203.02310880266299</c:v>
                </c:pt>
                <c:pt idx="547">
                  <c:v>202.91103493383</c:v>
                </c:pt>
                <c:pt idx="548">
                  <c:v>202.80268935906699</c:v>
                </c:pt>
                <c:pt idx="549">
                  <c:v>202.69797472952399</c:v>
                </c:pt>
                <c:pt idx="550">
                  <c:v>202.59680812888101</c:v>
                </c:pt>
                <c:pt idx="551">
                  <c:v>202.49907872469601</c:v>
                </c:pt>
                <c:pt idx="552">
                  <c:v>202.40467345804299</c:v>
                </c:pt>
                <c:pt idx="553">
                  <c:v>202.31272207850699</c:v>
                </c:pt>
                <c:pt idx="554">
                  <c:v>202.17774466103899</c:v>
                </c:pt>
                <c:pt idx="555">
                  <c:v>202.09255308135701</c:v>
                </c:pt>
                <c:pt idx="556">
                  <c:v>202.011196551832</c:v>
                </c:pt>
                <c:pt idx="557">
                  <c:v>201.93268151685299</c:v>
                </c:pt>
                <c:pt idx="558">
                  <c:v>201.856766042418</c:v>
                </c:pt>
                <c:pt idx="559">
                  <c:v>201.78344636352099</c:v>
                </c:pt>
                <c:pt idx="560">
                  <c:v>201.71267768638199</c:v>
                </c:pt>
                <c:pt idx="561">
                  <c:v>201.64309552833001</c:v>
                </c:pt>
                <c:pt idx="562">
                  <c:v>201.57137609271399</c:v>
                </c:pt>
                <c:pt idx="563">
                  <c:v>201.49963134881401</c:v>
                </c:pt>
                <c:pt idx="564">
                  <c:v>201.42828295739301</c:v>
                </c:pt>
                <c:pt idx="565">
                  <c:v>201.35716521382301</c:v>
                </c:pt>
                <c:pt idx="566">
                  <c:v>201.28671742749</c:v>
                </c:pt>
                <c:pt idx="567">
                  <c:v>201.216770194871</c:v>
                </c:pt>
                <c:pt idx="568">
                  <c:v>201.14742167333199</c:v>
                </c:pt>
                <c:pt idx="569">
                  <c:v>201.07868352338099</c:v>
                </c:pt>
                <c:pt idx="570">
                  <c:v>201.01057217909499</c:v>
                </c:pt>
                <c:pt idx="571">
                  <c:v>200.94299005271</c:v>
                </c:pt>
                <c:pt idx="572">
                  <c:v>200.87613320418001</c:v>
                </c:pt>
                <c:pt idx="573">
                  <c:v>200.80988272547199</c:v>
                </c:pt>
                <c:pt idx="574">
                  <c:v>200.74435508321599</c:v>
                </c:pt>
                <c:pt idx="575">
                  <c:v>200.67939100490199</c:v>
                </c:pt>
                <c:pt idx="576">
                  <c:v>200.615231967059</c:v>
                </c:pt>
                <c:pt idx="577">
                  <c:v>200.551502161825</c:v>
                </c:pt>
                <c:pt idx="578">
                  <c:v>200.48848575318999</c:v>
                </c:pt>
                <c:pt idx="579">
                  <c:v>200.42639207739501</c:v>
                </c:pt>
                <c:pt idx="580">
                  <c:v>200.36488931270901</c:v>
                </c:pt>
                <c:pt idx="581">
                  <c:v>200.30414978374299</c:v>
                </c:pt>
                <c:pt idx="582">
                  <c:v>200.24422282320501</c:v>
                </c:pt>
                <c:pt idx="583">
                  <c:v>200.18487788000499</c:v>
                </c:pt>
                <c:pt idx="584">
                  <c:v>200.12623188769601</c:v>
                </c:pt>
                <c:pt idx="585">
                  <c:v>200.06845862587599</c:v>
                </c:pt>
                <c:pt idx="586">
                  <c:v>200.01121029394301</c:v>
                </c:pt>
                <c:pt idx="587">
                  <c:v>199.954791734753</c:v>
                </c:pt>
                <c:pt idx="588">
                  <c:v>199.89913466942099</c:v>
                </c:pt>
                <c:pt idx="589">
                  <c:v>199.84415127687399</c:v>
                </c:pt>
                <c:pt idx="590">
                  <c:v>199.78984604254899</c:v>
                </c:pt>
                <c:pt idx="591">
                  <c:v>199.736285002557</c:v>
                </c:pt>
                <c:pt idx="592">
                  <c:v>199.68351896425901</c:v>
                </c:pt>
                <c:pt idx="593">
                  <c:v>199.63134712205101</c:v>
                </c:pt>
                <c:pt idx="594">
                  <c:v>199.57990090739901</c:v>
                </c:pt>
                <c:pt idx="595">
                  <c:v>199.52927064823899</c:v>
                </c:pt>
                <c:pt idx="596">
                  <c:v>199.47949774280499</c:v>
                </c:pt>
                <c:pt idx="597">
                  <c:v>199.430080714204</c:v>
                </c:pt>
                <c:pt idx="598">
                  <c:v>199.38140450657301</c:v>
                </c:pt>
                <c:pt idx="599">
                  <c:v>199.33328572757799</c:v>
                </c:pt>
                <c:pt idx="600">
                  <c:v>199.286039881368</c:v>
                </c:pt>
                <c:pt idx="601">
                  <c:v>199.23088475555599</c:v>
                </c:pt>
                <c:pt idx="602">
                  <c:v>199.156699969698</c:v>
                </c:pt>
                <c:pt idx="603">
                  <c:v>199.06594384221199</c:v>
                </c:pt>
                <c:pt idx="604">
                  <c:v>198.959546093657</c:v>
                </c:pt>
                <c:pt idx="605">
                  <c:v>198.83849894682101</c:v>
                </c:pt>
                <c:pt idx="606">
                  <c:v>198.70399277634101</c:v>
                </c:pt>
                <c:pt idx="607">
                  <c:v>198.557044241196</c:v>
                </c:pt>
                <c:pt idx="608">
                  <c:v>198.39868386209</c:v>
                </c:pt>
                <c:pt idx="609">
                  <c:v>198.22994898088899</c:v>
                </c:pt>
                <c:pt idx="610">
                  <c:v>198.05183647576399</c:v>
                </c:pt>
                <c:pt idx="611">
                  <c:v>197.86511218607899</c:v>
                </c:pt>
                <c:pt idx="612">
                  <c:v>197.670474996178</c:v>
                </c:pt>
                <c:pt idx="613">
                  <c:v>197.468816267563</c:v>
                </c:pt>
                <c:pt idx="614">
                  <c:v>197.26091815001601</c:v>
                </c:pt>
                <c:pt idx="615">
                  <c:v>197.05215673701301</c:v>
                </c:pt>
                <c:pt idx="616">
                  <c:v>196.84351591132099</c:v>
                </c:pt>
                <c:pt idx="617">
                  <c:v>196.63427883527501</c:v>
                </c:pt>
                <c:pt idx="618">
                  <c:v>196.424340032424</c:v>
                </c:pt>
                <c:pt idx="619">
                  <c:v>196.21355874777399</c:v>
                </c:pt>
                <c:pt idx="620">
                  <c:v>196.001804409465</c:v>
                </c:pt>
                <c:pt idx="621">
                  <c:v>195.78684155463699</c:v>
                </c:pt>
                <c:pt idx="622">
                  <c:v>195.569971613848</c:v>
                </c:pt>
                <c:pt idx="623">
                  <c:v>195.351506365305</c:v>
                </c:pt>
                <c:pt idx="624">
                  <c:v>195.13121628731199</c:v>
                </c:pt>
                <c:pt idx="625">
                  <c:v>194.90886433187899</c:v>
                </c:pt>
                <c:pt idx="626">
                  <c:v>194.68432235550799</c:v>
                </c:pt>
                <c:pt idx="627">
                  <c:v>194.45775543184899</c:v>
                </c:pt>
                <c:pt idx="628">
                  <c:v>194.229146670689</c:v>
                </c:pt>
                <c:pt idx="629">
                  <c:v>193.998606936371</c:v>
                </c:pt>
                <c:pt idx="630">
                  <c:v>193.766187619346</c:v>
                </c:pt>
                <c:pt idx="631">
                  <c:v>193.532115475203</c:v>
                </c:pt>
                <c:pt idx="632">
                  <c:v>193.29722505540201</c:v>
                </c:pt>
                <c:pt idx="633">
                  <c:v>193.06157086555999</c:v>
                </c:pt>
                <c:pt idx="634">
                  <c:v>192.82512608438</c:v>
                </c:pt>
                <c:pt idx="635">
                  <c:v>192.587861115343</c:v>
                </c:pt>
                <c:pt idx="636">
                  <c:v>192.35024807304501</c:v>
                </c:pt>
                <c:pt idx="637">
                  <c:v>192.117417531732</c:v>
                </c:pt>
                <c:pt idx="638">
                  <c:v>191.88904875223199</c:v>
                </c:pt>
                <c:pt idx="639">
                  <c:v>191.66514333269001</c:v>
                </c:pt>
                <c:pt idx="640">
                  <c:v>191.44574733976501</c:v>
                </c:pt>
                <c:pt idx="641">
                  <c:v>191.23096416178799</c:v>
                </c:pt>
                <c:pt idx="642">
                  <c:v>191.020928568004</c:v>
                </c:pt>
                <c:pt idx="643">
                  <c:v>190.815623841491</c:v>
                </c:pt>
                <c:pt idx="644">
                  <c:v>190.614973117283</c:v>
                </c:pt>
                <c:pt idx="645">
                  <c:v>190.358716410771</c:v>
                </c:pt>
                <c:pt idx="646">
                  <c:v>190.16785441541199</c:v>
                </c:pt>
                <c:pt idx="647">
                  <c:v>189.97994114794199</c:v>
                </c:pt>
                <c:pt idx="648">
                  <c:v>189.73946544146401</c:v>
                </c:pt>
                <c:pt idx="649">
                  <c:v>189.56496854472101</c:v>
                </c:pt>
                <c:pt idx="650">
                  <c:v>189.38991903074401</c:v>
                </c:pt>
                <c:pt idx="651">
                  <c:v>189.17367003958901</c:v>
                </c:pt>
                <c:pt idx="652">
                  <c:v>189.015075312748</c:v>
                </c:pt>
                <c:pt idx="653">
                  <c:v>188.86141403381299</c:v>
                </c:pt>
                <c:pt idx="654">
                  <c:v>188.712135708651</c:v>
                </c:pt>
                <c:pt idx="655">
                  <c:v>188.56733872352899</c:v>
                </c:pt>
                <c:pt idx="656">
                  <c:v>188.42049574025501</c:v>
                </c:pt>
                <c:pt idx="657">
                  <c:v>188.24945377851</c:v>
                </c:pt>
                <c:pt idx="658">
                  <c:v>188.11774339054799</c:v>
                </c:pt>
                <c:pt idx="659">
                  <c:v>187.99017788396901</c:v>
                </c:pt>
                <c:pt idx="660">
                  <c:v>187.86652703168801</c:v>
                </c:pt>
                <c:pt idx="661">
                  <c:v>187.74681755746201</c:v>
                </c:pt>
                <c:pt idx="662">
                  <c:v>187.63092542796599</c:v>
                </c:pt>
                <c:pt idx="663">
                  <c:v>187.51867483763399</c:v>
                </c:pt>
                <c:pt idx="664">
                  <c:v>187.41003190618201</c:v>
                </c:pt>
                <c:pt idx="665">
                  <c:v>187.30488704545499</c:v>
                </c:pt>
                <c:pt idx="666">
                  <c:v>187.175580410907</c:v>
                </c:pt>
                <c:pt idx="667">
                  <c:v>187.07566696916399</c:v>
                </c:pt>
                <c:pt idx="668">
                  <c:v>186.98065798413899</c:v>
                </c:pt>
                <c:pt idx="669">
                  <c:v>186.886949567534</c:v>
                </c:pt>
                <c:pt idx="670">
                  <c:v>186.73682238548699</c:v>
                </c:pt>
                <c:pt idx="671">
                  <c:v>186.62456820572601</c:v>
                </c:pt>
                <c:pt idx="672">
                  <c:v>186.54146506229799</c:v>
                </c:pt>
                <c:pt idx="673">
                  <c:v>186.46149990943101</c:v>
                </c:pt>
                <c:pt idx="674">
                  <c:v>186.38398255079099</c:v>
                </c:pt>
                <c:pt idx="675">
                  <c:v>186.30878164792799</c:v>
                </c:pt>
                <c:pt idx="676">
                  <c:v>186.23606403760499</c:v>
                </c:pt>
                <c:pt idx="677">
                  <c:v>186.16574047898101</c:v>
                </c:pt>
                <c:pt idx="678">
                  <c:v>186.09774025427001</c:v>
                </c:pt>
                <c:pt idx="679">
                  <c:v>186.03199985521999</c:v>
                </c:pt>
                <c:pt idx="680">
                  <c:v>185.968450269068</c:v>
                </c:pt>
                <c:pt idx="681">
                  <c:v>185.90630216226199</c:v>
                </c:pt>
                <c:pt idx="682">
                  <c:v>185.84048177233501</c:v>
                </c:pt>
                <c:pt idx="683">
                  <c:v>185.773478796653</c:v>
                </c:pt>
                <c:pt idx="684">
                  <c:v>185.70641665501799</c:v>
                </c:pt>
                <c:pt idx="685">
                  <c:v>185.63930730341701</c:v>
                </c:pt>
                <c:pt idx="686">
                  <c:v>185.57223388288301</c:v>
                </c:pt>
                <c:pt idx="687">
                  <c:v>185.50522738318799</c:v>
                </c:pt>
                <c:pt idx="688">
                  <c:v>185.43838664109501</c:v>
                </c:pt>
                <c:pt idx="689">
                  <c:v>185.371975565387</c:v>
                </c:pt>
                <c:pt idx="690">
                  <c:v>185.30607136747699</c:v>
                </c:pt>
                <c:pt idx="691">
                  <c:v>185.24052280884899</c:v>
                </c:pt>
                <c:pt idx="692">
                  <c:v>185.17556800819301</c:v>
                </c:pt>
                <c:pt idx="693">
                  <c:v>185.11119584344101</c:v>
                </c:pt>
                <c:pt idx="694">
                  <c:v>185.047280094337</c:v>
                </c:pt>
                <c:pt idx="695">
                  <c:v>184.98391859912101</c:v>
                </c:pt>
                <c:pt idx="696">
                  <c:v>184.92118601046801</c:v>
                </c:pt>
                <c:pt idx="697">
                  <c:v>184.85899703441299</c:v>
                </c:pt>
                <c:pt idx="698">
                  <c:v>184.79733134255201</c:v>
                </c:pt>
                <c:pt idx="699">
                  <c:v>184.73628269190101</c:v>
                </c:pt>
                <c:pt idx="700">
                  <c:v>184.67588848695399</c:v>
                </c:pt>
                <c:pt idx="701">
                  <c:v>184.61599363138501</c:v>
                </c:pt>
                <c:pt idx="702">
                  <c:v>184.55668141672299</c:v>
                </c:pt>
                <c:pt idx="703">
                  <c:v>184.498035287856</c:v>
                </c:pt>
                <c:pt idx="704">
                  <c:v>184.44001674235301</c:v>
                </c:pt>
                <c:pt idx="705">
                  <c:v>184.382481934369</c:v>
                </c:pt>
                <c:pt idx="706">
                  <c:v>184.32560931757601</c:v>
                </c:pt>
                <c:pt idx="707">
                  <c:v>184.26939978083001</c:v>
                </c:pt>
                <c:pt idx="708">
                  <c:v>184.213808829638</c:v>
                </c:pt>
                <c:pt idx="709">
                  <c:v>184.15868824840501</c:v>
                </c:pt>
                <c:pt idx="710">
                  <c:v>184.10426056669101</c:v>
                </c:pt>
                <c:pt idx="711">
                  <c:v>184.05049306963201</c:v>
                </c:pt>
                <c:pt idx="712">
                  <c:v>183.99728781865801</c:v>
                </c:pt>
                <c:pt idx="713">
                  <c:v>183.944637889929</c:v>
                </c:pt>
                <c:pt idx="714">
                  <c:v>183.89265115105999</c:v>
                </c:pt>
                <c:pt idx="715">
                  <c:v>183.841339457424</c:v>
                </c:pt>
                <c:pt idx="716">
                  <c:v>183.79051094704701</c:v>
                </c:pt>
                <c:pt idx="717">
                  <c:v>183.74030401197101</c:v>
                </c:pt>
                <c:pt idx="718">
                  <c:v>183.69074256306499</c:v>
                </c:pt>
                <c:pt idx="719">
                  <c:v>183.641819376906</c:v>
                </c:pt>
                <c:pt idx="720">
                  <c:v>183.59338318261899</c:v>
                </c:pt>
                <c:pt idx="721">
                  <c:v>183.53653513297201</c:v>
                </c:pt>
                <c:pt idx="722">
                  <c:v>183.45944883196401</c:v>
                </c:pt>
                <c:pt idx="723">
                  <c:v>183.36656849411801</c:v>
                </c:pt>
                <c:pt idx="724">
                  <c:v>183.25906555539001</c:v>
                </c:pt>
                <c:pt idx="725">
                  <c:v>183.137755432223</c:v>
                </c:pt>
                <c:pt idx="726">
                  <c:v>183.003871810525</c:v>
                </c:pt>
                <c:pt idx="727">
                  <c:v>182.85847180250801</c:v>
                </c:pt>
                <c:pt idx="728">
                  <c:v>182.70231947449599</c:v>
                </c:pt>
                <c:pt idx="729">
                  <c:v>182.53609821274301</c:v>
                </c:pt>
                <c:pt idx="730">
                  <c:v>182.32822961055399</c:v>
                </c:pt>
                <c:pt idx="731">
                  <c:v>182.11481935786901</c:v>
                </c:pt>
                <c:pt idx="732">
                  <c:v>181.92886253095801</c:v>
                </c:pt>
                <c:pt idx="733">
                  <c:v>181.74699835451599</c:v>
                </c:pt>
                <c:pt idx="734">
                  <c:v>181.56605159283399</c:v>
                </c:pt>
                <c:pt idx="735">
                  <c:v>181.385100620119</c:v>
                </c:pt>
                <c:pt idx="736">
                  <c:v>181.20381133165901</c:v>
                </c:pt>
                <c:pt idx="737">
                  <c:v>181.02165437939101</c:v>
                </c:pt>
                <c:pt idx="738">
                  <c:v>180.83762873528701</c:v>
                </c:pt>
                <c:pt idx="739">
                  <c:v>180.65294249923099</c:v>
                </c:pt>
                <c:pt idx="740">
                  <c:v>180.467692040001</c:v>
                </c:pt>
                <c:pt idx="741">
                  <c:v>180.28175011326101</c:v>
                </c:pt>
                <c:pt idx="742">
                  <c:v>180.094875668133</c:v>
                </c:pt>
                <c:pt idx="743">
                  <c:v>179.90714504007099</c:v>
                </c:pt>
                <c:pt idx="744">
                  <c:v>179.71862431995299</c:v>
                </c:pt>
                <c:pt idx="745">
                  <c:v>179.529118864796</c:v>
                </c:pt>
                <c:pt idx="746">
                  <c:v>179.33859594974399</c:v>
                </c:pt>
                <c:pt idx="747">
                  <c:v>179.147114932346</c:v>
                </c:pt>
                <c:pt idx="748">
                  <c:v>178.95467608044501</c:v>
                </c:pt>
                <c:pt idx="749">
                  <c:v>178.761228357156</c:v>
                </c:pt>
                <c:pt idx="750">
                  <c:v>178.566816187424</c:v>
                </c:pt>
                <c:pt idx="751">
                  <c:v>178.371596023145</c:v>
                </c:pt>
                <c:pt idx="752">
                  <c:v>178.17610977814999</c:v>
                </c:pt>
                <c:pt idx="753">
                  <c:v>177.894306882091</c:v>
                </c:pt>
                <c:pt idx="754">
                  <c:v>177.66820396970999</c:v>
                </c:pt>
                <c:pt idx="755">
                  <c:v>177.471239262338</c:v>
                </c:pt>
                <c:pt idx="756">
                  <c:v>177.27482396292601</c:v>
                </c:pt>
                <c:pt idx="757">
                  <c:v>177.07837138976299</c:v>
                </c:pt>
                <c:pt idx="758">
                  <c:v>176.831540891618</c:v>
                </c:pt>
                <c:pt idx="759">
                  <c:v>176.62126192797001</c:v>
                </c:pt>
                <c:pt idx="760">
                  <c:v>176.43991120216</c:v>
                </c:pt>
                <c:pt idx="761">
                  <c:v>176.26344932431499</c:v>
                </c:pt>
                <c:pt idx="762">
                  <c:v>176.091257773916</c:v>
                </c:pt>
                <c:pt idx="763">
                  <c:v>175.92324668383699</c:v>
                </c:pt>
                <c:pt idx="764">
                  <c:v>175.759323367398</c:v>
                </c:pt>
                <c:pt idx="765">
                  <c:v>175.599461710177</c:v>
                </c:pt>
                <c:pt idx="766">
                  <c:v>175.443746093275</c:v>
                </c:pt>
                <c:pt idx="767">
                  <c:v>175.29212375536699</c:v>
                </c:pt>
                <c:pt idx="768">
                  <c:v>175.14456610114601</c:v>
                </c:pt>
                <c:pt idx="769">
                  <c:v>175.00108697551701</c:v>
                </c:pt>
                <c:pt idx="770">
                  <c:v>174.86150364986199</c:v>
                </c:pt>
                <c:pt idx="771">
                  <c:v>174.72582984117199</c:v>
                </c:pt>
                <c:pt idx="772">
                  <c:v>174.594073660345</c:v>
                </c:pt>
                <c:pt idx="773">
                  <c:v>174.46619660291401</c:v>
                </c:pt>
                <c:pt idx="774">
                  <c:v>174.342100740879</c:v>
                </c:pt>
                <c:pt idx="775">
                  <c:v>174.22169333253299</c:v>
                </c:pt>
                <c:pt idx="776">
                  <c:v>174.10495285066801</c:v>
                </c:pt>
                <c:pt idx="777">
                  <c:v>173.991808189506</c:v>
                </c:pt>
                <c:pt idx="778">
                  <c:v>173.88215256195701</c:v>
                </c:pt>
                <c:pt idx="779">
                  <c:v>173.77584166750501</c:v>
                </c:pt>
                <c:pt idx="780">
                  <c:v>173.67282346697999</c:v>
                </c:pt>
                <c:pt idx="781">
                  <c:v>173.57305206455601</c:v>
                </c:pt>
                <c:pt idx="782">
                  <c:v>173.476458008196</c:v>
                </c:pt>
                <c:pt idx="783">
                  <c:v>173.38295552958499</c:v>
                </c:pt>
                <c:pt idx="784">
                  <c:v>173.29241038584999</c:v>
                </c:pt>
                <c:pt idx="785">
                  <c:v>173.204775139628</c:v>
                </c:pt>
                <c:pt idx="786">
                  <c:v>173.11999580421201</c:v>
                </c:pt>
                <c:pt idx="787">
                  <c:v>173.038003789312</c:v>
                </c:pt>
                <c:pt idx="788">
                  <c:v>172.95872930585</c:v>
                </c:pt>
                <c:pt idx="789">
                  <c:v>172.88191124394501</c:v>
                </c:pt>
                <c:pt idx="790">
                  <c:v>172.80735594378501</c:v>
                </c:pt>
                <c:pt idx="791">
                  <c:v>172.73348790093101</c:v>
                </c:pt>
                <c:pt idx="792">
                  <c:v>172.62520982236001</c:v>
                </c:pt>
                <c:pt idx="793">
                  <c:v>172.54483548302099</c:v>
                </c:pt>
                <c:pt idx="794">
                  <c:v>172.43518150916799</c:v>
                </c:pt>
                <c:pt idx="795">
                  <c:v>172.368102081611</c:v>
                </c:pt>
                <c:pt idx="796">
                  <c:v>172.30686639099599</c:v>
                </c:pt>
                <c:pt idx="797">
                  <c:v>172.24826928487201</c:v>
                </c:pt>
                <c:pt idx="798">
                  <c:v>172.191681790708</c:v>
                </c:pt>
                <c:pt idx="799">
                  <c:v>172.137015162529</c:v>
                </c:pt>
                <c:pt idx="800">
                  <c:v>172.08420506476901</c:v>
                </c:pt>
                <c:pt idx="801">
                  <c:v>172.03188626192301</c:v>
                </c:pt>
                <c:pt idx="802">
                  <c:v>171.97480798624599</c:v>
                </c:pt>
                <c:pt idx="803">
                  <c:v>171.91515545102101</c:v>
                </c:pt>
                <c:pt idx="804">
                  <c:v>171.85472838525999</c:v>
                </c:pt>
                <c:pt idx="805">
                  <c:v>171.794107996039</c:v>
                </c:pt>
                <c:pt idx="806">
                  <c:v>171.73338111083001</c:v>
                </c:pt>
                <c:pt idx="807">
                  <c:v>171.67441885809501</c:v>
                </c:pt>
                <c:pt idx="808">
                  <c:v>171.61648081645501</c:v>
                </c:pt>
                <c:pt idx="809">
                  <c:v>171.55871966722799</c:v>
                </c:pt>
                <c:pt idx="810">
                  <c:v>171.501181786735</c:v>
                </c:pt>
                <c:pt idx="811">
                  <c:v>171.44399332518</c:v>
                </c:pt>
                <c:pt idx="812">
                  <c:v>171.38710428447499</c:v>
                </c:pt>
                <c:pt idx="813">
                  <c:v>171.330144612873</c:v>
                </c:pt>
                <c:pt idx="814">
                  <c:v>171.273125877599</c:v>
                </c:pt>
                <c:pt idx="815">
                  <c:v>171.21608421057499</c:v>
                </c:pt>
                <c:pt idx="816">
                  <c:v>171.15909422306601</c:v>
                </c:pt>
                <c:pt idx="817">
                  <c:v>171.10222949830899</c:v>
                </c:pt>
                <c:pt idx="818">
                  <c:v>171.04576134808099</c:v>
                </c:pt>
                <c:pt idx="819">
                  <c:v>170.98978033576199</c:v>
                </c:pt>
                <c:pt idx="820">
                  <c:v>170.93421185941099</c:v>
                </c:pt>
                <c:pt idx="821">
                  <c:v>170.878874479611</c:v>
                </c:pt>
                <c:pt idx="822">
                  <c:v>170.82355232048101</c:v>
                </c:pt>
                <c:pt idx="823">
                  <c:v>170.76299474177799</c:v>
                </c:pt>
                <c:pt idx="824">
                  <c:v>170.663829933811</c:v>
                </c:pt>
                <c:pt idx="825">
                  <c:v>170.60416199839401</c:v>
                </c:pt>
                <c:pt idx="826">
                  <c:v>170.510441663672</c:v>
                </c:pt>
                <c:pt idx="827">
                  <c:v>170.44795499157601</c:v>
                </c:pt>
                <c:pt idx="828">
                  <c:v>170.38576902530099</c:v>
                </c:pt>
                <c:pt idx="829">
                  <c:v>170.28003694225899</c:v>
                </c:pt>
                <c:pt idx="830">
                  <c:v>170.22510759052</c:v>
                </c:pt>
                <c:pt idx="831">
                  <c:v>170.17226917750699</c:v>
                </c:pt>
                <c:pt idx="832">
                  <c:v>170.120200376827</c:v>
                </c:pt>
                <c:pt idx="833">
                  <c:v>170.06850717704</c:v>
                </c:pt>
                <c:pt idx="834">
                  <c:v>170.01727609874999</c:v>
                </c:pt>
                <c:pt idx="835">
                  <c:v>169.96658171414899</c:v>
                </c:pt>
                <c:pt idx="836">
                  <c:v>169.91632326127399</c:v>
                </c:pt>
                <c:pt idx="837">
                  <c:v>169.86616040781399</c:v>
                </c:pt>
                <c:pt idx="838">
                  <c:v>169.81429414349299</c:v>
                </c:pt>
                <c:pt idx="839">
                  <c:v>169.72650330830601</c:v>
                </c:pt>
                <c:pt idx="840">
                  <c:v>169.66298713638301</c:v>
                </c:pt>
                <c:pt idx="841">
                  <c:v>169.60017716339701</c:v>
                </c:pt>
                <c:pt idx="842">
                  <c:v>169.51608699218301</c:v>
                </c:pt>
                <c:pt idx="843">
                  <c:v>169.41653369203601</c:v>
                </c:pt>
                <c:pt idx="844">
                  <c:v>169.30285284001201</c:v>
                </c:pt>
                <c:pt idx="845">
                  <c:v>169.176505471919</c:v>
                </c:pt>
                <c:pt idx="846">
                  <c:v>169.038609417521</c:v>
                </c:pt>
                <c:pt idx="847">
                  <c:v>168.89007594569699</c:v>
                </c:pt>
                <c:pt idx="848">
                  <c:v>168.73234605392599</c:v>
                </c:pt>
                <c:pt idx="849">
                  <c:v>168.566968625269</c:v>
                </c:pt>
                <c:pt idx="850">
                  <c:v>168.40695591937401</c:v>
                </c:pt>
                <c:pt idx="851">
                  <c:v>168.25122692792399</c:v>
                </c:pt>
                <c:pt idx="852">
                  <c:v>168.09714221940001</c:v>
                </c:pt>
                <c:pt idx="853">
                  <c:v>167.94368810350801</c:v>
                </c:pt>
                <c:pt idx="854">
                  <c:v>167.79045490196401</c:v>
                </c:pt>
                <c:pt idx="855">
                  <c:v>167.63554553669599</c:v>
                </c:pt>
                <c:pt idx="856">
                  <c:v>167.47694916464999</c:v>
                </c:pt>
                <c:pt idx="857">
                  <c:v>167.26964110732899</c:v>
                </c:pt>
                <c:pt idx="858">
                  <c:v>167.09869537570501</c:v>
                </c:pt>
                <c:pt idx="859">
                  <c:v>166.93402322147901</c:v>
                </c:pt>
                <c:pt idx="860">
                  <c:v>166.73305599623501</c:v>
                </c:pt>
                <c:pt idx="861">
                  <c:v>166.56242587994001</c:v>
                </c:pt>
                <c:pt idx="862">
                  <c:v>166.402323510184</c:v>
                </c:pt>
                <c:pt idx="863">
                  <c:v>166.24340202968401</c:v>
                </c:pt>
                <c:pt idx="864">
                  <c:v>166.08471677733499</c:v>
                </c:pt>
                <c:pt idx="865">
                  <c:v>165.92595360735299</c:v>
                </c:pt>
                <c:pt idx="866">
                  <c:v>165.767338029348</c:v>
                </c:pt>
                <c:pt idx="867">
                  <c:v>165.60578761746601</c:v>
                </c:pt>
                <c:pt idx="868">
                  <c:v>165.31084980601401</c:v>
                </c:pt>
                <c:pt idx="869">
                  <c:v>165.11609665220701</c:v>
                </c:pt>
                <c:pt idx="870">
                  <c:v>164.95484458389001</c:v>
                </c:pt>
                <c:pt idx="871">
                  <c:v>164.792198638971</c:v>
                </c:pt>
                <c:pt idx="872">
                  <c:v>164.63138409789599</c:v>
                </c:pt>
                <c:pt idx="873">
                  <c:v>164.47238555211499</c:v>
                </c:pt>
                <c:pt idx="874">
                  <c:v>164.31461937303999</c:v>
                </c:pt>
                <c:pt idx="875">
                  <c:v>164.155781162647</c:v>
                </c:pt>
                <c:pt idx="876">
                  <c:v>163.944372241812</c:v>
                </c:pt>
                <c:pt idx="877">
                  <c:v>163.77467787170599</c:v>
                </c:pt>
                <c:pt idx="878">
                  <c:v>163.615751126324</c:v>
                </c:pt>
                <c:pt idx="879">
                  <c:v>163.457801708885</c:v>
                </c:pt>
                <c:pt idx="880">
                  <c:v>163.300237045568</c:v>
                </c:pt>
                <c:pt idx="881">
                  <c:v>163.14774523413001</c:v>
                </c:pt>
                <c:pt idx="882">
                  <c:v>163.000199513712</c:v>
                </c:pt>
                <c:pt idx="883">
                  <c:v>162.85663360957901</c:v>
                </c:pt>
                <c:pt idx="884">
                  <c:v>162.716815658407</c:v>
                </c:pt>
                <c:pt idx="885">
                  <c:v>162.58065984980601</c:v>
                </c:pt>
                <c:pt idx="886">
                  <c:v>162.44806838165499</c:v>
                </c:pt>
                <c:pt idx="887">
                  <c:v>162.318863655559</c:v>
                </c:pt>
                <c:pt idx="888">
                  <c:v>162.19256446180401</c:v>
                </c:pt>
                <c:pt idx="889">
                  <c:v>162.06548720773301</c:v>
                </c:pt>
                <c:pt idx="890">
                  <c:v>161.892650159391</c:v>
                </c:pt>
                <c:pt idx="891">
                  <c:v>161.77281611549</c:v>
                </c:pt>
                <c:pt idx="892">
                  <c:v>161.659811865064</c:v>
                </c:pt>
                <c:pt idx="893">
                  <c:v>161.55060595768299</c:v>
                </c:pt>
                <c:pt idx="894">
                  <c:v>161.44475840971401</c:v>
                </c:pt>
                <c:pt idx="895">
                  <c:v>161.341802870664</c:v>
                </c:pt>
                <c:pt idx="896">
                  <c:v>161.241561822845</c:v>
                </c:pt>
                <c:pt idx="897">
                  <c:v>161.144145212951</c:v>
                </c:pt>
                <c:pt idx="898">
                  <c:v>161.049165393658</c:v>
                </c:pt>
                <c:pt idx="899">
                  <c:v>160.955827234759</c:v>
                </c:pt>
                <c:pt idx="900">
                  <c:v>160.86217896472101</c:v>
                </c:pt>
                <c:pt idx="901">
                  <c:v>160.76575556308001</c:v>
                </c:pt>
                <c:pt idx="902">
                  <c:v>160.67360538513</c:v>
                </c:pt>
                <c:pt idx="903">
                  <c:v>160.58939367443301</c:v>
                </c:pt>
                <c:pt idx="904">
                  <c:v>160.50988206687501</c:v>
                </c:pt>
                <c:pt idx="905">
                  <c:v>160.43362199974001</c:v>
                </c:pt>
                <c:pt idx="906">
                  <c:v>160.359651096763</c:v>
                </c:pt>
                <c:pt idx="907">
                  <c:v>160.28236376938401</c:v>
                </c:pt>
                <c:pt idx="908">
                  <c:v>160.17193971261301</c:v>
                </c:pt>
                <c:pt idx="909">
                  <c:v>160.101064700336</c:v>
                </c:pt>
                <c:pt idx="910">
                  <c:v>160.03640147475701</c:v>
                </c:pt>
                <c:pt idx="911">
                  <c:v>159.974484833509</c:v>
                </c:pt>
                <c:pt idx="912">
                  <c:v>159.91485511566299</c:v>
                </c:pt>
                <c:pt idx="913">
                  <c:v>159.857271309053</c:v>
                </c:pt>
                <c:pt idx="914">
                  <c:v>159.801628953651</c:v>
                </c:pt>
                <c:pt idx="915">
                  <c:v>159.74783650041101</c:v>
                </c:pt>
                <c:pt idx="916">
                  <c:v>159.69583222977701</c:v>
                </c:pt>
                <c:pt idx="917">
                  <c:v>159.64556856595499</c:v>
                </c:pt>
                <c:pt idx="918">
                  <c:v>159.59691186769101</c:v>
                </c:pt>
                <c:pt idx="919">
                  <c:v>159.54984690374999</c:v>
                </c:pt>
                <c:pt idx="920">
                  <c:v>159.504336857363</c:v>
                </c:pt>
                <c:pt idx="921">
                  <c:v>159.45914808371199</c:v>
                </c:pt>
                <c:pt idx="922">
                  <c:v>159.409476756864</c:v>
                </c:pt>
                <c:pt idx="923">
                  <c:v>159.35705262743099</c:v>
                </c:pt>
                <c:pt idx="924">
                  <c:v>159.30347824992199</c:v>
                </c:pt>
                <c:pt idx="925">
                  <c:v>159.24961413710199</c:v>
                </c:pt>
                <c:pt idx="926">
                  <c:v>159.19577930369999</c:v>
                </c:pt>
                <c:pt idx="927">
                  <c:v>159.142063797281</c:v>
                </c:pt>
                <c:pt idx="928">
                  <c:v>159.08869720413799</c:v>
                </c:pt>
                <c:pt idx="929">
                  <c:v>159.035686325201</c:v>
                </c:pt>
                <c:pt idx="930">
                  <c:v>158.98283942453801</c:v>
                </c:pt>
                <c:pt idx="931">
                  <c:v>158.930395594998</c:v>
                </c:pt>
                <c:pt idx="932">
                  <c:v>158.87830603184199</c:v>
                </c:pt>
                <c:pt idx="933">
                  <c:v>158.826253010996</c:v>
                </c:pt>
                <c:pt idx="934">
                  <c:v>158.77502009928401</c:v>
                </c:pt>
                <c:pt idx="935">
                  <c:v>158.724974863651</c:v>
                </c:pt>
                <c:pt idx="936">
                  <c:v>158.67556224785099</c:v>
                </c:pt>
                <c:pt idx="937">
                  <c:v>158.62639019512699</c:v>
                </c:pt>
                <c:pt idx="938">
                  <c:v>158.577129763192</c:v>
                </c:pt>
                <c:pt idx="939">
                  <c:v>158.527791937827</c:v>
                </c:pt>
                <c:pt idx="940">
                  <c:v>158.478302446735</c:v>
                </c:pt>
                <c:pt idx="941">
                  <c:v>158.42856204610001</c:v>
                </c:pt>
                <c:pt idx="942">
                  <c:v>158.37841900504401</c:v>
                </c:pt>
                <c:pt idx="943">
                  <c:v>158.32798182413799</c:v>
                </c:pt>
                <c:pt idx="944">
                  <c:v>158.277496128178</c:v>
                </c:pt>
                <c:pt idx="945">
                  <c:v>158.22716060168401</c:v>
                </c:pt>
                <c:pt idx="946">
                  <c:v>158.17708738336799</c:v>
                </c:pt>
                <c:pt idx="947">
                  <c:v>158.127103659287</c:v>
                </c:pt>
                <c:pt idx="948">
                  <c:v>158.07748612830099</c:v>
                </c:pt>
                <c:pt idx="949">
                  <c:v>158.02831888020799</c:v>
                </c:pt>
                <c:pt idx="950">
                  <c:v>157.97963508827399</c:v>
                </c:pt>
                <c:pt idx="951">
                  <c:v>157.93144937114801</c:v>
                </c:pt>
                <c:pt idx="952">
                  <c:v>157.88375219515399</c:v>
                </c:pt>
                <c:pt idx="953">
                  <c:v>157.83625220363299</c:v>
                </c:pt>
                <c:pt idx="954">
                  <c:v>157.789164040651</c:v>
                </c:pt>
                <c:pt idx="955">
                  <c:v>157.74254736076901</c:v>
                </c:pt>
                <c:pt idx="956">
                  <c:v>157.69642790239101</c:v>
                </c:pt>
                <c:pt idx="957">
                  <c:v>157.650807006874</c:v>
                </c:pt>
                <c:pt idx="958">
                  <c:v>157.60569050733599</c:v>
                </c:pt>
                <c:pt idx="959">
                  <c:v>157.560835583017</c:v>
                </c:pt>
                <c:pt idx="960">
                  <c:v>157.516285897264</c:v>
                </c:pt>
                <c:pt idx="961">
                  <c:v>157.46013431826199</c:v>
                </c:pt>
                <c:pt idx="962">
                  <c:v>157.37779812606101</c:v>
                </c:pt>
                <c:pt idx="963">
                  <c:v>157.277807128202</c:v>
                </c:pt>
                <c:pt idx="964">
                  <c:v>157.16365372102399</c:v>
                </c:pt>
                <c:pt idx="965">
                  <c:v>157.03665104401</c:v>
                </c:pt>
                <c:pt idx="966">
                  <c:v>156.89845758995</c:v>
                </c:pt>
                <c:pt idx="967">
                  <c:v>156.749698844459</c:v>
                </c:pt>
                <c:pt idx="968">
                  <c:v>156.60500520763401</c:v>
                </c:pt>
                <c:pt idx="969">
                  <c:v>156.45537172951299</c:v>
                </c:pt>
                <c:pt idx="970">
                  <c:v>156.306092434352</c:v>
                </c:pt>
                <c:pt idx="971">
                  <c:v>156.172430504376</c:v>
                </c:pt>
                <c:pt idx="972">
                  <c:v>156.044915593963</c:v>
                </c:pt>
                <c:pt idx="973">
                  <c:v>155.916268952824</c:v>
                </c:pt>
                <c:pt idx="974">
                  <c:v>155.786667748676</c:v>
                </c:pt>
                <c:pt idx="975">
                  <c:v>155.65768151181001</c:v>
                </c:pt>
                <c:pt idx="976">
                  <c:v>155.52911988039801</c:v>
                </c:pt>
                <c:pt idx="977">
                  <c:v>155.40090217449</c:v>
                </c:pt>
                <c:pt idx="978">
                  <c:v>155.272889335435</c:v>
                </c:pt>
                <c:pt idx="979">
                  <c:v>155.14492221559601</c:v>
                </c:pt>
                <c:pt idx="980">
                  <c:v>155.01674544401499</c:v>
                </c:pt>
                <c:pt idx="981">
                  <c:v>154.88810047571999</c:v>
                </c:pt>
                <c:pt idx="982">
                  <c:v>154.7580283636</c:v>
                </c:pt>
                <c:pt idx="983">
                  <c:v>154.623932629233</c:v>
                </c:pt>
                <c:pt idx="984">
                  <c:v>154.47660339803801</c:v>
                </c:pt>
                <c:pt idx="985">
                  <c:v>154.29167316129499</c:v>
                </c:pt>
                <c:pt idx="986">
                  <c:v>154.13530870471399</c:v>
                </c:pt>
                <c:pt idx="987">
                  <c:v>153.99447088839401</c:v>
                </c:pt>
                <c:pt idx="988">
                  <c:v>153.84461472046601</c:v>
                </c:pt>
                <c:pt idx="989">
                  <c:v>153.67417203195899</c:v>
                </c:pt>
                <c:pt idx="990">
                  <c:v>153.510042403684</c:v>
                </c:pt>
                <c:pt idx="991">
                  <c:v>153.34521423385499</c:v>
                </c:pt>
                <c:pt idx="992">
                  <c:v>153.19173798751001</c:v>
                </c:pt>
                <c:pt idx="993">
                  <c:v>153.057060308796</c:v>
                </c:pt>
                <c:pt idx="994">
                  <c:v>152.92188679324099</c:v>
                </c:pt>
                <c:pt idx="995">
                  <c:v>152.789635804912</c:v>
                </c:pt>
                <c:pt idx="996">
                  <c:v>152.65595503294401</c:v>
                </c:pt>
                <c:pt idx="997">
                  <c:v>152.50798915812001</c:v>
                </c:pt>
                <c:pt idx="998">
                  <c:v>152.347581370081</c:v>
                </c:pt>
                <c:pt idx="999">
                  <c:v>152.10772359051401</c:v>
                </c:pt>
                <c:pt idx="1000">
                  <c:v>151.96753410232901</c:v>
                </c:pt>
                <c:pt idx="1001">
                  <c:v>151.831409779099</c:v>
                </c:pt>
                <c:pt idx="1002">
                  <c:v>151.70450751821301</c:v>
                </c:pt>
                <c:pt idx="1003">
                  <c:v>151.583575516363</c:v>
                </c:pt>
                <c:pt idx="1004">
                  <c:v>151.46691445138299</c:v>
                </c:pt>
                <c:pt idx="1005">
                  <c:v>151.35374342774699</c:v>
                </c:pt>
                <c:pt idx="1006">
                  <c:v>151.24389319270901</c:v>
                </c:pt>
                <c:pt idx="1007">
                  <c:v>151.13711852863301</c:v>
                </c:pt>
                <c:pt idx="1008">
                  <c:v>151.03330590459001</c:v>
                </c:pt>
                <c:pt idx="1009">
                  <c:v>150.932175098415</c:v>
                </c:pt>
                <c:pt idx="1010">
                  <c:v>150.833401697364</c:v>
                </c:pt>
                <c:pt idx="1011">
                  <c:v>150.736804217452</c:v>
                </c:pt>
                <c:pt idx="1012">
                  <c:v>150.64148226422</c:v>
                </c:pt>
                <c:pt idx="1013">
                  <c:v>150.54443024534601</c:v>
                </c:pt>
                <c:pt idx="1014">
                  <c:v>150.441488778739</c:v>
                </c:pt>
                <c:pt idx="1015">
                  <c:v>150.344726517769</c:v>
                </c:pt>
                <c:pt idx="1016">
                  <c:v>150.25205322649899</c:v>
                </c:pt>
                <c:pt idx="1017">
                  <c:v>150.131544907207</c:v>
                </c:pt>
                <c:pt idx="1018">
                  <c:v>150.03683982226701</c:v>
                </c:pt>
                <c:pt idx="1019">
                  <c:v>149.958530063052</c:v>
                </c:pt>
                <c:pt idx="1020">
                  <c:v>149.88456147811601</c:v>
                </c:pt>
                <c:pt idx="1021">
                  <c:v>149.813612572371</c:v>
                </c:pt>
                <c:pt idx="1022">
                  <c:v>149.745189708472</c:v>
                </c:pt>
                <c:pt idx="1023">
                  <c:v>149.678935211565</c:v>
                </c:pt>
                <c:pt idx="1024">
                  <c:v>149.61484279570601</c:v>
                </c:pt>
                <c:pt idx="1025">
                  <c:v>149.55284162031401</c:v>
                </c:pt>
                <c:pt idx="1026">
                  <c:v>149.49269387025799</c:v>
                </c:pt>
                <c:pt idx="1027">
                  <c:v>149.434106115367</c:v>
                </c:pt>
                <c:pt idx="1028">
                  <c:v>149.376623390747</c:v>
                </c:pt>
                <c:pt idx="1029">
                  <c:v>149.31987807454701</c:v>
                </c:pt>
                <c:pt idx="1030">
                  <c:v>149.261889536258</c:v>
                </c:pt>
                <c:pt idx="1031">
                  <c:v>149.197655264948</c:v>
                </c:pt>
                <c:pt idx="1032">
                  <c:v>149.136425604159</c:v>
                </c:pt>
                <c:pt idx="1033">
                  <c:v>149.0841443818</c:v>
                </c:pt>
                <c:pt idx="1034">
                  <c:v>149.03571355509899</c:v>
                </c:pt>
                <c:pt idx="1035">
                  <c:v>148.98957488239901</c:v>
                </c:pt>
                <c:pt idx="1036">
                  <c:v>148.94523886228001</c:v>
                </c:pt>
                <c:pt idx="1037">
                  <c:v>148.902399224047</c:v>
                </c:pt>
                <c:pt idx="1038">
                  <c:v>148.86092986395801</c:v>
                </c:pt>
                <c:pt idx="1039">
                  <c:v>148.82070512689799</c:v>
                </c:pt>
                <c:pt idx="1040">
                  <c:v>148.781613815166</c:v>
                </c:pt>
                <c:pt idx="1041">
                  <c:v>148.74244416913399</c:v>
                </c:pt>
                <c:pt idx="1042">
                  <c:v>148.69902615871499</c:v>
                </c:pt>
                <c:pt idx="1043">
                  <c:v>148.65220004571799</c:v>
                </c:pt>
                <c:pt idx="1044">
                  <c:v>148.60315067570201</c:v>
                </c:pt>
                <c:pt idx="1045">
                  <c:v>148.55249452325799</c:v>
                </c:pt>
                <c:pt idx="1046">
                  <c:v>148.50060312070499</c:v>
                </c:pt>
                <c:pt idx="1047">
                  <c:v>148.44779130046399</c:v>
                </c:pt>
                <c:pt idx="1048">
                  <c:v>148.39455182886201</c:v>
                </c:pt>
                <c:pt idx="1049">
                  <c:v>148.34206298110999</c:v>
                </c:pt>
                <c:pt idx="1050">
                  <c:v>148.290705664738</c:v>
                </c:pt>
                <c:pt idx="1051">
                  <c:v>148.240363452091</c:v>
                </c:pt>
                <c:pt idx="1052">
                  <c:v>148.190500525044</c:v>
                </c:pt>
                <c:pt idx="1053">
                  <c:v>148.14056067829901</c:v>
                </c:pt>
                <c:pt idx="1054">
                  <c:v>148.089507597861</c:v>
                </c:pt>
                <c:pt idx="1055">
                  <c:v>148.03479974008499</c:v>
                </c:pt>
                <c:pt idx="1056">
                  <c:v>147.97276797814399</c:v>
                </c:pt>
                <c:pt idx="1057">
                  <c:v>147.91584181163199</c:v>
                </c:pt>
                <c:pt idx="1058">
                  <c:v>147.865384668536</c:v>
                </c:pt>
                <c:pt idx="1059">
                  <c:v>147.81704020013399</c:v>
                </c:pt>
                <c:pt idx="1060">
                  <c:v>147.769320770766</c:v>
                </c:pt>
                <c:pt idx="1061">
                  <c:v>147.72151516225699</c:v>
                </c:pt>
                <c:pt idx="1062">
                  <c:v>147.67292560377601</c:v>
                </c:pt>
                <c:pt idx="1063">
                  <c:v>147.62278451892601</c:v>
                </c:pt>
                <c:pt idx="1064">
                  <c:v>147.570374396977</c:v>
                </c:pt>
                <c:pt idx="1065">
                  <c:v>147.51459862985499</c:v>
                </c:pt>
                <c:pt idx="1066">
                  <c:v>147.45559493700301</c:v>
                </c:pt>
                <c:pt idx="1067">
                  <c:v>147.396755905958</c:v>
                </c:pt>
                <c:pt idx="1068">
                  <c:v>147.34124625149701</c:v>
                </c:pt>
                <c:pt idx="1069">
                  <c:v>147.28855593563199</c:v>
                </c:pt>
                <c:pt idx="1070">
                  <c:v>147.237713208343</c:v>
                </c:pt>
                <c:pt idx="1071">
                  <c:v>147.188130712587</c:v>
                </c:pt>
                <c:pt idx="1072">
                  <c:v>147.13948117495599</c:v>
                </c:pt>
                <c:pt idx="1073">
                  <c:v>147.091599426046</c:v>
                </c:pt>
                <c:pt idx="1074">
                  <c:v>147.044392004683</c:v>
                </c:pt>
                <c:pt idx="1075">
                  <c:v>146.99779759968499</c:v>
                </c:pt>
                <c:pt idx="1076">
                  <c:v>146.951550461941</c:v>
                </c:pt>
                <c:pt idx="1077">
                  <c:v>146.90561720937299</c:v>
                </c:pt>
                <c:pt idx="1078">
                  <c:v>146.86011766524101</c:v>
                </c:pt>
                <c:pt idx="1079">
                  <c:v>146.815078211806</c:v>
                </c:pt>
                <c:pt idx="1080">
                  <c:v>146.770498206751</c:v>
                </c:pt>
                <c:pt idx="1081">
                  <c:v>146.71337274360701</c:v>
                </c:pt>
                <c:pt idx="1082">
                  <c:v>146.626156915276</c:v>
                </c:pt>
                <c:pt idx="1083">
                  <c:v>146.51934368457</c:v>
                </c:pt>
                <c:pt idx="1084">
                  <c:v>146.397596297593</c:v>
                </c:pt>
                <c:pt idx="1085">
                  <c:v>146.26428434255499</c:v>
                </c:pt>
                <c:pt idx="1086">
                  <c:v>146.12629205599799</c:v>
                </c:pt>
                <c:pt idx="1087">
                  <c:v>146.00359724778201</c:v>
                </c:pt>
                <c:pt idx="1088">
                  <c:v>145.888781926777</c:v>
                </c:pt>
                <c:pt idx="1089">
                  <c:v>145.78523828790199</c:v>
                </c:pt>
                <c:pt idx="1090">
                  <c:v>145.67483413187699</c:v>
                </c:pt>
                <c:pt idx="1091">
                  <c:v>145.56507243994901</c:v>
                </c:pt>
                <c:pt idx="1092">
                  <c:v>145.45538994492901</c:v>
                </c:pt>
                <c:pt idx="1093">
                  <c:v>145.34535246391701</c:v>
                </c:pt>
                <c:pt idx="1094">
                  <c:v>145.23526422867201</c:v>
                </c:pt>
                <c:pt idx="1095">
                  <c:v>145.12529236009399</c:v>
                </c:pt>
                <c:pt idx="1096">
                  <c:v>145.01559246385901</c:v>
                </c:pt>
                <c:pt idx="1097">
                  <c:v>144.906219662121</c:v>
                </c:pt>
                <c:pt idx="1098">
                  <c:v>144.79716966374801</c:v>
                </c:pt>
                <c:pt idx="1099">
                  <c:v>144.68838916541</c:v>
                </c:pt>
                <c:pt idx="1100">
                  <c:v>144.579696297737</c:v>
                </c:pt>
                <c:pt idx="1101">
                  <c:v>144.471007523721</c:v>
                </c:pt>
                <c:pt idx="1102">
                  <c:v>144.36178726929299</c:v>
                </c:pt>
                <c:pt idx="1103">
                  <c:v>144.25090074946499</c:v>
                </c:pt>
                <c:pt idx="1104">
                  <c:v>144.13541013745899</c:v>
                </c:pt>
                <c:pt idx="1105">
                  <c:v>144.00280110589401</c:v>
                </c:pt>
                <c:pt idx="1106">
                  <c:v>143.865271565261</c:v>
                </c:pt>
                <c:pt idx="1107">
                  <c:v>143.74589660419801</c:v>
                </c:pt>
                <c:pt idx="1108">
                  <c:v>143.63087848116299</c:v>
                </c:pt>
                <c:pt idx="1109">
                  <c:v>143.516879633396</c:v>
                </c:pt>
                <c:pt idx="1110">
                  <c:v>143.40310464554199</c:v>
                </c:pt>
                <c:pt idx="1111">
                  <c:v>143.28990106518501</c:v>
                </c:pt>
                <c:pt idx="1112">
                  <c:v>143.175803911619</c:v>
                </c:pt>
                <c:pt idx="1113">
                  <c:v>143.062064330834</c:v>
                </c:pt>
                <c:pt idx="1114">
                  <c:v>142.949085000129</c:v>
                </c:pt>
                <c:pt idx="1115">
                  <c:v>142.836401388512</c:v>
                </c:pt>
                <c:pt idx="1116">
                  <c:v>142.72255149274099</c:v>
                </c:pt>
                <c:pt idx="1117">
                  <c:v>142.60399504179099</c:v>
                </c:pt>
                <c:pt idx="1118">
                  <c:v>142.46632979481601</c:v>
                </c:pt>
                <c:pt idx="1119">
                  <c:v>142.31039932473001</c:v>
                </c:pt>
                <c:pt idx="1120">
                  <c:v>142.187200124123</c:v>
                </c:pt>
                <c:pt idx="1121">
                  <c:v>142.07403389441899</c:v>
                </c:pt>
                <c:pt idx="1122">
                  <c:v>141.96429380593801</c:v>
                </c:pt>
                <c:pt idx="1123">
                  <c:v>141.85597134399501</c:v>
                </c:pt>
                <c:pt idx="1124">
                  <c:v>141.74827802304699</c:v>
                </c:pt>
                <c:pt idx="1125">
                  <c:v>141.64117294455099</c:v>
                </c:pt>
                <c:pt idx="1126">
                  <c:v>141.53707867277001</c:v>
                </c:pt>
                <c:pt idx="1127">
                  <c:v>141.436708845661</c:v>
                </c:pt>
                <c:pt idx="1128">
                  <c:v>141.33999301762901</c:v>
                </c:pt>
                <c:pt idx="1129">
                  <c:v>141.24671462101699</c:v>
                </c:pt>
                <c:pt idx="1130">
                  <c:v>141.15657557608401</c:v>
                </c:pt>
                <c:pt idx="1131">
                  <c:v>141.06940545094201</c:v>
                </c:pt>
                <c:pt idx="1132">
                  <c:v>140.98510815578399</c:v>
                </c:pt>
                <c:pt idx="1133">
                  <c:v>140.90358796909999</c:v>
                </c:pt>
                <c:pt idx="1134">
                  <c:v>140.82476633249399</c:v>
                </c:pt>
                <c:pt idx="1135">
                  <c:v>140.74854540617099</c:v>
                </c:pt>
                <c:pt idx="1136">
                  <c:v>140.67476426603099</c:v>
                </c:pt>
                <c:pt idx="1137">
                  <c:v>140.60337489381001</c:v>
                </c:pt>
                <c:pt idx="1138">
                  <c:v>140.53431525149401</c:v>
                </c:pt>
                <c:pt idx="1139">
                  <c:v>140.46738860279399</c:v>
                </c:pt>
                <c:pt idx="1140">
                  <c:v>140.40268628984199</c:v>
                </c:pt>
                <c:pt idx="1141">
                  <c:v>140.34015432805001</c:v>
                </c:pt>
                <c:pt idx="1142">
                  <c:v>140.279718929106</c:v>
                </c:pt>
                <c:pt idx="1143">
                  <c:v>140.221251962699</c:v>
                </c:pt>
                <c:pt idx="1144">
                  <c:v>140.164701296305</c:v>
                </c:pt>
                <c:pt idx="1145">
                  <c:v>140.110019084843</c:v>
                </c:pt>
                <c:pt idx="1146">
                  <c:v>140.057155122278</c:v>
                </c:pt>
                <c:pt idx="1147">
                  <c:v>140.00605961625499</c:v>
                </c:pt>
                <c:pt idx="1148">
                  <c:v>139.956681876868</c:v>
                </c:pt>
                <c:pt idx="1149">
                  <c:v>139.90897316882899</c:v>
                </c:pt>
                <c:pt idx="1150">
                  <c:v>139.86288459234299</c:v>
                </c:pt>
                <c:pt idx="1151">
                  <c:v>139.81837604384401</c:v>
                </c:pt>
                <c:pt idx="1152">
                  <c:v>139.77533865729299</c:v>
                </c:pt>
                <c:pt idx="1153">
                  <c:v>139.73373560703101</c:v>
                </c:pt>
                <c:pt idx="1154">
                  <c:v>139.69352586303501</c:v>
                </c:pt>
                <c:pt idx="1155">
                  <c:v>139.65468244945399</c:v>
                </c:pt>
                <c:pt idx="1156">
                  <c:v>139.617157741775</c:v>
                </c:pt>
                <c:pt idx="1157">
                  <c:v>139.58092039713199</c:v>
                </c:pt>
                <c:pt idx="1158">
                  <c:v>139.54593461609699</c:v>
                </c:pt>
                <c:pt idx="1159">
                  <c:v>139.512163951974</c:v>
                </c:pt>
                <c:pt idx="1160">
                  <c:v>139.47958447884301</c:v>
                </c:pt>
                <c:pt idx="1161">
                  <c:v>139.44788964216701</c:v>
                </c:pt>
                <c:pt idx="1162">
                  <c:v>139.414207275964</c:v>
                </c:pt>
                <c:pt idx="1163">
                  <c:v>139.377574440736</c:v>
                </c:pt>
                <c:pt idx="1164">
                  <c:v>139.338882040154</c:v>
                </c:pt>
                <c:pt idx="1165">
                  <c:v>139.29893482228999</c:v>
                </c:pt>
                <c:pt idx="1166">
                  <c:v>139.258126922</c:v>
                </c:pt>
                <c:pt idx="1167">
                  <c:v>139.21695512655299</c:v>
                </c:pt>
                <c:pt idx="1168">
                  <c:v>139.17572128103799</c:v>
                </c:pt>
                <c:pt idx="1169">
                  <c:v>139.13462912894499</c:v>
                </c:pt>
                <c:pt idx="1170">
                  <c:v>139.09379047165899</c:v>
                </c:pt>
                <c:pt idx="1171">
                  <c:v>139.05308904102299</c:v>
                </c:pt>
                <c:pt idx="1172">
                  <c:v>139.012584726829</c:v>
                </c:pt>
                <c:pt idx="1173">
                  <c:v>138.97238115037601</c:v>
                </c:pt>
                <c:pt idx="1174">
                  <c:v>138.932525872171</c:v>
                </c:pt>
                <c:pt idx="1175">
                  <c:v>138.893032922906</c:v>
                </c:pt>
                <c:pt idx="1176">
                  <c:v>138.85388761981099</c:v>
                </c:pt>
                <c:pt idx="1177">
                  <c:v>138.81490038831799</c:v>
                </c:pt>
                <c:pt idx="1178">
                  <c:v>138.77618824517</c:v>
                </c:pt>
                <c:pt idx="1179">
                  <c:v>138.737811360118</c:v>
                </c:pt>
                <c:pt idx="1180">
                  <c:v>138.69979419806401</c:v>
                </c:pt>
                <c:pt idx="1181">
                  <c:v>138.662136611438</c:v>
                </c:pt>
                <c:pt idx="1182">
                  <c:v>138.624779745258</c:v>
                </c:pt>
                <c:pt idx="1183">
                  <c:v>138.587552510367</c:v>
                </c:pt>
                <c:pt idx="1184">
                  <c:v>138.550602145303</c:v>
                </c:pt>
                <c:pt idx="1185">
                  <c:v>138.51395642340501</c:v>
                </c:pt>
                <c:pt idx="1186">
                  <c:v>138.47772624349801</c:v>
                </c:pt>
                <c:pt idx="1187">
                  <c:v>138.44195039172399</c:v>
                </c:pt>
                <c:pt idx="1188">
                  <c:v>138.406599809488</c:v>
                </c:pt>
                <c:pt idx="1189">
                  <c:v>138.371406113148</c:v>
                </c:pt>
                <c:pt idx="1190">
                  <c:v>138.33652109611</c:v>
                </c:pt>
                <c:pt idx="1191">
                  <c:v>138.301636377785</c:v>
                </c:pt>
                <c:pt idx="1192">
                  <c:v>138.26765896639401</c:v>
                </c:pt>
                <c:pt idx="1193">
                  <c:v>138.234606571695</c:v>
                </c:pt>
                <c:pt idx="1194">
                  <c:v>138.20192304751399</c:v>
                </c:pt>
                <c:pt idx="1195">
                  <c:v>138.16918326991001</c:v>
                </c:pt>
                <c:pt idx="1196">
                  <c:v>138.13632251313501</c:v>
                </c:pt>
                <c:pt idx="1197">
                  <c:v>138.10332405246101</c:v>
                </c:pt>
                <c:pt idx="1198">
                  <c:v>138.07014047473999</c:v>
                </c:pt>
                <c:pt idx="1199">
                  <c:v>138.036725821738</c:v>
                </c:pt>
                <c:pt idx="1200">
                  <c:v>138.003029755353</c:v>
                </c:pt>
                <c:pt idx="1201">
                  <c:v>137.95561094465501</c:v>
                </c:pt>
                <c:pt idx="1202">
                  <c:v>137.874376658291</c:v>
                </c:pt>
                <c:pt idx="1203">
                  <c:v>137.769327715391</c:v>
                </c:pt>
                <c:pt idx="1204">
                  <c:v>137.64747050586999</c:v>
                </c:pt>
                <c:pt idx="1205">
                  <c:v>137.53823890676199</c:v>
                </c:pt>
                <c:pt idx="1206">
                  <c:v>137.438703959153</c:v>
                </c:pt>
                <c:pt idx="1207">
                  <c:v>137.34084668364099</c:v>
                </c:pt>
                <c:pt idx="1208">
                  <c:v>137.248968650921</c:v>
                </c:pt>
                <c:pt idx="1209">
                  <c:v>137.160164577297</c:v>
                </c:pt>
                <c:pt idx="1210">
                  <c:v>137.07249228106701</c:v>
                </c:pt>
                <c:pt idx="1211">
                  <c:v>136.98548256491401</c:v>
                </c:pt>
                <c:pt idx="1212">
                  <c:v>136.89881725807899</c:v>
                </c:pt>
                <c:pt idx="1213">
                  <c:v>136.81233214255499</c:v>
                </c:pt>
                <c:pt idx="1214">
                  <c:v>136.72591294300301</c:v>
                </c:pt>
                <c:pt idx="1215">
                  <c:v>136.639484167646</c:v>
                </c:pt>
                <c:pt idx="1216">
                  <c:v>136.55293507288599</c:v>
                </c:pt>
                <c:pt idx="1217">
                  <c:v>136.466145327172</c:v>
                </c:pt>
                <c:pt idx="1218">
                  <c:v>136.37898952852601</c:v>
                </c:pt>
                <c:pt idx="1219">
                  <c:v>136.29118015022601</c:v>
                </c:pt>
                <c:pt idx="1220">
                  <c:v>136.202322838253</c:v>
                </c:pt>
                <c:pt idx="1221">
                  <c:v>136.11255219147</c:v>
                </c:pt>
                <c:pt idx="1222">
                  <c:v>136.02176363238101</c:v>
                </c:pt>
                <c:pt idx="1223">
                  <c:v>135.92980881535101</c:v>
                </c:pt>
                <c:pt idx="1224">
                  <c:v>135.83672568927699</c:v>
                </c:pt>
                <c:pt idx="1225">
                  <c:v>135.742712881975</c:v>
                </c:pt>
                <c:pt idx="1226">
                  <c:v>135.64793027594499</c:v>
                </c:pt>
                <c:pt idx="1227">
                  <c:v>135.55254043619999</c:v>
                </c:pt>
                <c:pt idx="1228">
                  <c:v>135.45661146508201</c:v>
                </c:pt>
                <c:pt idx="1229">
                  <c:v>135.35990454565501</c:v>
                </c:pt>
                <c:pt idx="1230">
                  <c:v>135.26209769594701</c:v>
                </c:pt>
                <c:pt idx="1231">
                  <c:v>135.162260053468</c:v>
                </c:pt>
                <c:pt idx="1232">
                  <c:v>135.05010851095</c:v>
                </c:pt>
                <c:pt idx="1233">
                  <c:v>134.95371703474899</c:v>
                </c:pt>
                <c:pt idx="1234">
                  <c:v>134.85299526671599</c:v>
                </c:pt>
                <c:pt idx="1235">
                  <c:v>134.75564833773601</c:v>
                </c:pt>
                <c:pt idx="1236">
                  <c:v>134.661502323028</c:v>
                </c:pt>
                <c:pt idx="1237">
                  <c:v>134.56970216321699</c:v>
                </c:pt>
                <c:pt idx="1238">
                  <c:v>134.47995430705299</c:v>
                </c:pt>
                <c:pt idx="1239">
                  <c:v>134.39181403897399</c:v>
                </c:pt>
                <c:pt idx="1240">
                  <c:v>134.304955832959</c:v>
                </c:pt>
                <c:pt idx="1241">
                  <c:v>134.219139181694</c:v>
                </c:pt>
                <c:pt idx="1242">
                  <c:v>134.13413695966699</c:v>
                </c:pt>
                <c:pt idx="1243">
                  <c:v>134.04978102762499</c:v>
                </c:pt>
                <c:pt idx="1244">
                  <c:v>133.96595196336301</c:v>
                </c:pt>
                <c:pt idx="1245">
                  <c:v>133.882572238482</c:v>
                </c:pt>
                <c:pt idx="1246">
                  <c:v>133.79957239036401</c:v>
                </c:pt>
                <c:pt idx="1247">
                  <c:v>133.71689645602899</c:v>
                </c:pt>
                <c:pt idx="1248">
                  <c:v>133.63443970628299</c:v>
                </c:pt>
                <c:pt idx="1249">
                  <c:v>133.55215129989099</c:v>
                </c:pt>
                <c:pt idx="1250">
                  <c:v>133.47000853428199</c:v>
                </c:pt>
                <c:pt idx="1251">
                  <c:v>133.390642802683</c:v>
                </c:pt>
                <c:pt idx="1252">
                  <c:v>133.314710692619</c:v>
                </c:pt>
                <c:pt idx="1253">
                  <c:v>133.241752160391</c:v>
                </c:pt>
                <c:pt idx="1254">
                  <c:v>133.17153496053999</c:v>
                </c:pt>
                <c:pt idx="1255">
                  <c:v>133.10382154024501</c:v>
                </c:pt>
                <c:pt idx="1256">
                  <c:v>133.038385265259</c:v>
                </c:pt>
                <c:pt idx="1257">
                  <c:v>132.97523258693499</c:v>
                </c:pt>
                <c:pt idx="1258">
                  <c:v>132.91431364733899</c:v>
                </c:pt>
                <c:pt idx="1259">
                  <c:v>132.85554987377</c:v>
                </c:pt>
                <c:pt idx="1260">
                  <c:v>132.79888509501501</c:v>
                </c:pt>
                <c:pt idx="1261">
                  <c:v>132.744247526847</c:v>
                </c:pt>
                <c:pt idx="1262">
                  <c:v>132.69151629136101</c:v>
                </c:pt>
                <c:pt idx="1263">
                  <c:v>132.64038800505901</c:v>
                </c:pt>
                <c:pt idx="1264">
                  <c:v>132.59103165906799</c:v>
                </c:pt>
                <c:pt idx="1265">
                  <c:v>132.54343517711001</c:v>
                </c:pt>
                <c:pt idx="1266">
                  <c:v>132.49754696486499</c:v>
                </c:pt>
                <c:pt idx="1267">
                  <c:v>132.45332405179201</c:v>
                </c:pt>
                <c:pt idx="1268">
                  <c:v>132.410706579806</c:v>
                </c:pt>
                <c:pt idx="1269">
                  <c:v>132.36964044064399</c:v>
                </c:pt>
                <c:pt idx="1270">
                  <c:v>132.330070752849</c:v>
                </c:pt>
                <c:pt idx="1271">
                  <c:v>132.291901347296</c:v>
                </c:pt>
                <c:pt idx="1272">
                  <c:v>132.25509380614801</c:v>
                </c:pt>
                <c:pt idx="1273">
                  <c:v>132.21961854408599</c:v>
                </c:pt>
                <c:pt idx="1274">
                  <c:v>132.18542979520001</c:v>
                </c:pt>
                <c:pt idx="1275">
                  <c:v>132.15248819834201</c:v>
                </c:pt>
                <c:pt idx="1276">
                  <c:v>132.12076353466199</c:v>
                </c:pt>
                <c:pt idx="1277">
                  <c:v>132.09021060375801</c:v>
                </c:pt>
                <c:pt idx="1278">
                  <c:v>132.060792167676</c:v>
                </c:pt>
                <c:pt idx="1279">
                  <c:v>132.03248040069201</c:v>
                </c:pt>
                <c:pt idx="1280">
                  <c:v>132.00522662761199</c:v>
                </c:pt>
                <c:pt idx="1281">
                  <c:v>131.97877351748701</c:v>
                </c:pt>
                <c:pt idx="1282">
                  <c:v>131.95077092607099</c:v>
                </c:pt>
                <c:pt idx="1283">
                  <c:v>131.920426847485</c:v>
                </c:pt>
                <c:pt idx="1284">
                  <c:v>131.888268166904</c:v>
                </c:pt>
                <c:pt idx="1285">
                  <c:v>131.85487027031999</c:v>
                </c:pt>
                <c:pt idx="1286">
                  <c:v>131.82070420244</c:v>
                </c:pt>
                <c:pt idx="1287">
                  <c:v>131.78599578570601</c:v>
                </c:pt>
                <c:pt idx="1288">
                  <c:v>131.75099193817101</c:v>
                </c:pt>
                <c:pt idx="1289">
                  <c:v>131.71602447768001</c:v>
                </c:pt>
                <c:pt idx="1290">
                  <c:v>131.68129138043199</c:v>
                </c:pt>
                <c:pt idx="1291">
                  <c:v>131.646745693383</c:v>
                </c:pt>
                <c:pt idx="1292">
                  <c:v>131.61242928152001</c:v>
                </c:pt>
                <c:pt idx="1293">
                  <c:v>131.578417161</c:v>
                </c:pt>
                <c:pt idx="1294">
                  <c:v>131.54452971277101</c:v>
                </c:pt>
                <c:pt idx="1295">
                  <c:v>131.51091166362201</c:v>
                </c:pt>
                <c:pt idx="1296">
                  <c:v>131.477657000519</c:v>
                </c:pt>
                <c:pt idx="1297">
                  <c:v>131.444575846041</c:v>
                </c:pt>
                <c:pt idx="1298">
                  <c:v>131.411637885055</c:v>
                </c:pt>
                <c:pt idx="1299">
                  <c:v>131.37870091191701</c:v>
                </c:pt>
                <c:pt idx="1300">
                  <c:v>131.34564814550799</c:v>
                </c:pt>
                <c:pt idx="1301">
                  <c:v>131.31248971716599</c:v>
                </c:pt>
                <c:pt idx="1302">
                  <c:v>131.27914766775299</c:v>
                </c:pt>
                <c:pt idx="1303">
                  <c:v>131.246341752554</c:v>
                </c:pt>
                <c:pt idx="1304">
                  <c:v>131.214818146184</c:v>
                </c:pt>
                <c:pt idx="1305">
                  <c:v>131.18419817338</c:v>
                </c:pt>
                <c:pt idx="1306">
                  <c:v>131.154129964775</c:v>
                </c:pt>
                <c:pt idx="1307">
                  <c:v>131.12425932059099</c:v>
                </c:pt>
                <c:pt idx="1308">
                  <c:v>131.09445606247101</c:v>
                </c:pt>
                <c:pt idx="1309">
                  <c:v>131.06461233174201</c:v>
                </c:pt>
                <c:pt idx="1310">
                  <c:v>131.03461822061701</c:v>
                </c:pt>
                <c:pt idx="1311">
                  <c:v>131.004415260173</c:v>
                </c:pt>
                <c:pt idx="1312">
                  <c:v>130.97400614352901</c:v>
                </c:pt>
                <c:pt idx="1313">
                  <c:v>130.94343178627301</c:v>
                </c:pt>
                <c:pt idx="1314">
                  <c:v>130.91274017498901</c:v>
                </c:pt>
                <c:pt idx="1315">
                  <c:v>130.88201372134401</c:v>
                </c:pt>
                <c:pt idx="1316">
                  <c:v>130.85127653246801</c:v>
                </c:pt>
                <c:pt idx="1317">
                  <c:v>130.82047561645001</c:v>
                </c:pt>
                <c:pt idx="1318">
                  <c:v>130.78975314729001</c:v>
                </c:pt>
                <c:pt idx="1319">
                  <c:v>130.75919317818699</c:v>
                </c:pt>
                <c:pt idx="1320">
                  <c:v>130.72885471163201</c:v>
                </c:pt>
                <c:pt idx="1321">
                  <c:v>130.68424920587299</c:v>
                </c:pt>
                <c:pt idx="1322">
                  <c:v>130.60405595881099</c:v>
                </c:pt>
                <c:pt idx="1323">
                  <c:v>130.49948413201</c:v>
                </c:pt>
                <c:pt idx="1324">
                  <c:v>130.39178840665801</c:v>
                </c:pt>
                <c:pt idx="1325">
                  <c:v>130.30329967657701</c:v>
                </c:pt>
                <c:pt idx="1326">
                  <c:v>130.22402868498</c:v>
                </c:pt>
                <c:pt idx="1327">
                  <c:v>130.149545800216</c:v>
                </c:pt>
                <c:pt idx="1328">
                  <c:v>130.07766288117301</c:v>
                </c:pt>
                <c:pt idx="1329">
                  <c:v>130.00654025576301</c:v>
                </c:pt>
                <c:pt idx="1330">
                  <c:v>129.93528546422101</c:v>
                </c:pt>
                <c:pt idx="1331">
                  <c:v>129.86344439840599</c:v>
                </c:pt>
                <c:pt idx="1332">
                  <c:v>129.790925229501</c:v>
                </c:pt>
                <c:pt idx="1333">
                  <c:v>129.717706022605</c:v>
                </c:pt>
                <c:pt idx="1334">
                  <c:v>129.64386030860001</c:v>
                </c:pt>
                <c:pt idx="1335">
                  <c:v>129.569486694386</c:v>
                </c:pt>
                <c:pt idx="1336">
                  <c:v>129.49470513512</c:v>
                </c:pt>
                <c:pt idx="1337">
                  <c:v>129.41960097703301</c:v>
                </c:pt>
                <c:pt idx="1338">
                  <c:v>129.344234829437</c:v>
                </c:pt>
                <c:pt idx="1339">
                  <c:v>129.268651456237</c:v>
                </c:pt>
                <c:pt idx="1340">
                  <c:v>129.19233047080999</c:v>
                </c:pt>
                <c:pt idx="1341">
                  <c:v>129.11541530920701</c:v>
                </c:pt>
                <c:pt idx="1342">
                  <c:v>129.03805444650499</c:v>
                </c:pt>
                <c:pt idx="1343">
                  <c:v>128.96045696905901</c:v>
                </c:pt>
                <c:pt idx="1344">
                  <c:v>128.88254178122801</c:v>
                </c:pt>
                <c:pt idx="1345">
                  <c:v>128.80441508011</c:v>
                </c:pt>
                <c:pt idx="1346">
                  <c:v>128.72611805871</c:v>
                </c:pt>
                <c:pt idx="1347">
                  <c:v>128.647720678496</c:v>
                </c:pt>
                <c:pt idx="1348">
                  <c:v>128.56931165815499</c:v>
                </c:pt>
                <c:pt idx="1349">
                  <c:v>128.49105744414001</c:v>
                </c:pt>
                <c:pt idx="1350">
                  <c:v>128.41297470184699</c:v>
                </c:pt>
                <c:pt idx="1351">
                  <c:v>128.33419352700301</c:v>
                </c:pt>
                <c:pt idx="1352">
                  <c:v>128.25068881732699</c:v>
                </c:pt>
                <c:pt idx="1353">
                  <c:v>128.16755140508599</c:v>
                </c:pt>
                <c:pt idx="1354">
                  <c:v>128.08621396804901</c:v>
                </c:pt>
                <c:pt idx="1355">
                  <c:v>128.00646396129599</c:v>
                </c:pt>
                <c:pt idx="1356">
                  <c:v>127.927656743529</c:v>
                </c:pt>
                <c:pt idx="1357">
                  <c:v>127.849932826356</c:v>
                </c:pt>
                <c:pt idx="1358">
                  <c:v>127.77319668075</c:v>
                </c:pt>
                <c:pt idx="1359">
                  <c:v>127.69698299820099</c:v>
                </c:pt>
                <c:pt idx="1360">
                  <c:v>127.62126114556099</c:v>
                </c:pt>
                <c:pt idx="1361">
                  <c:v>127.546046772624</c:v>
                </c:pt>
                <c:pt idx="1362">
                  <c:v>127.471146042852</c:v>
                </c:pt>
                <c:pt idx="1363">
                  <c:v>127.396885315265</c:v>
                </c:pt>
                <c:pt idx="1364">
                  <c:v>127.32331470727399</c:v>
                </c:pt>
                <c:pt idx="1365">
                  <c:v>127.25036268153799</c:v>
                </c:pt>
                <c:pt idx="1366">
                  <c:v>127.17796712463</c:v>
                </c:pt>
                <c:pt idx="1367">
                  <c:v>127.106072903959</c:v>
                </c:pt>
                <c:pt idx="1368">
                  <c:v>127.03419960150001</c:v>
                </c:pt>
                <c:pt idx="1369">
                  <c:v>126.962258738655</c:v>
                </c:pt>
                <c:pt idx="1370">
                  <c:v>126.890366153426</c:v>
                </c:pt>
                <c:pt idx="1371">
                  <c:v>126.81872766358801</c:v>
                </c:pt>
                <c:pt idx="1372">
                  <c:v>126.74702120756</c:v>
                </c:pt>
                <c:pt idx="1373">
                  <c:v>126.67570327281901</c:v>
                </c:pt>
                <c:pt idx="1374">
                  <c:v>126.60585914872</c:v>
                </c:pt>
                <c:pt idx="1375">
                  <c:v>126.539106853538</c:v>
                </c:pt>
                <c:pt idx="1376">
                  <c:v>126.47506227619201</c:v>
                </c:pt>
                <c:pt idx="1377">
                  <c:v>126.412804510214</c:v>
                </c:pt>
                <c:pt idx="1378">
                  <c:v>126.352779803304</c:v>
                </c:pt>
                <c:pt idx="1379">
                  <c:v>126.295129154094</c:v>
                </c:pt>
                <c:pt idx="1380">
                  <c:v>126.239741765427</c:v>
                </c:pt>
                <c:pt idx="1381">
                  <c:v>126.18652415061599</c:v>
                </c:pt>
                <c:pt idx="1382">
                  <c:v>126.13539328194</c:v>
                </c:pt>
                <c:pt idx="1383">
                  <c:v>126.08615109146599</c:v>
                </c:pt>
                <c:pt idx="1384">
                  <c:v>126.03885803068501</c:v>
                </c:pt>
                <c:pt idx="1385">
                  <c:v>125.993441851912</c:v>
                </c:pt>
                <c:pt idx="1386">
                  <c:v>125.949824027546</c:v>
                </c:pt>
                <c:pt idx="1387">
                  <c:v>125.90790657074</c:v>
                </c:pt>
                <c:pt idx="1388">
                  <c:v>125.86762359636801</c:v>
                </c:pt>
                <c:pt idx="1389">
                  <c:v>125.82892309958901</c:v>
                </c:pt>
                <c:pt idx="1390">
                  <c:v>125.79174909981499</c:v>
                </c:pt>
                <c:pt idx="1391">
                  <c:v>125.756042370762</c:v>
                </c:pt>
                <c:pt idx="1392">
                  <c:v>125.721750561805</c:v>
                </c:pt>
                <c:pt idx="1393">
                  <c:v>125.68882849948599</c:v>
                </c:pt>
                <c:pt idx="1394">
                  <c:v>125.65722738268001</c:v>
                </c:pt>
                <c:pt idx="1395">
                  <c:v>125.62689217244601</c:v>
                </c:pt>
                <c:pt idx="1396">
                  <c:v>125.597780035103</c:v>
                </c:pt>
                <c:pt idx="1397">
                  <c:v>125.56982081712999</c:v>
                </c:pt>
                <c:pt idx="1398">
                  <c:v>125.54297355949799</c:v>
                </c:pt>
                <c:pt idx="1399">
                  <c:v>125.51720151773399</c:v>
                </c:pt>
                <c:pt idx="1400">
                  <c:v>125.492472779423</c:v>
                </c:pt>
                <c:pt idx="1401">
                  <c:v>125.468652666672</c:v>
                </c:pt>
                <c:pt idx="1402">
                  <c:v>125.44412277027</c:v>
                </c:pt>
                <c:pt idx="1403">
                  <c:v>125.41830745572</c:v>
                </c:pt>
                <c:pt idx="1404">
                  <c:v>125.391248597764</c:v>
                </c:pt>
                <c:pt idx="1405">
                  <c:v>125.363091832623</c:v>
                </c:pt>
                <c:pt idx="1406">
                  <c:v>125.334082863048</c:v>
                </c:pt>
                <c:pt idx="1407">
                  <c:v>125.304478576942</c:v>
                </c:pt>
                <c:pt idx="1408">
                  <c:v>125.274513548725</c:v>
                </c:pt>
                <c:pt idx="1409">
                  <c:v>125.24438429668299</c:v>
                </c:pt>
                <c:pt idx="1410">
                  <c:v>125.214176124429</c:v>
                </c:pt>
                <c:pt idx="1411">
                  <c:v>125.183940080128</c:v>
                </c:pt>
                <c:pt idx="1412">
                  <c:v>125.15379326323</c:v>
                </c:pt>
                <c:pt idx="1413">
                  <c:v>125.123825689781</c:v>
                </c:pt>
                <c:pt idx="1414">
                  <c:v>125.094093505071</c:v>
                </c:pt>
                <c:pt idx="1415">
                  <c:v>125.064624422401</c:v>
                </c:pt>
                <c:pt idx="1416">
                  <c:v>125.035452432824</c:v>
                </c:pt>
                <c:pt idx="1417">
                  <c:v>125.006458277577</c:v>
                </c:pt>
                <c:pt idx="1418">
                  <c:v>124.97767829268</c:v>
                </c:pt>
                <c:pt idx="1419">
                  <c:v>124.949171555642</c:v>
                </c:pt>
                <c:pt idx="1420">
                  <c:v>124.92094413744</c:v>
                </c:pt>
                <c:pt idx="1421">
                  <c:v>124.893021949976</c:v>
                </c:pt>
                <c:pt idx="1422">
                  <c:v>124.86541515557499</c:v>
                </c:pt>
                <c:pt idx="1423">
                  <c:v>124.83809110977801</c:v>
                </c:pt>
                <c:pt idx="1424">
                  <c:v>124.810958723289</c:v>
                </c:pt>
                <c:pt idx="1425">
                  <c:v>124.784054439535</c:v>
                </c:pt>
                <c:pt idx="1426">
                  <c:v>124.757401725197</c:v>
                </c:pt>
                <c:pt idx="1427">
                  <c:v>124.731031428153</c:v>
                </c:pt>
                <c:pt idx="1428">
                  <c:v>124.70497273591999</c:v>
                </c:pt>
                <c:pt idx="1429">
                  <c:v>124.679474646041</c:v>
                </c:pt>
                <c:pt idx="1430">
                  <c:v>124.654205821967</c:v>
                </c:pt>
                <c:pt idx="1431">
                  <c:v>124.629200583217</c:v>
                </c:pt>
                <c:pt idx="1432">
                  <c:v>124.604511283856</c:v>
                </c:pt>
                <c:pt idx="1433">
                  <c:v>124.580243938835</c:v>
                </c:pt>
                <c:pt idx="1434">
                  <c:v>124.556300708731</c:v>
                </c:pt>
                <c:pt idx="1435">
                  <c:v>124.53259454187901</c:v>
                </c:pt>
                <c:pt idx="1436">
                  <c:v>124.50917926144101</c:v>
                </c:pt>
                <c:pt idx="1437">
                  <c:v>124.485920213292</c:v>
                </c:pt>
                <c:pt idx="1438">
                  <c:v>124.46260545383301</c:v>
                </c:pt>
                <c:pt idx="1439">
                  <c:v>124.439151912621</c:v>
                </c:pt>
                <c:pt idx="1440">
                  <c:v>124.415512902807</c:v>
                </c:pt>
                <c:pt idx="1441">
                  <c:v>124.37807828408199</c:v>
                </c:pt>
                <c:pt idx="1442">
                  <c:v>124.312428052841</c:v>
                </c:pt>
                <c:pt idx="1443">
                  <c:v>124.22825132686199</c:v>
                </c:pt>
                <c:pt idx="1444">
                  <c:v>124.153915694278</c:v>
                </c:pt>
                <c:pt idx="1445">
                  <c:v>124.086314351666</c:v>
                </c:pt>
                <c:pt idx="1446">
                  <c:v>124.02302488977899</c:v>
                </c:pt>
                <c:pt idx="1447">
                  <c:v>123.962261192485</c:v>
                </c:pt>
                <c:pt idx="1448">
                  <c:v>123.90253526586299</c:v>
                </c:pt>
                <c:pt idx="1449">
                  <c:v>123.843085994337</c:v>
                </c:pt>
                <c:pt idx="1450">
                  <c:v>123.783825483276</c:v>
                </c:pt>
                <c:pt idx="1451">
                  <c:v>123.72470809368799</c:v>
                </c:pt>
                <c:pt idx="1452">
                  <c:v>123.665694548659</c:v>
                </c:pt>
                <c:pt idx="1453">
                  <c:v>123.606777019489</c:v>
                </c:pt>
                <c:pt idx="1454">
                  <c:v>123.547927723317</c:v>
                </c:pt>
                <c:pt idx="1455">
                  <c:v>123.48910508593799</c:v>
                </c:pt>
                <c:pt idx="1456">
                  <c:v>123.430197423669</c:v>
                </c:pt>
                <c:pt idx="1457">
                  <c:v>123.37067112595599</c:v>
                </c:pt>
                <c:pt idx="1458">
                  <c:v>123.310775138735</c:v>
                </c:pt>
                <c:pt idx="1459">
                  <c:v>123.25048084150001</c:v>
                </c:pt>
                <c:pt idx="1460">
                  <c:v>123.189988681733</c:v>
                </c:pt>
                <c:pt idx="1461">
                  <c:v>123.129449534187</c:v>
                </c:pt>
                <c:pt idx="1462">
                  <c:v>123.06885897034699</c:v>
                </c:pt>
                <c:pt idx="1463">
                  <c:v>123.00825996172701</c:v>
                </c:pt>
                <c:pt idx="1464">
                  <c:v>122.947684452085</c:v>
                </c:pt>
                <c:pt idx="1465">
                  <c:v>122.88710757459199</c:v>
                </c:pt>
                <c:pt idx="1466">
                  <c:v>122.826443158793</c:v>
                </c:pt>
                <c:pt idx="1467">
                  <c:v>122.765799151236</c:v>
                </c:pt>
                <c:pt idx="1468">
                  <c:v>122.70515428871499</c:v>
                </c:pt>
                <c:pt idx="1469">
                  <c:v>122.644411096092</c:v>
                </c:pt>
                <c:pt idx="1470">
                  <c:v>122.583521545027</c:v>
                </c:pt>
                <c:pt idx="1471">
                  <c:v>122.520164597288</c:v>
                </c:pt>
                <c:pt idx="1472">
                  <c:v>122.446223923226</c:v>
                </c:pt>
                <c:pt idx="1473">
                  <c:v>122.372088428278</c:v>
                </c:pt>
                <c:pt idx="1474">
                  <c:v>122.300217156824</c:v>
                </c:pt>
                <c:pt idx="1475">
                  <c:v>122.230389611224</c:v>
                </c:pt>
                <c:pt idx="1476">
                  <c:v>122.16236013560599</c:v>
                </c:pt>
                <c:pt idx="1477">
                  <c:v>122.095364552587</c:v>
                </c:pt>
                <c:pt idx="1478">
                  <c:v>122.029624421028</c:v>
                </c:pt>
                <c:pt idx="1479">
                  <c:v>121.96436119114</c:v>
                </c:pt>
                <c:pt idx="1480">
                  <c:v>121.898575641455</c:v>
                </c:pt>
                <c:pt idx="1481">
                  <c:v>121.833685961573</c:v>
                </c:pt>
                <c:pt idx="1482">
                  <c:v>121.769297414116</c:v>
                </c:pt>
                <c:pt idx="1483">
                  <c:v>121.705953255677</c:v>
                </c:pt>
                <c:pt idx="1484">
                  <c:v>121.643016872103</c:v>
                </c:pt>
                <c:pt idx="1485">
                  <c:v>121.58079163526099</c:v>
                </c:pt>
                <c:pt idx="1486">
                  <c:v>121.519365382068</c:v>
                </c:pt>
                <c:pt idx="1487">
                  <c:v>121.458624231358</c:v>
                </c:pt>
                <c:pt idx="1488">
                  <c:v>121.39848588993</c:v>
                </c:pt>
                <c:pt idx="1489">
                  <c:v>121.338892605556</c:v>
                </c:pt>
                <c:pt idx="1490">
                  <c:v>121.279778540888</c:v>
                </c:pt>
                <c:pt idx="1491">
                  <c:v>121.221104875178</c:v>
                </c:pt>
                <c:pt idx="1492">
                  <c:v>121.162823547465</c:v>
                </c:pt>
                <c:pt idx="1493">
                  <c:v>121.10489670355</c:v>
                </c:pt>
                <c:pt idx="1494">
                  <c:v>121.047295463767</c:v>
                </c:pt>
                <c:pt idx="1495">
                  <c:v>120.98982117014501</c:v>
                </c:pt>
                <c:pt idx="1496">
                  <c:v>120.93215448463501</c:v>
                </c:pt>
                <c:pt idx="1497">
                  <c:v>120.874795416775</c:v>
                </c:pt>
                <c:pt idx="1498">
                  <c:v>120.81770997061599</c:v>
                </c:pt>
                <c:pt idx="1499">
                  <c:v>120.76087251277799</c:v>
                </c:pt>
                <c:pt idx="1500">
                  <c:v>120.706072216309</c:v>
                </c:pt>
                <c:pt idx="1501">
                  <c:v>120.653028515193</c:v>
                </c:pt>
                <c:pt idx="1502">
                  <c:v>120.601803108314</c:v>
                </c:pt>
                <c:pt idx="1503">
                  <c:v>120.55242738395999</c:v>
                </c:pt>
                <c:pt idx="1504">
                  <c:v>120.50518557213201</c:v>
                </c:pt>
                <c:pt idx="1505">
                  <c:v>120.459852452028</c:v>
                </c:pt>
                <c:pt idx="1506">
                  <c:v>120.41571302908299</c:v>
                </c:pt>
                <c:pt idx="1507">
                  <c:v>120.373374407551</c:v>
                </c:pt>
                <c:pt idx="1508">
                  <c:v>120.33288562902</c:v>
                </c:pt>
                <c:pt idx="1509">
                  <c:v>120.294152463578</c:v>
                </c:pt>
                <c:pt idx="1510">
                  <c:v>120.257075512029</c:v>
                </c:pt>
                <c:pt idx="1511">
                  <c:v>120.221583944226</c:v>
                </c:pt>
                <c:pt idx="1512">
                  <c:v>120.18761451523</c:v>
                </c:pt>
                <c:pt idx="1513">
                  <c:v>120.155102164992</c:v>
                </c:pt>
                <c:pt idx="1514">
                  <c:v>120.12399540695399</c:v>
                </c:pt>
                <c:pt idx="1515">
                  <c:v>120.094239353337</c:v>
                </c:pt>
                <c:pt idx="1516">
                  <c:v>120.065780579974</c:v>
                </c:pt>
                <c:pt idx="1517">
                  <c:v>120.03856311677799</c:v>
                </c:pt>
                <c:pt idx="1518">
                  <c:v>120.01254470628901</c:v>
                </c:pt>
                <c:pt idx="1519">
                  <c:v>119.987681310234</c:v>
                </c:pt>
                <c:pt idx="1520">
                  <c:v>119.963910507183</c:v>
                </c:pt>
                <c:pt idx="1521">
                  <c:v>119.94116213955699</c:v>
                </c:pt>
                <c:pt idx="1522">
                  <c:v>119.918151069415</c:v>
                </c:pt>
                <c:pt idx="1523">
                  <c:v>119.894456366635</c:v>
                </c:pt>
                <c:pt idx="1524">
                  <c:v>119.870107830462</c:v>
                </c:pt>
                <c:pt idx="1525">
                  <c:v>119.845169998936</c:v>
                </c:pt>
                <c:pt idx="1526">
                  <c:v>119.819756241192</c:v>
                </c:pt>
                <c:pt idx="1527">
                  <c:v>119.793988022783</c:v>
                </c:pt>
                <c:pt idx="1528">
                  <c:v>119.767979202253</c:v>
                </c:pt>
                <c:pt idx="1529">
                  <c:v>119.741835450522</c:v>
                </c:pt>
                <c:pt idx="1530">
                  <c:v>119.715581995557</c:v>
                </c:pt>
                <c:pt idx="1531">
                  <c:v>119.689323493925</c:v>
                </c:pt>
                <c:pt idx="1532">
                  <c:v>119.66315572161599</c:v>
                </c:pt>
                <c:pt idx="1533">
                  <c:v>119.637137320291</c:v>
                </c:pt>
                <c:pt idx="1534">
                  <c:v>119.611337755788</c:v>
                </c:pt>
                <c:pt idx="1535">
                  <c:v>119.585784398538</c:v>
                </c:pt>
                <c:pt idx="1536">
                  <c:v>119.56052026298001</c:v>
                </c:pt>
                <c:pt idx="1537">
                  <c:v>119.535454861112</c:v>
                </c:pt>
                <c:pt idx="1538">
                  <c:v>119.510625436027</c:v>
                </c:pt>
                <c:pt idx="1539">
                  <c:v>119.48605151955999</c:v>
                </c:pt>
                <c:pt idx="1540">
                  <c:v>119.461771291359</c:v>
                </c:pt>
                <c:pt idx="1541">
                  <c:v>119.437791976605</c:v>
                </c:pt>
                <c:pt idx="1542">
                  <c:v>119.414125126036</c:v>
                </c:pt>
                <c:pt idx="1543">
                  <c:v>119.390775379658</c:v>
                </c:pt>
                <c:pt idx="1544">
                  <c:v>119.367710476404</c:v>
                </c:pt>
                <c:pt idx="1545">
                  <c:v>119.34485081614</c:v>
                </c:pt>
                <c:pt idx="1546">
                  <c:v>119.322232987074</c:v>
                </c:pt>
                <c:pt idx="1547">
                  <c:v>119.299877770677</c:v>
                </c:pt>
                <c:pt idx="1548">
                  <c:v>119.277800327162</c:v>
                </c:pt>
                <c:pt idx="1549">
                  <c:v>119.25600853075601</c:v>
                </c:pt>
                <c:pt idx="1550">
                  <c:v>119.23450859738</c:v>
                </c:pt>
                <c:pt idx="1551">
                  <c:v>119.213301498307</c:v>
                </c:pt>
                <c:pt idx="1552">
                  <c:v>119.192301946048</c:v>
                </c:pt>
                <c:pt idx="1553">
                  <c:v>119.17148772946101</c:v>
                </c:pt>
                <c:pt idx="1554">
                  <c:v>119.151240086321</c:v>
                </c:pt>
                <c:pt idx="1555">
                  <c:v>119.131200314751</c:v>
                </c:pt>
                <c:pt idx="1556">
                  <c:v>119.11138192499401</c:v>
                </c:pt>
                <c:pt idx="1557">
                  <c:v>119.09189165952399</c:v>
                </c:pt>
                <c:pt idx="1558">
                  <c:v>119.07273700891599</c:v>
                </c:pt>
                <c:pt idx="1559">
                  <c:v>119.053751234836</c:v>
                </c:pt>
                <c:pt idx="1560">
                  <c:v>119.03507003669201</c:v>
                </c:pt>
                <c:pt idx="1561">
                  <c:v>119.00179722393899</c:v>
                </c:pt>
                <c:pt idx="1562">
                  <c:v>118.93354423337701</c:v>
                </c:pt>
                <c:pt idx="1563">
                  <c:v>118.87081551734499</c:v>
                </c:pt>
                <c:pt idx="1564">
                  <c:v>118.812460057002</c:v>
                </c:pt>
                <c:pt idx="1565">
                  <c:v>118.759529608075</c:v>
                </c:pt>
                <c:pt idx="1566">
                  <c:v>118.709698818071</c:v>
                </c:pt>
                <c:pt idx="1567">
                  <c:v>118.661346533635</c:v>
                </c:pt>
                <c:pt idx="1568">
                  <c:v>118.613548111941</c:v>
                </c:pt>
                <c:pt idx="1569">
                  <c:v>118.566175580123</c:v>
                </c:pt>
                <c:pt idx="1570">
                  <c:v>118.518935031327</c:v>
                </c:pt>
                <c:pt idx="1571">
                  <c:v>118.471709930486</c:v>
                </c:pt>
                <c:pt idx="1572">
                  <c:v>118.42448333037601</c:v>
                </c:pt>
                <c:pt idx="1573">
                  <c:v>118.377083283389</c:v>
                </c:pt>
                <c:pt idx="1574">
                  <c:v>118.329548390724</c:v>
                </c:pt>
                <c:pt idx="1575">
                  <c:v>118.28187201597601</c:v>
                </c:pt>
                <c:pt idx="1576">
                  <c:v>118.234027300078</c:v>
                </c:pt>
                <c:pt idx="1577">
                  <c:v>118.185961443426</c:v>
                </c:pt>
                <c:pt idx="1578">
                  <c:v>118.137593507666</c:v>
                </c:pt>
                <c:pt idx="1579">
                  <c:v>118.088883712802</c:v>
                </c:pt>
                <c:pt idx="1580">
                  <c:v>118.03984612910099</c:v>
                </c:pt>
                <c:pt idx="1581">
                  <c:v>117.990525414926</c:v>
                </c:pt>
                <c:pt idx="1582">
                  <c:v>117.94093080821099</c:v>
                </c:pt>
                <c:pt idx="1583">
                  <c:v>117.89113065462</c:v>
                </c:pt>
                <c:pt idx="1584">
                  <c:v>117.840955918804</c:v>
                </c:pt>
                <c:pt idx="1585">
                  <c:v>117.790445862019</c:v>
                </c:pt>
                <c:pt idx="1586">
                  <c:v>117.73978144449001</c:v>
                </c:pt>
                <c:pt idx="1587">
                  <c:v>117.68897849392999</c:v>
                </c:pt>
                <c:pt idx="1588">
                  <c:v>117.638017436195</c:v>
                </c:pt>
                <c:pt idx="1589">
                  <c:v>117.58691305096499</c:v>
                </c:pt>
                <c:pt idx="1590">
                  <c:v>117.53579796830201</c:v>
                </c:pt>
                <c:pt idx="1591">
                  <c:v>117.481708136759</c:v>
                </c:pt>
                <c:pt idx="1592">
                  <c:v>117.415011000698</c:v>
                </c:pt>
                <c:pt idx="1593">
                  <c:v>117.34802220340001</c:v>
                </c:pt>
                <c:pt idx="1594">
                  <c:v>117.28360604526</c:v>
                </c:pt>
                <c:pt idx="1595">
                  <c:v>117.221512702346</c:v>
                </c:pt>
                <c:pt idx="1596">
                  <c:v>117.16147277636701</c:v>
                </c:pt>
                <c:pt idx="1597">
                  <c:v>117.103228346093</c:v>
                </c:pt>
                <c:pt idx="1598">
                  <c:v>117.04655159156</c:v>
                </c:pt>
                <c:pt idx="1599">
                  <c:v>116.99107746978601</c:v>
                </c:pt>
                <c:pt idx="1600">
                  <c:v>116.93633967623499</c:v>
                </c:pt>
                <c:pt idx="1601">
                  <c:v>116.88273715253</c:v>
                </c:pt>
                <c:pt idx="1602">
                  <c:v>116.829874022412</c:v>
                </c:pt>
                <c:pt idx="1603">
                  <c:v>116.777172526678</c:v>
                </c:pt>
                <c:pt idx="1604">
                  <c:v>116.725328057521</c:v>
                </c:pt>
                <c:pt idx="1605">
                  <c:v>116.673759919163</c:v>
                </c:pt>
                <c:pt idx="1606">
                  <c:v>116.622544221418</c:v>
                </c:pt>
                <c:pt idx="1607">
                  <c:v>116.571402842081</c:v>
                </c:pt>
                <c:pt idx="1608">
                  <c:v>116.52093617317</c:v>
                </c:pt>
                <c:pt idx="1609">
                  <c:v>116.471072057331</c:v>
                </c:pt>
                <c:pt idx="1610">
                  <c:v>116.42175211558801</c:v>
                </c:pt>
                <c:pt idx="1611">
                  <c:v>116.37291491483499</c:v>
                </c:pt>
                <c:pt idx="1612">
                  <c:v>116.324511548567</c:v>
                </c:pt>
                <c:pt idx="1613">
                  <c:v>116.276504087698</c:v>
                </c:pt>
                <c:pt idx="1614">
                  <c:v>116.228650769384</c:v>
                </c:pt>
                <c:pt idx="1615">
                  <c:v>116.180559254204</c:v>
                </c:pt>
                <c:pt idx="1616">
                  <c:v>116.132834392747</c:v>
                </c:pt>
                <c:pt idx="1617">
                  <c:v>116.085440778481</c:v>
                </c:pt>
                <c:pt idx="1618">
                  <c:v>116.038338718356</c:v>
                </c:pt>
                <c:pt idx="1619">
                  <c:v>115.99150981608101</c:v>
                </c:pt>
                <c:pt idx="1620">
                  <c:v>115.944929000374</c:v>
                </c:pt>
                <c:pt idx="1621">
                  <c:v>115.898569911208</c:v>
                </c:pt>
                <c:pt idx="1622">
                  <c:v>115.852413349711</c:v>
                </c:pt>
                <c:pt idx="1623">
                  <c:v>115.80644642937099</c:v>
                </c:pt>
                <c:pt idx="1624">
                  <c:v>115.76063867935</c:v>
                </c:pt>
                <c:pt idx="1625">
                  <c:v>115.714957780125</c:v>
                </c:pt>
                <c:pt idx="1626">
                  <c:v>115.669801821269</c:v>
                </c:pt>
                <c:pt idx="1627">
                  <c:v>115.626382773649</c:v>
                </c:pt>
                <c:pt idx="1628">
                  <c:v>115.584520137998</c:v>
                </c:pt>
                <c:pt idx="1629">
                  <c:v>115.543770993843</c:v>
                </c:pt>
                <c:pt idx="1630">
                  <c:v>115.50410278081</c:v>
                </c:pt>
                <c:pt idx="1631">
                  <c:v>115.46569038349</c:v>
                </c:pt>
                <c:pt idx="1632">
                  <c:v>115.42870740830899</c:v>
                </c:pt>
                <c:pt idx="1633">
                  <c:v>115.392924420349</c:v>
                </c:pt>
                <c:pt idx="1634">
                  <c:v>115.358832608405</c:v>
                </c:pt>
                <c:pt idx="1635">
                  <c:v>115.326347850712</c:v>
                </c:pt>
                <c:pt idx="1636">
                  <c:v>115.295392858097</c:v>
                </c:pt>
                <c:pt idx="1637">
                  <c:v>115.26589542036901</c:v>
                </c:pt>
                <c:pt idx="1638">
                  <c:v>115.23779038887101</c:v>
                </c:pt>
                <c:pt idx="1639">
                  <c:v>115.211018655583</c:v>
                </c:pt>
                <c:pt idx="1640">
                  <c:v>115.185521531254</c:v>
                </c:pt>
                <c:pt idx="1641">
                  <c:v>115.161288044725</c:v>
                </c:pt>
                <c:pt idx="1642">
                  <c:v>115.137174796317</c:v>
                </c:pt>
                <c:pt idx="1643">
                  <c:v>115.11297491360099</c:v>
                </c:pt>
                <c:pt idx="1644">
                  <c:v>115.08867855953901</c:v>
                </c:pt>
                <c:pt idx="1645">
                  <c:v>115.064300601822</c:v>
                </c:pt>
                <c:pt idx="1646">
                  <c:v>115.03987083424499</c:v>
                </c:pt>
                <c:pt idx="1647">
                  <c:v>115.01544844911299</c:v>
                </c:pt>
                <c:pt idx="1648">
                  <c:v>114.99107213382401</c:v>
                </c:pt>
                <c:pt idx="1649">
                  <c:v>114.96674513631</c:v>
                </c:pt>
                <c:pt idx="1650">
                  <c:v>114.942530317698</c:v>
                </c:pt>
                <c:pt idx="1651">
                  <c:v>114.918489034402</c:v>
                </c:pt>
                <c:pt idx="1652">
                  <c:v>114.894663933486</c:v>
                </c:pt>
                <c:pt idx="1653">
                  <c:v>114.871095501281</c:v>
                </c:pt>
                <c:pt idx="1654">
                  <c:v>114.84782034898301</c:v>
                </c:pt>
                <c:pt idx="1655">
                  <c:v>114.824856122925</c:v>
                </c:pt>
                <c:pt idx="1656">
                  <c:v>114.802220926979</c:v>
                </c:pt>
                <c:pt idx="1657">
                  <c:v>114.779868291583</c:v>
                </c:pt>
                <c:pt idx="1658">
                  <c:v>114.757792053874</c:v>
                </c:pt>
                <c:pt idx="1659">
                  <c:v>114.736013619723</c:v>
                </c:pt>
                <c:pt idx="1660">
                  <c:v>114.714552623841</c:v>
                </c:pt>
                <c:pt idx="1661">
                  <c:v>114.693405460081</c:v>
                </c:pt>
                <c:pt idx="1662">
                  <c:v>114.67259107574399</c:v>
                </c:pt>
                <c:pt idx="1663">
                  <c:v>114.652105010428</c:v>
                </c:pt>
                <c:pt idx="1664">
                  <c:v>114.63194904049899</c:v>
                </c:pt>
                <c:pt idx="1665">
                  <c:v>114.612105585981</c:v>
                </c:pt>
                <c:pt idx="1666">
                  <c:v>114.592502654657</c:v>
                </c:pt>
                <c:pt idx="1667">
                  <c:v>114.573158913987</c:v>
                </c:pt>
                <c:pt idx="1668">
                  <c:v>114.554093697406</c:v>
                </c:pt>
                <c:pt idx="1669">
                  <c:v>114.535301271973</c:v>
                </c:pt>
                <c:pt idx="1670">
                  <c:v>114.51680077715601</c:v>
                </c:pt>
                <c:pt idx="1671">
                  <c:v>114.498586068094</c:v>
                </c:pt>
                <c:pt idx="1672">
                  <c:v>114.48065856469699</c:v>
                </c:pt>
                <c:pt idx="1673">
                  <c:v>114.463023695419</c:v>
                </c:pt>
                <c:pt idx="1674">
                  <c:v>114.445589245314</c:v>
                </c:pt>
                <c:pt idx="1675">
                  <c:v>114.428738633199</c:v>
                </c:pt>
                <c:pt idx="1676">
                  <c:v>114.412182692637</c:v>
                </c:pt>
                <c:pt idx="1677">
                  <c:v>114.395815975221</c:v>
                </c:pt>
                <c:pt idx="1678">
                  <c:v>114.379877827401</c:v>
                </c:pt>
                <c:pt idx="1679">
                  <c:v>114.364132391</c:v>
                </c:pt>
                <c:pt idx="1680">
                  <c:v>114.348558054222</c:v>
                </c:pt>
                <c:pt idx="1681">
                  <c:v>114.32284032890399</c:v>
                </c:pt>
                <c:pt idx="1682">
                  <c:v>114.263329225688</c:v>
                </c:pt>
                <c:pt idx="1683">
                  <c:v>114.2092680982</c:v>
                </c:pt>
                <c:pt idx="1684">
                  <c:v>114.163136047554</c:v>
                </c:pt>
                <c:pt idx="1685">
                  <c:v>114.120988169973</c:v>
                </c:pt>
                <c:pt idx="1686">
                  <c:v>114.08107333548401</c:v>
                </c:pt>
                <c:pt idx="1687">
                  <c:v>114.04221254103901</c:v>
                </c:pt>
                <c:pt idx="1688">
                  <c:v>114.003717177829</c:v>
                </c:pt>
                <c:pt idx="1689">
                  <c:v>113.96542258289401</c:v>
                </c:pt>
                <c:pt idx="1690">
                  <c:v>113.927174707378</c:v>
                </c:pt>
                <c:pt idx="1691">
                  <c:v>113.88889972728801</c:v>
                </c:pt>
                <c:pt idx="1692">
                  <c:v>113.850321741467</c:v>
                </c:pt>
                <c:pt idx="1693">
                  <c:v>113.81149780187801</c:v>
                </c:pt>
                <c:pt idx="1694">
                  <c:v>113.772369161264</c:v>
                </c:pt>
                <c:pt idx="1695">
                  <c:v>113.73290054895</c:v>
                </c:pt>
                <c:pt idx="1696">
                  <c:v>113.69303927994601</c:v>
                </c:pt>
                <c:pt idx="1697">
                  <c:v>113.652788905935</c:v>
                </c:pt>
                <c:pt idx="1698">
                  <c:v>113.61219068441601</c:v>
                </c:pt>
                <c:pt idx="1699">
                  <c:v>113.57120138286101</c:v>
                </c:pt>
                <c:pt idx="1700">
                  <c:v>113.529618853052</c:v>
                </c:pt>
                <c:pt idx="1701">
                  <c:v>113.487587836914</c:v>
                </c:pt>
                <c:pt idx="1702">
                  <c:v>113.44513157668401</c:v>
                </c:pt>
                <c:pt idx="1703">
                  <c:v>113.402174711928</c:v>
                </c:pt>
                <c:pt idx="1704">
                  <c:v>113.358801360702</c:v>
                </c:pt>
                <c:pt idx="1705">
                  <c:v>113.315017911547</c:v>
                </c:pt>
                <c:pt idx="1706">
                  <c:v>113.270784984158</c:v>
                </c:pt>
                <c:pt idx="1707">
                  <c:v>113.226033751817</c:v>
                </c:pt>
                <c:pt idx="1708">
                  <c:v>113.18088267900799</c:v>
                </c:pt>
                <c:pt idx="1709">
                  <c:v>113.135311820429</c:v>
                </c:pt>
                <c:pt idx="1710">
                  <c:v>113.089432847411</c:v>
                </c:pt>
                <c:pt idx="1711">
                  <c:v>113.03112956169799</c:v>
                </c:pt>
                <c:pt idx="1712">
                  <c:v>112.943071150305</c:v>
                </c:pt>
                <c:pt idx="1713">
                  <c:v>112.880001776103</c:v>
                </c:pt>
                <c:pt idx="1714">
                  <c:v>112.833185101129</c:v>
                </c:pt>
                <c:pt idx="1715">
                  <c:v>112.778258904379</c:v>
                </c:pt>
                <c:pt idx="1716">
                  <c:v>112.72798165695799</c:v>
                </c:pt>
                <c:pt idx="1717">
                  <c:v>112.680971047987</c:v>
                </c:pt>
                <c:pt idx="1718">
                  <c:v>112.63652573685999</c:v>
                </c:pt>
                <c:pt idx="1719">
                  <c:v>112.593873429534</c:v>
                </c:pt>
                <c:pt idx="1720">
                  <c:v>112.552517915916</c:v>
                </c:pt>
                <c:pt idx="1721">
                  <c:v>112.512254985973</c:v>
                </c:pt>
                <c:pt idx="1722">
                  <c:v>112.472820242447</c:v>
                </c:pt>
                <c:pt idx="1723">
                  <c:v>112.43405617624499</c:v>
                </c:pt>
                <c:pt idx="1724">
                  <c:v>112.39592369393</c:v>
                </c:pt>
                <c:pt idx="1725">
                  <c:v>112.358271748107</c:v>
                </c:pt>
                <c:pt idx="1726">
                  <c:v>112.321123486464</c:v>
                </c:pt>
                <c:pt idx="1727">
                  <c:v>112.284401656238</c:v>
                </c:pt>
                <c:pt idx="1728">
                  <c:v>112.24795809307</c:v>
                </c:pt>
                <c:pt idx="1729">
                  <c:v>112.211831836334</c:v>
                </c:pt>
                <c:pt idx="1730">
                  <c:v>112.175968162468</c:v>
                </c:pt>
                <c:pt idx="1731">
                  <c:v>112.140100621345</c:v>
                </c:pt>
                <c:pt idx="1732">
                  <c:v>112.104467991165</c:v>
                </c:pt>
                <c:pt idx="1733">
                  <c:v>112.068985584286</c:v>
                </c:pt>
                <c:pt idx="1734">
                  <c:v>112.03369647752299</c:v>
                </c:pt>
                <c:pt idx="1735">
                  <c:v>111.99850373822601</c:v>
                </c:pt>
                <c:pt idx="1736">
                  <c:v>111.96344259429</c:v>
                </c:pt>
                <c:pt idx="1737">
                  <c:v>111.92846433878501</c:v>
                </c:pt>
                <c:pt idx="1738">
                  <c:v>111.89357431588</c:v>
                </c:pt>
                <c:pt idx="1739">
                  <c:v>111.85883109760699</c:v>
                </c:pt>
                <c:pt idx="1740">
                  <c:v>111.824143118872</c:v>
                </c:pt>
                <c:pt idx="1741">
                  <c:v>111.78945213299301</c:v>
                </c:pt>
                <c:pt idx="1742">
                  <c:v>111.75485140478099</c:v>
                </c:pt>
                <c:pt idx="1743">
                  <c:v>111.720371674935</c:v>
                </c:pt>
                <c:pt idx="1744">
                  <c:v>111.68601119972</c:v>
                </c:pt>
                <c:pt idx="1745">
                  <c:v>111.65176223336</c:v>
                </c:pt>
                <c:pt idx="1746">
                  <c:v>111.61761139068599</c:v>
                </c:pt>
                <c:pt idx="1747">
                  <c:v>111.583512608077</c:v>
                </c:pt>
                <c:pt idx="1748">
                  <c:v>111.549388763831</c:v>
                </c:pt>
                <c:pt idx="1749">
                  <c:v>111.515361740107</c:v>
                </c:pt>
                <c:pt idx="1750">
                  <c:v>111.481425578924</c:v>
                </c:pt>
                <c:pt idx="1751">
                  <c:v>111.44756878493899</c:v>
                </c:pt>
                <c:pt idx="1752">
                  <c:v>111.4137873535</c:v>
                </c:pt>
                <c:pt idx="1753">
                  <c:v>111.379972518019</c:v>
                </c:pt>
                <c:pt idx="1754">
                  <c:v>111.346140027807</c:v>
                </c:pt>
                <c:pt idx="1755">
                  <c:v>111.312207189726</c:v>
                </c:pt>
                <c:pt idx="1756">
                  <c:v>111.27832633509099</c:v>
                </c:pt>
                <c:pt idx="1757">
                  <c:v>111.244501895196</c:v>
                </c:pt>
                <c:pt idx="1758">
                  <c:v>111.21073132269299</c:v>
                </c:pt>
                <c:pt idx="1759">
                  <c:v>111.17830195188</c:v>
                </c:pt>
                <c:pt idx="1760">
                  <c:v>111.147501957554</c:v>
                </c:pt>
                <c:pt idx="1761">
                  <c:v>111.118258112124</c:v>
                </c:pt>
                <c:pt idx="1762">
                  <c:v>111.089495585758</c:v>
                </c:pt>
                <c:pt idx="1763">
                  <c:v>111.061245318403</c:v>
                </c:pt>
                <c:pt idx="1764">
                  <c:v>111.033495006423</c:v>
                </c:pt>
                <c:pt idx="1765">
                  <c:v>111.006238243623</c:v>
                </c:pt>
                <c:pt idx="1766">
                  <c:v>110.979461597126</c:v>
                </c:pt>
                <c:pt idx="1767">
                  <c:v>110.953177358331</c:v>
                </c:pt>
                <c:pt idx="1768">
                  <c:v>110.927386258352</c:v>
                </c:pt>
                <c:pt idx="1769">
                  <c:v>110.90208456982501</c:v>
                </c:pt>
                <c:pt idx="1770">
                  <c:v>110.87725192502199</c:v>
                </c:pt>
                <c:pt idx="1771">
                  <c:v>110.85290715441199</c:v>
                </c:pt>
                <c:pt idx="1772">
                  <c:v>110.828994752632</c:v>
                </c:pt>
                <c:pt idx="1773">
                  <c:v>110.805470058837</c:v>
                </c:pt>
                <c:pt idx="1774">
                  <c:v>110.78237958602701</c:v>
                </c:pt>
                <c:pt idx="1775">
                  <c:v>110.759811851262</c:v>
                </c:pt>
                <c:pt idx="1776">
                  <c:v>110.737598293999</c:v>
                </c:pt>
                <c:pt idx="1777">
                  <c:v>110.715823647945</c:v>
                </c:pt>
                <c:pt idx="1778">
                  <c:v>110.694447504452</c:v>
                </c:pt>
                <c:pt idx="1779">
                  <c:v>110.67345364862101</c:v>
                </c:pt>
                <c:pt idx="1780">
                  <c:v>110.65284474185501</c:v>
                </c:pt>
                <c:pt idx="1781">
                  <c:v>110.632565294136</c:v>
                </c:pt>
                <c:pt idx="1782">
                  <c:v>110.61271926345501</c:v>
                </c:pt>
                <c:pt idx="1783">
                  <c:v>110.593214024609</c:v>
                </c:pt>
                <c:pt idx="1784">
                  <c:v>110.57398557411</c:v>
                </c:pt>
                <c:pt idx="1785">
                  <c:v>110.554974173254</c:v>
                </c:pt>
                <c:pt idx="1786">
                  <c:v>110.536031626484</c:v>
                </c:pt>
                <c:pt idx="1787">
                  <c:v>110.517174968267</c:v>
                </c:pt>
                <c:pt idx="1788">
                  <c:v>110.499860813927</c:v>
                </c:pt>
                <c:pt idx="1789">
                  <c:v>110.482283402837</c:v>
                </c:pt>
                <c:pt idx="1790">
                  <c:v>110.465736589486</c:v>
                </c:pt>
                <c:pt idx="1791">
                  <c:v>110.449997787749</c:v>
                </c:pt>
                <c:pt idx="1792">
                  <c:v>110.434911953061</c:v>
                </c:pt>
                <c:pt idx="1793">
                  <c:v>110.420357839112</c:v>
                </c:pt>
                <c:pt idx="1794">
                  <c:v>110.406246374565</c:v>
                </c:pt>
                <c:pt idx="1795">
                  <c:v>110.392505312004</c:v>
                </c:pt>
                <c:pt idx="1796">
                  <c:v>110.37908375943999</c:v>
                </c:pt>
                <c:pt idx="1797">
                  <c:v>110.365947957446</c:v>
                </c:pt>
                <c:pt idx="1798">
                  <c:v>110.353061170694</c:v>
                </c:pt>
                <c:pt idx="1799">
                  <c:v>110.340379594537</c:v>
                </c:pt>
                <c:pt idx="1800">
                  <c:v>110.327882957152</c:v>
                </c:pt>
                <c:pt idx="1801">
                  <c:v>110.305537999854</c:v>
                </c:pt>
                <c:pt idx="1802">
                  <c:v>110.262487097849</c:v>
                </c:pt>
                <c:pt idx="1803">
                  <c:v>110.218262519362</c:v>
                </c:pt>
                <c:pt idx="1804">
                  <c:v>110.17899526544301</c:v>
                </c:pt>
                <c:pt idx="1805">
                  <c:v>110.143030641179</c:v>
                </c:pt>
                <c:pt idx="1806">
                  <c:v>110.10889142693701</c:v>
                </c:pt>
                <c:pt idx="1807">
                  <c:v>110.07539690442999</c:v>
                </c:pt>
                <c:pt idx="1808">
                  <c:v>110.042211551184</c:v>
                </c:pt>
                <c:pt idx="1809">
                  <c:v>110.00927371806</c:v>
                </c:pt>
                <c:pt idx="1810">
                  <c:v>109.976548110316</c:v>
                </c:pt>
                <c:pt idx="1811">
                  <c:v>109.94402144205</c:v>
                </c:pt>
                <c:pt idx="1812">
                  <c:v>109.911652999631</c:v>
                </c:pt>
                <c:pt idx="1813">
                  <c:v>109.879426115188</c:v>
                </c:pt>
                <c:pt idx="1814">
                  <c:v>109.84715203205</c:v>
                </c:pt>
                <c:pt idx="1815">
                  <c:v>109.813601824982</c:v>
                </c:pt>
                <c:pt idx="1816">
                  <c:v>109.779086531383</c:v>
                </c:pt>
                <c:pt idx="1817">
                  <c:v>109.744362364106</c:v>
                </c:pt>
                <c:pt idx="1818">
                  <c:v>109.70946079285901</c:v>
                </c:pt>
                <c:pt idx="1819">
                  <c:v>109.67444184787099</c:v>
                </c:pt>
                <c:pt idx="1820">
                  <c:v>109.639457813729</c:v>
                </c:pt>
                <c:pt idx="1821">
                  <c:v>109.604532081068</c:v>
                </c:pt>
                <c:pt idx="1822">
                  <c:v>109.569666779412</c:v>
                </c:pt>
                <c:pt idx="1823">
                  <c:v>109.534804071845</c:v>
                </c:pt>
                <c:pt idx="1824">
                  <c:v>109.500019159961</c:v>
                </c:pt>
                <c:pt idx="1825">
                  <c:v>109.46539216181399</c:v>
                </c:pt>
                <c:pt idx="1826">
                  <c:v>109.430913465511</c:v>
                </c:pt>
                <c:pt idx="1827">
                  <c:v>109.396498421838</c:v>
                </c:pt>
                <c:pt idx="1828">
                  <c:v>109.36194120642</c:v>
                </c:pt>
                <c:pt idx="1829">
                  <c:v>109.327424598628</c:v>
                </c:pt>
                <c:pt idx="1830">
                  <c:v>109.29296839085301</c:v>
                </c:pt>
                <c:pt idx="1831">
                  <c:v>109.244900468815</c:v>
                </c:pt>
                <c:pt idx="1832">
                  <c:v>109.159318944078</c:v>
                </c:pt>
                <c:pt idx="1833">
                  <c:v>109.09166558721</c:v>
                </c:pt>
                <c:pt idx="1834">
                  <c:v>109.053268031597</c:v>
                </c:pt>
                <c:pt idx="1835">
                  <c:v>109.004884904357</c:v>
                </c:pt>
                <c:pt idx="1836">
                  <c:v>108.961322283055</c:v>
                </c:pt>
                <c:pt idx="1837">
                  <c:v>108.92157848964401</c:v>
                </c:pt>
                <c:pt idx="1838">
                  <c:v>108.884546392926</c:v>
                </c:pt>
                <c:pt idx="1839">
                  <c:v>108.849387438524</c:v>
                </c:pt>
                <c:pt idx="1840">
                  <c:v>108.815639891838</c:v>
                </c:pt>
                <c:pt idx="1841">
                  <c:v>108.783005255763</c:v>
                </c:pt>
                <c:pt idx="1842">
                  <c:v>108.751259423105</c:v>
                </c:pt>
                <c:pt idx="1843">
                  <c:v>108.720274730098</c:v>
                </c:pt>
                <c:pt idx="1844">
                  <c:v>108.68994323486601</c:v>
                </c:pt>
                <c:pt idx="1845">
                  <c:v>108.660186841689</c:v>
                </c:pt>
                <c:pt idx="1846">
                  <c:v>108.630955552413</c:v>
                </c:pt>
                <c:pt idx="1847">
                  <c:v>108.60220194068199</c:v>
                </c:pt>
                <c:pt idx="1848">
                  <c:v>108.573887978906</c:v>
                </c:pt>
                <c:pt idx="1849">
                  <c:v>108.545968421965</c:v>
                </c:pt>
                <c:pt idx="1850">
                  <c:v>108.518197238037</c:v>
                </c:pt>
                <c:pt idx="1851">
                  <c:v>108.489283873655</c:v>
                </c:pt>
                <c:pt idx="1852">
                  <c:v>108.460038803437</c:v>
                </c:pt>
                <c:pt idx="1853">
                  <c:v>108.43079034761701</c:v>
                </c:pt>
                <c:pt idx="1854">
                  <c:v>108.401615453704</c:v>
                </c:pt>
                <c:pt idx="1855">
                  <c:v>108.372439375719</c:v>
                </c:pt>
                <c:pt idx="1856">
                  <c:v>108.343377053856</c:v>
                </c:pt>
                <c:pt idx="1857">
                  <c:v>108.31446134910399</c:v>
                </c:pt>
                <c:pt idx="1858">
                  <c:v>108.285688539516</c:v>
                </c:pt>
                <c:pt idx="1859">
                  <c:v>108.257060786428</c:v>
                </c:pt>
                <c:pt idx="1860">
                  <c:v>108.22845220215601</c:v>
                </c:pt>
                <c:pt idx="1861">
                  <c:v>108.199987138352</c:v>
                </c:pt>
                <c:pt idx="1862">
                  <c:v>108.171713110585</c:v>
                </c:pt>
                <c:pt idx="1863">
                  <c:v>108.143614403963</c:v>
                </c:pt>
                <c:pt idx="1864">
                  <c:v>108.115674528683</c:v>
                </c:pt>
                <c:pt idx="1865">
                  <c:v>108.087861433729</c:v>
                </c:pt>
                <c:pt idx="1866">
                  <c:v>108.059934473967</c:v>
                </c:pt>
                <c:pt idx="1867">
                  <c:v>108.03204862292</c:v>
                </c:pt>
                <c:pt idx="1868">
                  <c:v>108.004275498721</c:v>
                </c:pt>
                <c:pt idx="1869">
                  <c:v>107.976611497194</c:v>
                </c:pt>
                <c:pt idx="1870">
                  <c:v>107.949029098549</c:v>
                </c:pt>
                <c:pt idx="1871">
                  <c:v>107.921441828658</c:v>
                </c:pt>
                <c:pt idx="1872">
                  <c:v>107.89382419869401</c:v>
                </c:pt>
                <c:pt idx="1873">
                  <c:v>107.86620312330101</c:v>
                </c:pt>
                <c:pt idx="1874">
                  <c:v>107.838646586263</c:v>
                </c:pt>
                <c:pt idx="1875">
                  <c:v>107.81109475759401</c:v>
                </c:pt>
                <c:pt idx="1876">
                  <c:v>107.78338096880201</c:v>
                </c:pt>
                <c:pt idx="1877">
                  <c:v>107.755761542432</c:v>
                </c:pt>
                <c:pt idx="1878">
                  <c:v>107.728224737299</c:v>
                </c:pt>
                <c:pt idx="1879">
                  <c:v>107.70070651421101</c:v>
                </c:pt>
                <c:pt idx="1880">
                  <c:v>107.672954146244</c:v>
                </c:pt>
                <c:pt idx="1881">
                  <c:v>107.645169861431</c:v>
                </c:pt>
                <c:pt idx="1882">
                  <c:v>107.616933202537</c:v>
                </c:pt>
                <c:pt idx="1883">
                  <c:v>107.588053231234</c:v>
                </c:pt>
                <c:pt idx="1884">
                  <c:v>107.558614487326</c:v>
                </c:pt>
                <c:pt idx="1885">
                  <c:v>107.528816411723</c:v>
                </c:pt>
                <c:pt idx="1886">
                  <c:v>107.49887529571301</c:v>
                </c:pt>
                <c:pt idx="1887">
                  <c:v>107.46863738434701</c:v>
                </c:pt>
                <c:pt idx="1888">
                  <c:v>107.438176104883</c:v>
                </c:pt>
                <c:pt idx="1889">
                  <c:v>107.407546552281</c:v>
                </c:pt>
                <c:pt idx="1890">
                  <c:v>107.37778496205701</c:v>
                </c:pt>
                <c:pt idx="1891">
                  <c:v>107.34945243869601</c:v>
                </c:pt>
                <c:pt idx="1892">
                  <c:v>107.322338005118</c:v>
                </c:pt>
                <c:pt idx="1893">
                  <c:v>107.296299821692</c:v>
                </c:pt>
                <c:pt idx="1894">
                  <c:v>107.27127907742501</c:v>
                </c:pt>
                <c:pt idx="1895">
                  <c:v>107.247137153658</c:v>
                </c:pt>
                <c:pt idx="1896">
                  <c:v>107.223846782951</c:v>
                </c:pt>
                <c:pt idx="1897">
                  <c:v>107.201345031222</c:v>
                </c:pt>
                <c:pt idx="1898">
                  <c:v>107.17949539201</c:v>
                </c:pt>
                <c:pt idx="1899">
                  <c:v>107.158304948374</c:v>
                </c:pt>
                <c:pt idx="1900">
                  <c:v>107.137735089128</c:v>
                </c:pt>
                <c:pt idx="1901">
                  <c:v>107.117644012952</c:v>
                </c:pt>
                <c:pt idx="1902">
                  <c:v>107.098058844348</c:v>
                </c:pt>
                <c:pt idx="1903">
                  <c:v>107.078992032222</c:v>
                </c:pt>
                <c:pt idx="1904">
                  <c:v>107.06037977507</c:v>
                </c:pt>
                <c:pt idx="1905">
                  <c:v>107.042139322666</c:v>
                </c:pt>
                <c:pt idx="1906">
                  <c:v>107.024292640534</c:v>
                </c:pt>
                <c:pt idx="1907">
                  <c:v>107.006725694514</c:v>
                </c:pt>
                <c:pt idx="1908">
                  <c:v>106.98943542498201</c:v>
                </c:pt>
                <c:pt idx="1909">
                  <c:v>106.97423404292</c:v>
                </c:pt>
                <c:pt idx="1910">
                  <c:v>106.95822480738001</c:v>
                </c:pt>
                <c:pt idx="1911">
                  <c:v>106.943111395969</c:v>
                </c:pt>
                <c:pt idx="1912">
                  <c:v>106.928801529612</c:v>
                </c:pt>
                <c:pt idx="1913">
                  <c:v>106.9151738565</c:v>
                </c:pt>
                <c:pt idx="1914">
                  <c:v>106.902114337062</c:v>
                </c:pt>
                <c:pt idx="1915">
                  <c:v>106.88953964625</c:v>
                </c:pt>
                <c:pt idx="1916">
                  <c:v>106.877396147506</c:v>
                </c:pt>
                <c:pt idx="1917">
                  <c:v>106.86563405471099</c:v>
                </c:pt>
                <c:pt idx="1918">
                  <c:v>106.85421836660601</c:v>
                </c:pt>
                <c:pt idx="1919">
                  <c:v>106.843111469024</c:v>
                </c:pt>
                <c:pt idx="1920">
                  <c:v>106.83227836059299</c:v>
                </c:pt>
                <c:pt idx="1921">
                  <c:v>106.81230422340001</c:v>
                </c:pt>
                <c:pt idx="1922">
                  <c:v>106.78006543721099</c:v>
                </c:pt>
                <c:pt idx="1923">
                  <c:v>106.74687852746899</c:v>
                </c:pt>
                <c:pt idx="1924">
                  <c:v>106.716507750991</c:v>
                </c:pt>
                <c:pt idx="1925">
                  <c:v>106.687973472351</c:v>
                </c:pt>
                <c:pt idx="1926">
                  <c:v>106.660639891706</c:v>
                </c:pt>
                <c:pt idx="1927">
                  <c:v>106.633913468272</c:v>
                </c:pt>
                <c:pt idx="1928">
                  <c:v>106.60766123809699</c:v>
                </c:pt>
                <c:pt idx="1929">
                  <c:v>106.581821533325</c:v>
                </c:pt>
                <c:pt idx="1930">
                  <c:v>106.556349103278</c:v>
                </c:pt>
                <c:pt idx="1931">
                  <c:v>106.530619110497</c:v>
                </c:pt>
                <c:pt idx="1932">
                  <c:v>106.503764024826</c:v>
                </c:pt>
                <c:pt idx="1933">
                  <c:v>106.47647211910601</c:v>
                </c:pt>
                <c:pt idx="1934">
                  <c:v>106.448954186878</c:v>
                </c:pt>
                <c:pt idx="1935">
                  <c:v>106.420971301058</c:v>
                </c:pt>
                <c:pt idx="1936">
                  <c:v>106.392814942322</c:v>
                </c:pt>
                <c:pt idx="1937">
                  <c:v>106.364512537369</c:v>
                </c:pt>
                <c:pt idx="1938">
                  <c:v>106.33610759958501</c:v>
                </c:pt>
                <c:pt idx="1939">
                  <c:v>106.307777304312</c:v>
                </c:pt>
                <c:pt idx="1940">
                  <c:v>106.27933691008801</c:v>
                </c:pt>
                <c:pt idx="1941">
                  <c:v>106.25093679811999</c:v>
                </c:pt>
                <c:pt idx="1942">
                  <c:v>106.22244785467799</c:v>
                </c:pt>
                <c:pt idx="1943">
                  <c:v>106.193766417007</c:v>
                </c:pt>
                <c:pt idx="1944">
                  <c:v>106.165037613763</c:v>
                </c:pt>
                <c:pt idx="1945">
                  <c:v>106.13616652539901</c:v>
                </c:pt>
                <c:pt idx="1946">
                  <c:v>106.10741362301</c:v>
                </c:pt>
                <c:pt idx="1947">
                  <c:v>106.078656948369</c:v>
                </c:pt>
                <c:pt idx="1948">
                  <c:v>106.049842166145</c:v>
                </c:pt>
                <c:pt idx="1949">
                  <c:v>106.02109930136599</c:v>
                </c:pt>
                <c:pt idx="1950">
                  <c:v>105.99236900161</c:v>
                </c:pt>
                <c:pt idx="1951">
                  <c:v>105.951771133127</c:v>
                </c:pt>
                <c:pt idx="1952">
                  <c:v>105.880143374295</c:v>
                </c:pt>
                <c:pt idx="1953">
                  <c:v>105.823126889786</c:v>
                </c:pt>
                <c:pt idx="1954">
                  <c:v>105.792413844534</c:v>
                </c:pt>
                <c:pt idx="1955">
                  <c:v>105.752447996819</c:v>
                </c:pt>
                <c:pt idx="1956">
                  <c:v>105.71511927396401</c:v>
                </c:pt>
                <c:pt idx="1957">
                  <c:v>105.68046358783999</c:v>
                </c:pt>
                <c:pt idx="1958">
                  <c:v>105.648248198028</c:v>
                </c:pt>
                <c:pt idx="1959">
                  <c:v>105.61777101766501</c:v>
                </c:pt>
                <c:pt idx="1960">
                  <c:v>105.58862673753001</c:v>
                </c:pt>
                <c:pt idx="1961">
                  <c:v>105.56053269159899</c:v>
                </c:pt>
                <c:pt idx="1962">
                  <c:v>105.533277498375</c:v>
                </c:pt>
                <c:pt idx="1963">
                  <c:v>105.506727890414</c:v>
                </c:pt>
                <c:pt idx="1964">
                  <c:v>105.480803457913</c:v>
                </c:pt>
                <c:pt idx="1965">
                  <c:v>105.455440390495</c:v>
                </c:pt>
                <c:pt idx="1966">
                  <c:v>105.430582136128</c:v>
                </c:pt>
                <c:pt idx="1967">
                  <c:v>105.406188609228</c:v>
                </c:pt>
                <c:pt idx="1968">
                  <c:v>105.382230133224</c:v>
                </c:pt>
                <c:pt idx="1969">
                  <c:v>105.358573270148</c:v>
                </c:pt>
                <c:pt idx="1970">
                  <c:v>105.334267093783</c:v>
                </c:pt>
                <c:pt idx="1971">
                  <c:v>105.30941930191401</c:v>
                </c:pt>
                <c:pt idx="1972">
                  <c:v>105.28456908558</c:v>
                </c:pt>
                <c:pt idx="1973">
                  <c:v>105.259760397983</c:v>
                </c:pt>
                <c:pt idx="1974">
                  <c:v>105.234932875195</c:v>
                </c:pt>
                <c:pt idx="1975">
                  <c:v>105.21018428611799</c:v>
                </c:pt>
                <c:pt idx="1976">
                  <c:v>105.185645338509</c:v>
                </c:pt>
                <c:pt idx="1977">
                  <c:v>105.161221387594</c:v>
                </c:pt>
                <c:pt idx="1978">
                  <c:v>105.136844042173</c:v>
                </c:pt>
                <c:pt idx="1979">
                  <c:v>105.112643308985</c:v>
                </c:pt>
                <c:pt idx="1980">
                  <c:v>105.08866089091801</c:v>
                </c:pt>
                <c:pt idx="1981">
                  <c:v>105.064691450525</c:v>
                </c:pt>
                <c:pt idx="1982">
                  <c:v>105.040852137651</c:v>
                </c:pt>
                <c:pt idx="1983">
                  <c:v>105.017196545095</c:v>
                </c:pt>
                <c:pt idx="1984">
                  <c:v>104.99366185445901</c:v>
                </c:pt>
                <c:pt idx="1985">
                  <c:v>104.970078590059</c:v>
                </c:pt>
                <c:pt idx="1986">
                  <c:v>104.94646114891199</c:v>
                </c:pt>
                <c:pt idx="1987">
                  <c:v>104.922895238679</c:v>
                </c:pt>
                <c:pt idx="1988">
                  <c:v>104.89942940288999</c:v>
                </c:pt>
                <c:pt idx="1989">
                  <c:v>104.875950118288</c:v>
                </c:pt>
                <c:pt idx="1990">
                  <c:v>104.85250753198</c:v>
                </c:pt>
                <c:pt idx="1991">
                  <c:v>104.82907008066201</c:v>
                </c:pt>
                <c:pt idx="1992">
                  <c:v>104.805743087492</c:v>
                </c:pt>
                <c:pt idx="1993">
                  <c:v>104.782511684765</c:v>
                </c:pt>
                <c:pt idx="1994">
                  <c:v>104.759349823195</c:v>
                </c:pt>
                <c:pt idx="1995">
                  <c:v>104.736201900266</c:v>
                </c:pt>
                <c:pt idx="1996">
                  <c:v>104.713141659811</c:v>
                </c:pt>
                <c:pt idx="1997">
                  <c:v>104.690118201369</c:v>
                </c:pt>
                <c:pt idx="1998">
                  <c:v>104.667041655883</c:v>
                </c:pt>
                <c:pt idx="1999">
                  <c:v>104.64403926951501</c:v>
                </c:pt>
                <c:pt idx="2000">
                  <c:v>104.621111050623</c:v>
                </c:pt>
                <c:pt idx="2001">
                  <c:v>104.59817333885699</c:v>
                </c:pt>
                <c:pt idx="2002">
                  <c:v>104.574774934583</c:v>
                </c:pt>
                <c:pt idx="2003">
                  <c:v>104.550725184044</c:v>
                </c:pt>
                <c:pt idx="2004">
                  <c:v>104.526113915165</c:v>
                </c:pt>
                <c:pt idx="2005">
                  <c:v>104.501027815795</c:v>
                </c:pt>
                <c:pt idx="2006">
                  <c:v>104.475559820163</c:v>
                </c:pt>
                <c:pt idx="2007">
                  <c:v>104.449797558635</c:v>
                </c:pt>
                <c:pt idx="2008">
                  <c:v>104.423799840451</c:v>
                </c:pt>
                <c:pt idx="2009">
                  <c:v>104.39767320302199</c:v>
                </c:pt>
                <c:pt idx="2010">
                  <c:v>104.371385134805</c:v>
                </c:pt>
                <c:pt idx="2011">
                  <c:v>104.344930581084</c:v>
                </c:pt>
                <c:pt idx="2012">
                  <c:v>104.318510594502</c:v>
                </c:pt>
                <c:pt idx="2013">
                  <c:v>104.292097961187</c:v>
                </c:pt>
                <c:pt idx="2014">
                  <c:v>104.26571105709201</c:v>
                </c:pt>
                <c:pt idx="2015">
                  <c:v>104.239281705564</c:v>
                </c:pt>
                <c:pt idx="2016">
                  <c:v>104.21281098909</c:v>
                </c:pt>
                <c:pt idx="2017">
                  <c:v>104.18635115085</c:v>
                </c:pt>
                <c:pt idx="2018">
                  <c:v>104.15988097310699</c:v>
                </c:pt>
                <c:pt idx="2019">
                  <c:v>104.133415040648</c:v>
                </c:pt>
                <c:pt idx="2020">
                  <c:v>104.10692977501</c:v>
                </c:pt>
                <c:pt idx="2021">
                  <c:v>104.082590854277</c:v>
                </c:pt>
                <c:pt idx="2022">
                  <c:v>104.061520440913</c:v>
                </c:pt>
                <c:pt idx="2023">
                  <c:v>104.046158002089</c:v>
                </c:pt>
                <c:pt idx="2024">
                  <c:v>104.0258817183</c:v>
                </c:pt>
                <c:pt idx="2025">
                  <c:v>104.004453712882</c:v>
                </c:pt>
                <c:pt idx="2026">
                  <c:v>103.984415562126</c:v>
                </c:pt>
                <c:pt idx="2027">
                  <c:v>103.96554254033001</c:v>
                </c:pt>
                <c:pt idx="2028">
                  <c:v>103.947683791442</c:v>
                </c:pt>
                <c:pt idx="2029">
                  <c:v>103.93073379478</c:v>
                </c:pt>
                <c:pt idx="2030">
                  <c:v>103.914593808524</c:v>
                </c:pt>
                <c:pt idx="2031">
                  <c:v>103.89920745198</c:v>
                </c:pt>
                <c:pt idx="2032">
                  <c:v>103.884516294151</c:v>
                </c:pt>
                <c:pt idx="2033">
                  <c:v>103.870443251274</c:v>
                </c:pt>
                <c:pt idx="2034">
                  <c:v>103.856948217685</c:v>
                </c:pt>
                <c:pt idx="2035">
                  <c:v>103.843985969131</c:v>
                </c:pt>
                <c:pt idx="2036">
                  <c:v>103.831510721717</c:v>
                </c:pt>
                <c:pt idx="2037">
                  <c:v>103.819490362992</c:v>
                </c:pt>
                <c:pt idx="2038">
                  <c:v>103.807891755266</c:v>
                </c:pt>
                <c:pt idx="2039">
                  <c:v>103.796690288938</c:v>
                </c:pt>
                <c:pt idx="2040">
                  <c:v>103.78585857780099</c:v>
                </c:pt>
                <c:pt idx="2041">
                  <c:v>103.767884939786</c:v>
                </c:pt>
                <c:pt idx="2042">
                  <c:v>103.74331884822401</c:v>
                </c:pt>
                <c:pt idx="2043">
                  <c:v>103.717538592816</c:v>
                </c:pt>
                <c:pt idx="2044">
                  <c:v>103.69350815418601</c:v>
                </c:pt>
                <c:pt idx="2045">
                  <c:v>103.670782627218</c:v>
                </c:pt>
                <c:pt idx="2046">
                  <c:v>103.648946297924</c:v>
                </c:pt>
                <c:pt idx="2047">
                  <c:v>103.62770332114999</c:v>
                </c:pt>
                <c:pt idx="2048">
                  <c:v>103.606798039395</c:v>
                </c:pt>
                <c:pt idx="2049">
                  <c:v>103.58523266304</c:v>
                </c:pt>
                <c:pt idx="2050">
                  <c:v>103.563161940679</c:v>
                </c:pt>
                <c:pt idx="2051">
                  <c:v>103.540995212216</c:v>
                </c:pt>
                <c:pt idx="2052">
                  <c:v>103.518465166795</c:v>
                </c:pt>
                <c:pt idx="2053">
                  <c:v>103.49584696860801</c:v>
                </c:pt>
                <c:pt idx="2054">
                  <c:v>103.47306515099601</c:v>
                </c:pt>
                <c:pt idx="2055">
                  <c:v>103.45021067350901</c:v>
                </c:pt>
                <c:pt idx="2056">
                  <c:v>103.427321445844</c:v>
                </c:pt>
                <c:pt idx="2057">
                  <c:v>103.404149809931</c:v>
                </c:pt>
                <c:pt idx="2058">
                  <c:v>103.380781428275</c:v>
                </c:pt>
                <c:pt idx="2059">
                  <c:v>103.357390251304</c:v>
                </c:pt>
                <c:pt idx="2060">
                  <c:v>103.333700933264</c:v>
                </c:pt>
                <c:pt idx="2061">
                  <c:v>103.30988972384201</c:v>
                </c:pt>
                <c:pt idx="2062">
                  <c:v>103.286043039302</c:v>
                </c:pt>
                <c:pt idx="2063">
                  <c:v>103.262205148128</c:v>
                </c:pt>
                <c:pt idx="2064">
                  <c:v>103.238365524042</c:v>
                </c:pt>
                <c:pt idx="2065">
                  <c:v>103.214462202923</c:v>
                </c:pt>
                <c:pt idx="2066">
                  <c:v>103.190415841746</c:v>
                </c:pt>
                <c:pt idx="2067">
                  <c:v>103.16621979098601</c:v>
                </c:pt>
                <c:pt idx="2068">
                  <c:v>103.141920592812</c:v>
                </c:pt>
                <c:pt idx="2069">
                  <c:v>103.117532748516</c:v>
                </c:pt>
                <c:pt idx="2070">
                  <c:v>103.093042980427</c:v>
                </c:pt>
                <c:pt idx="2071">
                  <c:v>103.064741108448</c:v>
                </c:pt>
                <c:pt idx="2072">
                  <c:v>103.02266537219499</c:v>
                </c:pt>
                <c:pt idx="2073">
                  <c:v>102.980155791462</c:v>
                </c:pt>
                <c:pt idx="2074">
                  <c:v>102.93979005205399</c:v>
                </c:pt>
                <c:pt idx="2075">
                  <c:v>102.901400385638</c:v>
                </c:pt>
                <c:pt idx="2076">
                  <c:v>102.86478325358399</c:v>
                </c:pt>
                <c:pt idx="2077">
                  <c:v>102.829720508786</c:v>
                </c:pt>
                <c:pt idx="2078">
                  <c:v>102.796038089481</c:v>
                </c:pt>
                <c:pt idx="2079">
                  <c:v>102.763291257323</c:v>
                </c:pt>
                <c:pt idx="2080">
                  <c:v>102.731561443012</c:v>
                </c:pt>
                <c:pt idx="2081">
                  <c:v>102.700678032044</c:v>
                </c:pt>
                <c:pt idx="2082">
                  <c:v>102.670262769018</c:v>
                </c:pt>
                <c:pt idx="2083">
                  <c:v>102.640686611706</c:v>
                </c:pt>
                <c:pt idx="2084">
                  <c:v>102.61166938122</c:v>
                </c:pt>
                <c:pt idx="2085">
                  <c:v>102.582780120579</c:v>
                </c:pt>
                <c:pt idx="2086">
                  <c:v>102.55457726313</c:v>
                </c:pt>
                <c:pt idx="2087">
                  <c:v>102.526987175139</c:v>
                </c:pt>
                <c:pt idx="2088">
                  <c:v>102.499949396094</c:v>
                </c:pt>
                <c:pt idx="2089">
                  <c:v>102.473401332588</c:v>
                </c:pt>
                <c:pt idx="2090">
                  <c:v>102.446762516505</c:v>
                </c:pt>
                <c:pt idx="2091">
                  <c:v>102.42038637166399</c:v>
                </c:pt>
                <c:pt idx="2092">
                  <c:v>102.394422395438</c:v>
                </c:pt>
                <c:pt idx="2093">
                  <c:v>102.36882981626</c:v>
                </c:pt>
                <c:pt idx="2094">
                  <c:v>102.343573306922</c:v>
                </c:pt>
                <c:pt idx="2095">
                  <c:v>102.318617788772</c:v>
                </c:pt>
                <c:pt idx="2096">
                  <c:v>102.29393546165301</c:v>
                </c:pt>
                <c:pt idx="2097">
                  <c:v>102.26950610254001</c:v>
                </c:pt>
                <c:pt idx="2098">
                  <c:v>102.245307136017</c:v>
                </c:pt>
                <c:pt idx="2099">
                  <c:v>102.221318721632</c:v>
                </c:pt>
                <c:pt idx="2100">
                  <c:v>102.197523168055</c:v>
                </c:pt>
                <c:pt idx="2101">
                  <c:v>102.17389689484899</c:v>
                </c:pt>
                <c:pt idx="2102">
                  <c:v>102.150306155267</c:v>
                </c:pt>
                <c:pt idx="2103">
                  <c:v>102.126506464836</c:v>
                </c:pt>
                <c:pt idx="2104">
                  <c:v>102.10288865298701</c:v>
                </c:pt>
                <c:pt idx="2105">
                  <c:v>102.079437223893</c:v>
                </c:pt>
                <c:pt idx="2106">
                  <c:v>102.056134707553</c:v>
                </c:pt>
                <c:pt idx="2107">
                  <c:v>102.03296873681199</c:v>
                </c:pt>
                <c:pt idx="2108">
                  <c:v>102.009932314306</c:v>
                </c:pt>
                <c:pt idx="2109">
                  <c:v>101.98701495452001</c:v>
                </c:pt>
                <c:pt idx="2110">
                  <c:v>101.964207343051</c:v>
                </c:pt>
                <c:pt idx="2111">
                  <c:v>101.941500755634</c:v>
                </c:pt>
                <c:pt idx="2112">
                  <c:v>101.91888413711099</c:v>
                </c:pt>
                <c:pt idx="2113">
                  <c:v>101.896350739401</c:v>
                </c:pt>
                <c:pt idx="2114">
                  <c:v>101.873898312067</c:v>
                </c:pt>
                <c:pt idx="2115">
                  <c:v>101.851520943355</c:v>
                </c:pt>
                <c:pt idx="2116">
                  <c:v>101.829213481843</c:v>
                </c:pt>
                <c:pt idx="2117">
                  <c:v>101.806970390982</c:v>
                </c:pt>
                <c:pt idx="2118">
                  <c:v>101.784782826818</c:v>
                </c:pt>
                <c:pt idx="2119">
                  <c:v>101.762639699253</c:v>
                </c:pt>
                <c:pt idx="2120">
                  <c:v>101.740535492852</c:v>
                </c:pt>
                <c:pt idx="2121">
                  <c:v>101.71845058199899</c:v>
                </c:pt>
                <c:pt idx="2122">
                  <c:v>101.696204396692</c:v>
                </c:pt>
                <c:pt idx="2123">
                  <c:v>101.67368333486</c:v>
                </c:pt>
                <c:pt idx="2124">
                  <c:v>101.65088597430901</c:v>
                </c:pt>
                <c:pt idx="2125">
                  <c:v>101.627831657752</c:v>
                </c:pt>
                <c:pt idx="2126">
                  <c:v>101.60453524715101</c:v>
                </c:pt>
                <c:pt idx="2127">
                  <c:v>101.581029447791</c:v>
                </c:pt>
                <c:pt idx="2128">
                  <c:v>101.55734192710401</c:v>
                </c:pt>
                <c:pt idx="2129">
                  <c:v>101.533500923734</c:v>
                </c:pt>
                <c:pt idx="2130">
                  <c:v>101.50953410373801</c:v>
                </c:pt>
                <c:pt idx="2131">
                  <c:v>101.485463432242</c:v>
                </c:pt>
                <c:pt idx="2132">
                  <c:v>101.461310732539</c:v>
                </c:pt>
                <c:pt idx="2133">
                  <c:v>101.43709769965599</c:v>
                </c:pt>
                <c:pt idx="2134">
                  <c:v>101.412809476736</c:v>
                </c:pt>
                <c:pt idx="2135">
                  <c:v>101.388459028559</c:v>
                </c:pt>
                <c:pt idx="2136">
                  <c:v>101.364061428018</c:v>
                </c:pt>
                <c:pt idx="2137">
                  <c:v>101.339635098621</c:v>
                </c:pt>
                <c:pt idx="2138">
                  <c:v>101.31520294118</c:v>
                </c:pt>
                <c:pt idx="2139">
                  <c:v>101.29078126767899</c:v>
                </c:pt>
                <c:pt idx="2140">
                  <c:v>101.266384669205</c:v>
                </c:pt>
                <c:pt idx="2141">
                  <c:v>101.24202085516799</c:v>
                </c:pt>
                <c:pt idx="2142">
                  <c:v>101.21792030760299</c:v>
                </c:pt>
                <c:pt idx="2143">
                  <c:v>101.19493898605</c:v>
                </c:pt>
                <c:pt idx="2144">
                  <c:v>101.172958536677</c:v>
                </c:pt>
                <c:pt idx="2145">
                  <c:v>101.15188628844901</c:v>
                </c:pt>
                <c:pt idx="2146">
                  <c:v>101.131634679489</c:v>
                </c:pt>
                <c:pt idx="2147">
                  <c:v>101.112148016072</c:v>
                </c:pt>
                <c:pt idx="2148">
                  <c:v>101.09336849214</c:v>
                </c:pt>
                <c:pt idx="2149">
                  <c:v>101.075226412322</c:v>
                </c:pt>
                <c:pt idx="2150">
                  <c:v>101.057665515401</c:v>
                </c:pt>
                <c:pt idx="2151">
                  <c:v>101.040639466917</c:v>
                </c:pt>
                <c:pt idx="2152">
                  <c:v>101.02412274997999</c:v>
                </c:pt>
                <c:pt idx="2153">
                  <c:v>101.00808202757599</c:v>
                </c:pt>
                <c:pt idx="2154">
                  <c:v>100.992487955245</c:v>
                </c:pt>
                <c:pt idx="2155">
                  <c:v>100.97731286873901</c:v>
                </c:pt>
                <c:pt idx="2156">
                  <c:v>100.962521446203</c:v>
                </c:pt>
                <c:pt idx="2157">
                  <c:v>100.948102449431</c:v>
                </c:pt>
                <c:pt idx="2158">
                  <c:v>100.934036912568</c:v>
                </c:pt>
                <c:pt idx="2159">
                  <c:v>100.920308642598</c:v>
                </c:pt>
                <c:pt idx="2160">
                  <c:v>100.906902861283</c:v>
                </c:pt>
                <c:pt idx="2161">
                  <c:v>100.884715647918</c:v>
                </c:pt>
                <c:pt idx="2162">
                  <c:v>100.856590839608</c:v>
                </c:pt>
                <c:pt idx="2163">
                  <c:v>100.83157428811801</c:v>
                </c:pt>
                <c:pt idx="2164">
                  <c:v>100.808516663614</c:v>
                </c:pt>
                <c:pt idx="2165">
                  <c:v>100.786811248299</c:v>
                </c:pt>
                <c:pt idx="2166">
                  <c:v>100.765863865985</c:v>
                </c:pt>
                <c:pt idx="2167">
                  <c:v>100.745293363508</c:v>
                </c:pt>
                <c:pt idx="2168">
                  <c:v>100.72499190545101</c:v>
                </c:pt>
                <c:pt idx="2169">
                  <c:v>100.704865276101</c:v>
                </c:pt>
                <c:pt idx="2170">
                  <c:v>100.684825618787</c:v>
                </c:pt>
                <c:pt idx="2171">
                  <c:v>100.66481989887301</c:v>
                </c:pt>
                <c:pt idx="2172">
                  <c:v>100.644817305047</c:v>
                </c:pt>
                <c:pt idx="2173">
                  <c:v>100.624796294269</c:v>
                </c:pt>
                <c:pt idx="2174">
                  <c:v>100.60474290593901</c:v>
                </c:pt>
                <c:pt idx="2175">
                  <c:v>100.584650704257</c:v>
                </c:pt>
                <c:pt idx="2176">
                  <c:v>100.564516495004</c:v>
                </c:pt>
                <c:pt idx="2177">
                  <c:v>100.544350661162</c:v>
                </c:pt>
                <c:pt idx="2178">
                  <c:v>100.524142270775</c:v>
                </c:pt>
                <c:pt idx="2179">
                  <c:v>100.503891225289</c:v>
                </c:pt>
                <c:pt idx="2180">
                  <c:v>100.483542179842</c:v>
                </c:pt>
                <c:pt idx="2181">
                  <c:v>100.462960735653</c:v>
                </c:pt>
                <c:pt idx="2182">
                  <c:v>100.442368468672</c:v>
                </c:pt>
                <c:pt idx="2183">
                  <c:v>100.421768511335</c:v>
                </c:pt>
                <c:pt idx="2184">
                  <c:v>100.40116007554801</c:v>
                </c:pt>
                <c:pt idx="2185">
                  <c:v>100.380530593549</c:v>
                </c:pt>
                <c:pt idx="2186">
                  <c:v>100.359879922874</c:v>
                </c:pt>
                <c:pt idx="2187">
                  <c:v>100.33921984032401</c:v>
                </c:pt>
                <c:pt idx="2188">
                  <c:v>100.31856293963</c:v>
                </c:pt>
                <c:pt idx="2189">
                  <c:v>100.297910333269</c:v>
                </c:pt>
                <c:pt idx="2190">
                  <c:v>100.27727242209301</c:v>
                </c:pt>
                <c:pt idx="2191">
                  <c:v>100.244976913377</c:v>
                </c:pt>
                <c:pt idx="2192">
                  <c:v>100.183366579954</c:v>
                </c:pt>
                <c:pt idx="2193">
                  <c:v>100.125215413909</c:v>
                </c:pt>
                <c:pt idx="2194">
                  <c:v>100.094094081861</c:v>
                </c:pt>
                <c:pt idx="2195">
                  <c:v>100.06792879169799</c:v>
                </c:pt>
                <c:pt idx="2196">
                  <c:v>100.03534614502099</c:v>
                </c:pt>
                <c:pt idx="2197">
                  <c:v>100.00402733016</c:v>
                </c:pt>
                <c:pt idx="2198">
                  <c:v>99.975809719234206</c:v>
                </c:pt>
                <c:pt idx="2199">
                  <c:v>99.949862090610907</c:v>
                </c:pt>
                <c:pt idx="2200">
                  <c:v>99.925644140986407</c:v>
                </c:pt>
                <c:pt idx="2201">
                  <c:v>99.902790397452193</c:v>
                </c:pt>
                <c:pt idx="2202">
                  <c:v>99.881001749900605</c:v>
                </c:pt>
                <c:pt idx="2203">
                  <c:v>99.860098069692995</c:v>
                </c:pt>
                <c:pt idx="2204">
                  <c:v>99.839933423768301</c:v>
                </c:pt>
                <c:pt idx="2205">
                  <c:v>99.820397762523001</c:v>
                </c:pt>
                <c:pt idx="2206">
                  <c:v>99.801335383678307</c:v>
                </c:pt>
                <c:pt idx="2207">
                  <c:v>99.7827654761182</c:v>
                </c:pt>
                <c:pt idx="2208">
                  <c:v>99.7646263533058</c:v>
                </c:pt>
                <c:pt idx="2209">
                  <c:v>99.746844001937404</c:v>
                </c:pt>
                <c:pt idx="2210">
                  <c:v>99.729295695902195</c:v>
                </c:pt>
                <c:pt idx="2211">
                  <c:v>99.711978905490099</c:v>
                </c:pt>
                <c:pt idx="2212">
                  <c:v>99.694908575917196</c:v>
                </c:pt>
                <c:pt idx="2213">
                  <c:v>99.677984311790098</c:v>
                </c:pt>
                <c:pt idx="2214">
                  <c:v>99.661270782205506</c:v>
                </c:pt>
                <c:pt idx="2215">
                  <c:v>99.644753487840802</c:v>
                </c:pt>
                <c:pt idx="2216">
                  <c:v>99.628268727244105</c:v>
                </c:pt>
                <c:pt idx="2217">
                  <c:v>99.611803289077798</c:v>
                </c:pt>
                <c:pt idx="2218">
                  <c:v>99.595444919050806</c:v>
                </c:pt>
                <c:pt idx="2219">
                  <c:v>99.579217619370297</c:v>
                </c:pt>
                <c:pt idx="2220">
                  <c:v>99.562988563365096</c:v>
                </c:pt>
                <c:pt idx="2221">
                  <c:v>99.546878177630902</c:v>
                </c:pt>
                <c:pt idx="2222">
                  <c:v>99.530894340504403</c:v>
                </c:pt>
                <c:pt idx="2223">
                  <c:v>99.514935009674403</c:v>
                </c:pt>
                <c:pt idx="2224">
                  <c:v>99.498848067603205</c:v>
                </c:pt>
                <c:pt idx="2225">
                  <c:v>99.482714620856001</c:v>
                </c:pt>
                <c:pt idx="2226">
                  <c:v>99.466660504331003</c:v>
                </c:pt>
                <c:pt idx="2227">
                  <c:v>99.450697698800795</c:v>
                </c:pt>
                <c:pt idx="2228">
                  <c:v>99.434819498544101</c:v>
                </c:pt>
                <c:pt idx="2229">
                  <c:v>99.419019762034594</c:v>
                </c:pt>
                <c:pt idx="2230">
                  <c:v>99.403292832667503</c:v>
                </c:pt>
                <c:pt idx="2231">
                  <c:v>99.387633469710096</c:v>
                </c:pt>
                <c:pt idx="2232">
                  <c:v>99.372030203151695</c:v>
                </c:pt>
                <c:pt idx="2233">
                  <c:v>99.356374475729794</c:v>
                </c:pt>
                <c:pt idx="2234">
                  <c:v>99.340531502424696</c:v>
                </c:pt>
                <c:pt idx="2235">
                  <c:v>99.324726769869798</c:v>
                </c:pt>
                <c:pt idx="2236">
                  <c:v>99.308989686146603</c:v>
                </c:pt>
                <c:pt idx="2237">
                  <c:v>99.293314754377107</c:v>
                </c:pt>
                <c:pt idx="2238">
                  <c:v>99.277696998205201</c:v>
                </c:pt>
                <c:pt idx="2239">
                  <c:v>99.262128607239404</c:v>
                </c:pt>
                <c:pt idx="2240">
                  <c:v>99.246468345237702</c:v>
                </c:pt>
                <c:pt idx="2241">
                  <c:v>99.230753824711201</c:v>
                </c:pt>
                <c:pt idx="2242">
                  <c:v>99.214659287925201</c:v>
                </c:pt>
                <c:pt idx="2243">
                  <c:v>99.198011954085899</c:v>
                </c:pt>
                <c:pt idx="2244">
                  <c:v>99.180864343831999</c:v>
                </c:pt>
                <c:pt idx="2245">
                  <c:v>99.163275256239999</c:v>
                </c:pt>
                <c:pt idx="2246">
                  <c:v>99.145421064933799</c:v>
                </c:pt>
                <c:pt idx="2247">
                  <c:v>99.127213303510999</c:v>
                </c:pt>
                <c:pt idx="2248">
                  <c:v>99.108711171995097</c:v>
                </c:pt>
                <c:pt idx="2249">
                  <c:v>99.090014717655095</c:v>
                </c:pt>
                <c:pt idx="2250">
                  <c:v>99.071180038390594</c:v>
                </c:pt>
                <c:pt idx="2251">
                  <c:v>99.052128382123996</c:v>
                </c:pt>
                <c:pt idx="2252">
                  <c:v>99.032881292381603</c:v>
                </c:pt>
                <c:pt idx="2253">
                  <c:v>99.013626159648496</c:v>
                </c:pt>
                <c:pt idx="2254">
                  <c:v>98.994233837526494</c:v>
                </c:pt>
                <c:pt idx="2255">
                  <c:v>98.974793949772902</c:v>
                </c:pt>
                <c:pt idx="2256">
                  <c:v>98.955242693421098</c:v>
                </c:pt>
                <c:pt idx="2257">
                  <c:v>98.935560796545602</c:v>
                </c:pt>
                <c:pt idx="2258">
                  <c:v>98.915756615496704</c:v>
                </c:pt>
                <c:pt idx="2259">
                  <c:v>98.896650326048999</c:v>
                </c:pt>
                <c:pt idx="2260">
                  <c:v>98.881100996661104</c:v>
                </c:pt>
                <c:pt idx="2261">
                  <c:v>98.861648847983304</c:v>
                </c:pt>
                <c:pt idx="2262">
                  <c:v>98.842721696229901</c:v>
                </c:pt>
                <c:pt idx="2263">
                  <c:v>98.8242615775183</c:v>
                </c:pt>
                <c:pt idx="2264">
                  <c:v>98.806162852674703</c:v>
                </c:pt>
                <c:pt idx="2265">
                  <c:v>98.788359028506306</c:v>
                </c:pt>
                <c:pt idx="2266">
                  <c:v>98.770795624226807</c:v>
                </c:pt>
                <c:pt idx="2267">
                  <c:v>98.753427890913997</c:v>
                </c:pt>
                <c:pt idx="2268">
                  <c:v>98.736225426667801</c:v>
                </c:pt>
                <c:pt idx="2269">
                  <c:v>98.719160683260995</c:v>
                </c:pt>
                <c:pt idx="2270">
                  <c:v>98.702198783552802</c:v>
                </c:pt>
                <c:pt idx="2271">
                  <c:v>98.685321521455094</c:v>
                </c:pt>
                <c:pt idx="2272">
                  <c:v>98.668515480298097</c:v>
                </c:pt>
                <c:pt idx="2273">
                  <c:v>98.651764720808401</c:v>
                </c:pt>
                <c:pt idx="2274">
                  <c:v>98.635061103230896</c:v>
                </c:pt>
                <c:pt idx="2275">
                  <c:v>98.618402023967306</c:v>
                </c:pt>
                <c:pt idx="2276">
                  <c:v>98.601778071892298</c:v>
                </c:pt>
                <c:pt idx="2277">
                  <c:v>98.585187289668696</c:v>
                </c:pt>
                <c:pt idx="2278">
                  <c:v>98.568619337502</c:v>
                </c:pt>
                <c:pt idx="2279">
                  <c:v>98.552070413934004</c:v>
                </c:pt>
                <c:pt idx="2280">
                  <c:v>98.537513768774204</c:v>
                </c:pt>
                <c:pt idx="2281">
                  <c:v>98.527213109939396</c:v>
                </c:pt>
                <c:pt idx="2282">
                  <c:v>98.512036007299599</c:v>
                </c:pt>
                <c:pt idx="2283">
                  <c:v>98.496012195389397</c:v>
                </c:pt>
                <c:pt idx="2284">
                  <c:v>98.480940113346406</c:v>
                </c:pt>
                <c:pt idx="2285">
                  <c:v>98.466155131509097</c:v>
                </c:pt>
                <c:pt idx="2286">
                  <c:v>98.451281041349802</c:v>
                </c:pt>
                <c:pt idx="2287">
                  <c:v>98.436372015694104</c:v>
                </c:pt>
                <c:pt idx="2288">
                  <c:v>98.421405849499706</c:v>
                </c:pt>
                <c:pt idx="2289">
                  <c:v>98.406386015376</c:v>
                </c:pt>
                <c:pt idx="2290">
                  <c:v>98.391161304291202</c:v>
                </c:pt>
                <c:pt idx="2291">
                  <c:v>98.375801244062501</c:v>
                </c:pt>
                <c:pt idx="2292">
                  <c:v>98.360253423262805</c:v>
                </c:pt>
                <c:pt idx="2293">
                  <c:v>98.344652761559303</c:v>
                </c:pt>
                <c:pt idx="2294">
                  <c:v>98.329049426252098</c:v>
                </c:pt>
                <c:pt idx="2295">
                  <c:v>98.3134754235722</c:v>
                </c:pt>
                <c:pt idx="2296">
                  <c:v>98.297983460780998</c:v>
                </c:pt>
                <c:pt idx="2297">
                  <c:v>98.282462359104102</c:v>
                </c:pt>
                <c:pt idx="2298">
                  <c:v>98.266924597684906</c:v>
                </c:pt>
                <c:pt idx="2299">
                  <c:v>98.2513172852276</c:v>
                </c:pt>
                <c:pt idx="2300">
                  <c:v>98.235610377356096</c:v>
                </c:pt>
                <c:pt idx="2301">
                  <c:v>98.219829235915498</c:v>
                </c:pt>
                <c:pt idx="2302">
                  <c:v>98.203820091534098</c:v>
                </c:pt>
                <c:pt idx="2303">
                  <c:v>98.187775045840397</c:v>
                </c:pt>
                <c:pt idx="2304">
                  <c:v>98.171528157602495</c:v>
                </c:pt>
                <c:pt idx="2305">
                  <c:v>98.155200810736602</c:v>
                </c:pt>
                <c:pt idx="2306">
                  <c:v>98.138855651493103</c:v>
                </c:pt>
                <c:pt idx="2307">
                  <c:v>98.122353758126195</c:v>
                </c:pt>
                <c:pt idx="2308">
                  <c:v>98.105779452607607</c:v>
                </c:pt>
                <c:pt idx="2309">
                  <c:v>98.088990535550096</c:v>
                </c:pt>
                <c:pt idx="2310">
                  <c:v>98.072105718297706</c:v>
                </c:pt>
                <c:pt idx="2311">
                  <c:v>98.046306611034197</c:v>
                </c:pt>
                <c:pt idx="2312">
                  <c:v>97.997485032666802</c:v>
                </c:pt>
                <c:pt idx="2313">
                  <c:v>97.957526644965995</c:v>
                </c:pt>
                <c:pt idx="2314">
                  <c:v>97.934135960924394</c:v>
                </c:pt>
                <c:pt idx="2315">
                  <c:v>97.916522170352593</c:v>
                </c:pt>
                <c:pt idx="2316">
                  <c:v>97.891076390292994</c:v>
                </c:pt>
                <c:pt idx="2317">
                  <c:v>97.864536258254901</c:v>
                </c:pt>
                <c:pt idx="2318">
                  <c:v>97.840393288091605</c:v>
                </c:pt>
                <c:pt idx="2319">
                  <c:v>97.8180943718843</c:v>
                </c:pt>
                <c:pt idx="2320">
                  <c:v>97.797265217586499</c:v>
                </c:pt>
                <c:pt idx="2321">
                  <c:v>97.777649206392397</c:v>
                </c:pt>
                <c:pt idx="2322">
                  <c:v>97.759048432755606</c:v>
                </c:pt>
                <c:pt idx="2323">
                  <c:v>97.741193967115905</c:v>
                </c:pt>
                <c:pt idx="2324">
                  <c:v>97.723688069765799</c:v>
                </c:pt>
                <c:pt idx="2325">
                  <c:v>97.7064067271602</c:v>
                </c:pt>
                <c:pt idx="2326">
                  <c:v>97.689428472426499</c:v>
                </c:pt>
                <c:pt idx="2327">
                  <c:v>97.672797157590907</c:v>
                </c:pt>
                <c:pt idx="2328">
                  <c:v>97.6564293791388</c:v>
                </c:pt>
                <c:pt idx="2329">
                  <c:v>97.640226096228204</c:v>
                </c:pt>
                <c:pt idx="2330">
                  <c:v>97.624230654031507</c:v>
                </c:pt>
                <c:pt idx="2331">
                  <c:v>97.608456051706597</c:v>
                </c:pt>
                <c:pt idx="2332">
                  <c:v>97.592975149861005</c:v>
                </c:pt>
                <c:pt idx="2333">
                  <c:v>97.577660157044804</c:v>
                </c:pt>
                <c:pt idx="2334">
                  <c:v>97.562516809206102</c:v>
                </c:pt>
                <c:pt idx="2335">
                  <c:v>97.547561097245406</c:v>
                </c:pt>
                <c:pt idx="2336">
                  <c:v>97.532709478907194</c:v>
                </c:pt>
                <c:pt idx="2337">
                  <c:v>97.517866189880806</c:v>
                </c:pt>
                <c:pt idx="2338">
                  <c:v>97.503094805465693</c:v>
                </c:pt>
                <c:pt idx="2339">
                  <c:v>97.488423326850594</c:v>
                </c:pt>
                <c:pt idx="2340">
                  <c:v>97.473938484189006</c:v>
                </c:pt>
                <c:pt idx="2341">
                  <c:v>97.459495183972606</c:v>
                </c:pt>
                <c:pt idx="2342">
                  <c:v>97.444973784128507</c:v>
                </c:pt>
                <c:pt idx="2343">
                  <c:v>97.430583491361304</c:v>
                </c:pt>
                <c:pt idx="2344">
                  <c:v>97.416343563496994</c:v>
                </c:pt>
                <c:pt idx="2345">
                  <c:v>97.402242274785493</c:v>
                </c:pt>
                <c:pt idx="2346">
                  <c:v>97.388224261412006</c:v>
                </c:pt>
                <c:pt idx="2347">
                  <c:v>97.374098083169599</c:v>
                </c:pt>
                <c:pt idx="2348">
                  <c:v>97.360062547390797</c:v>
                </c:pt>
                <c:pt idx="2349">
                  <c:v>97.346135743176504</c:v>
                </c:pt>
                <c:pt idx="2350">
                  <c:v>97.332316720879504</c:v>
                </c:pt>
                <c:pt idx="2351">
                  <c:v>97.318493396765305</c:v>
                </c:pt>
                <c:pt idx="2352">
                  <c:v>97.304734063176994</c:v>
                </c:pt>
                <c:pt idx="2353">
                  <c:v>97.291046990046098</c:v>
                </c:pt>
                <c:pt idx="2354">
                  <c:v>97.277384834586798</c:v>
                </c:pt>
                <c:pt idx="2355">
                  <c:v>97.263807781043496</c:v>
                </c:pt>
                <c:pt idx="2356">
                  <c:v>97.250309197375998</c:v>
                </c:pt>
                <c:pt idx="2357">
                  <c:v>97.236874980090306</c:v>
                </c:pt>
                <c:pt idx="2358">
                  <c:v>97.223503133311596</c:v>
                </c:pt>
                <c:pt idx="2359">
                  <c:v>97.210184159881194</c:v>
                </c:pt>
                <c:pt idx="2360">
                  <c:v>97.196800897392805</c:v>
                </c:pt>
                <c:pt idx="2361">
                  <c:v>97.183374021664804</c:v>
                </c:pt>
                <c:pt idx="2362">
                  <c:v>97.169611066355401</c:v>
                </c:pt>
                <c:pt idx="2363">
                  <c:v>97.155330653827704</c:v>
                </c:pt>
                <c:pt idx="2364">
                  <c:v>97.140551410909595</c:v>
                </c:pt>
                <c:pt idx="2365">
                  <c:v>97.125413218335098</c:v>
                </c:pt>
                <c:pt idx="2366">
                  <c:v>97.109828936008398</c:v>
                </c:pt>
                <c:pt idx="2367">
                  <c:v>97.093849357910003</c:v>
                </c:pt>
                <c:pt idx="2368">
                  <c:v>97.077521713451901</c:v>
                </c:pt>
                <c:pt idx="2369">
                  <c:v>97.060908610169804</c:v>
                </c:pt>
                <c:pt idx="2370">
                  <c:v>97.044048345837595</c:v>
                </c:pt>
                <c:pt idx="2371">
                  <c:v>97.027042048176</c:v>
                </c:pt>
                <c:pt idx="2372">
                  <c:v>97.009967236031898</c:v>
                </c:pt>
                <c:pt idx="2373">
                  <c:v>96.992729491068999</c:v>
                </c:pt>
                <c:pt idx="2374">
                  <c:v>96.975430769184499</c:v>
                </c:pt>
                <c:pt idx="2375">
                  <c:v>96.958047969608899</c:v>
                </c:pt>
                <c:pt idx="2376">
                  <c:v>96.940522531454107</c:v>
                </c:pt>
                <c:pt idx="2377">
                  <c:v>96.922786631248201</c:v>
                </c:pt>
                <c:pt idx="2378">
                  <c:v>96.905051153398006</c:v>
                </c:pt>
                <c:pt idx="2379">
                  <c:v>96.890222194920696</c:v>
                </c:pt>
                <c:pt idx="2380">
                  <c:v>96.872784312251099</c:v>
                </c:pt>
                <c:pt idx="2381">
                  <c:v>96.855862601300799</c:v>
                </c:pt>
                <c:pt idx="2382">
                  <c:v>96.839403627270698</c:v>
                </c:pt>
                <c:pt idx="2383">
                  <c:v>96.823309379205099</c:v>
                </c:pt>
                <c:pt idx="2384">
                  <c:v>96.807524214874903</c:v>
                </c:pt>
                <c:pt idx="2385">
                  <c:v>96.7919878278949</c:v>
                </c:pt>
                <c:pt idx="2386">
                  <c:v>96.776665429202794</c:v>
                </c:pt>
                <c:pt idx="2387">
                  <c:v>96.761519515139298</c:v>
                </c:pt>
                <c:pt idx="2388">
                  <c:v>96.7465160305523</c:v>
                </c:pt>
                <c:pt idx="2389">
                  <c:v>96.731622027200999</c:v>
                </c:pt>
                <c:pt idx="2390">
                  <c:v>96.716819244804498</c:v>
                </c:pt>
                <c:pt idx="2391">
                  <c:v>96.702092510001705</c:v>
                </c:pt>
                <c:pt idx="2392">
                  <c:v>96.687429236970701</c:v>
                </c:pt>
                <c:pt idx="2393">
                  <c:v>96.672814988520102</c:v>
                </c:pt>
                <c:pt idx="2394">
                  <c:v>96.6582459334616</c:v>
                </c:pt>
                <c:pt idx="2395">
                  <c:v>96.643714797193496</c:v>
                </c:pt>
                <c:pt idx="2396">
                  <c:v>96.629215768330994</c:v>
                </c:pt>
                <c:pt idx="2397">
                  <c:v>96.614744070655902</c:v>
                </c:pt>
                <c:pt idx="2398">
                  <c:v>96.600295296169506</c:v>
                </c:pt>
                <c:pt idx="2399">
                  <c:v>96.585861747078098</c:v>
                </c:pt>
                <c:pt idx="2400">
                  <c:v>96.571445053271901</c:v>
                </c:pt>
                <c:pt idx="2401">
                  <c:v>96.559926524028398</c:v>
                </c:pt>
                <c:pt idx="2402">
                  <c:v>96.549591832603696</c:v>
                </c:pt>
                <c:pt idx="2403">
                  <c:v>96.535346556862905</c:v>
                </c:pt>
                <c:pt idx="2404">
                  <c:v>96.522166150030003</c:v>
                </c:pt>
                <c:pt idx="2405">
                  <c:v>96.509401435781101</c:v>
                </c:pt>
                <c:pt idx="2406">
                  <c:v>96.496456909961694</c:v>
                </c:pt>
                <c:pt idx="2407">
                  <c:v>96.483436948439902</c:v>
                </c:pt>
                <c:pt idx="2408">
                  <c:v>96.470409293707405</c:v>
                </c:pt>
                <c:pt idx="2409">
                  <c:v>96.457248521631001</c:v>
                </c:pt>
                <c:pt idx="2410">
                  <c:v>96.443766810420101</c:v>
                </c:pt>
                <c:pt idx="2411">
                  <c:v>96.430267478756605</c:v>
                </c:pt>
                <c:pt idx="2412">
                  <c:v>96.416706192973905</c:v>
                </c:pt>
                <c:pt idx="2413">
                  <c:v>96.403232541736699</c:v>
                </c:pt>
                <c:pt idx="2414">
                  <c:v>96.389779204354795</c:v>
                </c:pt>
                <c:pt idx="2415">
                  <c:v>96.376305529043407</c:v>
                </c:pt>
                <c:pt idx="2416">
                  <c:v>96.362753666451198</c:v>
                </c:pt>
                <c:pt idx="2417">
                  <c:v>96.349207903860503</c:v>
                </c:pt>
                <c:pt idx="2418">
                  <c:v>96.335527285856998</c:v>
                </c:pt>
                <c:pt idx="2419">
                  <c:v>96.3219479793907</c:v>
                </c:pt>
                <c:pt idx="2420">
                  <c:v>96.3084695912234</c:v>
                </c:pt>
                <c:pt idx="2421">
                  <c:v>96.295059752751996</c:v>
                </c:pt>
                <c:pt idx="2422">
                  <c:v>96.281713070026697</c:v>
                </c:pt>
                <c:pt idx="2423">
                  <c:v>96.268266336024197</c:v>
                </c:pt>
                <c:pt idx="2424">
                  <c:v>96.254713134689197</c:v>
                </c:pt>
                <c:pt idx="2425">
                  <c:v>96.241219273687506</c:v>
                </c:pt>
                <c:pt idx="2426">
                  <c:v>96.227778598566999</c:v>
                </c:pt>
                <c:pt idx="2427">
                  <c:v>96.214199716690203</c:v>
                </c:pt>
                <c:pt idx="2428">
                  <c:v>96.200459494626998</c:v>
                </c:pt>
                <c:pt idx="2429">
                  <c:v>96.186719805859994</c:v>
                </c:pt>
                <c:pt idx="2430">
                  <c:v>96.172814719917397</c:v>
                </c:pt>
                <c:pt idx="2431">
                  <c:v>96.156044178045704</c:v>
                </c:pt>
                <c:pt idx="2432">
                  <c:v>96.128861848181799</c:v>
                </c:pt>
                <c:pt idx="2433">
                  <c:v>96.101202475832096</c:v>
                </c:pt>
                <c:pt idx="2434">
                  <c:v>96.074888402751697</c:v>
                </c:pt>
                <c:pt idx="2435">
                  <c:v>96.049843280018607</c:v>
                </c:pt>
                <c:pt idx="2436">
                  <c:v>96.025946096905102</c:v>
                </c:pt>
                <c:pt idx="2437">
                  <c:v>96.003065989256299</c:v>
                </c:pt>
                <c:pt idx="2438">
                  <c:v>95.981095575069304</c:v>
                </c:pt>
                <c:pt idx="2439">
                  <c:v>95.959931324699099</c:v>
                </c:pt>
                <c:pt idx="2440">
                  <c:v>95.939485119812204</c:v>
                </c:pt>
                <c:pt idx="2441">
                  <c:v>95.919679703919201</c:v>
                </c:pt>
                <c:pt idx="2442">
                  <c:v>95.900245390605903</c:v>
                </c:pt>
                <c:pt idx="2443">
                  <c:v>95.881283990492406</c:v>
                </c:pt>
                <c:pt idx="2444">
                  <c:v>95.862813898158095</c:v>
                </c:pt>
                <c:pt idx="2445">
                  <c:v>95.844432356226406</c:v>
                </c:pt>
                <c:pt idx="2446">
                  <c:v>95.826371821991401</c:v>
                </c:pt>
                <c:pt idx="2447">
                  <c:v>95.808710664811898</c:v>
                </c:pt>
                <c:pt idx="2448">
                  <c:v>95.791416508068806</c:v>
                </c:pt>
                <c:pt idx="2449">
                  <c:v>95.774455421636702</c:v>
                </c:pt>
                <c:pt idx="2450">
                  <c:v>95.757797206697703</c:v>
                </c:pt>
                <c:pt idx="2451">
                  <c:v>95.741414808309997</c:v>
                </c:pt>
                <c:pt idx="2452">
                  <c:v>95.725283735822103</c:v>
                </c:pt>
                <c:pt idx="2453">
                  <c:v>95.7093761700432</c:v>
                </c:pt>
                <c:pt idx="2454">
                  <c:v>95.693675130111302</c:v>
                </c:pt>
                <c:pt idx="2455">
                  <c:v>95.678162990420404</c:v>
                </c:pt>
                <c:pt idx="2456">
                  <c:v>95.662824049939701</c:v>
                </c:pt>
                <c:pt idx="2457">
                  <c:v>95.647644398943896</c:v>
                </c:pt>
                <c:pt idx="2458">
                  <c:v>95.632611651428704</c:v>
                </c:pt>
                <c:pt idx="2459">
                  <c:v>95.617637023025296</c:v>
                </c:pt>
                <c:pt idx="2460">
                  <c:v>95.602566203379197</c:v>
                </c:pt>
                <c:pt idx="2461">
                  <c:v>95.587635256098295</c:v>
                </c:pt>
                <c:pt idx="2462">
                  <c:v>95.572834896496104</c:v>
                </c:pt>
                <c:pt idx="2463">
                  <c:v>95.558154844315297</c:v>
                </c:pt>
                <c:pt idx="2464">
                  <c:v>95.543585851691105</c:v>
                </c:pt>
                <c:pt idx="2465">
                  <c:v>95.529119494717406</c:v>
                </c:pt>
                <c:pt idx="2466">
                  <c:v>95.514748080044299</c:v>
                </c:pt>
                <c:pt idx="2467">
                  <c:v>95.500256029804106</c:v>
                </c:pt>
                <c:pt idx="2468">
                  <c:v>95.485791857406099</c:v>
                </c:pt>
                <c:pt idx="2469">
                  <c:v>95.471425781765703</c:v>
                </c:pt>
                <c:pt idx="2470">
                  <c:v>95.457150094907306</c:v>
                </c:pt>
                <c:pt idx="2471">
                  <c:v>95.442846550172504</c:v>
                </c:pt>
                <c:pt idx="2472">
                  <c:v>95.428306121818096</c:v>
                </c:pt>
                <c:pt idx="2473">
                  <c:v>95.413873407680498</c:v>
                </c:pt>
                <c:pt idx="2474">
                  <c:v>95.399537297763999</c:v>
                </c:pt>
                <c:pt idx="2475">
                  <c:v>95.385285315327593</c:v>
                </c:pt>
                <c:pt idx="2476">
                  <c:v>95.371103986717301</c:v>
                </c:pt>
                <c:pt idx="2477">
                  <c:v>95.356991533039107</c:v>
                </c:pt>
                <c:pt idx="2478">
                  <c:v>95.342942228805896</c:v>
                </c:pt>
                <c:pt idx="2479">
                  <c:v>95.328844426405496</c:v>
                </c:pt>
                <c:pt idx="2480">
                  <c:v>95.314499884610896</c:v>
                </c:pt>
                <c:pt idx="2481">
                  <c:v>95.300226967061505</c:v>
                </c:pt>
                <c:pt idx="2482">
                  <c:v>95.285831727186604</c:v>
                </c:pt>
                <c:pt idx="2483">
                  <c:v>95.271227564114199</c:v>
                </c:pt>
                <c:pt idx="2484">
                  <c:v>95.256400830617196</c:v>
                </c:pt>
                <c:pt idx="2485">
                  <c:v>95.241353069420498</c:v>
                </c:pt>
                <c:pt idx="2486">
                  <c:v>95.226102620000106</c:v>
                </c:pt>
                <c:pt idx="2487">
                  <c:v>95.2106662949965</c:v>
                </c:pt>
                <c:pt idx="2488">
                  <c:v>95.195058122078507</c:v>
                </c:pt>
                <c:pt idx="2489">
                  <c:v>95.179295301333894</c:v>
                </c:pt>
                <c:pt idx="2490">
                  <c:v>95.163394879197</c:v>
                </c:pt>
                <c:pt idx="2491">
                  <c:v>95.1473704886441</c:v>
                </c:pt>
                <c:pt idx="2492">
                  <c:v>95.131240167305506</c:v>
                </c:pt>
                <c:pt idx="2493">
                  <c:v>95.115024582175295</c:v>
                </c:pt>
                <c:pt idx="2494">
                  <c:v>95.0987402203328</c:v>
                </c:pt>
                <c:pt idx="2495">
                  <c:v>95.082381665714095</c:v>
                </c:pt>
                <c:pt idx="2496">
                  <c:v>95.065945467266701</c:v>
                </c:pt>
                <c:pt idx="2497">
                  <c:v>95.049444110333695</c:v>
                </c:pt>
                <c:pt idx="2498">
                  <c:v>95.032893428173097</c:v>
                </c:pt>
                <c:pt idx="2499">
                  <c:v>95.016311483058999</c:v>
                </c:pt>
                <c:pt idx="2500">
                  <c:v>94.999707888788194</c:v>
                </c:pt>
                <c:pt idx="2501">
                  <c:v>94.983092309648995</c:v>
                </c:pt>
                <c:pt idx="2502">
                  <c:v>94.966475882709602</c:v>
                </c:pt>
                <c:pt idx="2503">
                  <c:v>94.9498652206005</c:v>
                </c:pt>
                <c:pt idx="2504">
                  <c:v>94.933270697550697</c:v>
                </c:pt>
                <c:pt idx="2505">
                  <c:v>94.916705385428301</c:v>
                </c:pt>
                <c:pt idx="2506">
                  <c:v>94.900177579375196</c:v>
                </c:pt>
                <c:pt idx="2507">
                  <c:v>94.883667971703602</c:v>
                </c:pt>
                <c:pt idx="2508">
                  <c:v>94.867166291945196</c:v>
                </c:pt>
                <c:pt idx="2509">
                  <c:v>94.850678016236103</c:v>
                </c:pt>
                <c:pt idx="2510">
                  <c:v>94.834491529357905</c:v>
                </c:pt>
                <c:pt idx="2511">
                  <c:v>94.818317632090398</c:v>
                </c:pt>
                <c:pt idx="2512">
                  <c:v>94.802226330873495</c:v>
                </c:pt>
                <c:pt idx="2513">
                  <c:v>94.786370907387195</c:v>
                </c:pt>
                <c:pt idx="2514">
                  <c:v>94.770527973799602</c:v>
                </c:pt>
                <c:pt idx="2515">
                  <c:v>94.754696560099006</c:v>
                </c:pt>
                <c:pt idx="2516">
                  <c:v>94.738892898054601</c:v>
                </c:pt>
                <c:pt idx="2517">
                  <c:v>94.723219333987799</c:v>
                </c:pt>
                <c:pt idx="2518">
                  <c:v>94.707578322565396</c:v>
                </c:pt>
                <c:pt idx="2519">
                  <c:v>94.691963799567404</c:v>
                </c:pt>
                <c:pt idx="2520">
                  <c:v>94.676410837024903</c:v>
                </c:pt>
                <c:pt idx="2521">
                  <c:v>94.661034361865106</c:v>
                </c:pt>
                <c:pt idx="2522">
                  <c:v>94.646376601942407</c:v>
                </c:pt>
                <c:pt idx="2523">
                  <c:v>94.632618541189501</c:v>
                </c:pt>
                <c:pt idx="2524">
                  <c:v>94.619643966959899</c:v>
                </c:pt>
                <c:pt idx="2525">
                  <c:v>94.607160787651793</c:v>
                </c:pt>
                <c:pt idx="2526">
                  <c:v>94.594869963557102</c:v>
                </c:pt>
                <c:pt idx="2527">
                  <c:v>94.582804675856195</c:v>
                </c:pt>
                <c:pt idx="2528">
                  <c:v>94.570966378796797</c:v>
                </c:pt>
                <c:pt idx="2529">
                  <c:v>94.559327348713694</c:v>
                </c:pt>
                <c:pt idx="2530">
                  <c:v>94.547858582972495</c:v>
                </c:pt>
                <c:pt idx="2531">
                  <c:v>94.536538750709695</c:v>
                </c:pt>
                <c:pt idx="2532">
                  <c:v>94.525245854605899</c:v>
                </c:pt>
                <c:pt idx="2533">
                  <c:v>94.514043185631493</c:v>
                </c:pt>
                <c:pt idx="2534">
                  <c:v>94.502950173065003</c:v>
                </c:pt>
                <c:pt idx="2535">
                  <c:v>94.491954848456302</c:v>
                </c:pt>
                <c:pt idx="2536">
                  <c:v>94.481039593679895</c:v>
                </c:pt>
                <c:pt idx="2537">
                  <c:v>94.4701756294116</c:v>
                </c:pt>
                <c:pt idx="2538">
                  <c:v>94.459315473397695</c:v>
                </c:pt>
                <c:pt idx="2539">
                  <c:v>94.448305178397106</c:v>
                </c:pt>
                <c:pt idx="2540">
                  <c:v>94.437171584836307</c:v>
                </c:pt>
                <c:pt idx="2541">
                  <c:v>94.426103359954695</c:v>
                </c:pt>
                <c:pt idx="2542">
                  <c:v>94.415052263976605</c:v>
                </c:pt>
                <c:pt idx="2543">
                  <c:v>94.403926809930198</c:v>
                </c:pt>
                <c:pt idx="2544">
                  <c:v>94.392799554655497</c:v>
                </c:pt>
                <c:pt idx="2545">
                  <c:v>94.381105779991302</c:v>
                </c:pt>
                <c:pt idx="2546">
                  <c:v>94.369054368117503</c:v>
                </c:pt>
                <c:pt idx="2547">
                  <c:v>94.357134290131597</c:v>
                </c:pt>
                <c:pt idx="2548">
                  <c:v>94.345331094673199</c:v>
                </c:pt>
                <c:pt idx="2549">
                  <c:v>94.333635985000299</c:v>
                </c:pt>
                <c:pt idx="2550">
                  <c:v>94.322029586147394</c:v>
                </c:pt>
                <c:pt idx="2551">
                  <c:v>94.307436558798102</c:v>
                </c:pt>
                <c:pt idx="2552">
                  <c:v>94.281130077550102</c:v>
                </c:pt>
                <c:pt idx="2553">
                  <c:v>94.254113812667796</c:v>
                </c:pt>
                <c:pt idx="2554">
                  <c:v>94.228475618189705</c:v>
                </c:pt>
                <c:pt idx="2555">
                  <c:v>94.204162800798798</c:v>
                </c:pt>
                <c:pt idx="2556">
                  <c:v>94.181053079621194</c:v>
                </c:pt>
                <c:pt idx="2557">
                  <c:v>94.159015775481194</c:v>
                </c:pt>
                <c:pt idx="2558">
                  <c:v>94.137933833078904</c:v>
                </c:pt>
                <c:pt idx="2559">
                  <c:v>94.117705926874194</c:v>
                </c:pt>
                <c:pt idx="2560">
                  <c:v>94.098241183326394</c:v>
                </c:pt>
                <c:pt idx="2561">
                  <c:v>94.079459961554406</c:v>
                </c:pt>
                <c:pt idx="2562">
                  <c:v>94.061288357506598</c:v>
                </c:pt>
                <c:pt idx="2563">
                  <c:v>94.043668823751204</c:v>
                </c:pt>
                <c:pt idx="2564">
                  <c:v>94.026546821344297</c:v>
                </c:pt>
                <c:pt idx="2565">
                  <c:v>94.009874056123294</c:v>
                </c:pt>
                <c:pt idx="2566">
                  <c:v>93.993607665181997</c:v>
                </c:pt>
                <c:pt idx="2567">
                  <c:v>93.977707589970706</c:v>
                </c:pt>
                <c:pt idx="2568">
                  <c:v>93.962139944370193</c:v>
                </c:pt>
                <c:pt idx="2569">
                  <c:v>93.946876349463594</c:v>
                </c:pt>
                <c:pt idx="2570">
                  <c:v>93.931889616155502</c:v>
                </c:pt>
                <c:pt idx="2571">
                  <c:v>93.917155363156994</c:v>
                </c:pt>
                <c:pt idx="2572">
                  <c:v>93.902379746066003</c:v>
                </c:pt>
                <c:pt idx="2573">
                  <c:v>93.887751128322293</c:v>
                </c:pt>
                <c:pt idx="2574">
                  <c:v>93.873341479155698</c:v>
                </c:pt>
                <c:pt idx="2575">
                  <c:v>93.859130217756501</c:v>
                </c:pt>
                <c:pt idx="2576">
                  <c:v>93.8451022688769</c:v>
                </c:pt>
                <c:pt idx="2577">
                  <c:v>93.831242400093899</c:v>
                </c:pt>
                <c:pt idx="2578">
                  <c:v>93.817536931295606</c:v>
                </c:pt>
                <c:pt idx="2579">
                  <c:v>93.803973747663093</c:v>
                </c:pt>
                <c:pt idx="2580">
                  <c:v>93.790541870136593</c:v>
                </c:pt>
                <c:pt idx="2581">
                  <c:v>93.777231213565102</c:v>
                </c:pt>
                <c:pt idx="2582">
                  <c:v>93.764029308178394</c:v>
                </c:pt>
                <c:pt idx="2583">
                  <c:v>93.750931474998197</c:v>
                </c:pt>
                <c:pt idx="2584">
                  <c:v>93.737788948479903</c:v>
                </c:pt>
                <c:pt idx="2585">
                  <c:v>93.724340168715798</c:v>
                </c:pt>
                <c:pt idx="2586">
                  <c:v>93.711026202179198</c:v>
                </c:pt>
                <c:pt idx="2587">
                  <c:v>93.697835115464599</c:v>
                </c:pt>
                <c:pt idx="2588">
                  <c:v>93.684754374292595</c:v>
                </c:pt>
                <c:pt idx="2589">
                  <c:v>93.671773038319799</c:v>
                </c:pt>
                <c:pt idx="2590">
                  <c:v>93.658875964384094</c:v>
                </c:pt>
                <c:pt idx="2591">
                  <c:v>93.646058864147705</c:v>
                </c:pt>
                <c:pt idx="2592">
                  <c:v>93.633315087649706</c:v>
                </c:pt>
                <c:pt idx="2593">
                  <c:v>93.620638742519503</c:v>
                </c:pt>
                <c:pt idx="2594">
                  <c:v>93.608024528719497</c:v>
                </c:pt>
                <c:pt idx="2595">
                  <c:v>93.595467669843103</c:v>
                </c:pt>
                <c:pt idx="2596">
                  <c:v>93.582963845061499</c:v>
                </c:pt>
                <c:pt idx="2597">
                  <c:v>93.570509097928493</c:v>
                </c:pt>
                <c:pt idx="2598">
                  <c:v>93.557555907769498</c:v>
                </c:pt>
                <c:pt idx="2599">
                  <c:v>93.544508925312002</c:v>
                </c:pt>
                <c:pt idx="2600">
                  <c:v>93.531553210311998</c:v>
                </c:pt>
                <c:pt idx="2601">
                  <c:v>93.5186749542641</c:v>
                </c:pt>
                <c:pt idx="2602">
                  <c:v>93.505722563290206</c:v>
                </c:pt>
                <c:pt idx="2603">
                  <c:v>93.492631446847597</c:v>
                </c:pt>
                <c:pt idx="2604">
                  <c:v>93.479405671471596</c:v>
                </c:pt>
                <c:pt idx="2605">
                  <c:v>93.466033178356597</c:v>
                </c:pt>
                <c:pt idx="2606">
                  <c:v>93.452505727124603</c:v>
                </c:pt>
                <c:pt idx="2607">
                  <c:v>93.438828760257195</c:v>
                </c:pt>
                <c:pt idx="2608">
                  <c:v>93.425012116125302</c:v>
                </c:pt>
                <c:pt idx="2609">
                  <c:v>93.411064858377202</c:v>
                </c:pt>
                <c:pt idx="2610">
                  <c:v>93.396998631562198</c:v>
                </c:pt>
                <c:pt idx="2611">
                  <c:v>93.382825818259903</c:v>
                </c:pt>
                <c:pt idx="2612">
                  <c:v>93.368559379066298</c:v>
                </c:pt>
                <c:pt idx="2613">
                  <c:v>93.3542100263805</c:v>
                </c:pt>
                <c:pt idx="2614">
                  <c:v>93.339791319632994</c:v>
                </c:pt>
                <c:pt idx="2615">
                  <c:v>93.3253189197913</c:v>
                </c:pt>
                <c:pt idx="2616">
                  <c:v>93.310779266457203</c:v>
                </c:pt>
                <c:pt idx="2617">
                  <c:v>93.296173783584095</c:v>
                </c:pt>
                <c:pt idx="2618">
                  <c:v>93.281516303055895</c:v>
                </c:pt>
                <c:pt idx="2619">
                  <c:v>93.266820045120596</c:v>
                </c:pt>
                <c:pt idx="2620">
                  <c:v>93.252094679475604</c:v>
                </c:pt>
                <c:pt idx="2621">
                  <c:v>93.237352369362895</c:v>
                </c:pt>
                <c:pt idx="2622">
                  <c:v>93.222607058038406</c:v>
                </c:pt>
                <c:pt idx="2623">
                  <c:v>93.207868826759395</c:v>
                </c:pt>
                <c:pt idx="2624">
                  <c:v>93.193147153928706</c:v>
                </c:pt>
                <c:pt idx="2625">
                  <c:v>93.178450913645705</c:v>
                </c:pt>
                <c:pt idx="2626">
                  <c:v>93.163785217214198</c:v>
                </c:pt>
                <c:pt idx="2627">
                  <c:v>93.149150653240198</c:v>
                </c:pt>
                <c:pt idx="2628">
                  <c:v>93.134525713386495</c:v>
                </c:pt>
                <c:pt idx="2629">
                  <c:v>93.119916551323101</c:v>
                </c:pt>
                <c:pt idx="2630">
                  <c:v>93.105332038243901</c:v>
                </c:pt>
                <c:pt idx="2631">
                  <c:v>93.090780065797006</c:v>
                </c:pt>
                <c:pt idx="2632">
                  <c:v>93.076267686405401</c:v>
                </c:pt>
                <c:pt idx="2633">
                  <c:v>93.061794858816299</c:v>
                </c:pt>
                <c:pt idx="2634">
                  <c:v>93.047373920191006</c:v>
                </c:pt>
                <c:pt idx="2635">
                  <c:v>93.033009637107</c:v>
                </c:pt>
                <c:pt idx="2636">
                  <c:v>93.018845798061093</c:v>
                </c:pt>
                <c:pt idx="2637">
                  <c:v>93.004874239073999</c:v>
                </c:pt>
                <c:pt idx="2638">
                  <c:v>92.9909563312291</c:v>
                </c:pt>
                <c:pt idx="2639">
                  <c:v>92.977153361216907</c:v>
                </c:pt>
                <c:pt idx="2640">
                  <c:v>92.963435674948897</c:v>
                </c:pt>
                <c:pt idx="2641">
                  <c:v>92.949780909682204</c:v>
                </c:pt>
                <c:pt idx="2642">
                  <c:v>92.936721105993996</c:v>
                </c:pt>
                <c:pt idx="2643">
                  <c:v>92.924428618480405</c:v>
                </c:pt>
                <c:pt idx="2644">
                  <c:v>92.912848218326602</c:v>
                </c:pt>
                <c:pt idx="2645">
                  <c:v>92.9017752531349</c:v>
                </c:pt>
                <c:pt idx="2646">
                  <c:v>92.891053669926393</c:v>
                </c:pt>
                <c:pt idx="2647">
                  <c:v>92.880631726308906</c:v>
                </c:pt>
                <c:pt idx="2648">
                  <c:v>92.8704648769057</c:v>
                </c:pt>
                <c:pt idx="2649">
                  <c:v>92.860515731639396</c:v>
                </c:pt>
                <c:pt idx="2650">
                  <c:v>92.850755613287603</c:v>
                </c:pt>
                <c:pt idx="2651">
                  <c:v>92.841160415321795</c:v>
                </c:pt>
                <c:pt idx="2652">
                  <c:v>92.831557573592804</c:v>
                </c:pt>
                <c:pt idx="2653">
                  <c:v>92.822041317971596</c:v>
                </c:pt>
                <c:pt idx="2654">
                  <c:v>92.812642726784006</c:v>
                </c:pt>
                <c:pt idx="2655">
                  <c:v>92.803349548347896</c:v>
                </c:pt>
                <c:pt idx="2656">
                  <c:v>92.794144229343701</c:v>
                </c:pt>
                <c:pt idx="2657">
                  <c:v>92.784693781579904</c:v>
                </c:pt>
                <c:pt idx="2658">
                  <c:v>92.775211873050097</c:v>
                </c:pt>
                <c:pt idx="2659">
                  <c:v>92.765795084877396</c:v>
                </c:pt>
                <c:pt idx="2660">
                  <c:v>92.7564361543579</c:v>
                </c:pt>
                <c:pt idx="2661">
                  <c:v>92.747131365617903</c:v>
                </c:pt>
                <c:pt idx="2662">
                  <c:v>92.737875817702502</c:v>
                </c:pt>
                <c:pt idx="2663">
                  <c:v>92.728663416402895</c:v>
                </c:pt>
                <c:pt idx="2664">
                  <c:v>92.719491944539897</c:v>
                </c:pt>
                <c:pt idx="2665">
                  <c:v>92.710357729771204</c:v>
                </c:pt>
                <c:pt idx="2666">
                  <c:v>92.701255653373295</c:v>
                </c:pt>
                <c:pt idx="2667">
                  <c:v>92.692183848046994</c:v>
                </c:pt>
                <c:pt idx="2668">
                  <c:v>92.6831394137633</c:v>
                </c:pt>
                <c:pt idx="2669">
                  <c:v>92.674117848437007</c:v>
                </c:pt>
                <c:pt idx="2670">
                  <c:v>92.665115903302294</c:v>
                </c:pt>
                <c:pt idx="2671">
                  <c:v>92.653135211628395</c:v>
                </c:pt>
                <c:pt idx="2672">
                  <c:v>92.629518267851395</c:v>
                </c:pt>
                <c:pt idx="2673">
                  <c:v>92.605109363887493</c:v>
                </c:pt>
                <c:pt idx="2674">
                  <c:v>92.581950823697994</c:v>
                </c:pt>
                <c:pt idx="2675">
                  <c:v>92.560003136165506</c:v>
                </c:pt>
                <c:pt idx="2676">
                  <c:v>92.539156204348799</c:v>
                </c:pt>
                <c:pt idx="2677">
                  <c:v>92.5192935242939</c:v>
                </c:pt>
                <c:pt idx="2678">
                  <c:v>92.500308632677402</c:v>
                </c:pt>
                <c:pt idx="2679">
                  <c:v>92.482104271992995</c:v>
                </c:pt>
                <c:pt idx="2680">
                  <c:v>92.464601167860195</c:v>
                </c:pt>
                <c:pt idx="2681">
                  <c:v>92.447726730659198</c:v>
                </c:pt>
                <c:pt idx="2682">
                  <c:v>92.431417080932903</c:v>
                </c:pt>
                <c:pt idx="2683">
                  <c:v>92.415615896337499</c:v>
                </c:pt>
                <c:pt idx="2684">
                  <c:v>92.400271826021907</c:v>
                </c:pt>
                <c:pt idx="2685">
                  <c:v>92.385340889178195</c:v>
                </c:pt>
                <c:pt idx="2686">
                  <c:v>92.370785454583697</c:v>
                </c:pt>
                <c:pt idx="2687">
                  <c:v>92.356570613848703</c:v>
                </c:pt>
                <c:pt idx="2688">
                  <c:v>92.342665232639504</c:v>
                </c:pt>
                <c:pt idx="2689">
                  <c:v>92.329041488060199</c:v>
                </c:pt>
                <c:pt idx="2690">
                  <c:v>92.315674471712697</c:v>
                </c:pt>
                <c:pt idx="2691">
                  <c:v>92.302540378238604</c:v>
                </c:pt>
                <c:pt idx="2692">
                  <c:v>92.289619292233795</c:v>
                </c:pt>
                <c:pt idx="2693">
                  <c:v>92.276894653998795</c:v>
                </c:pt>
                <c:pt idx="2694">
                  <c:v>92.2643501698346</c:v>
                </c:pt>
                <c:pt idx="2695">
                  <c:v>92.251969672547204</c:v>
                </c:pt>
                <c:pt idx="2696">
                  <c:v>92.239738445810602</c:v>
                </c:pt>
                <c:pt idx="2697">
                  <c:v>92.227644483466094</c:v>
                </c:pt>
                <c:pt idx="2698">
                  <c:v>92.215677077891002</c:v>
                </c:pt>
                <c:pt idx="2699">
                  <c:v>92.203823815834795</c:v>
                </c:pt>
                <c:pt idx="2700">
                  <c:v>92.192079127070201</c:v>
                </c:pt>
                <c:pt idx="2701">
                  <c:v>92.1804352505428</c:v>
                </c:pt>
                <c:pt idx="2702">
                  <c:v>92.168884984129505</c:v>
                </c:pt>
                <c:pt idx="2703">
                  <c:v>92.157421808156201</c:v>
                </c:pt>
                <c:pt idx="2704">
                  <c:v>92.146039796044107</c:v>
                </c:pt>
                <c:pt idx="2705">
                  <c:v>92.134733478032999</c:v>
                </c:pt>
                <c:pt idx="2706">
                  <c:v>92.123497792296206</c:v>
                </c:pt>
                <c:pt idx="2707">
                  <c:v>92.112326830649707</c:v>
                </c:pt>
                <c:pt idx="2708">
                  <c:v>92.101216462815202</c:v>
                </c:pt>
                <c:pt idx="2709">
                  <c:v>92.090164228958997</c:v>
                </c:pt>
                <c:pt idx="2710">
                  <c:v>92.0791665227311</c:v>
                </c:pt>
                <c:pt idx="2711">
                  <c:v>92.068220053088098</c:v>
                </c:pt>
                <c:pt idx="2712">
                  <c:v>92.057321289601006</c:v>
                </c:pt>
                <c:pt idx="2713">
                  <c:v>92.046464921784093</c:v>
                </c:pt>
                <c:pt idx="2714">
                  <c:v>92.0356465076962</c:v>
                </c:pt>
                <c:pt idx="2715">
                  <c:v>92.024862558298693</c:v>
                </c:pt>
                <c:pt idx="2716">
                  <c:v>92.014111051674405</c:v>
                </c:pt>
                <c:pt idx="2717">
                  <c:v>92.003387494266505</c:v>
                </c:pt>
                <c:pt idx="2718">
                  <c:v>91.992692858168198</c:v>
                </c:pt>
                <c:pt idx="2719">
                  <c:v>91.982025485955603</c:v>
                </c:pt>
                <c:pt idx="2720">
                  <c:v>91.971383845080197</c:v>
                </c:pt>
                <c:pt idx="2721">
                  <c:v>91.960754126416404</c:v>
                </c:pt>
                <c:pt idx="2722">
                  <c:v>91.950023450973305</c:v>
                </c:pt>
                <c:pt idx="2723">
                  <c:v>91.939129948455999</c:v>
                </c:pt>
                <c:pt idx="2724">
                  <c:v>91.928059596523894</c:v>
                </c:pt>
                <c:pt idx="2725">
                  <c:v>91.916813386888506</c:v>
                </c:pt>
                <c:pt idx="2726">
                  <c:v>91.9053980093543</c:v>
                </c:pt>
                <c:pt idx="2727">
                  <c:v>91.893821315611703</c:v>
                </c:pt>
                <c:pt idx="2728">
                  <c:v>91.882094106396806</c:v>
                </c:pt>
                <c:pt idx="2729">
                  <c:v>91.870225595949705</c:v>
                </c:pt>
                <c:pt idx="2730">
                  <c:v>91.858226029758896</c:v>
                </c:pt>
                <c:pt idx="2731">
                  <c:v>91.846105701785802</c:v>
                </c:pt>
                <c:pt idx="2732">
                  <c:v>91.833876616465602</c:v>
                </c:pt>
                <c:pt idx="2733">
                  <c:v>91.821550474028598</c:v>
                </c:pt>
                <c:pt idx="2734">
                  <c:v>91.809125704387498</c:v>
                </c:pt>
                <c:pt idx="2735">
                  <c:v>91.796589943469996</c:v>
                </c:pt>
                <c:pt idx="2736">
                  <c:v>91.783956408988601</c:v>
                </c:pt>
                <c:pt idx="2737">
                  <c:v>91.7712380982843</c:v>
                </c:pt>
                <c:pt idx="2738">
                  <c:v>91.758446901773794</c:v>
                </c:pt>
                <c:pt idx="2739">
                  <c:v>91.745595051661994</c:v>
                </c:pt>
                <c:pt idx="2740">
                  <c:v>91.732694535383601</c:v>
                </c:pt>
                <c:pt idx="2741">
                  <c:v>91.719756952925593</c:v>
                </c:pt>
                <c:pt idx="2742">
                  <c:v>91.706787810878197</c:v>
                </c:pt>
                <c:pt idx="2743">
                  <c:v>91.6938018911668</c:v>
                </c:pt>
                <c:pt idx="2744">
                  <c:v>91.680809280646301</c:v>
                </c:pt>
                <c:pt idx="2745">
                  <c:v>91.6678159607265</c:v>
                </c:pt>
                <c:pt idx="2746">
                  <c:v>91.654801212675906</c:v>
                </c:pt>
                <c:pt idx="2747">
                  <c:v>91.641767639696397</c:v>
                </c:pt>
                <c:pt idx="2748">
                  <c:v>91.628723655172607</c:v>
                </c:pt>
                <c:pt idx="2749">
                  <c:v>91.615679405692006</c:v>
                </c:pt>
                <c:pt idx="2750">
                  <c:v>91.602646400248503</c:v>
                </c:pt>
                <c:pt idx="2751">
                  <c:v>91.589632728268896</c:v>
                </c:pt>
                <c:pt idx="2752">
                  <c:v>91.576645614145207</c:v>
                </c:pt>
                <c:pt idx="2753">
                  <c:v>91.563691796783004</c:v>
                </c:pt>
                <c:pt idx="2754">
                  <c:v>91.550777307806598</c:v>
                </c:pt>
                <c:pt idx="2755">
                  <c:v>91.537905132726493</c:v>
                </c:pt>
                <c:pt idx="2756">
                  <c:v>91.525081137925895</c:v>
                </c:pt>
                <c:pt idx="2757">
                  <c:v>91.512305675284296</c:v>
                </c:pt>
                <c:pt idx="2758">
                  <c:v>91.499550340204806</c:v>
                </c:pt>
                <c:pt idx="2759">
                  <c:v>91.486818561591207</c:v>
                </c:pt>
                <c:pt idx="2760">
                  <c:v>91.474118026666204</c:v>
                </c:pt>
                <c:pt idx="2761">
                  <c:v>91.461503532806105</c:v>
                </c:pt>
                <c:pt idx="2762">
                  <c:v>91.449497009310804</c:v>
                </c:pt>
                <c:pt idx="2763">
                  <c:v>91.438260429836802</c:v>
                </c:pt>
                <c:pt idx="2764">
                  <c:v>91.427744933730906</c:v>
                </c:pt>
                <c:pt idx="2765">
                  <c:v>91.4177830926414</c:v>
                </c:pt>
                <c:pt idx="2766">
                  <c:v>91.408228626020104</c:v>
                </c:pt>
                <c:pt idx="2767">
                  <c:v>91.398995513052199</c:v>
                </c:pt>
                <c:pt idx="2768">
                  <c:v>91.390030741596703</c:v>
                </c:pt>
                <c:pt idx="2769">
                  <c:v>91.3812959864172</c:v>
                </c:pt>
                <c:pt idx="2770">
                  <c:v>91.3727587084161</c:v>
                </c:pt>
                <c:pt idx="2771">
                  <c:v>91.364392762454102</c:v>
                </c:pt>
                <c:pt idx="2772">
                  <c:v>91.356180282114394</c:v>
                </c:pt>
                <c:pt idx="2773">
                  <c:v>91.348103407324103</c:v>
                </c:pt>
                <c:pt idx="2774">
                  <c:v>91.340149301377295</c:v>
                </c:pt>
                <c:pt idx="2775">
                  <c:v>91.332302712651995</c:v>
                </c:pt>
                <c:pt idx="2776">
                  <c:v>91.324553615176896</c:v>
                </c:pt>
                <c:pt idx="2777">
                  <c:v>91.316891970978105</c:v>
                </c:pt>
                <c:pt idx="2778">
                  <c:v>91.309305229346293</c:v>
                </c:pt>
                <c:pt idx="2779">
                  <c:v>91.301770353299304</c:v>
                </c:pt>
                <c:pt idx="2780">
                  <c:v>91.294281504547399</c:v>
                </c:pt>
                <c:pt idx="2781">
                  <c:v>91.286833895307197</c:v>
                </c:pt>
                <c:pt idx="2782">
                  <c:v>91.279420555736493</c:v>
                </c:pt>
                <c:pt idx="2783">
                  <c:v>91.272038604360006</c:v>
                </c:pt>
                <c:pt idx="2784">
                  <c:v>91.264682233736195</c:v>
                </c:pt>
                <c:pt idx="2785">
                  <c:v>91.257348189942107</c:v>
                </c:pt>
                <c:pt idx="2786">
                  <c:v>91.249646419862898</c:v>
                </c:pt>
                <c:pt idx="2787">
                  <c:v>91.241863315348397</c:v>
                </c:pt>
                <c:pt idx="2788">
                  <c:v>91.234126969608894</c:v>
                </c:pt>
                <c:pt idx="2789">
                  <c:v>91.226428800736201</c:v>
                </c:pt>
                <c:pt idx="2790">
                  <c:v>91.218764836490706</c:v>
                </c:pt>
                <c:pt idx="2791">
                  <c:v>91.208532645539805</c:v>
                </c:pt>
                <c:pt idx="2792">
                  <c:v>91.188162461394995</c:v>
                </c:pt>
                <c:pt idx="2793">
                  <c:v>91.1671348946238</c:v>
                </c:pt>
                <c:pt idx="2794">
                  <c:v>91.147095836012298</c:v>
                </c:pt>
                <c:pt idx="2795">
                  <c:v>91.128063405935293</c:v>
                </c:pt>
                <c:pt idx="2796">
                  <c:v>91.109962236602598</c:v>
                </c:pt>
                <c:pt idx="2797">
                  <c:v>91.0926967261492</c:v>
                </c:pt>
                <c:pt idx="2798">
                  <c:v>91.076178598022906</c:v>
                </c:pt>
                <c:pt idx="2799">
                  <c:v>91.0603308486549</c:v>
                </c:pt>
                <c:pt idx="2800">
                  <c:v>91.045083748979806</c:v>
                </c:pt>
                <c:pt idx="2801">
                  <c:v>91.030376213924797</c:v>
                </c:pt>
                <c:pt idx="2802">
                  <c:v>91.016154382211994</c:v>
                </c:pt>
                <c:pt idx="2803">
                  <c:v>91.002367808434201</c:v>
                </c:pt>
                <c:pt idx="2804">
                  <c:v>90.988977577273502</c:v>
                </c:pt>
                <c:pt idx="2805">
                  <c:v>90.975946240385895</c:v>
                </c:pt>
                <c:pt idx="2806">
                  <c:v>90.963240415534699</c:v>
                </c:pt>
                <c:pt idx="2807">
                  <c:v>90.950694692412</c:v>
                </c:pt>
                <c:pt idx="2808">
                  <c:v>90.938033155853404</c:v>
                </c:pt>
                <c:pt idx="2809">
                  <c:v>90.925658819823695</c:v>
                </c:pt>
                <c:pt idx="2810">
                  <c:v>90.913543783211495</c:v>
                </c:pt>
                <c:pt idx="2811">
                  <c:v>90.9016685754506</c:v>
                </c:pt>
                <c:pt idx="2812">
                  <c:v>90.8900131121204</c:v>
                </c:pt>
                <c:pt idx="2813">
                  <c:v>90.878559060366499</c:v>
                </c:pt>
                <c:pt idx="2814">
                  <c:v>90.867289832972006</c:v>
                </c:pt>
                <c:pt idx="2815">
                  <c:v>90.856189007769103</c:v>
                </c:pt>
                <c:pt idx="2816">
                  <c:v>90.845241990707507</c:v>
                </c:pt>
                <c:pt idx="2817">
                  <c:v>90.834436476849106</c:v>
                </c:pt>
                <c:pt idx="2818">
                  <c:v>90.823760129930093</c:v>
                </c:pt>
                <c:pt idx="2819">
                  <c:v>90.813202960153006</c:v>
                </c:pt>
                <c:pt idx="2820">
                  <c:v>90.802387205044198</c:v>
                </c:pt>
                <c:pt idx="2821">
                  <c:v>90.791583871832302</c:v>
                </c:pt>
                <c:pt idx="2822">
                  <c:v>90.780912702480407</c:v>
                </c:pt>
                <c:pt idx="2823">
                  <c:v>90.7703637839425</c:v>
                </c:pt>
                <c:pt idx="2824">
                  <c:v>90.759928190689294</c:v>
                </c:pt>
                <c:pt idx="2825">
                  <c:v>90.749597792504105</c:v>
                </c:pt>
                <c:pt idx="2826">
                  <c:v>90.739365132543298</c:v>
                </c:pt>
                <c:pt idx="2827">
                  <c:v>90.729220616763897</c:v>
                </c:pt>
                <c:pt idx="2828">
                  <c:v>90.719160846235297</c:v>
                </c:pt>
                <c:pt idx="2829">
                  <c:v>90.709179958288502</c:v>
                </c:pt>
                <c:pt idx="2830">
                  <c:v>90.699272518343605</c:v>
                </c:pt>
                <c:pt idx="2831">
                  <c:v>90.689433637844701</c:v>
                </c:pt>
                <c:pt idx="2832">
                  <c:v>90.679658841240496</c:v>
                </c:pt>
                <c:pt idx="2833">
                  <c:v>90.669943980773496</c:v>
                </c:pt>
                <c:pt idx="2834">
                  <c:v>90.660285146861497</c:v>
                </c:pt>
                <c:pt idx="2835">
                  <c:v>90.650678847671301</c:v>
                </c:pt>
                <c:pt idx="2836">
                  <c:v>90.641120592081407</c:v>
                </c:pt>
                <c:pt idx="2837">
                  <c:v>90.631607428257794</c:v>
                </c:pt>
                <c:pt idx="2838">
                  <c:v>90.622138113828797</c:v>
                </c:pt>
                <c:pt idx="2839">
                  <c:v>90.612710073337297</c:v>
                </c:pt>
                <c:pt idx="2840">
                  <c:v>90.603320985574996</c:v>
                </c:pt>
                <c:pt idx="2841">
                  <c:v>90.593957383058907</c:v>
                </c:pt>
                <c:pt idx="2842">
                  <c:v>90.584502625223394</c:v>
                </c:pt>
                <c:pt idx="2843">
                  <c:v>90.574903456914697</c:v>
                </c:pt>
                <c:pt idx="2844">
                  <c:v>90.565167772845598</c:v>
                </c:pt>
                <c:pt idx="2845">
                  <c:v>90.555301925489104</c:v>
                </c:pt>
                <c:pt idx="2846">
                  <c:v>90.545310548180396</c:v>
                </c:pt>
                <c:pt idx="2847">
                  <c:v>90.5352007745268</c:v>
                </c:pt>
                <c:pt idx="2848">
                  <c:v>90.524981556018901</c:v>
                </c:pt>
                <c:pt idx="2849">
                  <c:v>90.514659144068304</c:v>
                </c:pt>
                <c:pt idx="2850">
                  <c:v>90.504237284987497</c:v>
                </c:pt>
                <c:pt idx="2851">
                  <c:v>90.493721609508498</c:v>
                </c:pt>
                <c:pt idx="2852">
                  <c:v>90.483102512563704</c:v>
                </c:pt>
                <c:pt idx="2853">
                  <c:v>90.472376269614898</c:v>
                </c:pt>
                <c:pt idx="2854">
                  <c:v>90.461551946982098</c:v>
                </c:pt>
                <c:pt idx="2855">
                  <c:v>90.450635354968099</c:v>
                </c:pt>
                <c:pt idx="2856">
                  <c:v>90.439639781845202</c:v>
                </c:pt>
                <c:pt idx="2857">
                  <c:v>90.428573223967007</c:v>
                </c:pt>
                <c:pt idx="2858">
                  <c:v>90.417443685134401</c:v>
                </c:pt>
                <c:pt idx="2859">
                  <c:v>90.406260655452101</c:v>
                </c:pt>
                <c:pt idx="2860">
                  <c:v>90.395032819975299</c:v>
                </c:pt>
                <c:pt idx="2861">
                  <c:v>90.3837692025715</c:v>
                </c:pt>
                <c:pt idx="2862">
                  <c:v>90.372478638969397</c:v>
                </c:pt>
                <c:pt idx="2863">
                  <c:v>90.361149436778007</c:v>
                </c:pt>
                <c:pt idx="2864">
                  <c:v>90.349776693316102</c:v>
                </c:pt>
                <c:pt idx="2865">
                  <c:v>90.338369640563101</c:v>
                </c:pt>
                <c:pt idx="2866">
                  <c:v>90.326936782411195</c:v>
                </c:pt>
                <c:pt idx="2867">
                  <c:v>90.315487544326004</c:v>
                </c:pt>
                <c:pt idx="2868">
                  <c:v>90.304030804599094</c:v>
                </c:pt>
                <c:pt idx="2869">
                  <c:v>90.292574625177394</c:v>
                </c:pt>
                <c:pt idx="2870">
                  <c:v>90.281122326490504</c:v>
                </c:pt>
                <c:pt idx="2871">
                  <c:v>90.269685944384605</c:v>
                </c:pt>
                <c:pt idx="2872">
                  <c:v>90.258272096441601</c:v>
                </c:pt>
                <c:pt idx="2873">
                  <c:v>90.246886983479499</c:v>
                </c:pt>
                <c:pt idx="2874">
                  <c:v>90.235534151348602</c:v>
                </c:pt>
                <c:pt idx="2875">
                  <c:v>90.224190166655305</c:v>
                </c:pt>
                <c:pt idx="2876">
                  <c:v>90.2128532547475</c:v>
                </c:pt>
                <c:pt idx="2877">
                  <c:v>90.201529164068106</c:v>
                </c:pt>
                <c:pt idx="2878">
                  <c:v>90.190225488644998</c:v>
                </c:pt>
                <c:pt idx="2879">
                  <c:v>90.178951249401905</c:v>
                </c:pt>
                <c:pt idx="2880">
                  <c:v>90.167712328986099</c:v>
                </c:pt>
                <c:pt idx="2881">
                  <c:v>90.1565572302367</c:v>
                </c:pt>
                <c:pt idx="2882">
                  <c:v>90.145956282256407</c:v>
                </c:pt>
                <c:pt idx="2883">
                  <c:v>90.136038307981096</c:v>
                </c:pt>
                <c:pt idx="2884">
                  <c:v>90.126759500701894</c:v>
                </c:pt>
                <c:pt idx="2885">
                  <c:v>90.117961638155705</c:v>
                </c:pt>
                <c:pt idx="2886">
                  <c:v>90.109537730493599</c:v>
                </c:pt>
                <c:pt idx="2887">
                  <c:v>90.101422643231999</c:v>
                </c:pt>
                <c:pt idx="2888">
                  <c:v>90.093561612543695</c:v>
                </c:pt>
                <c:pt idx="2889">
                  <c:v>90.085894536690105</c:v>
                </c:pt>
                <c:pt idx="2890">
                  <c:v>90.078388298507093</c:v>
                </c:pt>
                <c:pt idx="2891">
                  <c:v>90.0710231657809</c:v>
                </c:pt>
                <c:pt idx="2892">
                  <c:v>90.063774071373103</c:v>
                </c:pt>
                <c:pt idx="2893">
                  <c:v>90.056621223126598</c:v>
                </c:pt>
                <c:pt idx="2894">
                  <c:v>90.049549851445093</c:v>
                </c:pt>
                <c:pt idx="2895">
                  <c:v>90.042547491445404</c:v>
                </c:pt>
                <c:pt idx="2896">
                  <c:v>90.035607607451098</c:v>
                </c:pt>
                <c:pt idx="2897">
                  <c:v>90.028716882058902</c:v>
                </c:pt>
                <c:pt idx="2898">
                  <c:v>90.021869899570802</c:v>
                </c:pt>
                <c:pt idx="2899">
                  <c:v>90.015062643471794</c:v>
                </c:pt>
                <c:pt idx="2900">
                  <c:v>90.008291297081996</c:v>
                </c:pt>
                <c:pt idx="2901">
                  <c:v>90.001544640333805</c:v>
                </c:pt>
                <c:pt idx="2902">
                  <c:v>89.99480694319</c:v>
                </c:pt>
                <c:pt idx="2903">
                  <c:v>89.988075268322206</c:v>
                </c:pt>
                <c:pt idx="2904">
                  <c:v>89.980673348657703</c:v>
                </c:pt>
                <c:pt idx="2905">
                  <c:v>89.973116193603801</c:v>
                </c:pt>
                <c:pt idx="2906">
                  <c:v>89.965634512365995</c:v>
                </c:pt>
                <c:pt idx="2907">
                  <c:v>89.958218741634596</c:v>
                </c:pt>
                <c:pt idx="2908">
                  <c:v>89.950862797954898</c:v>
                </c:pt>
                <c:pt idx="2909">
                  <c:v>89.943561200169796</c:v>
                </c:pt>
                <c:pt idx="2910">
                  <c:v>89.936190126811695</c:v>
                </c:pt>
                <c:pt idx="2911">
                  <c:v>89.9246686470687</c:v>
                </c:pt>
                <c:pt idx="2912">
                  <c:v>89.884976131179599</c:v>
                </c:pt>
                <c:pt idx="2913">
                  <c:v>89.850346150663</c:v>
                </c:pt>
                <c:pt idx="2914">
                  <c:v>89.824722815453597</c:v>
                </c:pt>
                <c:pt idx="2915">
                  <c:v>89.804963968876805</c:v>
                </c:pt>
                <c:pt idx="2916">
                  <c:v>89.788672956458797</c:v>
                </c:pt>
                <c:pt idx="2917">
                  <c:v>89.774640110622201</c:v>
                </c:pt>
                <c:pt idx="2918">
                  <c:v>89.762193804286696</c:v>
                </c:pt>
                <c:pt idx="2919">
                  <c:v>89.750914197091902</c:v>
                </c:pt>
                <c:pt idx="2920">
                  <c:v>89.740530112673596</c:v>
                </c:pt>
                <c:pt idx="2921">
                  <c:v>89.730851428885501</c:v>
                </c:pt>
                <c:pt idx="2922">
                  <c:v>89.721737517999898</c:v>
                </c:pt>
                <c:pt idx="2923">
                  <c:v>89.713087490675306</c:v>
                </c:pt>
                <c:pt idx="2924">
                  <c:v>89.704826517982497</c:v>
                </c:pt>
                <c:pt idx="2925">
                  <c:v>89.6968936578034</c:v>
                </c:pt>
                <c:pt idx="2926">
                  <c:v>89.689240019030706</c:v>
                </c:pt>
                <c:pt idx="2927">
                  <c:v>89.681825051464102</c:v>
                </c:pt>
                <c:pt idx="2928">
                  <c:v>89.6746174999505</c:v>
                </c:pt>
                <c:pt idx="2929">
                  <c:v>89.667591810330293</c:v>
                </c:pt>
                <c:pt idx="2930">
                  <c:v>89.660722311229307</c:v>
                </c:pt>
                <c:pt idx="2931">
                  <c:v>89.653908997504104</c:v>
                </c:pt>
                <c:pt idx="2932">
                  <c:v>89.647202369438304</c:v>
                </c:pt>
                <c:pt idx="2933">
                  <c:v>89.640620108628497</c:v>
                </c:pt>
                <c:pt idx="2934">
                  <c:v>89.634149218462895</c:v>
                </c:pt>
                <c:pt idx="2935">
                  <c:v>89.627585082524305</c:v>
                </c:pt>
                <c:pt idx="2936">
                  <c:v>89.620905433749996</c:v>
                </c:pt>
                <c:pt idx="2937">
                  <c:v>89.614169192506097</c:v>
                </c:pt>
                <c:pt idx="2938">
                  <c:v>89.607432859461596</c:v>
                </c:pt>
                <c:pt idx="2939">
                  <c:v>89.600809247412599</c:v>
                </c:pt>
                <c:pt idx="2940">
                  <c:v>89.5942920138462</c:v>
                </c:pt>
                <c:pt idx="2941">
                  <c:v>89.587869872677899</c:v>
                </c:pt>
                <c:pt idx="2942">
                  <c:v>89.581528770306306</c:v>
                </c:pt>
                <c:pt idx="2943">
                  <c:v>89.575259597790406</c:v>
                </c:pt>
                <c:pt idx="2944">
                  <c:v>89.569058567634102</c:v>
                </c:pt>
                <c:pt idx="2945">
                  <c:v>89.562917795476395</c:v>
                </c:pt>
                <c:pt idx="2946">
                  <c:v>89.556832754814906</c:v>
                </c:pt>
                <c:pt idx="2947">
                  <c:v>89.550799300445107</c:v>
                </c:pt>
                <c:pt idx="2948">
                  <c:v>89.544811486990696</c:v>
                </c:pt>
                <c:pt idx="2949">
                  <c:v>89.538866296633103</c:v>
                </c:pt>
                <c:pt idx="2950">
                  <c:v>89.532963383203594</c:v>
                </c:pt>
                <c:pt idx="2951">
                  <c:v>89.527048282535503</c:v>
                </c:pt>
                <c:pt idx="2952">
                  <c:v>89.521022314312205</c:v>
                </c:pt>
                <c:pt idx="2953">
                  <c:v>89.515047118067002</c:v>
                </c:pt>
                <c:pt idx="2954">
                  <c:v>89.509118450485005</c:v>
                </c:pt>
                <c:pt idx="2955">
                  <c:v>89.503008356848397</c:v>
                </c:pt>
                <c:pt idx="2956">
                  <c:v>89.496742615661404</c:v>
                </c:pt>
                <c:pt idx="2957">
                  <c:v>89.490499760596094</c:v>
                </c:pt>
                <c:pt idx="2958">
                  <c:v>89.484322227612495</c:v>
                </c:pt>
                <c:pt idx="2959">
                  <c:v>89.478200375673495</c:v>
                </c:pt>
                <c:pt idx="2960">
                  <c:v>89.472133198134301</c:v>
                </c:pt>
                <c:pt idx="2961">
                  <c:v>89.4660970764252</c:v>
                </c:pt>
                <c:pt idx="2962">
                  <c:v>89.4598985442843</c:v>
                </c:pt>
                <c:pt idx="2963">
                  <c:v>89.453384531309993</c:v>
                </c:pt>
                <c:pt idx="2964">
                  <c:v>89.446571774885797</c:v>
                </c:pt>
                <c:pt idx="2965">
                  <c:v>89.439481319118201</c:v>
                </c:pt>
                <c:pt idx="2966">
                  <c:v>89.432136577964002</c:v>
                </c:pt>
                <c:pt idx="2967">
                  <c:v>89.424562103544005</c:v>
                </c:pt>
                <c:pt idx="2968">
                  <c:v>89.4167798779132</c:v>
                </c:pt>
                <c:pt idx="2969">
                  <c:v>89.408793495213899</c:v>
                </c:pt>
                <c:pt idx="2970">
                  <c:v>89.400614612291704</c:v>
                </c:pt>
                <c:pt idx="2971">
                  <c:v>89.392268634001994</c:v>
                </c:pt>
                <c:pt idx="2972">
                  <c:v>89.383774256502605</c:v>
                </c:pt>
                <c:pt idx="2973">
                  <c:v>89.375147077779005</c:v>
                </c:pt>
                <c:pt idx="2974">
                  <c:v>89.366405313763906</c:v>
                </c:pt>
                <c:pt idx="2975">
                  <c:v>89.357561115382893</c:v>
                </c:pt>
                <c:pt idx="2976">
                  <c:v>89.348804514468995</c:v>
                </c:pt>
                <c:pt idx="2977">
                  <c:v>89.3399856986739</c:v>
                </c:pt>
                <c:pt idx="2978">
                  <c:v>89.331083788813999</c:v>
                </c:pt>
                <c:pt idx="2979">
                  <c:v>89.322186716835901</c:v>
                </c:pt>
                <c:pt idx="2980">
                  <c:v>89.313277676429706</c:v>
                </c:pt>
                <c:pt idx="2981">
                  <c:v>89.304445445578907</c:v>
                </c:pt>
                <c:pt idx="2982">
                  <c:v>89.295673284904794</c:v>
                </c:pt>
                <c:pt idx="2983">
                  <c:v>89.2869261009957</c:v>
                </c:pt>
                <c:pt idx="2984">
                  <c:v>89.278229528209593</c:v>
                </c:pt>
                <c:pt idx="2985">
                  <c:v>89.269512142810299</c:v>
                </c:pt>
                <c:pt idx="2986">
                  <c:v>89.260733360668596</c:v>
                </c:pt>
                <c:pt idx="2987">
                  <c:v>89.251961366888494</c:v>
                </c:pt>
                <c:pt idx="2988">
                  <c:v>89.243091278880996</c:v>
                </c:pt>
                <c:pt idx="2989">
                  <c:v>89.234134906334802</c:v>
                </c:pt>
                <c:pt idx="2990">
                  <c:v>89.226735178564098</c:v>
                </c:pt>
                <c:pt idx="2991">
                  <c:v>89.220132174348294</c:v>
                </c:pt>
                <c:pt idx="2992">
                  <c:v>89.211787971493905</c:v>
                </c:pt>
                <c:pt idx="2993">
                  <c:v>89.203876229579194</c:v>
                </c:pt>
                <c:pt idx="2994">
                  <c:v>89.196330815946993</c:v>
                </c:pt>
                <c:pt idx="2995">
                  <c:v>89.189079176746404</c:v>
                </c:pt>
                <c:pt idx="2996">
                  <c:v>89.182061658129399</c:v>
                </c:pt>
                <c:pt idx="2997">
                  <c:v>89.175229910143003</c:v>
                </c:pt>
                <c:pt idx="2998">
                  <c:v>89.168516734150799</c:v>
                </c:pt>
                <c:pt idx="2999">
                  <c:v>89.161937090313998</c:v>
                </c:pt>
                <c:pt idx="3000">
                  <c:v>89.155465637670602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4B-4C09-A5F5-891B10E258B2}"/>
            </c:ext>
          </c:extLst>
        </c:ser>
        <c:ser>
          <c:idx val="3"/>
          <c:order val="2"/>
          <c:tx>
            <c:strRef>
              <c:f>TankAvg!$E$1</c:f>
              <c:strCache>
                <c:ptCount val="1"/>
                <c:pt idx="0">
                  <c:v>Case3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TankAvg!$A$2:$A$6002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63.499999999999901</c:v>
                </c:pt>
                <c:pt idx="128">
                  <c:v>63.999999999999901</c:v>
                </c:pt>
                <c:pt idx="129">
                  <c:v>64.499999999999901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81.500000000000099</c:v>
                </c:pt>
                <c:pt idx="164">
                  <c:v>82.000000000000099</c:v>
                </c:pt>
                <c:pt idx="165">
                  <c:v>82.500000000000099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182.00000000000099</c:v>
                </c:pt>
                <c:pt idx="365">
                  <c:v>182.50000000000099</c:v>
                </c:pt>
                <c:pt idx="366">
                  <c:v>183.00000000000099</c:v>
                </c:pt>
                <c:pt idx="367">
                  <c:v>183.50000000000099</c:v>
                </c:pt>
                <c:pt idx="368">
                  <c:v>184.00000000000099</c:v>
                </c:pt>
                <c:pt idx="369">
                  <c:v>184.50000000000099</c:v>
                </c:pt>
                <c:pt idx="370">
                  <c:v>185.00000000000099</c:v>
                </c:pt>
                <c:pt idx="371">
                  <c:v>185.50000000000099</c:v>
                </c:pt>
                <c:pt idx="372">
                  <c:v>186.00000000000099</c:v>
                </c:pt>
                <c:pt idx="373">
                  <c:v>186.50000000000099</c:v>
                </c:pt>
                <c:pt idx="374">
                  <c:v>187.00000000000099</c:v>
                </c:pt>
                <c:pt idx="375">
                  <c:v>187.50000000000099</c:v>
                </c:pt>
                <c:pt idx="376">
                  <c:v>188.00000000000099</c:v>
                </c:pt>
                <c:pt idx="377">
                  <c:v>188.50000000000099</c:v>
                </c:pt>
                <c:pt idx="378">
                  <c:v>189.00000000000099</c:v>
                </c:pt>
                <c:pt idx="379">
                  <c:v>189.50000000000099</c:v>
                </c:pt>
                <c:pt idx="380">
                  <c:v>190.00000000000099</c:v>
                </c:pt>
                <c:pt idx="381">
                  <c:v>190.50000000000099</c:v>
                </c:pt>
                <c:pt idx="382">
                  <c:v>191.00000000000099</c:v>
                </c:pt>
                <c:pt idx="383">
                  <c:v>191.50000000000099</c:v>
                </c:pt>
                <c:pt idx="384">
                  <c:v>192.00000000000099</c:v>
                </c:pt>
                <c:pt idx="385">
                  <c:v>192.50000000000099</c:v>
                </c:pt>
                <c:pt idx="386">
                  <c:v>193.00000000000099</c:v>
                </c:pt>
                <c:pt idx="387">
                  <c:v>193.50000000000099</c:v>
                </c:pt>
                <c:pt idx="388">
                  <c:v>194.00000000000099</c:v>
                </c:pt>
                <c:pt idx="389">
                  <c:v>194.50000000000099</c:v>
                </c:pt>
                <c:pt idx="390">
                  <c:v>195.00000000000099</c:v>
                </c:pt>
                <c:pt idx="391">
                  <c:v>195.50000000000099</c:v>
                </c:pt>
                <c:pt idx="392">
                  <c:v>196.00000000000099</c:v>
                </c:pt>
                <c:pt idx="393">
                  <c:v>196.50000000000099</c:v>
                </c:pt>
                <c:pt idx="394">
                  <c:v>197.00000000000099</c:v>
                </c:pt>
                <c:pt idx="395">
                  <c:v>197.50000000000099</c:v>
                </c:pt>
                <c:pt idx="396">
                  <c:v>198.00000000000099</c:v>
                </c:pt>
                <c:pt idx="397">
                  <c:v>198.50000000000099</c:v>
                </c:pt>
                <c:pt idx="398">
                  <c:v>199.00000000000099</c:v>
                </c:pt>
                <c:pt idx="399">
                  <c:v>199.50000000000099</c:v>
                </c:pt>
                <c:pt idx="400">
                  <c:v>200.00000000000099</c:v>
                </c:pt>
                <c:pt idx="401">
                  <c:v>200.50000000000099</c:v>
                </c:pt>
                <c:pt idx="402">
                  <c:v>201.00000000000099</c:v>
                </c:pt>
                <c:pt idx="403">
                  <c:v>201.50000000000099</c:v>
                </c:pt>
                <c:pt idx="404">
                  <c:v>202.00000000000099</c:v>
                </c:pt>
                <c:pt idx="405">
                  <c:v>202.50000000000099</c:v>
                </c:pt>
                <c:pt idx="406">
                  <c:v>203.00000000000099</c:v>
                </c:pt>
                <c:pt idx="407">
                  <c:v>203.50000000000099</c:v>
                </c:pt>
                <c:pt idx="408">
                  <c:v>204.00000000000099</c:v>
                </c:pt>
                <c:pt idx="409">
                  <c:v>204.50000000000099</c:v>
                </c:pt>
                <c:pt idx="410">
                  <c:v>205.00000000000099</c:v>
                </c:pt>
                <c:pt idx="411">
                  <c:v>205.50000000000099</c:v>
                </c:pt>
                <c:pt idx="412">
                  <c:v>206.00000000000099</c:v>
                </c:pt>
                <c:pt idx="413">
                  <c:v>206.50000000000099</c:v>
                </c:pt>
                <c:pt idx="414">
                  <c:v>207.00000000000099</c:v>
                </c:pt>
                <c:pt idx="415">
                  <c:v>207.50000000000099</c:v>
                </c:pt>
                <c:pt idx="416">
                  <c:v>208.00000000000099</c:v>
                </c:pt>
                <c:pt idx="417">
                  <c:v>208.50000000000099</c:v>
                </c:pt>
                <c:pt idx="418">
                  <c:v>209.00000000000099</c:v>
                </c:pt>
                <c:pt idx="419">
                  <c:v>209.50000000000099</c:v>
                </c:pt>
                <c:pt idx="420">
                  <c:v>210.00000000000099</c:v>
                </c:pt>
                <c:pt idx="421">
                  <c:v>210.50000000000099</c:v>
                </c:pt>
                <c:pt idx="422">
                  <c:v>211.00000000000099</c:v>
                </c:pt>
                <c:pt idx="423">
                  <c:v>211.50000000000099</c:v>
                </c:pt>
                <c:pt idx="424">
                  <c:v>212.00000000000099</c:v>
                </c:pt>
                <c:pt idx="425">
                  <c:v>212.50000000000099</c:v>
                </c:pt>
                <c:pt idx="426">
                  <c:v>213.00000000000099</c:v>
                </c:pt>
                <c:pt idx="427">
                  <c:v>213.50000000000099</c:v>
                </c:pt>
                <c:pt idx="428">
                  <c:v>214.00000000000099</c:v>
                </c:pt>
                <c:pt idx="429">
                  <c:v>214.50000000000099</c:v>
                </c:pt>
                <c:pt idx="430">
                  <c:v>215.00000000000099</c:v>
                </c:pt>
                <c:pt idx="431">
                  <c:v>215.50000000000099</c:v>
                </c:pt>
                <c:pt idx="432">
                  <c:v>216.00000000000099</c:v>
                </c:pt>
                <c:pt idx="433">
                  <c:v>216.50000000000099</c:v>
                </c:pt>
                <c:pt idx="434">
                  <c:v>217.00000000000099</c:v>
                </c:pt>
                <c:pt idx="435">
                  <c:v>217.50000000000099</c:v>
                </c:pt>
                <c:pt idx="436">
                  <c:v>218.00000000000099</c:v>
                </c:pt>
                <c:pt idx="437">
                  <c:v>218.50000000000099</c:v>
                </c:pt>
                <c:pt idx="438">
                  <c:v>219.00000000000099</c:v>
                </c:pt>
                <c:pt idx="439">
                  <c:v>219.50000000000099</c:v>
                </c:pt>
                <c:pt idx="440">
                  <c:v>220.00000000000099</c:v>
                </c:pt>
                <c:pt idx="441">
                  <c:v>220.50000000000099</c:v>
                </c:pt>
                <c:pt idx="442">
                  <c:v>221.00000000000099</c:v>
                </c:pt>
                <c:pt idx="443">
                  <c:v>221.50000000000099</c:v>
                </c:pt>
                <c:pt idx="444">
                  <c:v>222.00000000000099</c:v>
                </c:pt>
                <c:pt idx="445">
                  <c:v>222.50000000000099</c:v>
                </c:pt>
                <c:pt idx="446">
                  <c:v>223.00000000000099</c:v>
                </c:pt>
                <c:pt idx="447">
                  <c:v>223.50000000000099</c:v>
                </c:pt>
                <c:pt idx="448">
                  <c:v>224.00000000000099</c:v>
                </c:pt>
                <c:pt idx="449">
                  <c:v>224.50000000000099</c:v>
                </c:pt>
                <c:pt idx="450">
                  <c:v>225.00000000000099</c:v>
                </c:pt>
                <c:pt idx="451">
                  <c:v>225.50000000000099</c:v>
                </c:pt>
                <c:pt idx="452">
                  <c:v>226.00000000000099</c:v>
                </c:pt>
                <c:pt idx="453">
                  <c:v>226.50000000000099</c:v>
                </c:pt>
                <c:pt idx="454">
                  <c:v>227.00000000000099</c:v>
                </c:pt>
                <c:pt idx="455">
                  <c:v>227.50000000000099</c:v>
                </c:pt>
                <c:pt idx="456">
                  <c:v>228.00000000000099</c:v>
                </c:pt>
                <c:pt idx="457">
                  <c:v>228.50000000000099</c:v>
                </c:pt>
                <c:pt idx="458">
                  <c:v>229.00000000000099</c:v>
                </c:pt>
                <c:pt idx="459">
                  <c:v>229.50000000000099</c:v>
                </c:pt>
                <c:pt idx="460">
                  <c:v>230.00000000000099</c:v>
                </c:pt>
                <c:pt idx="461">
                  <c:v>230.50000000000099</c:v>
                </c:pt>
                <c:pt idx="462">
                  <c:v>231.00000000000099</c:v>
                </c:pt>
                <c:pt idx="463">
                  <c:v>231.50000000000099</c:v>
                </c:pt>
                <c:pt idx="464">
                  <c:v>232.00000000000099</c:v>
                </c:pt>
                <c:pt idx="465">
                  <c:v>232.50000000000099</c:v>
                </c:pt>
                <c:pt idx="466">
                  <c:v>233.00000000000099</c:v>
                </c:pt>
                <c:pt idx="467">
                  <c:v>233.50000000000099</c:v>
                </c:pt>
                <c:pt idx="468">
                  <c:v>234.00000000000099</c:v>
                </c:pt>
                <c:pt idx="469">
                  <c:v>234.50000000000099</c:v>
                </c:pt>
                <c:pt idx="470">
                  <c:v>235.00000000000099</c:v>
                </c:pt>
                <c:pt idx="471">
                  <c:v>235.50000000000099</c:v>
                </c:pt>
                <c:pt idx="472">
                  <c:v>236.00000000000099</c:v>
                </c:pt>
                <c:pt idx="473">
                  <c:v>236.50000000000099</c:v>
                </c:pt>
                <c:pt idx="474">
                  <c:v>237.00000000000099</c:v>
                </c:pt>
                <c:pt idx="475">
                  <c:v>237.50000000000099</c:v>
                </c:pt>
                <c:pt idx="476">
                  <c:v>238.00000000000099</c:v>
                </c:pt>
                <c:pt idx="477">
                  <c:v>238.50000000000099</c:v>
                </c:pt>
                <c:pt idx="478">
                  <c:v>239.00000000000099</c:v>
                </c:pt>
                <c:pt idx="479">
                  <c:v>239.50000000000099</c:v>
                </c:pt>
                <c:pt idx="480">
                  <c:v>240.00000000000099</c:v>
                </c:pt>
                <c:pt idx="481">
                  <c:v>240.50000000000099</c:v>
                </c:pt>
                <c:pt idx="482">
                  <c:v>241.00000000000099</c:v>
                </c:pt>
                <c:pt idx="483">
                  <c:v>241.50000000000099</c:v>
                </c:pt>
                <c:pt idx="484">
                  <c:v>242.00000000000099</c:v>
                </c:pt>
                <c:pt idx="485">
                  <c:v>242.50000000000099</c:v>
                </c:pt>
                <c:pt idx="486">
                  <c:v>243.00000000000099</c:v>
                </c:pt>
                <c:pt idx="487">
                  <c:v>243.50000000000099</c:v>
                </c:pt>
                <c:pt idx="488">
                  <c:v>244.00000000000099</c:v>
                </c:pt>
                <c:pt idx="489">
                  <c:v>244.50000000000099</c:v>
                </c:pt>
                <c:pt idx="490">
                  <c:v>245.00000000000099</c:v>
                </c:pt>
                <c:pt idx="491">
                  <c:v>245.50000000000099</c:v>
                </c:pt>
                <c:pt idx="492">
                  <c:v>246.00000000000099</c:v>
                </c:pt>
                <c:pt idx="493">
                  <c:v>246.50000000000099</c:v>
                </c:pt>
                <c:pt idx="494">
                  <c:v>247.00000000000099</c:v>
                </c:pt>
                <c:pt idx="495">
                  <c:v>247.50000000000099</c:v>
                </c:pt>
                <c:pt idx="496">
                  <c:v>248.00000000000099</c:v>
                </c:pt>
                <c:pt idx="497">
                  <c:v>248.50000000000099</c:v>
                </c:pt>
                <c:pt idx="498">
                  <c:v>249.00000000000099</c:v>
                </c:pt>
                <c:pt idx="499">
                  <c:v>249.50000000000099</c:v>
                </c:pt>
                <c:pt idx="500">
                  <c:v>250.00000000000099</c:v>
                </c:pt>
                <c:pt idx="501">
                  <c:v>250.50000000000099</c:v>
                </c:pt>
                <c:pt idx="502">
                  <c:v>251.00000000000099</c:v>
                </c:pt>
                <c:pt idx="503">
                  <c:v>251.50000000000099</c:v>
                </c:pt>
                <c:pt idx="504">
                  <c:v>252.00000000000099</c:v>
                </c:pt>
                <c:pt idx="505">
                  <c:v>252.50000000000099</c:v>
                </c:pt>
                <c:pt idx="506">
                  <c:v>253.00000000000099</c:v>
                </c:pt>
                <c:pt idx="507">
                  <c:v>253.50000000000099</c:v>
                </c:pt>
                <c:pt idx="508">
                  <c:v>254.00000000000099</c:v>
                </c:pt>
                <c:pt idx="509">
                  <c:v>254.50000000000099</c:v>
                </c:pt>
                <c:pt idx="510">
                  <c:v>255.00000000000099</c:v>
                </c:pt>
                <c:pt idx="511">
                  <c:v>255.50000000000099</c:v>
                </c:pt>
                <c:pt idx="512">
                  <c:v>256.00000000000102</c:v>
                </c:pt>
                <c:pt idx="513">
                  <c:v>256.50000000000102</c:v>
                </c:pt>
                <c:pt idx="514">
                  <c:v>257.00000000000102</c:v>
                </c:pt>
                <c:pt idx="515">
                  <c:v>257.50000000000102</c:v>
                </c:pt>
                <c:pt idx="516">
                  <c:v>258.00000000000102</c:v>
                </c:pt>
                <c:pt idx="517">
                  <c:v>258.50000000000102</c:v>
                </c:pt>
                <c:pt idx="518">
                  <c:v>259.00000000000102</c:v>
                </c:pt>
                <c:pt idx="519">
                  <c:v>259.50000000000102</c:v>
                </c:pt>
                <c:pt idx="520">
                  <c:v>260.00000000000102</c:v>
                </c:pt>
                <c:pt idx="521">
                  <c:v>260.50000000000102</c:v>
                </c:pt>
                <c:pt idx="522">
                  <c:v>261.00000000000102</c:v>
                </c:pt>
                <c:pt idx="523">
                  <c:v>261.50000000000102</c:v>
                </c:pt>
                <c:pt idx="524">
                  <c:v>262.00000000000102</c:v>
                </c:pt>
                <c:pt idx="525">
                  <c:v>262.50000000000102</c:v>
                </c:pt>
                <c:pt idx="526">
                  <c:v>263.00000000000102</c:v>
                </c:pt>
                <c:pt idx="527">
                  <c:v>263.50000000000102</c:v>
                </c:pt>
                <c:pt idx="528">
                  <c:v>264.00000000000102</c:v>
                </c:pt>
                <c:pt idx="529">
                  <c:v>264.50000000000102</c:v>
                </c:pt>
                <c:pt idx="530">
                  <c:v>265.00000000000102</c:v>
                </c:pt>
                <c:pt idx="531">
                  <c:v>265.50000000000102</c:v>
                </c:pt>
                <c:pt idx="532">
                  <c:v>266.00000000000102</c:v>
                </c:pt>
                <c:pt idx="533">
                  <c:v>266.50000000000102</c:v>
                </c:pt>
                <c:pt idx="534">
                  <c:v>267.00000000000102</c:v>
                </c:pt>
                <c:pt idx="535">
                  <c:v>267.50000000000102</c:v>
                </c:pt>
                <c:pt idx="536">
                  <c:v>268.00000000000102</c:v>
                </c:pt>
                <c:pt idx="537">
                  <c:v>268.50000000000102</c:v>
                </c:pt>
                <c:pt idx="538">
                  <c:v>269.00000000000102</c:v>
                </c:pt>
                <c:pt idx="539">
                  <c:v>269.50000000000102</c:v>
                </c:pt>
                <c:pt idx="540">
                  <c:v>270.00000000000102</c:v>
                </c:pt>
                <c:pt idx="541">
                  <c:v>270.50000000000102</c:v>
                </c:pt>
                <c:pt idx="542">
                  <c:v>271.00000000000102</c:v>
                </c:pt>
                <c:pt idx="543">
                  <c:v>271.50000000000102</c:v>
                </c:pt>
                <c:pt idx="544">
                  <c:v>272.00000000000102</c:v>
                </c:pt>
                <c:pt idx="545">
                  <c:v>272.50000000000102</c:v>
                </c:pt>
                <c:pt idx="546">
                  <c:v>273.00000000000102</c:v>
                </c:pt>
                <c:pt idx="547">
                  <c:v>273.50000000000102</c:v>
                </c:pt>
                <c:pt idx="548">
                  <c:v>274.00000000000102</c:v>
                </c:pt>
                <c:pt idx="549">
                  <c:v>274.50000000000102</c:v>
                </c:pt>
                <c:pt idx="550">
                  <c:v>275.00000000000102</c:v>
                </c:pt>
                <c:pt idx="551">
                  <c:v>275.50000000000102</c:v>
                </c:pt>
                <c:pt idx="552">
                  <c:v>276.00000000000102</c:v>
                </c:pt>
                <c:pt idx="553">
                  <c:v>276.50000000000102</c:v>
                </c:pt>
                <c:pt idx="554">
                  <c:v>277.00000000000102</c:v>
                </c:pt>
                <c:pt idx="555">
                  <c:v>277.50000000000102</c:v>
                </c:pt>
                <c:pt idx="556">
                  <c:v>278.00000000000102</c:v>
                </c:pt>
                <c:pt idx="557">
                  <c:v>278.50000000000102</c:v>
                </c:pt>
                <c:pt idx="558">
                  <c:v>279.00000000000102</c:v>
                </c:pt>
                <c:pt idx="559">
                  <c:v>279.50000000000102</c:v>
                </c:pt>
                <c:pt idx="560">
                  <c:v>280.00000000000102</c:v>
                </c:pt>
                <c:pt idx="561">
                  <c:v>280.50000000000102</c:v>
                </c:pt>
                <c:pt idx="562">
                  <c:v>281.00000000000102</c:v>
                </c:pt>
                <c:pt idx="563">
                  <c:v>281.50000000000102</c:v>
                </c:pt>
                <c:pt idx="564">
                  <c:v>282.00000000000102</c:v>
                </c:pt>
                <c:pt idx="565">
                  <c:v>282.50000000000102</c:v>
                </c:pt>
                <c:pt idx="566">
                  <c:v>283.00000000000102</c:v>
                </c:pt>
                <c:pt idx="567">
                  <c:v>283.50000000000102</c:v>
                </c:pt>
                <c:pt idx="568">
                  <c:v>284.00000000000102</c:v>
                </c:pt>
                <c:pt idx="569">
                  <c:v>284.50000000000102</c:v>
                </c:pt>
                <c:pt idx="570">
                  <c:v>285.00000000000102</c:v>
                </c:pt>
                <c:pt idx="571">
                  <c:v>285.50000000000102</c:v>
                </c:pt>
                <c:pt idx="572">
                  <c:v>286.00000000000102</c:v>
                </c:pt>
                <c:pt idx="573">
                  <c:v>286.50000000000102</c:v>
                </c:pt>
                <c:pt idx="574">
                  <c:v>287.00000000000102</c:v>
                </c:pt>
                <c:pt idx="575">
                  <c:v>287.50000000000102</c:v>
                </c:pt>
                <c:pt idx="576">
                  <c:v>288.00000000000102</c:v>
                </c:pt>
                <c:pt idx="577">
                  <c:v>288.50000000000102</c:v>
                </c:pt>
                <c:pt idx="578">
                  <c:v>289.00000000000102</c:v>
                </c:pt>
                <c:pt idx="579">
                  <c:v>289.50000000000102</c:v>
                </c:pt>
                <c:pt idx="580">
                  <c:v>290.00000000000102</c:v>
                </c:pt>
                <c:pt idx="581">
                  <c:v>290.50000000000102</c:v>
                </c:pt>
                <c:pt idx="582">
                  <c:v>291.00000000000102</c:v>
                </c:pt>
                <c:pt idx="583">
                  <c:v>291.50000000000102</c:v>
                </c:pt>
                <c:pt idx="584">
                  <c:v>292.00000000000102</c:v>
                </c:pt>
                <c:pt idx="585">
                  <c:v>292.50000000000102</c:v>
                </c:pt>
                <c:pt idx="586">
                  <c:v>293.00000000000102</c:v>
                </c:pt>
                <c:pt idx="587">
                  <c:v>293.50000000000102</c:v>
                </c:pt>
                <c:pt idx="588">
                  <c:v>294.00000000000102</c:v>
                </c:pt>
                <c:pt idx="589">
                  <c:v>294.50000000000102</c:v>
                </c:pt>
                <c:pt idx="590">
                  <c:v>295.00000000000102</c:v>
                </c:pt>
                <c:pt idx="591">
                  <c:v>295.50000000000102</c:v>
                </c:pt>
                <c:pt idx="592">
                  <c:v>296.00000000000102</c:v>
                </c:pt>
                <c:pt idx="593">
                  <c:v>296.50000000000102</c:v>
                </c:pt>
                <c:pt idx="594">
                  <c:v>297.00000000000102</c:v>
                </c:pt>
                <c:pt idx="595">
                  <c:v>297.50000000000102</c:v>
                </c:pt>
                <c:pt idx="596">
                  <c:v>298.00000000000102</c:v>
                </c:pt>
                <c:pt idx="597">
                  <c:v>298.50000000000102</c:v>
                </c:pt>
                <c:pt idx="598">
                  <c:v>299.00000000000102</c:v>
                </c:pt>
                <c:pt idx="599">
                  <c:v>299.50000000000102</c:v>
                </c:pt>
                <c:pt idx="600">
                  <c:v>300.00000000000102</c:v>
                </c:pt>
                <c:pt idx="601">
                  <c:v>300.50000000000102</c:v>
                </c:pt>
                <c:pt idx="602">
                  <c:v>301.00000000000102</c:v>
                </c:pt>
                <c:pt idx="603">
                  <c:v>301.50000000000102</c:v>
                </c:pt>
                <c:pt idx="604">
                  <c:v>302.00000000000102</c:v>
                </c:pt>
                <c:pt idx="605">
                  <c:v>302.50000000000102</c:v>
                </c:pt>
                <c:pt idx="606">
                  <c:v>303.00000000000102</c:v>
                </c:pt>
                <c:pt idx="607">
                  <c:v>303.50000000000102</c:v>
                </c:pt>
                <c:pt idx="608">
                  <c:v>304.00000000000102</c:v>
                </c:pt>
                <c:pt idx="609">
                  <c:v>304.50000000000102</c:v>
                </c:pt>
                <c:pt idx="610">
                  <c:v>305.00000000000102</c:v>
                </c:pt>
                <c:pt idx="611">
                  <c:v>305.50000000000102</c:v>
                </c:pt>
                <c:pt idx="612">
                  <c:v>306.00000000000102</c:v>
                </c:pt>
                <c:pt idx="613">
                  <c:v>306.50000000000102</c:v>
                </c:pt>
                <c:pt idx="614">
                  <c:v>307.00000000000102</c:v>
                </c:pt>
                <c:pt idx="615">
                  <c:v>307.50000000000102</c:v>
                </c:pt>
                <c:pt idx="616">
                  <c:v>308.00000000000102</c:v>
                </c:pt>
                <c:pt idx="617">
                  <c:v>308.50000000000102</c:v>
                </c:pt>
                <c:pt idx="618">
                  <c:v>309.00000000000102</c:v>
                </c:pt>
                <c:pt idx="619">
                  <c:v>309.50000000000102</c:v>
                </c:pt>
                <c:pt idx="620">
                  <c:v>310.00000000000102</c:v>
                </c:pt>
                <c:pt idx="621">
                  <c:v>310.50000000000102</c:v>
                </c:pt>
                <c:pt idx="622">
                  <c:v>311.00000000000102</c:v>
                </c:pt>
                <c:pt idx="623">
                  <c:v>311.50000000000102</c:v>
                </c:pt>
                <c:pt idx="624">
                  <c:v>312.00000000000102</c:v>
                </c:pt>
                <c:pt idx="625">
                  <c:v>312.50000000000102</c:v>
                </c:pt>
                <c:pt idx="626">
                  <c:v>313.00000000000102</c:v>
                </c:pt>
                <c:pt idx="627">
                  <c:v>313.50000000000102</c:v>
                </c:pt>
                <c:pt idx="628">
                  <c:v>314.00000000000102</c:v>
                </c:pt>
                <c:pt idx="629">
                  <c:v>314.50000000000102</c:v>
                </c:pt>
                <c:pt idx="630">
                  <c:v>315.00000000000102</c:v>
                </c:pt>
                <c:pt idx="631">
                  <c:v>315.50000000000102</c:v>
                </c:pt>
                <c:pt idx="632">
                  <c:v>316.00000000000102</c:v>
                </c:pt>
                <c:pt idx="633">
                  <c:v>316.50000000000102</c:v>
                </c:pt>
                <c:pt idx="634">
                  <c:v>317.00000000000102</c:v>
                </c:pt>
                <c:pt idx="635">
                  <c:v>317.50000000000102</c:v>
                </c:pt>
                <c:pt idx="636">
                  <c:v>318.00000000000102</c:v>
                </c:pt>
                <c:pt idx="637">
                  <c:v>318.50000000000102</c:v>
                </c:pt>
                <c:pt idx="638">
                  <c:v>319.00000000000102</c:v>
                </c:pt>
                <c:pt idx="639">
                  <c:v>319.50000000000102</c:v>
                </c:pt>
                <c:pt idx="640">
                  <c:v>320.00000000000102</c:v>
                </c:pt>
                <c:pt idx="641">
                  <c:v>320.50000000000102</c:v>
                </c:pt>
                <c:pt idx="642">
                  <c:v>321.00000000000102</c:v>
                </c:pt>
                <c:pt idx="643">
                  <c:v>321.50000000000102</c:v>
                </c:pt>
                <c:pt idx="644">
                  <c:v>322.00000000000102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326.00000000000102</c:v>
                </c:pt>
                <c:pt idx="653">
                  <c:v>326.50000000000102</c:v>
                </c:pt>
                <c:pt idx="654">
                  <c:v>327.00000000000102</c:v>
                </c:pt>
                <c:pt idx="655">
                  <c:v>327.50000000000102</c:v>
                </c:pt>
                <c:pt idx="656">
                  <c:v>328.00000000000102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</c:v>
                </c:pt>
                <c:pt idx="664">
                  <c:v>332</c:v>
                </c:pt>
                <c:pt idx="665">
                  <c:v>332.5</c:v>
                </c:pt>
                <c:pt idx="666">
                  <c:v>333</c:v>
                </c:pt>
                <c:pt idx="667">
                  <c:v>333.5</c:v>
                </c:pt>
                <c:pt idx="668">
                  <c:v>334</c:v>
                </c:pt>
                <c:pt idx="669">
                  <c:v>334.5</c:v>
                </c:pt>
                <c:pt idx="670">
                  <c:v>335</c:v>
                </c:pt>
                <c:pt idx="671">
                  <c:v>335.5</c:v>
                </c:pt>
                <c:pt idx="672">
                  <c:v>336</c:v>
                </c:pt>
                <c:pt idx="673">
                  <c:v>336.5</c:v>
                </c:pt>
                <c:pt idx="674">
                  <c:v>337</c:v>
                </c:pt>
                <c:pt idx="675">
                  <c:v>337.5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</c:v>
                </c:pt>
                <c:pt idx="687">
                  <c:v>343.5</c:v>
                </c:pt>
                <c:pt idx="688">
                  <c:v>344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</c:v>
                </c:pt>
                <c:pt idx="720">
                  <c:v>360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</c:v>
                </c:pt>
                <c:pt idx="738">
                  <c:v>369</c:v>
                </c:pt>
                <c:pt idx="739">
                  <c:v>369.5</c:v>
                </c:pt>
                <c:pt idx="740">
                  <c:v>370</c:v>
                </c:pt>
                <c:pt idx="741">
                  <c:v>370.5</c:v>
                </c:pt>
                <c:pt idx="742">
                  <c:v>371</c:v>
                </c:pt>
                <c:pt idx="743">
                  <c:v>371.5</c:v>
                </c:pt>
                <c:pt idx="744">
                  <c:v>372</c:v>
                </c:pt>
                <c:pt idx="745">
                  <c:v>372.5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415.99999999999898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418.99999999999898</c:v>
                </c:pt>
                <c:pt idx="839">
                  <c:v>419.49999999999898</c:v>
                </c:pt>
                <c:pt idx="840">
                  <c:v>419.99999999999898</c:v>
                </c:pt>
                <c:pt idx="841">
                  <c:v>420.49999999999898</c:v>
                </c:pt>
                <c:pt idx="842">
                  <c:v>420.99999999999898</c:v>
                </c:pt>
                <c:pt idx="843">
                  <c:v>421.49999999999898</c:v>
                </c:pt>
                <c:pt idx="844">
                  <c:v>421.99999999999898</c:v>
                </c:pt>
                <c:pt idx="845">
                  <c:v>422.49999999999898</c:v>
                </c:pt>
                <c:pt idx="846">
                  <c:v>422.99999999999898</c:v>
                </c:pt>
                <c:pt idx="847">
                  <c:v>423.5</c:v>
                </c:pt>
                <c:pt idx="848">
                  <c:v>423.99999999999898</c:v>
                </c:pt>
                <c:pt idx="849">
                  <c:v>424.5</c:v>
                </c:pt>
                <c:pt idx="850">
                  <c:v>425</c:v>
                </c:pt>
                <c:pt idx="851">
                  <c:v>425.49999999999898</c:v>
                </c:pt>
                <c:pt idx="852">
                  <c:v>425.99999999999898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428.49999999999898</c:v>
                </c:pt>
                <c:pt idx="858">
                  <c:v>428.99999999999898</c:v>
                </c:pt>
                <c:pt idx="859">
                  <c:v>429.49999999999898</c:v>
                </c:pt>
                <c:pt idx="860">
                  <c:v>429.99999999999898</c:v>
                </c:pt>
                <c:pt idx="861">
                  <c:v>430.5</c:v>
                </c:pt>
                <c:pt idx="862">
                  <c:v>430.99999999999898</c:v>
                </c:pt>
                <c:pt idx="863">
                  <c:v>431.49999999999898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478.5</c:v>
                </c:pt>
                <c:pt idx="958">
                  <c:v>479</c:v>
                </c:pt>
                <c:pt idx="959">
                  <c:v>479.5</c:v>
                </c:pt>
                <c:pt idx="960">
                  <c:v>480</c:v>
                </c:pt>
                <c:pt idx="961">
                  <c:v>480.5</c:v>
                </c:pt>
                <c:pt idx="962">
                  <c:v>481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501.5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504.5</c:v>
                </c:pt>
                <c:pt idx="1010">
                  <c:v>505</c:v>
                </c:pt>
                <c:pt idx="1011">
                  <c:v>505.5</c:v>
                </c:pt>
                <c:pt idx="1012">
                  <c:v>506</c:v>
                </c:pt>
                <c:pt idx="1013">
                  <c:v>506.5</c:v>
                </c:pt>
                <c:pt idx="1014">
                  <c:v>507</c:v>
                </c:pt>
                <c:pt idx="1015">
                  <c:v>507.5</c:v>
                </c:pt>
                <c:pt idx="1016">
                  <c:v>508</c:v>
                </c:pt>
                <c:pt idx="1017">
                  <c:v>508.5</c:v>
                </c:pt>
                <c:pt idx="1018">
                  <c:v>509</c:v>
                </c:pt>
                <c:pt idx="1019">
                  <c:v>509.5</c:v>
                </c:pt>
                <c:pt idx="1020">
                  <c:v>510</c:v>
                </c:pt>
                <c:pt idx="1021">
                  <c:v>510.5</c:v>
                </c:pt>
                <c:pt idx="1022">
                  <c:v>511</c:v>
                </c:pt>
                <c:pt idx="1023">
                  <c:v>511.5</c:v>
                </c:pt>
                <c:pt idx="1024">
                  <c:v>512</c:v>
                </c:pt>
                <c:pt idx="1025">
                  <c:v>512.5</c:v>
                </c:pt>
                <c:pt idx="1026">
                  <c:v>513</c:v>
                </c:pt>
                <c:pt idx="1027">
                  <c:v>513.5</c:v>
                </c:pt>
                <c:pt idx="1028">
                  <c:v>514</c:v>
                </c:pt>
                <c:pt idx="1029">
                  <c:v>514.5</c:v>
                </c:pt>
                <c:pt idx="1030">
                  <c:v>515</c:v>
                </c:pt>
                <c:pt idx="1031">
                  <c:v>515.5</c:v>
                </c:pt>
                <c:pt idx="1032">
                  <c:v>516</c:v>
                </c:pt>
                <c:pt idx="1033">
                  <c:v>516.5</c:v>
                </c:pt>
                <c:pt idx="1034">
                  <c:v>517</c:v>
                </c:pt>
                <c:pt idx="1035">
                  <c:v>517.5</c:v>
                </c:pt>
                <c:pt idx="1036">
                  <c:v>518</c:v>
                </c:pt>
                <c:pt idx="1037">
                  <c:v>518.5</c:v>
                </c:pt>
                <c:pt idx="1038">
                  <c:v>519</c:v>
                </c:pt>
                <c:pt idx="1039">
                  <c:v>519.5</c:v>
                </c:pt>
                <c:pt idx="1040">
                  <c:v>520</c:v>
                </c:pt>
                <c:pt idx="1041">
                  <c:v>520.5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526.99999999999898</c:v>
                </c:pt>
                <c:pt idx="1055">
                  <c:v>527.49999999999898</c:v>
                </c:pt>
                <c:pt idx="1056">
                  <c:v>527.99999999999898</c:v>
                </c:pt>
                <c:pt idx="1057">
                  <c:v>528.49999999999898</c:v>
                </c:pt>
                <c:pt idx="1058">
                  <c:v>528.99999999999898</c:v>
                </c:pt>
                <c:pt idx="1059">
                  <c:v>529.49999999999898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541.99999999999795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544.49999999999795</c:v>
                </c:pt>
                <c:pt idx="1090">
                  <c:v>544.99999999999795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547.49999999999795</c:v>
                </c:pt>
                <c:pt idx="1096">
                  <c:v>547.99999999999795</c:v>
                </c:pt>
                <c:pt idx="1097">
                  <c:v>548.49999999999795</c:v>
                </c:pt>
                <c:pt idx="1098">
                  <c:v>548.99999999999795</c:v>
                </c:pt>
                <c:pt idx="1099">
                  <c:v>549.49999999999795</c:v>
                </c:pt>
                <c:pt idx="1100">
                  <c:v>549.99999999999795</c:v>
                </c:pt>
                <c:pt idx="1101">
                  <c:v>550.49999999999795</c:v>
                </c:pt>
                <c:pt idx="1102">
                  <c:v>550.99999999999795</c:v>
                </c:pt>
                <c:pt idx="1103">
                  <c:v>551.49999999999795</c:v>
                </c:pt>
                <c:pt idx="1104">
                  <c:v>551.99999999999795</c:v>
                </c:pt>
                <c:pt idx="1105">
                  <c:v>552.49999999999795</c:v>
                </c:pt>
                <c:pt idx="1106">
                  <c:v>552.99999999999795</c:v>
                </c:pt>
                <c:pt idx="1107">
                  <c:v>553.49999999999795</c:v>
                </c:pt>
                <c:pt idx="1108">
                  <c:v>553.99999999999795</c:v>
                </c:pt>
                <c:pt idx="1109">
                  <c:v>554.49999999999795</c:v>
                </c:pt>
                <c:pt idx="1110">
                  <c:v>554.99999999999795</c:v>
                </c:pt>
                <c:pt idx="1111">
                  <c:v>555.49999999999795</c:v>
                </c:pt>
                <c:pt idx="1112">
                  <c:v>555.99999999999795</c:v>
                </c:pt>
                <c:pt idx="1113">
                  <c:v>556.49999999999795</c:v>
                </c:pt>
                <c:pt idx="1114">
                  <c:v>556.99999999999795</c:v>
                </c:pt>
                <c:pt idx="1115">
                  <c:v>557.49999999999795</c:v>
                </c:pt>
                <c:pt idx="1116">
                  <c:v>557.99999999999795</c:v>
                </c:pt>
                <c:pt idx="1117">
                  <c:v>558.49999999999795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566.49999999999704</c:v>
                </c:pt>
                <c:pt idx="1134">
                  <c:v>566.99999999999704</c:v>
                </c:pt>
                <c:pt idx="1135">
                  <c:v>567.49999999999795</c:v>
                </c:pt>
                <c:pt idx="1136">
                  <c:v>567.99999999999795</c:v>
                </c:pt>
                <c:pt idx="1137">
                  <c:v>568.49999999999795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569.99999999999795</c:v>
                </c:pt>
                <c:pt idx="1141">
                  <c:v>570.49999999999795</c:v>
                </c:pt>
                <c:pt idx="1142">
                  <c:v>570.99999999999795</c:v>
                </c:pt>
                <c:pt idx="1143">
                  <c:v>571.49999999999795</c:v>
                </c:pt>
                <c:pt idx="1144">
                  <c:v>571.99999999999795</c:v>
                </c:pt>
                <c:pt idx="1145">
                  <c:v>572.49999999999795</c:v>
                </c:pt>
                <c:pt idx="1146">
                  <c:v>572.99999999999795</c:v>
                </c:pt>
                <c:pt idx="1147">
                  <c:v>573.49999999999795</c:v>
                </c:pt>
                <c:pt idx="1148">
                  <c:v>573.99999999999795</c:v>
                </c:pt>
                <c:pt idx="1149">
                  <c:v>574.49999999999795</c:v>
                </c:pt>
                <c:pt idx="1150">
                  <c:v>574.99999999999795</c:v>
                </c:pt>
                <c:pt idx="1151">
                  <c:v>575.49999999999795</c:v>
                </c:pt>
                <c:pt idx="1152">
                  <c:v>575.99999999999795</c:v>
                </c:pt>
                <c:pt idx="1153">
                  <c:v>576.49999999999795</c:v>
                </c:pt>
                <c:pt idx="1154">
                  <c:v>576.99999999999795</c:v>
                </c:pt>
                <c:pt idx="1155">
                  <c:v>577.49999999999795</c:v>
                </c:pt>
                <c:pt idx="1156">
                  <c:v>577.99999999999795</c:v>
                </c:pt>
                <c:pt idx="1157">
                  <c:v>578.49999999999704</c:v>
                </c:pt>
                <c:pt idx="1158">
                  <c:v>578.99999999999704</c:v>
                </c:pt>
                <c:pt idx="1159">
                  <c:v>579.49999999999704</c:v>
                </c:pt>
                <c:pt idx="1160">
                  <c:v>579.99999999999704</c:v>
                </c:pt>
                <c:pt idx="1161">
                  <c:v>580.49999999999704</c:v>
                </c:pt>
                <c:pt idx="1162">
                  <c:v>580.99999999999704</c:v>
                </c:pt>
                <c:pt idx="1163">
                  <c:v>581.49999999999704</c:v>
                </c:pt>
                <c:pt idx="1164">
                  <c:v>581.99999999999704</c:v>
                </c:pt>
                <c:pt idx="1165">
                  <c:v>582.49999999999704</c:v>
                </c:pt>
                <c:pt idx="1166">
                  <c:v>582.99999999999704</c:v>
                </c:pt>
                <c:pt idx="1167">
                  <c:v>583.49999999999704</c:v>
                </c:pt>
                <c:pt idx="1168">
                  <c:v>583.99999999999704</c:v>
                </c:pt>
                <c:pt idx="1169">
                  <c:v>584.49999999999704</c:v>
                </c:pt>
                <c:pt idx="1170">
                  <c:v>584.99999999999704</c:v>
                </c:pt>
                <c:pt idx="1171">
                  <c:v>585.49999999999704</c:v>
                </c:pt>
                <c:pt idx="1172">
                  <c:v>585.99999999999704</c:v>
                </c:pt>
                <c:pt idx="1173">
                  <c:v>586.49999999999704</c:v>
                </c:pt>
                <c:pt idx="1174">
                  <c:v>586.99999999999704</c:v>
                </c:pt>
                <c:pt idx="1175">
                  <c:v>587.49999999999704</c:v>
                </c:pt>
                <c:pt idx="1176">
                  <c:v>587.99999999999704</c:v>
                </c:pt>
                <c:pt idx="1177">
                  <c:v>588.49999999999704</c:v>
                </c:pt>
                <c:pt idx="1178">
                  <c:v>588.99999999999704</c:v>
                </c:pt>
                <c:pt idx="1179">
                  <c:v>589.49999999999704</c:v>
                </c:pt>
                <c:pt idx="1180">
                  <c:v>589.99999999999704</c:v>
                </c:pt>
                <c:pt idx="1181">
                  <c:v>590.49999999999704</c:v>
                </c:pt>
                <c:pt idx="1182">
                  <c:v>590.99999999999704</c:v>
                </c:pt>
                <c:pt idx="1183">
                  <c:v>591.49999999999704</c:v>
                </c:pt>
                <c:pt idx="1184">
                  <c:v>591.99999999999704</c:v>
                </c:pt>
                <c:pt idx="1185">
                  <c:v>592.49999999999704</c:v>
                </c:pt>
                <c:pt idx="1186">
                  <c:v>592.99999999999704</c:v>
                </c:pt>
                <c:pt idx="1187">
                  <c:v>593.49999999999704</c:v>
                </c:pt>
                <c:pt idx="1188">
                  <c:v>593.99999999999704</c:v>
                </c:pt>
                <c:pt idx="1189">
                  <c:v>594.49999999999602</c:v>
                </c:pt>
                <c:pt idx="1190">
                  <c:v>594.99999999999704</c:v>
                </c:pt>
                <c:pt idx="1191">
                  <c:v>595.49999999999602</c:v>
                </c:pt>
                <c:pt idx="1192">
                  <c:v>595.99999999999602</c:v>
                </c:pt>
                <c:pt idx="1193">
                  <c:v>596.49999999999704</c:v>
                </c:pt>
                <c:pt idx="1194">
                  <c:v>596.99999999999704</c:v>
                </c:pt>
                <c:pt idx="1195">
                  <c:v>597.49999999999704</c:v>
                </c:pt>
                <c:pt idx="1196">
                  <c:v>597.99999999999704</c:v>
                </c:pt>
                <c:pt idx="1197">
                  <c:v>598.49999999999704</c:v>
                </c:pt>
                <c:pt idx="1198">
                  <c:v>598.99999999999704</c:v>
                </c:pt>
                <c:pt idx="1199">
                  <c:v>599.49999999999704</c:v>
                </c:pt>
                <c:pt idx="1200">
                  <c:v>599.99999999999704</c:v>
                </c:pt>
                <c:pt idx="1201">
                  <c:v>600.49999999999704</c:v>
                </c:pt>
                <c:pt idx="1202">
                  <c:v>600.99999999999704</c:v>
                </c:pt>
                <c:pt idx="1203">
                  <c:v>601.49999999999704</c:v>
                </c:pt>
                <c:pt idx="1204">
                  <c:v>601.99999999999602</c:v>
                </c:pt>
                <c:pt idx="1205">
                  <c:v>602.49999999999602</c:v>
                </c:pt>
                <c:pt idx="1206">
                  <c:v>602.99999999999602</c:v>
                </c:pt>
                <c:pt idx="1207">
                  <c:v>603.49999999999602</c:v>
                </c:pt>
                <c:pt idx="1208">
                  <c:v>603.99999999999602</c:v>
                </c:pt>
                <c:pt idx="1209">
                  <c:v>604.49999999999602</c:v>
                </c:pt>
                <c:pt idx="1210">
                  <c:v>604.99999999999602</c:v>
                </c:pt>
                <c:pt idx="1211">
                  <c:v>605.49999999999602</c:v>
                </c:pt>
                <c:pt idx="1212">
                  <c:v>605.99999999999602</c:v>
                </c:pt>
                <c:pt idx="1213">
                  <c:v>606.49999999999602</c:v>
                </c:pt>
                <c:pt idx="1214">
                  <c:v>606.99999999999602</c:v>
                </c:pt>
                <c:pt idx="1215">
                  <c:v>607.49999999999602</c:v>
                </c:pt>
                <c:pt idx="1216">
                  <c:v>607.99999999999602</c:v>
                </c:pt>
                <c:pt idx="1217">
                  <c:v>608.49999999999602</c:v>
                </c:pt>
                <c:pt idx="1218">
                  <c:v>608.99999999999602</c:v>
                </c:pt>
                <c:pt idx="1219">
                  <c:v>609.49999999999602</c:v>
                </c:pt>
                <c:pt idx="1220">
                  <c:v>609.99999999999602</c:v>
                </c:pt>
                <c:pt idx="1221">
                  <c:v>610.49999999999602</c:v>
                </c:pt>
                <c:pt idx="1222">
                  <c:v>610.99999999999602</c:v>
                </c:pt>
                <c:pt idx="1223">
                  <c:v>611.49999999999602</c:v>
                </c:pt>
                <c:pt idx="1224">
                  <c:v>611.99999999999602</c:v>
                </c:pt>
                <c:pt idx="1225">
                  <c:v>612.49999999999602</c:v>
                </c:pt>
                <c:pt idx="1226">
                  <c:v>612.99999999999602</c:v>
                </c:pt>
                <c:pt idx="1227">
                  <c:v>613.49999999999602</c:v>
                </c:pt>
                <c:pt idx="1228">
                  <c:v>613.99999999999602</c:v>
                </c:pt>
                <c:pt idx="1229">
                  <c:v>614.49999999999602</c:v>
                </c:pt>
                <c:pt idx="1230">
                  <c:v>614.99999999999602</c:v>
                </c:pt>
                <c:pt idx="1231">
                  <c:v>615.49999999999602</c:v>
                </c:pt>
                <c:pt idx="1232">
                  <c:v>615.99999999999602</c:v>
                </c:pt>
                <c:pt idx="1233">
                  <c:v>616.49999999999602</c:v>
                </c:pt>
                <c:pt idx="1234">
                  <c:v>616.99999999999602</c:v>
                </c:pt>
                <c:pt idx="1235">
                  <c:v>617.49999999999602</c:v>
                </c:pt>
                <c:pt idx="1236">
                  <c:v>617.99999999999602</c:v>
                </c:pt>
                <c:pt idx="1237">
                  <c:v>618.49999999999602</c:v>
                </c:pt>
                <c:pt idx="1238">
                  <c:v>618.99999999999602</c:v>
                </c:pt>
                <c:pt idx="1239">
                  <c:v>619.49999999999602</c:v>
                </c:pt>
                <c:pt idx="1240">
                  <c:v>619.99999999999602</c:v>
                </c:pt>
                <c:pt idx="1241">
                  <c:v>620.49999999999602</c:v>
                </c:pt>
                <c:pt idx="1242">
                  <c:v>620.99999999999602</c:v>
                </c:pt>
                <c:pt idx="1243">
                  <c:v>621.49999999999602</c:v>
                </c:pt>
                <c:pt idx="1244">
                  <c:v>621.99999999999602</c:v>
                </c:pt>
                <c:pt idx="1245">
                  <c:v>622.49999999999602</c:v>
                </c:pt>
                <c:pt idx="1246">
                  <c:v>622.99999999999602</c:v>
                </c:pt>
                <c:pt idx="1247">
                  <c:v>623.49999999999602</c:v>
                </c:pt>
                <c:pt idx="1248">
                  <c:v>623.99999999999602</c:v>
                </c:pt>
                <c:pt idx="1249">
                  <c:v>624.49999999999602</c:v>
                </c:pt>
                <c:pt idx="1250">
                  <c:v>624.99999999999602</c:v>
                </c:pt>
                <c:pt idx="1251">
                  <c:v>625.49999999999602</c:v>
                </c:pt>
                <c:pt idx="1252">
                  <c:v>625.99999999999602</c:v>
                </c:pt>
                <c:pt idx="1253">
                  <c:v>626.49999999999602</c:v>
                </c:pt>
                <c:pt idx="1254">
                  <c:v>626.99999999999602</c:v>
                </c:pt>
                <c:pt idx="1255">
                  <c:v>627.49999999999602</c:v>
                </c:pt>
                <c:pt idx="1256">
                  <c:v>627.99999999999602</c:v>
                </c:pt>
                <c:pt idx="1257">
                  <c:v>628.49999999999602</c:v>
                </c:pt>
                <c:pt idx="1258">
                  <c:v>628.99999999999602</c:v>
                </c:pt>
                <c:pt idx="1259">
                  <c:v>629.49999999999602</c:v>
                </c:pt>
                <c:pt idx="1260">
                  <c:v>629.99999999999602</c:v>
                </c:pt>
                <c:pt idx="1261">
                  <c:v>630.49999999999602</c:v>
                </c:pt>
                <c:pt idx="1262">
                  <c:v>630.99999999999602</c:v>
                </c:pt>
                <c:pt idx="1263">
                  <c:v>631.49999999999602</c:v>
                </c:pt>
                <c:pt idx="1264">
                  <c:v>631.99999999999602</c:v>
                </c:pt>
                <c:pt idx="1265">
                  <c:v>632.49999999999602</c:v>
                </c:pt>
                <c:pt idx="1266">
                  <c:v>632.99999999999602</c:v>
                </c:pt>
                <c:pt idx="1267">
                  <c:v>633.49999999999602</c:v>
                </c:pt>
                <c:pt idx="1268">
                  <c:v>633.99999999999602</c:v>
                </c:pt>
                <c:pt idx="1269">
                  <c:v>634.49999999999602</c:v>
                </c:pt>
                <c:pt idx="1270">
                  <c:v>634.99999999999602</c:v>
                </c:pt>
                <c:pt idx="1271">
                  <c:v>635.49999999999602</c:v>
                </c:pt>
                <c:pt idx="1272">
                  <c:v>635.99999999999602</c:v>
                </c:pt>
                <c:pt idx="1273">
                  <c:v>636.49999999999602</c:v>
                </c:pt>
                <c:pt idx="1274">
                  <c:v>636.99999999999602</c:v>
                </c:pt>
                <c:pt idx="1275">
                  <c:v>637.49999999999602</c:v>
                </c:pt>
                <c:pt idx="1276">
                  <c:v>637.99999999999602</c:v>
                </c:pt>
                <c:pt idx="1277">
                  <c:v>638.49999999999602</c:v>
                </c:pt>
                <c:pt idx="1278">
                  <c:v>638.99999999999602</c:v>
                </c:pt>
                <c:pt idx="1279">
                  <c:v>639.49999999999602</c:v>
                </c:pt>
                <c:pt idx="1280">
                  <c:v>639.99999999999602</c:v>
                </c:pt>
                <c:pt idx="1281">
                  <c:v>640.49999999999602</c:v>
                </c:pt>
                <c:pt idx="1282">
                  <c:v>640.99999999999602</c:v>
                </c:pt>
                <c:pt idx="1283">
                  <c:v>641.49999999999602</c:v>
                </c:pt>
                <c:pt idx="1284">
                  <c:v>641.99999999999602</c:v>
                </c:pt>
                <c:pt idx="1285">
                  <c:v>642.49999999999602</c:v>
                </c:pt>
                <c:pt idx="1286">
                  <c:v>642.99999999999602</c:v>
                </c:pt>
                <c:pt idx="1287">
                  <c:v>643.49999999999602</c:v>
                </c:pt>
                <c:pt idx="1288">
                  <c:v>643.99999999999602</c:v>
                </c:pt>
                <c:pt idx="1289">
                  <c:v>644.49999999999602</c:v>
                </c:pt>
                <c:pt idx="1290">
                  <c:v>644.99999999999602</c:v>
                </c:pt>
                <c:pt idx="1291">
                  <c:v>645.49999999999602</c:v>
                </c:pt>
                <c:pt idx="1292">
                  <c:v>645.99999999999602</c:v>
                </c:pt>
                <c:pt idx="1293">
                  <c:v>646.49999999999602</c:v>
                </c:pt>
                <c:pt idx="1294">
                  <c:v>646.99999999999602</c:v>
                </c:pt>
                <c:pt idx="1295">
                  <c:v>647.49999999999602</c:v>
                </c:pt>
                <c:pt idx="1296">
                  <c:v>647.99999999999602</c:v>
                </c:pt>
                <c:pt idx="1297">
                  <c:v>648.49999999999602</c:v>
                </c:pt>
                <c:pt idx="1298">
                  <c:v>648.99999999999602</c:v>
                </c:pt>
                <c:pt idx="1299">
                  <c:v>649.49999999999602</c:v>
                </c:pt>
                <c:pt idx="1300">
                  <c:v>649.99999999999602</c:v>
                </c:pt>
                <c:pt idx="1301">
                  <c:v>650.49999999999602</c:v>
                </c:pt>
                <c:pt idx="1302">
                  <c:v>650.99999999999602</c:v>
                </c:pt>
                <c:pt idx="1303">
                  <c:v>651.49999999999602</c:v>
                </c:pt>
                <c:pt idx="1304">
                  <c:v>651.99999999999602</c:v>
                </c:pt>
                <c:pt idx="1305">
                  <c:v>652.49999999999602</c:v>
                </c:pt>
                <c:pt idx="1306">
                  <c:v>652.99999999999602</c:v>
                </c:pt>
                <c:pt idx="1307">
                  <c:v>653.49999999999602</c:v>
                </c:pt>
                <c:pt idx="1308">
                  <c:v>653.99999999999602</c:v>
                </c:pt>
                <c:pt idx="1309">
                  <c:v>654.49999999999602</c:v>
                </c:pt>
                <c:pt idx="1310">
                  <c:v>654.99999999999602</c:v>
                </c:pt>
                <c:pt idx="1311">
                  <c:v>655.49999999999602</c:v>
                </c:pt>
                <c:pt idx="1312">
                  <c:v>655.99999999999602</c:v>
                </c:pt>
                <c:pt idx="1313">
                  <c:v>656.49999999999602</c:v>
                </c:pt>
                <c:pt idx="1314">
                  <c:v>656.99999999999602</c:v>
                </c:pt>
                <c:pt idx="1315">
                  <c:v>657.49999999999602</c:v>
                </c:pt>
                <c:pt idx="1316">
                  <c:v>657.99999999999602</c:v>
                </c:pt>
                <c:pt idx="1317">
                  <c:v>658.49999999999602</c:v>
                </c:pt>
                <c:pt idx="1318">
                  <c:v>658.99999999999602</c:v>
                </c:pt>
                <c:pt idx="1319">
                  <c:v>659.49999999999602</c:v>
                </c:pt>
                <c:pt idx="1320">
                  <c:v>659.99999999999602</c:v>
                </c:pt>
                <c:pt idx="1321">
                  <c:v>660.499999999995</c:v>
                </c:pt>
                <c:pt idx="1322">
                  <c:v>660.999999999995</c:v>
                </c:pt>
                <c:pt idx="1323">
                  <c:v>661.499999999995</c:v>
                </c:pt>
                <c:pt idx="1324">
                  <c:v>661.999999999995</c:v>
                </c:pt>
                <c:pt idx="1325">
                  <c:v>662.499999999995</c:v>
                </c:pt>
                <c:pt idx="1326">
                  <c:v>662.999999999995</c:v>
                </c:pt>
                <c:pt idx="1327">
                  <c:v>663.499999999995</c:v>
                </c:pt>
                <c:pt idx="1328">
                  <c:v>663.999999999995</c:v>
                </c:pt>
                <c:pt idx="1329">
                  <c:v>664.499999999995</c:v>
                </c:pt>
                <c:pt idx="1330">
                  <c:v>664.999999999995</c:v>
                </c:pt>
                <c:pt idx="1331">
                  <c:v>665.499999999995</c:v>
                </c:pt>
                <c:pt idx="1332">
                  <c:v>665.999999999995</c:v>
                </c:pt>
                <c:pt idx="1333">
                  <c:v>666.499999999995</c:v>
                </c:pt>
                <c:pt idx="1334">
                  <c:v>666.999999999995</c:v>
                </c:pt>
                <c:pt idx="1335">
                  <c:v>667.499999999995</c:v>
                </c:pt>
                <c:pt idx="1336">
                  <c:v>667.999999999995</c:v>
                </c:pt>
                <c:pt idx="1337">
                  <c:v>668.499999999995</c:v>
                </c:pt>
                <c:pt idx="1338">
                  <c:v>668.999999999995</c:v>
                </c:pt>
                <c:pt idx="1339">
                  <c:v>669.499999999995</c:v>
                </c:pt>
                <c:pt idx="1340">
                  <c:v>669.99999999999602</c:v>
                </c:pt>
                <c:pt idx="1341">
                  <c:v>670.499999999995</c:v>
                </c:pt>
                <c:pt idx="1342">
                  <c:v>670.999999999995</c:v>
                </c:pt>
                <c:pt idx="1343">
                  <c:v>671.499999999995</c:v>
                </c:pt>
                <c:pt idx="1344">
                  <c:v>671.99999999999602</c:v>
                </c:pt>
                <c:pt idx="1345">
                  <c:v>672.499999999995</c:v>
                </c:pt>
                <c:pt idx="1346">
                  <c:v>672.99999999999602</c:v>
                </c:pt>
                <c:pt idx="1347">
                  <c:v>673.49999999999602</c:v>
                </c:pt>
                <c:pt idx="1348">
                  <c:v>673.999999999995</c:v>
                </c:pt>
                <c:pt idx="1349">
                  <c:v>674.499999999995</c:v>
                </c:pt>
                <c:pt idx="1350">
                  <c:v>674.99999999999602</c:v>
                </c:pt>
                <c:pt idx="1351">
                  <c:v>675.49999999999602</c:v>
                </c:pt>
                <c:pt idx="1352">
                  <c:v>675.99999999999602</c:v>
                </c:pt>
                <c:pt idx="1353">
                  <c:v>676.49999999999602</c:v>
                </c:pt>
                <c:pt idx="1354">
                  <c:v>676.99999999999602</c:v>
                </c:pt>
                <c:pt idx="1355">
                  <c:v>677.49999999999602</c:v>
                </c:pt>
                <c:pt idx="1356">
                  <c:v>677.99999999999602</c:v>
                </c:pt>
                <c:pt idx="1357">
                  <c:v>678.49999999999602</c:v>
                </c:pt>
                <c:pt idx="1358">
                  <c:v>678.99999999999602</c:v>
                </c:pt>
                <c:pt idx="1359">
                  <c:v>679.49999999999602</c:v>
                </c:pt>
                <c:pt idx="1360">
                  <c:v>679.99999999999602</c:v>
                </c:pt>
                <c:pt idx="1361">
                  <c:v>680.49999999999602</c:v>
                </c:pt>
                <c:pt idx="1362">
                  <c:v>680.99999999999602</c:v>
                </c:pt>
                <c:pt idx="1363">
                  <c:v>681.49999999999602</c:v>
                </c:pt>
                <c:pt idx="1364">
                  <c:v>681.99999999999602</c:v>
                </c:pt>
                <c:pt idx="1365">
                  <c:v>682.49999999999602</c:v>
                </c:pt>
                <c:pt idx="1366">
                  <c:v>682.99999999999602</c:v>
                </c:pt>
                <c:pt idx="1367">
                  <c:v>683.49999999999602</c:v>
                </c:pt>
                <c:pt idx="1368">
                  <c:v>683.99999999999602</c:v>
                </c:pt>
                <c:pt idx="1369">
                  <c:v>684.49999999999602</c:v>
                </c:pt>
                <c:pt idx="1370">
                  <c:v>684.99999999999602</c:v>
                </c:pt>
                <c:pt idx="1371">
                  <c:v>685.49999999999602</c:v>
                </c:pt>
                <c:pt idx="1372">
                  <c:v>685.99999999999602</c:v>
                </c:pt>
                <c:pt idx="1373">
                  <c:v>686.49999999999602</c:v>
                </c:pt>
                <c:pt idx="1374">
                  <c:v>686.99999999999602</c:v>
                </c:pt>
                <c:pt idx="1375">
                  <c:v>687.49999999999602</c:v>
                </c:pt>
                <c:pt idx="1376">
                  <c:v>687.99999999999602</c:v>
                </c:pt>
                <c:pt idx="1377">
                  <c:v>688.49999999999602</c:v>
                </c:pt>
                <c:pt idx="1378">
                  <c:v>688.99999999999602</c:v>
                </c:pt>
                <c:pt idx="1379">
                  <c:v>689.49999999999602</c:v>
                </c:pt>
                <c:pt idx="1380">
                  <c:v>689.99999999999602</c:v>
                </c:pt>
                <c:pt idx="1381">
                  <c:v>690.49999999999602</c:v>
                </c:pt>
                <c:pt idx="1382">
                  <c:v>690.99999999999602</c:v>
                </c:pt>
                <c:pt idx="1383">
                  <c:v>691.49999999999602</c:v>
                </c:pt>
                <c:pt idx="1384">
                  <c:v>691.99999999999602</c:v>
                </c:pt>
                <c:pt idx="1385">
                  <c:v>692.49999999999602</c:v>
                </c:pt>
                <c:pt idx="1386">
                  <c:v>692.99999999999602</c:v>
                </c:pt>
                <c:pt idx="1387">
                  <c:v>693.49999999999602</c:v>
                </c:pt>
                <c:pt idx="1388">
                  <c:v>693.99999999999602</c:v>
                </c:pt>
                <c:pt idx="1389">
                  <c:v>694.49999999999602</c:v>
                </c:pt>
                <c:pt idx="1390">
                  <c:v>694.99999999999602</c:v>
                </c:pt>
                <c:pt idx="1391">
                  <c:v>695.49999999999602</c:v>
                </c:pt>
                <c:pt idx="1392">
                  <c:v>695.99999999999602</c:v>
                </c:pt>
                <c:pt idx="1393">
                  <c:v>696.49999999999602</c:v>
                </c:pt>
                <c:pt idx="1394">
                  <c:v>696.99999999999602</c:v>
                </c:pt>
                <c:pt idx="1395">
                  <c:v>697.49999999999602</c:v>
                </c:pt>
                <c:pt idx="1396">
                  <c:v>697.99999999999602</c:v>
                </c:pt>
                <c:pt idx="1397">
                  <c:v>698.49999999999602</c:v>
                </c:pt>
                <c:pt idx="1398">
                  <c:v>698.99999999999602</c:v>
                </c:pt>
                <c:pt idx="1399">
                  <c:v>699.49999999999602</c:v>
                </c:pt>
                <c:pt idx="1400">
                  <c:v>699.99999999999602</c:v>
                </c:pt>
                <c:pt idx="1401">
                  <c:v>700.49999999999602</c:v>
                </c:pt>
                <c:pt idx="1402">
                  <c:v>700.99999999999602</c:v>
                </c:pt>
                <c:pt idx="1403">
                  <c:v>701.49999999999602</c:v>
                </c:pt>
                <c:pt idx="1404">
                  <c:v>701.99999999999602</c:v>
                </c:pt>
                <c:pt idx="1405">
                  <c:v>702.49999999999602</c:v>
                </c:pt>
                <c:pt idx="1406">
                  <c:v>702.99999999999602</c:v>
                </c:pt>
                <c:pt idx="1407">
                  <c:v>703.49999999999602</c:v>
                </c:pt>
                <c:pt idx="1408">
                  <c:v>703.99999999999602</c:v>
                </c:pt>
                <c:pt idx="1409">
                  <c:v>704.49999999999602</c:v>
                </c:pt>
                <c:pt idx="1410">
                  <c:v>704.99999999999602</c:v>
                </c:pt>
                <c:pt idx="1411">
                  <c:v>705.49999999999602</c:v>
                </c:pt>
                <c:pt idx="1412">
                  <c:v>705.99999999999602</c:v>
                </c:pt>
                <c:pt idx="1413">
                  <c:v>706.49999999999602</c:v>
                </c:pt>
                <c:pt idx="1414">
                  <c:v>706.99999999999602</c:v>
                </c:pt>
                <c:pt idx="1415">
                  <c:v>707.49999999999602</c:v>
                </c:pt>
                <c:pt idx="1416">
                  <c:v>707.99999999999602</c:v>
                </c:pt>
                <c:pt idx="1417">
                  <c:v>708.49999999999602</c:v>
                </c:pt>
                <c:pt idx="1418">
                  <c:v>708.99999999999602</c:v>
                </c:pt>
                <c:pt idx="1419">
                  <c:v>709.49999999999602</c:v>
                </c:pt>
                <c:pt idx="1420">
                  <c:v>709.99999999999602</c:v>
                </c:pt>
                <c:pt idx="1421">
                  <c:v>710.49999999999602</c:v>
                </c:pt>
                <c:pt idx="1422">
                  <c:v>710.99999999999602</c:v>
                </c:pt>
                <c:pt idx="1423">
                  <c:v>711.49999999999602</c:v>
                </c:pt>
                <c:pt idx="1424">
                  <c:v>711.99999999999602</c:v>
                </c:pt>
                <c:pt idx="1425">
                  <c:v>712.49999999999602</c:v>
                </c:pt>
                <c:pt idx="1426">
                  <c:v>712.99999999999602</c:v>
                </c:pt>
                <c:pt idx="1427">
                  <c:v>713.49999999999602</c:v>
                </c:pt>
                <c:pt idx="1428">
                  <c:v>713.99999999999602</c:v>
                </c:pt>
                <c:pt idx="1429">
                  <c:v>714.49999999999602</c:v>
                </c:pt>
                <c:pt idx="1430">
                  <c:v>714.99999999999602</c:v>
                </c:pt>
                <c:pt idx="1431">
                  <c:v>715.49999999999602</c:v>
                </c:pt>
                <c:pt idx="1432">
                  <c:v>715.99999999999602</c:v>
                </c:pt>
                <c:pt idx="1433">
                  <c:v>716.49999999999602</c:v>
                </c:pt>
                <c:pt idx="1434">
                  <c:v>716.99999999999602</c:v>
                </c:pt>
                <c:pt idx="1435">
                  <c:v>717.49999999999602</c:v>
                </c:pt>
                <c:pt idx="1436">
                  <c:v>717.99999999999602</c:v>
                </c:pt>
                <c:pt idx="1437">
                  <c:v>718.49999999999602</c:v>
                </c:pt>
                <c:pt idx="1438">
                  <c:v>718.99999999999602</c:v>
                </c:pt>
                <c:pt idx="1439">
                  <c:v>719.49999999999602</c:v>
                </c:pt>
                <c:pt idx="1440">
                  <c:v>719.99999999999602</c:v>
                </c:pt>
                <c:pt idx="1441">
                  <c:v>720.49999999999602</c:v>
                </c:pt>
                <c:pt idx="1442">
                  <c:v>720.999999999995</c:v>
                </c:pt>
                <c:pt idx="1443">
                  <c:v>721.499999999995</c:v>
                </c:pt>
                <c:pt idx="1444">
                  <c:v>721.999999999995</c:v>
                </c:pt>
                <c:pt idx="1445">
                  <c:v>722.499999999995</c:v>
                </c:pt>
                <c:pt idx="1446">
                  <c:v>722.999999999995</c:v>
                </c:pt>
                <c:pt idx="1447">
                  <c:v>723.499999999995</c:v>
                </c:pt>
                <c:pt idx="1448">
                  <c:v>723.999999999995</c:v>
                </c:pt>
                <c:pt idx="1449">
                  <c:v>724.49999999999602</c:v>
                </c:pt>
                <c:pt idx="1450">
                  <c:v>724.999999999995</c:v>
                </c:pt>
                <c:pt idx="1451">
                  <c:v>725.499999999995</c:v>
                </c:pt>
                <c:pt idx="1452">
                  <c:v>725.999999999995</c:v>
                </c:pt>
                <c:pt idx="1453">
                  <c:v>726.499999999995</c:v>
                </c:pt>
                <c:pt idx="1454">
                  <c:v>726.999999999995</c:v>
                </c:pt>
                <c:pt idx="1455">
                  <c:v>727.499999999995</c:v>
                </c:pt>
                <c:pt idx="1456">
                  <c:v>727.99999999999602</c:v>
                </c:pt>
                <c:pt idx="1457">
                  <c:v>728.49999999999602</c:v>
                </c:pt>
                <c:pt idx="1458">
                  <c:v>728.99999999999602</c:v>
                </c:pt>
                <c:pt idx="1459">
                  <c:v>729.49999999999602</c:v>
                </c:pt>
                <c:pt idx="1460">
                  <c:v>729.99999999999602</c:v>
                </c:pt>
                <c:pt idx="1461">
                  <c:v>730.49999999999602</c:v>
                </c:pt>
                <c:pt idx="1462">
                  <c:v>730.99999999999602</c:v>
                </c:pt>
                <c:pt idx="1463">
                  <c:v>731.49999999999602</c:v>
                </c:pt>
                <c:pt idx="1464">
                  <c:v>731.99999999999602</c:v>
                </c:pt>
                <c:pt idx="1465">
                  <c:v>732.499999999995</c:v>
                </c:pt>
                <c:pt idx="1466">
                  <c:v>732.999999999995</c:v>
                </c:pt>
                <c:pt idx="1467">
                  <c:v>733.49999999999602</c:v>
                </c:pt>
                <c:pt idx="1468">
                  <c:v>733.99999999999602</c:v>
                </c:pt>
                <c:pt idx="1469">
                  <c:v>734.49999999999602</c:v>
                </c:pt>
                <c:pt idx="1470">
                  <c:v>734.99999999999602</c:v>
                </c:pt>
                <c:pt idx="1471">
                  <c:v>735.499999999995</c:v>
                </c:pt>
                <c:pt idx="1472">
                  <c:v>735.999999999995</c:v>
                </c:pt>
                <c:pt idx="1473">
                  <c:v>736.499999999995</c:v>
                </c:pt>
                <c:pt idx="1474">
                  <c:v>736.999999999995</c:v>
                </c:pt>
                <c:pt idx="1475">
                  <c:v>737.499999999995</c:v>
                </c:pt>
                <c:pt idx="1476">
                  <c:v>737.999999999995</c:v>
                </c:pt>
                <c:pt idx="1477">
                  <c:v>738.499999999995</c:v>
                </c:pt>
                <c:pt idx="1478">
                  <c:v>738.999999999995</c:v>
                </c:pt>
                <c:pt idx="1479">
                  <c:v>739.499999999995</c:v>
                </c:pt>
                <c:pt idx="1480">
                  <c:v>739.999999999995</c:v>
                </c:pt>
                <c:pt idx="1481">
                  <c:v>740.499999999995</c:v>
                </c:pt>
                <c:pt idx="1482">
                  <c:v>740.999999999995</c:v>
                </c:pt>
                <c:pt idx="1483">
                  <c:v>741.499999999995</c:v>
                </c:pt>
                <c:pt idx="1484">
                  <c:v>741.999999999995</c:v>
                </c:pt>
                <c:pt idx="1485">
                  <c:v>742.499999999995</c:v>
                </c:pt>
                <c:pt idx="1486">
                  <c:v>742.999999999995</c:v>
                </c:pt>
                <c:pt idx="1487">
                  <c:v>743.499999999995</c:v>
                </c:pt>
                <c:pt idx="1488">
                  <c:v>743.999999999995</c:v>
                </c:pt>
                <c:pt idx="1489">
                  <c:v>744.499999999995</c:v>
                </c:pt>
                <c:pt idx="1490">
                  <c:v>744.999999999995</c:v>
                </c:pt>
                <c:pt idx="1491">
                  <c:v>745.499999999995</c:v>
                </c:pt>
                <c:pt idx="1492">
                  <c:v>745.999999999995</c:v>
                </c:pt>
                <c:pt idx="1493">
                  <c:v>746.499999999995</c:v>
                </c:pt>
                <c:pt idx="1494">
                  <c:v>746.999999999995</c:v>
                </c:pt>
                <c:pt idx="1495">
                  <c:v>747.499999999995</c:v>
                </c:pt>
                <c:pt idx="1496">
                  <c:v>747.999999999995</c:v>
                </c:pt>
                <c:pt idx="1497">
                  <c:v>748.499999999995</c:v>
                </c:pt>
                <c:pt idx="1498">
                  <c:v>748.999999999995</c:v>
                </c:pt>
                <c:pt idx="1499">
                  <c:v>749.499999999995</c:v>
                </c:pt>
                <c:pt idx="1500">
                  <c:v>749.999999999995</c:v>
                </c:pt>
                <c:pt idx="1501">
                  <c:v>750.499999999995</c:v>
                </c:pt>
                <c:pt idx="1502">
                  <c:v>750.999999999995</c:v>
                </c:pt>
                <c:pt idx="1503">
                  <c:v>751.499999999995</c:v>
                </c:pt>
                <c:pt idx="1504">
                  <c:v>751.999999999995</c:v>
                </c:pt>
                <c:pt idx="1505">
                  <c:v>752.499999999995</c:v>
                </c:pt>
                <c:pt idx="1506">
                  <c:v>752.999999999995</c:v>
                </c:pt>
                <c:pt idx="1507">
                  <c:v>753.499999999995</c:v>
                </c:pt>
                <c:pt idx="1508">
                  <c:v>753.999999999995</c:v>
                </c:pt>
                <c:pt idx="1509">
                  <c:v>754.499999999995</c:v>
                </c:pt>
                <c:pt idx="1510">
                  <c:v>754.999999999995</c:v>
                </c:pt>
                <c:pt idx="1511">
                  <c:v>755.499999999995</c:v>
                </c:pt>
                <c:pt idx="1512">
                  <c:v>755.999999999995</c:v>
                </c:pt>
                <c:pt idx="1513">
                  <c:v>756.499999999995</c:v>
                </c:pt>
                <c:pt idx="1514">
                  <c:v>756.999999999995</c:v>
                </c:pt>
                <c:pt idx="1515">
                  <c:v>757.499999999995</c:v>
                </c:pt>
                <c:pt idx="1516">
                  <c:v>757.999999999995</c:v>
                </c:pt>
                <c:pt idx="1517">
                  <c:v>758.499999999995</c:v>
                </c:pt>
                <c:pt idx="1518">
                  <c:v>758.999999999995</c:v>
                </c:pt>
                <c:pt idx="1519">
                  <c:v>759.499999999995</c:v>
                </c:pt>
                <c:pt idx="1520">
                  <c:v>759.999999999995</c:v>
                </c:pt>
                <c:pt idx="1521">
                  <c:v>760.499999999995</c:v>
                </c:pt>
                <c:pt idx="1522">
                  <c:v>760.999999999995</c:v>
                </c:pt>
                <c:pt idx="1523">
                  <c:v>761.499999999995</c:v>
                </c:pt>
                <c:pt idx="1524">
                  <c:v>761.999999999995</c:v>
                </c:pt>
                <c:pt idx="1525">
                  <c:v>762.499999999995</c:v>
                </c:pt>
                <c:pt idx="1526">
                  <c:v>762.999999999995</c:v>
                </c:pt>
                <c:pt idx="1527">
                  <c:v>763.499999999995</c:v>
                </c:pt>
                <c:pt idx="1528">
                  <c:v>763.999999999995</c:v>
                </c:pt>
                <c:pt idx="1529">
                  <c:v>764.499999999995</c:v>
                </c:pt>
                <c:pt idx="1530">
                  <c:v>764.999999999995</c:v>
                </c:pt>
                <c:pt idx="1531">
                  <c:v>765.499999999995</c:v>
                </c:pt>
                <c:pt idx="1532">
                  <c:v>765.999999999995</c:v>
                </c:pt>
                <c:pt idx="1533">
                  <c:v>766.499999999995</c:v>
                </c:pt>
                <c:pt idx="1534">
                  <c:v>766.999999999995</c:v>
                </c:pt>
                <c:pt idx="1535">
                  <c:v>767.499999999995</c:v>
                </c:pt>
                <c:pt idx="1536">
                  <c:v>767.999999999995</c:v>
                </c:pt>
                <c:pt idx="1537">
                  <c:v>768.499999999995</c:v>
                </c:pt>
                <c:pt idx="1538">
                  <c:v>768.999999999995</c:v>
                </c:pt>
                <c:pt idx="1539">
                  <c:v>769.499999999995</c:v>
                </c:pt>
                <c:pt idx="1540">
                  <c:v>769.999999999995</c:v>
                </c:pt>
                <c:pt idx="1541">
                  <c:v>770.499999999995</c:v>
                </c:pt>
                <c:pt idx="1542">
                  <c:v>770.999999999995</c:v>
                </c:pt>
                <c:pt idx="1543">
                  <c:v>771.499999999995</c:v>
                </c:pt>
                <c:pt idx="1544">
                  <c:v>771.999999999995</c:v>
                </c:pt>
                <c:pt idx="1545">
                  <c:v>772.499999999995</c:v>
                </c:pt>
                <c:pt idx="1546">
                  <c:v>772.999999999995</c:v>
                </c:pt>
                <c:pt idx="1547">
                  <c:v>773.499999999995</c:v>
                </c:pt>
                <c:pt idx="1548">
                  <c:v>773.999999999995</c:v>
                </c:pt>
                <c:pt idx="1549">
                  <c:v>774.499999999995</c:v>
                </c:pt>
                <c:pt idx="1550">
                  <c:v>774.999999999995</c:v>
                </c:pt>
                <c:pt idx="1551">
                  <c:v>775.499999999995</c:v>
                </c:pt>
                <c:pt idx="1552">
                  <c:v>775.999999999995</c:v>
                </c:pt>
                <c:pt idx="1553">
                  <c:v>776.499999999995</c:v>
                </c:pt>
                <c:pt idx="1554">
                  <c:v>776.999999999995</c:v>
                </c:pt>
                <c:pt idx="1555">
                  <c:v>777.499999999995</c:v>
                </c:pt>
                <c:pt idx="1556">
                  <c:v>777.999999999995</c:v>
                </c:pt>
                <c:pt idx="1557">
                  <c:v>778.499999999995</c:v>
                </c:pt>
                <c:pt idx="1558">
                  <c:v>778.999999999995</c:v>
                </c:pt>
                <c:pt idx="1559">
                  <c:v>779.499999999995</c:v>
                </c:pt>
                <c:pt idx="1560">
                  <c:v>779.999999999995</c:v>
                </c:pt>
                <c:pt idx="1561">
                  <c:v>780.499999999995</c:v>
                </c:pt>
                <c:pt idx="1562">
                  <c:v>780.999999999995</c:v>
                </c:pt>
                <c:pt idx="1563">
                  <c:v>781.499999999995</c:v>
                </c:pt>
                <c:pt idx="1564">
                  <c:v>781.99999999999602</c:v>
                </c:pt>
                <c:pt idx="1565">
                  <c:v>782.49999999999602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783.99999999999602</c:v>
                </c:pt>
                <c:pt idx="1569">
                  <c:v>784.49999999999602</c:v>
                </c:pt>
                <c:pt idx="1570">
                  <c:v>784.99999999999602</c:v>
                </c:pt>
                <c:pt idx="1571">
                  <c:v>785.49999999999602</c:v>
                </c:pt>
                <c:pt idx="1572">
                  <c:v>785.99999999999602</c:v>
                </c:pt>
                <c:pt idx="1573">
                  <c:v>786.499999999995</c:v>
                </c:pt>
                <c:pt idx="1574">
                  <c:v>786.999999999995</c:v>
                </c:pt>
                <c:pt idx="1575">
                  <c:v>787.499999999995</c:v>
                </c:pt>
                <c:pt idx="1576">
                  <c:v>787.999999999995</c:v>
                </c:pt>
                <c:pt idx="1577">
                  <c:v>788.499999999995</c:v>
                </c:pt>
                <c:pt idx="1578">
                  <c:v>788.999999999995</c:v>
                </c:pt>
                <c:pt idx="1579">
                  <c:v>789.499999999995</c:v>
                </c:pt>
                <c:pt idx="1580">
                  <c:v>789.999999999995</c:v>
                </c:pt>
                <c:pt idx="1581">
                  <c:v>790.499999999995</c:v>
                </c:pt>
                <c:pt idx="1582">
                  <c:v>790.999999999995</c:v>
                </c:pt>
                <c:pt idx="1583">
                  <c:v>791.49999999999602</c:v>
                </c:pt>
                <c:pt idx="1584">
                  <c:v>791.999999999995</c:v>
                </c:pt>
                <c:pt idx="1585">
                  <c:v>792.49999999999602</c:v>
                </c:pt>
                <c:pt idx="1586">
                  <c:v>792.99999999999602</c:v>
                </c:pt>
                <c:pt idx="1587">
                  <c:v>793.49999999999602</c:v>
                </c:pt>
                <c:pt idx="1588">
                  <c:v>793.99999999999602</c:v>
                </c:pt>
                <c:pt idx="1589">
                  <c:v>794.49999999999602</c:v>
                </c:pt>
                <c:pt idx="1590">
                  <c:v>794.99999999999602</c:v>
                </c:pt>
                <c:pt idx="1591">
                  <c:v>795.49999999999602</c:v>
                </c:pt>
                <c:pt idx="1592">
                  <c:v>795.99999999999602</c:v>
                </c:pt>
                <c:pt idx="1593">
                  <c:v>796.49999999999602</c:v>
                </c:pt>
                <c:pt idx="1594">
                  <c:v>796.99999999999602</c:v>
                </c:pt>
                <c:pt idx="1595">
                  <c:v>797.49999999999602</c:v>
                </c:pt>
                <c:pt idx="1596">
                  <c:v>797.99999999999602</c:v>
                </c:pt>
                <c:pt idx="1597">
                  <c:v>798.49999999999602</c:v>
                </c:pt>
                <c:pt idx="1598">
                  <c:v>798.99999999999602</c:v>
                </c:pt>
                <c:pt idx="1599">
                  <c:v>799.49999999999602</c:v>
                </c:pt>
                <c:pt idx="1600">
                  <c:v>799.99999999999602</c:v>
                </c:pt>
                <c:pt idx="1601">
                  <c:v>800.49999999999602</c:v>
                </c:pt>
                <c:pt idx="1602">
                  <c:v>800.99999999999602</c:v>
                </c:pt>
                <c:pt idx="1603">
                  <c:v>801.49999999999602</c:v>
                </c:pt>
                <c:pt idx="1604">
                  <c:v>801.99999999999602</c:v>
                </c:pt>
                <c:pt idx="1605">
                  <c:v>802.49999999999602</c:v>
                </c:pt>
                <c:pt idx="1606">
                  <c:v>802.99999999999602</c:v>
                </c:pt>
                <c:pt idx="1607">
                  <c:v>803.49999999999602</c:v>
                </c:pt>
                <c:pt idx="1608">
                  <c:v>803.99999999999602</c:v>
                </c:pt>
                <c:pt idx="1609">
                  <c:v>804.49999999999602</c:v>
                </c:pt>
                <c:pt idx="1610">
                  <c:v>804.99999999999602</c:v>
                </c:pt>
                <c:pt idx="1611">
                  <c:v>805.49999999999602</c:v>
                </c:pt>
                <c:pt idx="1612">
                  <c:v>805.99999999999602</c:v>
                </c:pt>
                <c:pt idx="1613">
                  <c:v>806.49999999999602</c:v>
                </c:pt>
                <c:pt idx="1614">
                  <c:v>806.99999999999602</c:v>
                </c:pt>
                <c:pt idx="1615">
                  <c:v>807.49999999999602</c:v>
                </c:pt>
                <c:pt idx="1616">
                  <c:v>807.99999999999602</c:v>
                </c:pt>
                <c:pt idx="1617">
                  <c:v>808.49999999999602</c:v>
                </c:pt>
                <c:pt idx="1618">
                  <c:v>808.99999999999602</c:v>
                </c:pt>
                <c:pt idx="1619">
                  <c:v>809.49999999999602</c:v>
                </c:pt>
                <c:pt idx="1620">
                  <c:v>809.99999999999602</c:v>
                </c:pt>
                <c:pt idx="1621">
                  <c:v>810.49999999999602</c:v>
                </c:pt>
                <c:pt idx="1622">
                  <c:v>810.99999999999602</c:v>
                </c:pt>
                <c:pt idx="1623">
                  <c:v>811.49999999999602</c:v>
                </c:pt>
                <c:pt idx="1624">
                  <c:v>811.99999999999602</c:v>
                </c:pt>
                <c:pt idx="1625">
                  <c:v>812.49999999999602</c:v>
                </c:pt>
                <c:pt idx="1626">
                  <c:v>812.99999999999602</c:v>
                </c:pt>
                <c:pt idx="1627">
                  <c:v>813.49999999999602</c:v>
                </c:pt>
                <c:pt idx="1628">
                  <c:v>813.99999999999602</c:v>
                </c:pt>
                <c:pt idx="1629">
                  <c:v>814.499999999995</c:v>
                </c:pt>
                <c:pt idx="1630">
                  <c:v>814.99999999999602</c:v>
                </c:pt>
                <c:pt idx="1631">
                  <c:v>815.49999999999602</c:v>
                </c:pt>
                <c:pt idx="1632">
                  <c:v>815.99999999999602</c:v>
                </c:pt>
                <c:pt idx="1633">
                  <c:v>816.49999999999602</c:v>
                </c:pt>
                <c:pt idx="1634">
                  <c:v>816.99999999999602</c:v>
                </c:pt>
                <c:pt idx="1635">
                  <c:v>817.49999999999602</c:v>
                </c:pt>
                <c:pt idx="1636">
                  <c:v>817.99999999999602</c:v>
                </c:pt>
                <c:pt idx="1637">
                  <c:v>818.49999999999602</c:v>
                </c:pt>
                <c:pt idx="1638">
                  <c:v>818.99999999999602</c:v>
                </c:pt>
                <c:pt idx="1639">
                  <c:v>819.49999999999602</c:v>
                </c:pt>
                <c:pt idx="1640">
                  <c:v>819.99999999999602</c:v>
                </c:pt>
                <c:pt idx="1641">
                  <c:v>820.49999999999602</c:v>
                </c:pt>
                <c:pt idx="1642">
                  <c:v>820.99999999999602</c:v>
                </c:pt>
                <c:pt idx="1643">
                  <c:v>821.49999999999602</c:v>
                </c:pt>
                <c:pt idx="1644">
                  <c:v>821.99999999999602</c:v>
                </c:pt>
                <c:pt idx="1645">
                  <c:v>822.49999999999602</c:v>
                </c:pt>
                <c:pt idx="1646">
                  <c:v>822.99999999999602</c:v>
                </c:pt>
                <c:pt idx="1647">
                  <c:v>823.49999999999602</c:v>
                </c:pt>
                <c:pt idx="1648">
                  <c:v>823.99999999999602</c:v>
                </c:pt>
                <c:pt idx="1649">
                  <c:v>824.49999999999602</c:v>
                </c:pt>
                <c:pt idx="1650">
                  <c:v>824.99999999999602</c:v>
                </c:pt>
                <c:pt idx="1651">
                  <c:v>825.49999999999602</c:v>
                </c:pt>
                <c:pt idx="1652">
                  <c:v>825.99999999999602</c:v>
                </c:pt>
                <c:pt idx="1653">
                  <c:v>826.49999999999602</c:v>
                </c:pt>
                <c:pt idx="1654">
                  <c:v>826.99999999999602</c:v>
                </c:pt>
                <c:pt idx="1655">
                  <c:v>827.49999999999602</c:v>
                </c:pt>
                <c:pt idx="1656">
                  <c:v>827.99999999999602</c:v>
                </c:pt>
                <c:pt idx="1657">
                  <c:v>828.49999999999602</c:v>
                </c:pt>
                <c:pt idx="1658">
                  <c:v>828.99999999999602</c:v>
                </c:pt>
                <c:pt idx="1659">
                  <c:v>829.49999999999602</c:v>
                </c:pt>
                <c:pt idx="1660">
                  <c:v>829.99999999999602</c:v>
                </c:pt>
                <c:pt idx="1661">
                  <c:v>830.49999999999602</c:v>
                </c:pt>
                <c:pt idx="1662">
                  <c:v>830.99999999999602</c:v>
                </c:pt>
                <c:pt idx="1663">
                  <c:v>831.49999999999602</c:v>
                </c:pt>
                <c:pt idx="1664">
                  <c:v>831.99999999999602</c:v>
                </c:pt>
                <c:pt idx="1665">
                  <c:v>832.49999999999602</c:v>
                </c:pt>
                <c:pt idx="1666">
                  <c:v>832.99999999999602</c:v>
                </c:pt>
                <c:pt idx="1667">
                  <c:v>833.49999999999602</c:v>
                </c:pt>
                <c:pt idx="1668">
                  <c:v>833.99999999999602</c:v>
                </c:pt>
                <c:pt idx="1669">
                  <c:v>834.49999999999602</c:v>
                </c:pt>
                <c:pt idx="1670">
                  <c:v>834.99999999999602</c:v>
                </c:pt>
                <c:pt idx="1671">
                  <c:v>835.49999999999602</c:v>
                </c:pt>
                <c:pt idx="1672">
                  <c:v>835.99999999999602</c:v>
                </c:pt>
                <c:pt idx="1673">
                  <c:v>836.49999999999602</c:v>
                </c:pt>
                <c:pt idx="1674">
                  <c:v>836.99999999999602</c:v>
                </c:pt>
                <c:pt idx="1675">
                  <c:v>837.49999999999602</c:v>
                </c:pt>
                <c:pt idx="1676">
                  <c:v>837.99999999999602</c:v>
                </c:pt>
                <c:pt idx="1677">
                  <c:v>838.49999999999602</c:v>
                </c:pt>
                <c:pt idx="1678">
                  <c:v>838.99999999999602</c:v>
                </c:pt>
                <c:pt idx="1679">
                  <c:v>839.49999999999602</c:v>
                </c:pt>
                <c:pt idx="1680">
                  <c:v>839.99999999999602</c:v>
                </c:pt>
                <c:pt idx="1681">
                  <c:v>840.49999999999602</c:v>
                </c:pt>
                <c:pt idx="1682">
                  <c:v>840.99999999999602</c:v>
                </c:pt>
                <c:pt idx="1683">
                  <c:v>841.49999999999602</c:v>
                </c:pt>
                <c:pt idx="1684">
                  <c:v>841.99999999999602</c:v>
                </c:pt>
                <c:pt idx="1685">
                  <c:v>842.49999999999602</c:v>
                </c:pt>
                <c:pt idx="1686">
                  <c:v>842.99999999999602</c:v>
                </c:pt>
                <c:pt idx="1687">
                  <c:v>843.49999999999602</c:v>
                </c:pt>
                <c:pt idx="1688">
                  <c:v>843.99999999999602</c:v>
                </c:pt>
                <c:pt idx="1689">
                  <c:v>844.49999999999602</c:v>
                </c:pt>
                <c:pt idx="1690">
                  <c:v>844.99999999999602</c:v>
                </c:pt>
                <c:pt idx="1691">
                  <c:v>845.49999999999602</c:v>
                </c:pt>
                <c:pt idx="1692">
                  <c:v>845.99999999999602</c:v>
                </c:pt>
                <c:pt idx="1693">
                  <c:v>846.49999999999602</c:v>
                </c:pt>
                <c:pt idx="1694">
                  <c:v>846.99999999999602</c:v>
                </c:pt>
                <c:pt idx="1695">
                  <c:v>847.49999999999602</c:v>
                </c:pt>
                <c:pt idx="1696">
                  <c:v>847.99999999999602</c:v>
                </c:pt>
                <c:pt idx="1697">
                  <c:v>848.49999999999602</c:v>
                </c:pt>
                <c:pt idx="1698">
                  <c:v>848.99999999999602</c:v>
                </c:pt>
                <c:pt idx="1699">
                  <c:v>849.49999999999602</c:v>
                </c:pt>
                <c:pt idx="1700">
                  <c:v>849.99999999999602</c:v>
                </c:pt>
                <c:pt idx="1701">
                  <c:v>850.49999999999602</c:v>
                </c:pt>
                <c:pt idx="1702">
                  <c:v>850.99999999999602</c:v>
                </c:pt>
                <c:pt idx="1703">
                  <c:v>851.49999999999602</c:v>
                </c:pt>
                <c:pt idx="1704">
                  <c:v>851.99999999999602</c:v>
                </c:pt>
                <c:pt idx="1705">
                  <c:v>852.49999999999602</c:v>
                </c:pt>
                <c:pt idx="1706">
                  <c:v>852.99999999999602</c:v>
                </c:pt>
                <c:pt idx="1707">
                  <c:v>853.49999999999602</c:v>
                </c:pt>
                <c:pt idx="1708">
                  <c:v>853.99999999999602</c:v>
                </c:pt>
                <c:pt idx="1709">
                  <c:v>854.49999999999602</c:v>
                </c:pt>
                <c:pt idx="1710">
                  <c:v>854.99999999999602</c:v>
                </c:pt>
                <c:pt idx="1711">
                  <c:v>855.49999999999602</c:v>
                </c:pt>
                <c:pt idx="1712">
                  <c:v>855.99999999999602</c:v>
                </c:pt>
                <c:pt idx="1713">
                  <c:v>856.49999999999602</c:v>
                </c:pt>
                <c:pt idx="1714">
                  <c:v>856.99999999999602</c:v>
                </c:pt>
                <c:pt idx="1715">
                  <c:v>857.49999999999602</c:v>
                </c:pt>
                <c:pt idx="1716">
                  <c:v>857.99999999999602</c:v>
                </c:pt>
                <c:pt idx="1717">
                  <c:v>858.49999999999602</c:v>
                </c:pt>
                <c:pt idx="1718">
                  <c:v>858.99999999999602</c:v>
                </c:pt>
                <c:pt idx="1719">
                  <c:v>859.49999999999602</c:v>
                </c:pt>
                <c:pt idx="1720">
                  <c:v>859.99999999999602</c:v>
                </c:pt>
                <c:pt idx="1721">
                  <c:v>860.49999999999602</c:v>
                </c:pt>
                <c:pt idx="1722">
                  <c:v>860.99999999999602</c:v>
                </c:pt>
                <c:pt idx="1723">
                  <c:v>861.49999999999602</c:v>
                </c:pt>
                <c:pt idx="1724">
                  <c:v>861.99999999999602</c:v>
                </c:pt>
                <c:pt idx="1725">
                  <c:v>862.49999999999602</c:v>
                </c:pt>
                <c:pt idx="1726">
                  <c:v>862.99999999999602</c:v>
                </c:pt>
                <c:pt idx="1727">
                  <c:v>863.49999999999602</c:v>
                </c:pt>
                <c:pt idx="1728">
                  <c:v>863.99999999999602</c:v>
                </c:pt>
                <c:pt idx="1729">
                  <c:v>864.49999999999602</c:v>
                </c:pt>
                <c:pt idx="1730">
                  <c:v>864.99999999999602</c:v>
                </c:pt>
                <c:pt idx="1731">
                  <c:v>865.49999999999602</c:v>
                </c:pt>
                <c:pt idx="1732">
                  <c:v>865.99999999999602</c:v>
                </c:pt>
                <c:pt idx="1733">
                  <c:v>866.49999999999602</c:v>
                </c:pt>
                <c:pt idx="1734">
                  <c:v>866.99999999999602</c:v>
                </c:pt>
                <c:pt idx="1735">
                  <c:v>867.49999999999602</c:v>
                </c:pt>
                <c:pt idx="1736">
                  <c:v>867.99999999999602</c:v>
                </c:pt>
                <c:pt idx="1737">
                  <c:v>868.49999999999602</c:v>
                </c:pt>
                <c:pt idx="1738">
                  <c:v>868.99999999999602</c:v>
                </c:pt>
                <c:pt idx="1739">
                  <c:v>869.49999999999602</c:v>
                </c:pt>
                <c:pt idx="1740">
                  <c:v>869.99999999999602</c:v>
                </c:pt>
                <c:pt idx="1741">
                  <c:v>870.49999999999602</c:v>
                </c:pt>
                <c:pt idx="1742">
                  <c:v>870.99999999999602</c:v>
                </c:pt>
                <c:pt idx="1743">
                  <c:v>871.49999999999602</c:v>
                </c:pt>
                <c:pt idx="1744">
                  <c:v>871.99999999999602</c:v>
                </c:pt>
                <c:pt idx="1745">
                  <c:v>872.49999999999602</c:v>
                </c:pt>
                <c:pt idx="1746">
                  <c:v>872.99999999999602</c:v>
                </c:pt>
                <c:pt idx="1747">
                  <c:v>873.49999999999602</c:v>
                </c:pt>
                <c:pt idx="1748">
                  <c:v>873.99999999999602</c:v>
                </c:pt>
                <c:pt idx="1749">
                  <c:v>874.49999999999602</c:v>
                </c:pt>
                <c:pt idx="1750">
                  <c:v>874.99999999999602</c:v>
                </c:pt>
                <c:pt idx="1751">
                  <c:v>875.49999999999602</c:v>
                </c:pt>
                <c:pt idx="1752">
                  <c:v>875.99999999999602</c:v>
                </c:pt>
                <c:pt idx="1753">
                  <c:v>876.49999999999602</c:v>
                </c:pt>
                <c:pt idx="1754">
                  <c:v>876.99999999999602</c:v>
                </c:pt>
                <c:pt idx="1755">
                  <c:v>877.49999999999602</c:v>
                </c:pt>
                <c:pt idx="1756">
                  <c:v>877.99999999999602</c:v>
                </c:pt>
                <c:pt idx="1757">
                  <c:v>878.49999999999602</c:v>
                </c:pt>
                <c:pt idx="1758">
                  <c:v>878.99999999999602</c:v>
                </c:pt>
                <c:pt idx="1759">
                  <c:v>879.49999999999602</c:v>
                </c:pt>
                <c:pt idx="1760">
                  <c:v>879.99999999999602</c:v>
                </c:pt>
                <c:pt idx="1761">
                  <c:v>880.49999999999602</c:v>
                </c:pt>
                <c:pt idx="1762">
                  <c:v>880.99999999999602</c:v>
                </c:pt>
                <c:pt idx="1763">
                  <c:v>881.49999999999602</c:v>
                </c:pt>
                <c:pt idx="1764">
                  <c:v>881.99999999999602</c:v>
                </c:pt>
                <c:pt idx="1765">
                  <c:v>882.49999999999602</c:v>
                </c:pt>
                <c:pt idx="1766">
                  <c:v>882.99999999999602</c:v>
                </c:pt>
                <c:pt idx="1767">
                  <c:v>883.49999999999602</c:v>
                </c:pt>
                <c:pt idx="1768">
                  <c:v>883.99999999999602</c:v>
                </c:pt>
                <c:pt idx="1769">
                  <c:v>884.49999999999602</c:v>
                </c:pt>
                <c:pt idx="1770">
                  <c:v>884.99999999999602</c:v>
                </c:pt>
                <c:pt idx="1771">
                  <c:v>885.49999999999602</c:v>
                </c:pt>
                <c:pt idx="1772">
                  <c:v>885.99999999999602</c:v>
                </c:pt>
                <c:pt idx="1773">
                  <c:v>886.49999999999602</c:v>
                </c:pt>
                <c:pt idx="1774">
                  <c:v>886.99999999999602</c:v>
                </c:pt>
                <c:pt idx="1775">
                  <c:v>887.49999999999602</c:v>
                </c:pt>
                <c:pt idx="1776">
                  <c:v>887.99999999999602</c:v>
                </c:pt>
                <c:pt idx="1777">
                  <c:v>888.49999999999602</c:v>
                </c:pt>
                <c:pt idx="1778">
                  <c:v>888.99999999999602</c:v>
                </c:pt>
                <c:pt idx="1779">
                  <c:v>889.49999999999602</c:v>
                </c:pt>
                <c:pt idx="1780">
                  <c:v>889.99999999999602</c:v>
                </c:pt>
                <c:pt idx="1781">
                  <c:v>890.49999999999602</c:v>
                </c:pt>
                <c:pt idx="1782">
                  <c:v>890.99999999999602</c:v>
                </c:pt>
                <c:pt idx="1783">
                  <c:v>891.49999999999602</c:v>
                </c:pt>
                <c:pt idx="1784">
                  <c:v>891.99999999999602</c:v>
                </c:pt>
                <c:pt idx="1785">
                  <c:v>892.49999999999602</c:v>
                </c:pt>
                <c:pt idx="1786">
                  <c:v>892.99999999999602</c:v>
                </c:pt>
                <c:pt idx="1787">
                  <c:v>893.49999999999602</c:v>
                </c:pt>
                <c:pt idx="1788">
                  <c:v>893.99999999999602</c:v>
                </c:pt>
                <c:pt idx="1789">
                  <c:v>894.49999999999602</c:v>
                </c:pt>
                <c:pt idx="1790">
                  <c:v>894.99999999999602</c:v>
                </c:pt>
                <c:pt idx="1791">
                  <c:v>895.49999999999602</c:v>
                </c:pt>
                <c:pt idx="1792">
                  <c:v>895.99999999999602</c:v>
                </c:pt>
                <c:pt idx="1793">
                  <c:v>896.49999999999602</c:v>
                </c:pt>
                <c:pt idx="1794">
                  <c:v>896.99999999999602</c:v>
                </c:pt>
                <c:pt idx="1795">
                  <c:v>897.49999999999602</c:v>
                </c:pt>
                <c:pt idx="1796">
                  <c:v>897.99999999999602</c:v>
                </c:pt>
                <c:pt idx="1797">
                  <c:v>898.49999999999602</c:v>
                </c:pt>
                <c:pt idx="1798">
                  <c:v>898.99999999999602</c:v>
                </c:pt>
                <c:pt idx="1799">
                  <c:v>899.49999999999602</c:v>
                </c:pt>
                <c:pt idx="1800">
                  <c:v>899.99999999999602</c:v>
                </c:pt>
                <c:pt idx="1801">
                  <c:v>900.49999999999602</c:v>
                </c:pt>
                <c:pt idx="1802">
                  <c:v>900.99999999999602</c:v>
                </c:pt>
                <c:pt idx="1803">
                  <c:v>901.49999999999602</c:v>
                </c:pt>
                <c:pt idx="1804">
                  <c:v>901.99999999999602</c:v>
                </c:pt>
                <c:pt idx="1805">
                  <c:v>902.49999999999602</c:v>
                </c:pt>
                <c:pt idx="1806">
                  <c:v>902.99999999999602</c:v>
                </c:pt>
                <c:pt idx="1807">
                  <c:v>903.49999999999602</c:v>
                </c:pt>
                <c:pt idx="1808">
                  <c:v>903.99999999999602</c:v>
                </c:pt>
                <c:pt idx="1809">
                  <c:v>904.49999999999602</c:v>
                </c:pt>
                <c:pt idx="1810">
                  <c:v>904.99999999999602</c:v>
                </c:pt>
                <c:pt idx="1811">
                  <c:v>905.49999999999602</c:v>
                </c:pt>
                <c:pt idx="1812">
                  <c:v>905.99999999999602</c:v>
                </c:pt>
                <c:pt idx="1813">
                  <c:v>906.49999999999602</c:v>
                </c:pt>
                <c:pt idx="1814">
                  <c:v>906.99999999999602</c:v>
                </c:pt>
                <c:pt idx="1815">
                  <c:v>907.49999999999602</c:v>
                </c:pt>
                <c:pt idx="1816">
                  <c:v>907.99999999999602</c:v>
                </c:pt>
                <c:pt idx="1817">
                  <c:v>908.49999999999602</c:v>
                </c:pt>
                <c:pt idx="1818">
                  <c:v>908.99999999999602</c:v>
                </c:pt>
                <c:pt idx="1819">
                  <c:v>909.49999999999602</c:v>
                </c:pt>
                <c:pt idx="1820">
                  <c:v>909.99999999999602</c:v>
                </c:pt>
                <c:pt idx="1821">
                  <c:v>910.49999999999602</c:v>
                </c:pt>
                <c:pt idx="1822">
                  <c:v>910.99999999999602</c:v>
                </c:pt>
                <c:pt idx="1823">
                  <c:v>911.49999999999602</c:v>
                </c:pt>
                <c:pt idx="1824">
                  <c:v>911.99999999999602</c:v>
                </c:pt>
                <c:pt idx="1825">
                  <c:v>912.49999999999602</c:v>
                </c:pt>
                <c:pt idx="1826">
                  <c:v>912.99999999999602</c:v>
                </c:pt>
                <c:pt idx="1827">
                  <c:v>913.49999999999602</c:v>
                </c:pt>
                <c:pt idx="1828">
                  <c:v>913.99999999999602</c:v>
                </c:pt>
                <c:pt idx="1829">
                  <c:v>914.49999999999602</c:v>
                </c:pt>
                <c:pt idx="1830">
                  <c:v>914.99999999999602</c:v>
                </c:pt>
                <c:pt idx="1831">
                  <c:v>915.49999999999602</c:v>
                </c:pt>
                <c:pt idx="1832">
                  <c:v>915.99999999999602</c:v>
                </c:pt>
                <c:pt idx="1833">
                  <c:v>916.49999999999602</c:v>
                </c:pt>
                <c:pt idx="1834">
                  <c:v>916.99999999999602</c:v>
                </c:pt>
                <c:pt idx="1835">
                  <c:v>917.49999999999602</c:v>
                </c:pt>
                <c:pt idx="1836">
                  <c:v>917.99999999999602</c:v>
                </c:pt>
                <c:pt idx="1837">
                  <c:v>918.49999999999602</c:v>
                </c:pt>
                <c:pt idx="1838">
                  <c:v>918.99999999999602</c:v>
                </c:pt>
                <c:pt idx="1839">
                  <c:v>919.49999999999602</c:v>
                </c:pt>
                <c:pt idx="1840">
                  <c:v>919.99999999999602</c:v>
                </c:pt>
                <c:pt idx="1841">
                  <c:v>920.49999999999602</c:v>
                </c:pt>
                <c:pt idx="1842">
                  <c:v>920.99999999999602</c:v>
                </c:pt>
                <c:pt idx="1843">
                  <c:v>921.49999999999602</c:v>
                </c:pt>
                <c:pt idx="1844">
                  <c:v>921.99999999999602</c:v>
                </c:pt>
                <c:pt idx="1845">
                  <c:v>922.49999999999602</c:v>
                </c:pt>
                <c:pt idx="1846">
                  <c:v>922.99999999999602</c:v>
                </c:pt>
                <c:pt idx="1847">
                  <c:v>923.49999999999602</c:v>
                </c:pt>
                <c:pt idx="1848">
                  <c:v>923.99999999999602</c:v>
                </c:pt>
                <c:pt idx="1849">
                  <c:v>924.49999999999602</c:v>
                </c:pt>
                <c:pt idx="1850">
                  <c:v>924.99999999999602</c:v>
                </c:pt>
                <c:pt idx="1851">
                  <c:v>925.49999999999602</c:v>
                </c:pt>
                <c:pt idx="1852">
                  <c:v>925.99999999999602</c:v>
                </c:pt>
                <c:pt idx="1853">
                  <c:v>926.49999999999602</c:v>
                </c:pt>
                <c:pt idx="1854">
                  <c:v>926.99999999999602</c:v>
                </c:pt>
                <c:pt idx="1855">
                  <c:v>927.49999999999602</c:v>
                </c:pt>
                <c:pt idx="1856">
                  <c:v>927.99999999999602</c:v>
                </c:pt>
                <c:pt idx="1857">
                  <c:v>928.49999999999602</c:v>
                </c:pt>
                <c:pt idx="1858">
                  <c:v>928.99999999999602</c:v>
                </c:pt>
                <c:pt idx="1859">
                  <c:v>929.49999999999602</c:v>
                </c:pt>
                <c:pt idx="1860">
                  <c:v>929.99999999999602</c:v>
                </c:pt>
                <c:pt idx="1861">
                  <c:v>930.49999999999602</c:v>
                </c:pt>
                <c:pt idx="1862">
                  <c:v>930.99999999999602</c:v>
                </c:pt>
                <c:pt idx="1863">
                  <c:v>931.49999999999602</c:v>
                </c:pt>
                <c:pt idx="1864">
                  <c:v>931.99999999999602</c:v>
                </c:pt>
                <c:pt idx="1865">
                  <c:v>932.49999999999602</c:v>
                </c:pt>
                <c:pt idx="1866">
                  <c:v>932.99999999999602</c:v>
                </c:pt>
                <c:pt idx="1867">
                  <c:v>933.49999999999602</c:v>
                </c:pt>
                <c:pt idx="1868">
                  <c:v>933.99999999999602</c:v>
                </c:pt>
                <c:pt idx="1869">
                  <c:v>934.49999999999602</c:v>
                </c:pt>
                <c:pt idx="1870">
                  <c:v>934.99999999999602</c:v>
                </c:pt>
                <c:pt idx="1871">
                  <c:v>935.49999999999602</c:v>
                </c:pt>
                <c:pt idx="1872">
                  <c:v>935.99999999999602</c:v>
                </c:pt>
                <c:pt idx="1873">
                  <c:v>936.49999999999602</c:v>
                </c:pt>
                <c:pt idx="1874">
                  <c:v>936.99999999999602</c:v>
                </c:pt>
                <c:pt idx="1875">
                  <c:v>937.49999999999602</c:v>
                </c:pt>
                <c:pt idx="1876">
                  <c:v>937.99999999999602</c:v>
                </c:pt>
                <c:pt idx="1877">
                  <c:v>938.49999999999602</c:v>
                </c:pt>
                <c:pt idx="1878">
                  <c:v>938.99999999999602</c:v>
                </c:pt>
                <c:pt idx="1879">
                  <c:v>939.49999999999602</c:v>
                </c:pt>
                <c:pt idx="1880">
                  <c:v>939.99999999999602</c:v>
                </c:pt>
                <c:pt idx="1881">
                  <c:v>940.49999999999602</c:v>
                </c:pt>
                <c:pt idx="1882">
                  <c:v>940.99999999999602</c:v>
                </c:pt>
                <c:pt idx="1883">
                  <c:v>941.49999999999602</c:v>
                </c:pt>
                <c:pt idx="1884">
                  <c:v>941.99999999999602</c:v>
                </c:pt>
                <c:pt idx="1885">
                  <c:v>942.49999999999602</c:v>
                </c:pt>
                <c:pt idx="1886">
                  <c:v>942.99999999999602</c:v>
                </c:pt>
                <c:pt idx="1887">
                  <c:v>943.49999999999602</c:v>
                </c:pt>
                <c:pt idx="1888">
                  <c:v>943.99999999999602</c:v>
                </c:pt>
                <c:pt idx="1889">
                  <c:v>944.49999999999602</c:v>
                </c:pt>
                <c:pt idx="1890">
                  <c:v>944.99999999999602</c:v>
                </c:pt>
                <c:pt idx="1891">
                  <c:v>945.49999999999602</c:v>
                </c:pt>
                <c:pt idx="1892">
                  <c:v>945.99999999999602</c:v>
                </c:pt>
                <c:pt idx="1893">
                  <c:v>946.49999999999602</c:v>
                </c:pt>
                <c:pt idx="1894">
                  <c:v>946.99999999999602</c:v>
                </c:pt>
                <c:pt idx="1895">
                  <c:v>947.49999999999602</c:v>
                </c:pt>
                <c:pt idx="1896">
                  <c:v>947.99999999999602</c:v>
                </c:pt>
                <c:pt idx="1897">
                  <c:v>948.49999999999602</c:v>
                </c:pt>
                <c:pt idx="1898">
                  <c:v>948.99999999999602</c:v>
                </c:pt>
                <c:pt idx="1899">
                  <c:v>949.49999999999602</c:v>
                </c:pt>
                <c:pt idx="1900">
                  <c:v>949.99999999999602</c:v>
                </c:pt>
                <c:pt idx="1901">
                  <c:v>950.49999999999602</c:v>
                </c:pt>
                <c:pt idx="1902">
                  <c:v>950.99999999999602</c:v>
                </c:pt>
                <c:pt idx="1903">
                  <c:v>951.49999999999602</c:v>
                </c:pt>
                <c:pt idx="1904">
                  <c:v>951.99999999999602</c:v>
                </c:pt>
                <c:pt idx="1905">
                  <c:v>952.49999999999602</c:v>
                </c:pt>
                <c:pt idx="1906">
                  <c:v>952.99999999999602</c:v>
                </c:pt>
                <c:pt idx="1907">
                  <c:v>953.49999999999602</c:v>
                </c:pt>
                <c:pt idx="1908">
                  <c:v>953.99999999999602</c:v>
                </c:pt>
                <c:pt idx="1909">
                  <c:v>954.49999999999602</c:v>
                </c:pt>
                <c:pt idx="1910">
                  <c:v>954.99999999999602</c:v>
                </c:pt>
                <c:pt idx="1911">
                  <c:v>955.49999999999602</c:v>
                </c:pt>
                <c:pt idx="1912">
                  <c:v>955.99999999999602</c:v>
                </c:pt>
                <c:pt idx="1913">
                  <c:v>956.49999999999602</c:v>
                </c:pt>
                <c:pt idx="1914">
                  <c:v>956.99999999999602</c:v>
                </c:pt>
                <c:pt idx="1915">
                  <c:v>957.49999999999602</c:v>
                </c:pt>
                <c:pt idx="1916">
                  <c:v>957.99999999999602</c:v>
                </c:pt>
                <c:pt idx="1917">
                  <c:v>958.49999999999602</c:v>
                </c:pt>
                <c:pt idx="1918">
                  <c:v>958.99999999999602</c:v>
                </c:pt>
                <c:pt idx="1919">
                  <c:v>959.49999999999602</c:v>
                </c:pt>
                <c:pt idx="1920">
                  <c:v>959.99999999999602</c:v>
                </c:pt>
                <c:pt idx="1921">
                  <c:v>960.49999999999602</c:v>
                </c:pt>
                <c:pt idx="1922">
                  <c:v>960.99999999999602</c:v>
                </c:pt>
                <c:pt idx="1923">
                  <c:v>961.49999999999602</c:v>
                </c:pt>
                <c:pt idx="1924">
                  <c:v>961.99999999999602</c:v>
                </c:pt>
                <c:pt idx="1925">
                  <c:v>962.49999999999602</c:v>
                </c:pt>
                <c:pt idx="1926">
                  <c:v>962.99999999999602</c:v>
                </c:pt>
                <c:pt idx="1927">
                  <c:v>963.49999999999602</c:v>
                </c:pt>
                <c:pt idx="1928">
                  <c:v>963.99999999999602</c:v>
                </c:pt>
                <c:pt idx="1929">
                  <c:v>964.49999999999602</c:v>
                </c:pt>
                <c:pt idx="1930">
                  <c:v>964.99999999999602</c:v>
                </c:pt>
                <c:pt idx="1931">
                  <c:v>965.49999999999602</c:v>
                </c:pt>
                <c:pt idx="1932">
                  <c:v>965.99999999999602</c:v>
                </c:pt>
                <c:pt idx="1933">
                  <c:v>966.49999999999602</c:v>
                </c:pt>
                <c:pt idx="1934">
                  <c:v>966.99999999999602</c:v>
                </c:pt>
                <c:pt idx="1935">
                  <c:v>967.49999999999602</c:v>
                </c:pt>
                <c:pt idx="1936">
                  <c:v>967.99999999999602</c:v>
                </c:pt>
                <c:pt idx="1937">
                  <c:v>968.49999999999602</c:v>
                </c:pt>
                <c:pt idx="1938">
                  <c:v>968.99999999999602</c:v>
                </c:pt>
                <c:pt idx="1939">
                  <c:v>969.49999999999602</c:v>
                </c:pt>
                <c:pt idx="1940">
                  <c:v>969.99999999999602</c:v>
                </c:pt>
                <c:pt idx="1941">
                  <c:v>970.49999999999602</c:v>
                </c:pt>
                <c:pt idx="1942">
                  <c:v>970.99999999999602</c:v>
                </c:pt>
                <c:pt idx="1943">
                  <c:v>971.49999999999602</c:v>
                </c:pt>
                <c:pt idx="1944">
                  <c:v>971.99999999999602</c:v>
                </c:pt>
                <c:pt idx="1945">
                  <c:v>972.49999999999602</c:v>
                </c:pt>
                <c:pt idx="1946">
                  <c:v>972.99999999999602</c:v>
                </c:pt>
                <c:pt idx="1947">
                  <c:v>973.49999999999602</c:v>
                </c:pt>
                <c:pt idx="1948">
                  <c:v>973.99999999999602</c:v>
                </c:pt>
                <c:pt idx="1949">
                  <c:v>974.49999999999602</c:v>
                </c:pt>
                <c:pt idx="1950">
                  <c:v>974.99999999999602</c:v>
                </c:pt>
                <c:pt idx="1951">
                  <c:v>975.49999999999602</c:v>
                </c:pt>
                <c:pt idx="1952">
                  <c:v>975.99999999999602</c:v>
                </c:pt>
                <c:pt idx="1953">
                  <c:v>976.49999999999602</c:v>
                </c:pt>
                <c:pt idx="1954">
                  <c:v>976.99999999999602</c:v>
                </c:pt>
                <c:pt idx="1955">
                  <c:v>977.49999999999602</c:v>
                </c:pt>
                <c:pt idx="1956">
                  <c:v>977.99999999999602</c:v>
                </c:pt>
                <c:pt idx="1957">
                  <c:v>978.49999999999602</c:v>
                </c:pt>
                <c:pt idx="1958">
                  <c:v>978.99999999999602</c:v>
                </c:pt>
                <c:pt idx="1959">
                  <c:v>979.49999999999602</c:v>
                </c:pt>
                <c:pt idx="1960">
                  <c:v>979.99999999999602</c:v>
                </c:pt>
                <c:pt idx="1961">
                  <c:v>980.49999999999602</c:v>
                </c:pt>
                <c:pt idx="1962">
                  <c:v>980.99999999999602</c:v>
                </c:pt>
                <c:pt idx="1963">
                  <c:v>981.49999999999602</c:v>
                </c:pt>
                <c:pt idx="1964">
                  <c:v>981.99999999999602</c:v>
                </c:pt>
                <c:pt idx="1965">
                  <c:v>982.49999999999602</c:v>
                </c:pt>
                <c:pt idx="1966">
                  <c:v>982.99999999999602</c:v>
                </c:pt>
                <c:pt idx="1967">
                  <c:v>983.49999999999602</c:v>
                </c:pt>
                <c:pt idx="1968">
                  <c:v>983.99999999999602</c:v>
                </c:pt>
                <c:pt idx="1969">
                  <c:v>984.49999999999602</c:v>
                </c:pt>
                <c:pt idx="1970">
                  <c:v>984.99999999999602</c:v>
                </c:pt>
                <c:pt idx="1971">
                  <c:v>985.49999999999602</c:v>
                </c:pt>
                <c:pt idx="1972">
                  <c:v>985.99999999999602</c:v>
                </c:pt>
                <c:pt idx="1973">
                  <c:v>986.49999999999602</c:v>
                </c:pt>
                <c:pt idx="1974">
                  <c:v>986.99999999999602</c:v>
                </c:pt>
                <c:pt idx="1975">
                  <c:v>987.49999999999602</c:v>
                </c:pt>
                <c:pt idx="1976">
                  <c:v>987.99999999999602</c:v>
                </c:pt>
                <c:pt idx="1977">
                  <c:v>988.49999999999602</c:v>
                </c:pt>
                <c:pt idx="1978">
                  <c:v>988.99999999999602</c:v>
                </c:pt>
                <c:pt idx="1979">
                  <c:v>989.49999999999602</c:v>
                </c:pt>
                <c:pt idx="1980">
                  <c:v>989.99999999999602</c:v>
                </c:pt>
                <c:pt idx="1981">
                  <c:v>990.49999999999602</c:v>
                </c:pt>
                <c:pt idx="1982">
                  <c:v>990.99999999999602</c:v>
                </c:pt>
                <c:pt idx="1983">
                  <c:v>991.49999999999602</c:v>
                </c:pt>
                <c:pt idx="1984">
                  <c:v>991.99999999999602</c:v>
                </c:pt>
                <c:pt idx="1985">
                  <c:v>992.49999999999602</c:v>
                </c:pt>
                <c:pt idx="1986">
                  <c:v>992.99999999999602</c:v>
                </c:pt>
                <c:pt idx="1987">
                  <c:v>993.49999999999602</c:v>
                </c:pt>
                <c:pt idx="1988">
                  <c:v>993.99999999999602</c:v>
                </c:pt>
                <c:pt idx="1989">
                  <c:v>994.49999999999602</c:v>
                </c:pt>
                <c:pt idx="1990">
                  <c:v>994.99999999999602</c:v>
                </c:pt>
                <c:pt idx="1991">
                  <c:v>995.49999999999602</c:v>
                </c:pt>
                <c:pt idx="1992">
                  <c:v>995.99999999999602</c:v>
                </c:pt>
                <c:pt idx="1993">
                  <c:v>996.49999999999602</c:v>
                </c:pt>
                <c:pt idx="1994">
                  <c:v>996.99999999999602</c:v>
                </c:pt>
                <c:pt idx="1995">
                  <c:v>997.49999999999602</c:v>
                </c:pt>
                <c:pt idx="1996">
                  <c:v>997.99999999999602</c:v>
                </c:pt>
                <c:pt idx="1997">
                  <c:v>998.49999999999602</c:v>
                </c:pt>
                <c:pt idx="1998">
                  <c:v>998.99999999999602</c:v>
                </c:pt>
                <c:pt idx="1999">
                  <c:v>999.49999999999602</c:v>
                </c:pt>
                <c:pt idx="2000">
                  <c:v>999.99999999999602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</c:numCache>
              <c:extLst xmlns:c15="http://schemas.microsoft.com/office/drawing/2012/chart"/>
            </c:numRef>
          </c:xVal>
          <c:yVal>
            <c:numRef>
              <c:f>TankAvg!$E$2:$E$6002</c:f>
              <c:numCache>
                <c:formatCode>General</c:formatCode>
                <c:ptCount val="6001"/>
                <c:pt idx="0">
                  <c:v>293.14999999999998</c:v>
                </c:pt>
                <c:pt idx="1">
                  <c:v>293.15015714262501</c:v>
                </c:pt>
                <c:pt idx="2">
                  <c:v>293.12923256469497</c:v>
                </c:pt>
                <c:pt idx="3">
                  <c:v>293.08763588179102</c:v>
                </c:pt>
                <c:pt idx="4">
                  <c:v>293.02789061438</c:v>
                </c:pt>
                <c:pt idx="5">
                  <c:v>292.95264884405401</c:v>
                </c:pt>
                <c:pt idx="6">
                  <c:v>292.86423522246201</c:v>
                </c:pt>
                <c:pt idx="7">
                  <c:v>292.76459068895002</c:v>
                </c:pt>
                <c:pt idx="8">
                  <c:v>292.65527692947899</c:v>
                </c:pt>
                <c:pt idx="9">
                  <c:v>292.53754334585801</c:v>
                </c:pt>
                <c:pt idx="10">
                  <c:v>292.41238835943898</c:v>
                </c:pt>
                <c:pt idx="11">
                  <c:v>292.280604325539</c:v>
                </c:pt>
                <c:pt idx="12">
                  <c:v>292.14555393604002</c:v>
                </c:pt>
                <c:pt idx="13">
                  <c:v>292.00544478832899</c:v>
                </c:pt>
                <c:pt idx="14">
                  <c:v>291.860224249471</c:v>
                </c:pt>
                <c:pt idx="15">
                  <c:v>291.710224878475</c:v>
                </c:pt>
                <c:pt idx="16">
                  <c:v>291.55572562032199</c:v>
                </c:pt>
                <c:pt idx="17">
                  <c:v>291.39691974578801</c:v>
                </c:pt>
                <c:pt idx="18">
                  <c:v>291.23396383312001</c:v>
                </c:pt>
                <c:pt idx="19">
                  <c:v>291.06701330150503</c:v>
                </c:pt>
                <c:pt idx="20">
                  <c:v>290.896168122885</c:v>
                </c:pt>
                <c:pt idx="21">
                  <c:v>290.72175426303102</c:v>
                </c:pt>
                <c:pt idx="22">
                  <c:v>290.54354255300098</c:v>
                </c:pt>
                <c:pt idx="23">
                  <c:v>290.36150678547898</c:v>
                </c:pt>
                <c:pt idx="24">
                  <c:v>290.17595559295</c:v>
                </c:pt>
                <c:pt idx="25">
                  <c:v>289.98668877388099</c:v>
                </c:pt>
                <c:pt idx="26">
                  <c:v>289.79394655093301</c:v>
                </c:pt>
                <c:pt idx="27">
                  <c:v>289.59777314995699</c:v>
                </c:pt>
                <c:pt idx="28">
                  <c:v>289.39878071248302</c:v>
                </c:pt>
                <c:pt idx="29">
                  <c:v>289.19719530467802</c:v>
                </c:pt>
                <c:pt idx="30">
                  <c:v>288.98974865807401</c:v>
                </c:pt>
                <c:pt idx="31">
                  <c:v>288.78044210689302</c:v>
                </c:pt>
                <c:pt idx="32">
                  <c:v>288.570994141536</c:v>
                </c:pt>
                <c:pt idx="33">
                  <c:v>288.36303701103299</c:v>
                </c:pt>
                <c:pt idx="34">
                  <c:v>288.15757461800899</c:v>
                </c:pt>
                <c:pt idx="35">
                  <c:v>287.95554706237999</c:v>
                </c:pt>
                <c:pt idx="36">
                  <c:v>287.75767484199503</c:v>
                </c:pt>
                <c:pt idx="37">
                  <c:v>287.56457695913701</c:v>
                </c:pt>
                <c:pt idx="38">
                  <c:v>287.37677234588301</c:v>
                </c:pt>
                <c:pt idx="39">
                  <c:v>287.19458671175698</c:v>
                </c:pt>
                <c:pt idx="40">
                  <c:v>287.01832408828398</c:v>
                </c:pt>
                <c:pt idx="41">
                  <c:v>286.848186315156</c:v>
                </c:pt>
                <c:pt idx="42">
                  <c:v>286.68426217908501</c:v>
                </c:pt>
                <c:pt idx="43">
                  <c:v>286.52658134330198</c:v>
                </c:pt>
                <c:pt idx="44">
                  <c:v>286.37518896645901</c:v>
                </c:pt>
                <c:pt idx="45">
                  <c:v>286.22998523906699</c:v>
                </c:pt>
                <c:pt idx="46">
                  <c:v>286.09090915590099</c:v>
                </c:pt>
                <c:pt idx="47">
                  <c:v>285.95783754143997</c:v>
                </c:pt>
                <c:pt idx="48">
                  <c:v>285.83060672721001</c:v>
                </c:pt>
                <c:pt idx="49">
                  <c:v>285.70911295212102</c:v>
                </c:pt>
                <c:pt idx="50">
                  <c:v>285.59315346935199</c:v>
                </c:pt>
                <c:pt idx="51">
                  <c:v>285.48246769145902</c:v>
                </c:pt>
                <c:pt idx="52">
                  <c:v>285.37697442121799</c:v>
                </c:pt>
                <c:pt idx="53">
                  <c:v>285.27648257032303</c:v>
                </c:pt>
                <c:pt idx="54">
                  <c:v>285.18079537213902</c:v>
                </c:pt>
                <c:pt idx="55">
                  <c:v>285.08969988904403</c:v>
                </c:pt>
                <c:pt idx="56">
                  <c:v>285.00289207376301</c:v>
                </c:pt>
                <c:pt idx="57">
                  <c:v>284.92032492216299</c:v>
                </c:pt>
                <c:pt idx="58">
                  <c:v>284.84180967898499</c:v>
                </c:pt>
                <c:pt idx="59">
                  <c:v>284.76716706074598</c:v>
                </c:pt>
                <c:pt idx="60">
                  <c:v>284.69622117491798</c:v>
                </c:pt>
                <c:pt idx="61">
                  <c:v>284.62880460636899</c:v>
                </c:pt>
                <c:pt idx="62">
                  <c:v>284.56474287507501</c:v>
                </c:pt>
                <c:pt idx="63">
                  <c:v>284.503682702422</c:v>
                </c:pt>
                <c:pt idx="64">
                  <c:v>284.445702526113</c:v>
                </c:pt>
                <c:pt idx="65">
                  <c:v>284.390656230692</c:v>
                </c:pt>
                <c:pt idx="66">
                  <c:v>284.33840345905799</c:v>
                </c:pt>
                <c:pt idx="67">
                  <c:v>284.288810204051</c:v>
                </c:pt>
                <c:pt idx="68">
                  <c:v>284.24175033402003</c:v>
                </c:pt>
                <c:pt idx="69">
                  <c:v>284.19710596953598</c:v>
                </c:pt>
                <c:pt idx="70">
                  <c:v>284.15475876921897</c:v>
                </c:pt>
                <c:pt idx="71">
                  <c:v>284.11459990419303</c:v>
                </c:pt>
                <c:pt idx="72">
                  <c:v>284.07652414024898</c:v>
                </c:pt>
                <c:pt idx="73">
                  <c:v>284.04042994502697</c:v>
                </c:pt>
                <c:pt idx="74">
                  <c:v>284.00622081839902</c:v>
                </c:pt>
                <c:pt idx="75">
                  <c:v>283.97380746098298</c:v>
                </c:pt>
                <c:pt idx="76">
                  <c:v>283.943104297844</c:v>
                </c:pt>
                <c:pt idx="77">
                  <c:v>283.914030094601</c:v>
                </c:pt>
                <c:pt idx="78">
                  <c:v>283.88612687979497</c:v>
                </c:pt>
                <c:pt idx="79">
                  <c:v>283.859735340089</c:v>
                </c:pt>
                <c:pt idx="80">
                  <c:v>283.83478338840098</c:v>
                </c:pt>
                <c:pt idx="81">
                  <c:v>283.81134499026302</c:v>
                </c:pt>
                <c:pt idx="82">
                  <c:v>283.78794122973102</c:v>
                </c:pt>
                <c:pt idx="83">
                  <c:v>283.76332308021398</c:v>
                </c:pt>
                <c:pt idx="84">
                  <c:v>283.73816834899901</c:v>
                </c:pt>
                <c:pt idx="85">
                  <c:v>283.71244279513098</c:v>
                </c:pt>
                <c:pt idx="86">
                  <c:v>283.68624090347998</c:v>
                </c:pt>
                <c:pt idx="87">
                  <c:v>283.65964382180601</c:v>
                </c:pt>
                <c:pt idx="88">
                  <c:v>283.63272390451903</c:v>
                </c:pt>
                <c:pt idx="89">
                  <c:v>283.60554738855097</c:v>
                </c:pt>
                <c:pt idx="90">
                  <c:v>283.57817403561</c:v>
                </c:pt>
                <c:pt idx="91">
                  <c:v>283.55066145178</c:v>
                </c:pt>
                <c:pt idx="92">
                  <c:v>283.52306302496601</c:v>
                </c:pt>
                <c:pt idx="93">
                  <c:v>283.49542677803601</c:v>
                </c:pt>
                <c:pt idx="94">
                  <c:v>283.46779565834998</c:v>
                </c:pt>
                <c:pt idx="95">
                  <c:v>283.44020521636799</c:v>
                </c:pt>
                <c:pt idx="96">
                  <c:v>283.41271620302399</c:v>
                </c:pt>
                <c:pt idx="97">
                  <c:v>283.38535093685402</c:v>
                </c:pt>
                <c:pt idx="98">
                  <c:v>283.35814250293799</c:v>
                </c:pt>
                <c:pt idx="99">
                  <c:v>283.33112218430898</c:v>
                </c:pt>
                <c:pt idx="100">
                  <c:v>283.30431888698701</c:v>
                </c:pt>
                <c:pt idx="101">
                  <c:v>283.277757172718</c:v>
                </c:pt>
                <c:pt idx="102">
                  <c:v>283.251460613115</c:v>
                </c:pt>
                <c:pt idx="103">
                  <c:v>283.22545111258398</c:v>
                </c:pt>
                <c:pt idx="104">
                  <c:v>283.19974868664201</c:v>
                </c:pt>
                <c:pt idx="105">
                  <c:v>283.174370432393</c:v>
                </c:pt>
                <c:pt idx="106">
                  <c:v>283.14933258582897</c:v>
                </c:pt>
                <c:pt idx="107">
                  <c:v>283.12464984893103</c:v>
                </c:pt>
                <c:pt idx="108">
                  <c:v>283.10033536935703</c:v>
                </c:pt>
                <c:pt idx="109">
                  <c:v>283.07640002432402</c:v>
                </c:pt>
                <c:pt idx="110">
                  <c:v>283.05285435605498</c:v>
                </c:pt>
                <c:pt idx="111">
                  <c:v>283.02970735741798</c:v>
                </c:pt>
                <c:pt idx="112">
                  <c:v>283.00696667617501</c:v>
                </c:pt>
                <c:pt idx="113">
                  <c:v>282.98463820822701</c:v>
                </c:pt>
                <c:pt idx="114">
                  <c:v>282.96272769716899</c:v>
                </c:pt>
                <c:pt idx="115">
                  <c:v>282.94124027619398</c:v>
                </c:pt>
                <c:pt idx="116">
                  <c:v>282.92017969249798</c:v>
                </c:pt>
                <c:pt idx="117">
                  <c:v>282.89954835379001</c:v>
                </c:pt>
                <c:pt idx="118">
                  <c:v>282.87934787834001</c:v>
                </c:pt>
                <c:pt idx="119">
                  <c:v>282.85958010775403</c:v>
                </c:pt>
                <c:pt idx="120">
                  <c:v>282.84024640632703</c:v>
                </c:pt>
                <c:pt idx="121">
                  <c:v>282.819603741295</c:v>
                </c:pt>
                <c:pt idx="122">
                  <c:v>282.78467060627497</c:v>
                </c:pt>
                <c:pt idx="123">
                  <c:v>282.73392577479302</c:v>
                </c:pt>
                <c:pt idx="124">
                  <c:v>282.668695977575</c:v>
                </c:pt>
                <c:pt idx="125">
                  <c:v>282.59036969863502</c:v>
                </c:pt>
                <c:pt idx="126">
                  <c:v>282.50025934494198</c:v>
                </c:pt>
                <c:pt idx="127">
                  <c:v>282.39953523253098</c:v>
                </c:pt>
                <c:pt idx="128">
                  <c:v>282.28924784617499</c:v>
                </c:pt>
                <c:pt idx="129">
                  <c:v>282.17029441296899</c:v>
                </c:pt>
                <c:pt idx="130">
                  <c:v>282.04345924336502</c:v>
                </c:pt>
                <c:pt idx="131">
                  <c:v>281.90943633930601</c:v>
                </c:pt>
                <c:pt idx="132">
                  <c:v>281.76876059657701</c:v>
                </c:pt>
                <c:pt idx="133">
                  <c:v>281.62195895881399</c:v>
                </c:pt>
                <c:pt idx="134">
                  <c:v>281.46949438832098</c:v>
                </c:pt>
                <c:pt idx="135">
                  <c:v>281.31167387392799</c:v>
                </c:pt>
                <c:pt idx="136">
                  <c:v>281.14891666379901</c:v>
                </c:pt>
                <c:pt idx="137">
                  <c:v>280.98139264911998</c:v>
                </c:pt>
                <c:pt idx="138">
                  <c:v>280.80938157317303</c:v>
                </c:pt>
                <c:pt idx="139">
                  <c:v>280.63318928711698</c:v>
                </c:pt>
                <c:pt idx="140">
                  <c:v>280.45289469232603</c:v>
                </c:pt>
                <c:pt idx="141">
                  <c:v>280.26895501266301</c:v>
                </c:pt>
                <c:pt idx="142">
                  <c:v>280.081206962659</c:v>
                </c:pt>
                <c:pt idx="143">
                  <c:v>279.88979951901302</c:v>
                </c:pt>
                <c:pt idx="144">
                  <c:v>279.694867124072</c:v>
                </c:pt>
                <c:pt idx="145">
                  <c:v>279.49653010153497</c:v>
                </c:pt>
                <c:pt idx="146">
                  <c:v>279.293544325391</c:v>
                </c:pt>
                <c:pt idx="147">
                  <c:v>279.08844739023903</c:v>
                </c:pt>
                <c:pt idx="148">
                  <c:v>278.87920511147303</c:v>
                </c:pt>
                <c:pt idx="149">
                  <c:v>278.66803320093402</c:v>
                </c:pt>
                <c:pt idx="150">
                  <c:v>278.45291869857903</c:v>
                </c:pt>
                <c:pt idx="151">
                  <c:v>278.23881891736897</c:v>
                </c:pt>
                <c:pt idx="152">
                  <c:v>278.02937806523698</c:v>
                </c:pt>
                <c:pt idx="153">
                  <c:v>277.82505872043299</c:v>
                </c:pt>
                <c:pt idx="154">
                  <c:v>277.62628004442502</c:v>
                </c:pt>
                <c:pt idx="155">
                  <c:v>277.43332656226198</c:v>
                </c:pt>
                <c:pt idx="156">
                  <c:v>277.24646860136301</c:v>
                </c:pt>
                <c:pt idx="157">
                  <c:v>277.06582257045</c:v>
                </c:pt>
                <c:pt idx="158">
                  <c:v>276.89150199682098</c:v>
                </c:pt>
                <c:pt idx="159">
                  <c:v>276.72354315383399</c:v>
                </c:pt>
                <c:pt idx="160">
                  <c:v>276.56190986439799</c:v>
                </c:pt>
                <c:pt idx="161">
                  <c:v>276.40658172565702</c:v>
                </c:pt>
                <c:pt idx="162">
                  <c:v>276.25739044786798</c:v>
                </c:pt>
                <c:pt idx="163">
                  <c:v>276.11432425640902</c:v>
                </c:pt>
                <c:pt idx="164">
                  <c:v>275.97724439588001</c:v>
                </c:pt>
                <c:pt idx="165">
                  <c:v>275.845992935737</c:v>
                </c:pt>
                <c:pt idx="166">
                  <c:v>275.72031058229402</c:v>
                </c:pt>
                <c:pt idx="167">
                  <c:v>275.60013366246102</c:v>
                </c:pt>
                <c:pt idx="168">
                  <c:v>275.48528484467499</c:v>
                </c:pt>
                <c:pt idx="169">
                  <c:v>275.375575460812</c:v>
                </c:pt>
                <c:pt idx="170">
                  <c:v>275.27081442074501</c:v>
                </c:pt>
                <c:pt idx="171">
                  <c:v>275.17068791652099</c:v>
                </c:pt>
                <c:pt idx="172">
                  <c:v>275.07516501155101</c:v>
                </c:pt>
                <c:pt idx="173">
                  <c:v>274.984055645789</c:v>
                </c:pt>
                <c:pt idx="174">
                  <c:v>274.89718586840797</c:v>
                </c:pt>
                <c:pt idx="175">
                  <c:v>274.81437431523602</c:v>
                </c:pt>
                <c:pt idx="176">
                  <c:v>274.73544524210001</c:v>
                </c:pt>
                <c:pt idx="177">
                  <c:v>274.66023689392398</c:v>
                </c:pt>
                <c:pt idx="178">
                  <c:v>274.58857966356197</c:v>
                </c:pt>
                <c:pt idx="179">
                  <c:v>274.52011931368901</c:v>
                </c:pt>
                <c:pt idx="180">
                  <c:v>274.45493881833403</c:v>
                </c:pt>
                <c:pt idx="181">
                  <c:v>274.39289115133602</c:v>
                </c:pt>
                <c:pt idx="182">
                  <c:v>274.33383551717799</c:v>
                </c:pt>
                <c:pt idx="183">
                  <c:v>274.27763835409098</c:v>
                </c:pt>
                <c:pt idx="184">
                  <c:v>274.22417238615498</c:v>
                </c:pt>
                <c:pt idx="185">
                  <c:v>274.17331159038201</c:v>
                </c:pt>
                <c:pt idx="186">
                  <c:v>274.12493887408402</c:v>
                </c:pt>
                <c:pt idx="187">
                  <c:v>274.07894128933702</c:v>
                </c:pt>
                <c:pt idx="188">
                  <c:v>274.03521254666401</c:v>
                </c:pt>
                <c:pt idx="189">
                  <c:v>273.99364776069899</c:v>
                </c:pt>
                <c:pt idx="190">
                  <c:v>273.95414699249102</c:v>
                </c:pt>
                <c:pt idx="191">
                  <c:v>273.91661753220097</c:v>
                </c:pt>
                <c:pt idx="192">
                  <c:v>273.88097214755197</c:v>
                </c:pt>
                <c:pt idx="193">
                  <c:v>273.847123951838</c:v>
                </c:pt>
                <c:pt idx="194">
                  <c:v>273.81456905975602</c:v>
                </c:pt>
                <c:pt idx="195">
                  <c:v>273.78368705614997</c:v>
                </c:pt>
                <c:pt idx="196">
                  <c:v>273.75440207978602</c:v>
                </c:pt>
                <c:pt idx="197">
                  <c:v>273.72664193163001</c:v>
                </c:pt>
                <c:pt idx="198">
                  <c:v>273.70033792486697</c:v>
                </c:pt>
                <c:pt idx="199">
                  <c:v>273.67542523653998</c:v>
                </c:pt>
                <c:pt idx="200">
                  <c:v>273.651843089149</c:v>
                </c:pt>
                <c:pt idx="201">
                  <c:v>273.62963862289701</c:v>
                </c:pt>
                <c:pt idx="202">
                  <c:v>273.60739502032601</c:v>
                </c:pt>
                <c:pt idx="203">
                  <c:v>273.58355228617802</c:v>
                </c:pt>
                <c:pt idx="204">
                  <c:v>273.55900065769902</c:v>
                </c:pt>
                <c:pt idx="205">
                  <c:v>273.53366730892299</c:v>
                </c:pt>
                <c:pt idx="206">
                  <c:v>273.50765615129001</c:v>
                </c:pt>
                <c:pt idx="207">
                  <c:v>273.48105791091803</c:v>
                </c:pt>
                <c:pt idx="208">
                  <c:v>273.45395392384103</c:v>
                </c:pt>
                <c:pt idx="209">
                  <c:v>273.42641980634801</c:v>
                </c:pt>
                <c:pt idx="210">
                  <c:v>273.39852694803898</c:v>
                </c:pt>
                <c:pt idx="211">
                  <c:v>273.37033933830401</c:v>
                </c:pt>
                <c:pt idx="212">
                  <c:v>273.34191872382598</c:v>
                </c:pt>
                <c:pt idx="213">
                  <c:v>273.31332309177702</c:v>
                </c:pt>
                <c:pt idx="214">
                  <c:v>273.28460651135902</c:v>
                </c:pt>
                <c:pt idx="215">
                  <c:v>273.25581737035901</c:v>
                </c:pt>
                <c:pt idx="216">
                  <c:v>273.22700629817598</c:v>
                </c:pt>
                <c:pt idx="217">
                  <c:v>273.19821727607399</c:v>
                </c:pt>
                <c:pt idx="218">
                  <c:v>273.16949189310401</c:v>
                </c:pt>
                <c:pt idx="219">
                  <c:v>273.140868319736</c:v>
                </c:pt>
                <c:pt idx="220">
                  <c:v>273.112378810596</c:v>
                </c:pt>
                <c:pt idx="221">
                  <c:v>273.08405610580701</c:v>
                </c:pt>
                <c:pt idx="222">
                  <c:v>273.05593103355801</c:v>
                </c:pt>
                <c:pt idx="223">
                  <c:v>273.02803089611302</c:v>
                </c:pt>
                <c:pt idx="224">
                  <c:v>273.000379842369</c:v>
                </c:pt>
                <c:pt idx="225">
                  <c:v>272.97300143405698</c:v>
                </c:pt>
                <c:pt idx="226">
                  <c:v>272.94591764116802</c:v>
                </c:pt>
                <c:pt idx="227">
                  <c:v>272.91914817103702</c:v>
                </c:pt>
                <c:pt idx="228">
                  <c:v>272.89270983520402</c:v>
                </c:pt>
                <c:pt idx="229">
                  <c:v>272.866618906214</c:v>
                </c:pt>
                <c:pt idx="230">
                  <c:v>272.84089031175199</c:v>
                </c:pt>
                <c:pt idx="231">
                  <c:v>272.81553737788801</c:v>
                </c:pt>
                <c:pt idx="232">
                  <c:v>272.79057098554699</c:v>
                </c:pt>
                <c:pt idx="233">
                  <c:v>272.766001658628</c:v>
                </c:pt>
                <c:pt idx="234">
                  <c:v>272.74183867454502</c:v>
                </c:pt>
                <c:pt idx="235">
                  <c:v>272.71809012282802</c:v>
                </c:pt>
                <c:pt idx="236">
                  <c:v>272.69476204117501</c:v>
                </c:pt>
                <c:pt idx="237">
                  <c:v>272.67186060064699</c:v>
                </c:pt>
                <c:pt idx="238">
                  <c:v>272.64939083015202</c:v>
                </c:pt>
                <c:pt idx="239">
                  <c:v>272.62735670638602</c:v>
                </c:pt>
                <c:pt idx="240">
                  <c:v>272.605760819517</c:v>
                </c:pt>
                <c:pt idx="241">
                  <c:v>272.58309365301301</c:v>
                </c:pt>
                <c:pt idx="242">
                  <c:v>272.54750487106099</c:v>
                </c:pt>
                <c:pt idx="243">
                  <c:v>272.49744050884402</c:v>
                </c:pt>
                <c:pt idx="244">
                  <c:v>272.43395040813402</c:v>
                </c:pt>
                <c:pt idx="245">
                  <c:v>272.35814572388</c:v>
                </c:pt>
                <c:pt idx="246">
                  <c:v>272.27109841718698</c:v>
                </c:pt>
                <c:pt idx="247">
                  <c:v>272.17381090757999</c:v>
                </c:pt>
                <c:pt idx="248">
                  <c:v>272.06714573752402</c:v>
                </c:pt>
                <c:pt idx="249">
                  <c:v>271.95193738906602</c:v>
                </c:pt>
                <c:pt idx="250">
                  <c:v>271.82891199343902</c:v>
                </c:pt>
                <c:pt idx="251">
                  <c:v>271.698651367026</c:v>
                </c:pt>
                <c:pt idx="252">
                  <c:v>271.561748709195</c:v>
                </c:pt>
                <c:pt idx="253">
                  <c:v>271.41865269293999</c:v>
                </c:pt>
                <c:pt idx="254">
                  <c:v>271.26983610937702</c:v>
                </c:pt>
                <c:pt idx="255">
                  <c:v>271.11562790273098</c:v>
                </c:pt>
                <c:pt idx="256">
                  <c:v>270.956429181582</c:v>
                </c:pt>
                <c:pt idx="257">
                  <c:v>270.79244661497</c:v>
                </c:pt>
                <c:pt idx="258">
                  <c:v>270.62396753071999</c:v>
                </c:pt>
                <c:pt idx="259">
                  <c:v>270.45131412042599</c:v>
                </c:pt>
                <c:pt idx="260">
                  <c:v>270.27457190729098</c:v>
                </c:pt>
                <c:pt idx="261">
                  <c:v>270.09395082216298</c:v>
                </c:pt>
                <c:pt idx="262">
                  <c:v>269.90985582611802</c:v>
                </c:pt>
                <c:pt idx="263">
                  <c:v>269.72216644887698</c:v>
                </c:pt>
                <c:pt idx="264">
                  <c:v>269.53102693300701</c:v>
                </c:pt>
                <c:pt idx="265">
                  <c:v>269.33656638269298</c:v>
                </c:pt>
                <c:pt idx="266">
                  <c:v>269.13890479682601</c:v>
                </c:pt>
                <c:pt idx="267">
                  <c:v>268.93680740245998</c:v>
                </c:pt>
                <c:pt idx="268">
                  <c:v>268.73288447132802</c:v>
                </c:pt>
                <c:pt idx="269">
                  <c:v>268.52497891349498</c:v>
                </c:pt>
                <c:pt idx="270">
                  <c:v>268.31564303123298</c:v>
                </c:pt>
                <c:pt idx="271">
                  <c:v>268.10550654601599</c:v>
                </c:pt>
                <c:pt idx="272">
                  <c:v>267.90067349487202</c:v>
                </c:pt>
                <c:pt idx="273">
                  <c:v>267.70120371703098</c:v>
                </c:pt>
                <c:pt idx="274">
                  <c:v>267.50743316967203</c:v>
                </c:pt>
                <c:pt idx="275">
                  <c:v>267.31957918285599</c:v>
                </c:pt>
                <c:pt idx="276">
                  <c:v>267.13776426536703</c:v>
                </c:pt>
                <c:pt idx="277">
                  <c:v>266.96212577018701</c:v>
                </c:pt>
                <c:pt idx="278">
                  <c:v>266.792641115545</c:v>
                </c:pt>
                <c:pt idx="279">
                  <c:v>266.62937120036702</c:v>
                </c:pt>
                <c:pt idx="280">
                  <c:v>266.472257308162</c:v>
                </c:pt>
                <c:pt idx="281">
                  <c:v>266.32117763404301</c:v>
                </c:pt>
                <c:pt idx="282">
                  <c:v>266.17609894031398</c:v>
                </c:pt>
                <c:pt idx="283">
                  <c:v>266.036899267526</c:v>
                </c:pt>
                <c:pt idx="284">
                  <c:v>265.90343275839598</c:v>
                </c:pt>
                <c:pt idx="285">
                  <c:v>265.77546839919398</c:v>
                </c:pt>
                <c:pt idx="286">
                  <c:v>265.65296187193297</c:v>
                </c:pt>
                <c:pt idx="287">
                  <c:v>265.53572526950398</c:v>
                </c:pt>
                <c:pt idx="288">
                  <c:v>265.42358677899699</c:v>
                </c:pt>
                <c:pt idx="289">
                  <c:v>265.31636974179798</c:v>
                </c:pt>
                <c:pt idx="290">
                  <c:v>265.21376915850601</c:v>
                </c:pt>
                <c:pt idx="291">
                  <c:v>265.11576498648202</c:v>
                </c:pt>
                <c:pt idx="292">
                  <c:v>265.02218313477198</c:v>
                </c:pt>
                <c:pt idx="293">
                  <c:v>264.93285102568302</c:v>
                </c:pt>
                <c:pt idx="294">
                  <c:v>264.84759165911402</c:v>
                </c:pt>
                <c:pt idx="295">
                  <c:v>264.76623471453502</c:v>
                </c:pt>
                <c:pt idx="296">
                  <c:v>264.688621084636</c:v>
                </c:pt>
                <c:pt idx="297">
                  <c:v>264.61459532164503</c:v>
                </c:pt>
                <c:pt idx="298">
                  <c:v>264.54379731608702</c:v>
                </c:pt>
                <c:pt idx="299">
                  <c:v>264.476318265001</c:v>
                </c:pt>
                <c:pt idx="300">
                  <c:v>264.41201795774703</c:v>
                </c:pt>
                <c:pt idx="301">
                  <c:v>264.35076012765899</c:v>
                </c:pt>
                <c:pt idx="302">
                  <c:v>264.29241255897801</c:v>
                </c:pt>
                <c:pt idx="303">
                  <c:v>264.23684543631703</c:v>
                </c:pt>
                <c:pt idx="304">
                  <c:v>264.18393468080097</c:v>
                </c:pt>
                <c:pt idx="305">
                  <c:v>264.13356532134497</c:v>
                </c:pt>
                <c:pt idx="306">
                  <c:v>264.08562635784102</c:v>
                </c:pt>
                <c:pt idx="307">
                  <c:v>264.04001005490397</c:v>
                </c:pt>
                <c:pt idx="308">
                  <c:v>263.99661468207898</c:v>
                </c:pt>
                <c:pt idx="309">
                  <c:v>263.95534033673198</c:v>
                </c:pt>
                <c:pt idx="310">
                  <c:v>263.91609186218102</c:v>
                </c:pt>
                <c:pt idx="311">
                  <c:v>263.878780342455</c:v>
                </c:pt>
                <c:pt idx="312">
                  <c:v>263.84332209908899</c:v>
                </c:pt>
                <c:pt idx="313">
                  <c:v>263.80919941173198</c:v>
                </c:pt>
                <c:pt idx="314">
                  <c:v>263.77680636494</c:v>
                </c:pt>
                <c:pt idx="315">
                  <c:v>263.74606599816201</c:v>
                </c:pt>
                <c:pt idx="316">
                  <c:v>263.71690451933603</c:v>
                </c:pt>
                <c:pt idx="317">
                  <c:v>263.68925333695802</c:v>
                </c:pt>
                <c:pt idx="318">
                  <c:v>263.66304616986901</c:v>
                </c:pt>
                <c:pt idx="319">
                  <c:v>263.63821898272897</c:v>
                </c:pt>
                <c:pt idx="320">
                  <c:v>263.61471193139499</c:v>
                </c:pt>
                <c:pt idx="321">
                  <c:v>263.59246813925301</c:v>
                </c:pt>
                <c:pt idx="322">
                  <c:v>263.571525914586</c:v>
                </c:pt>
                <c:pt idx="323">
                  <c:v>263.55052045560501</c:v>
                </c:pt>
                <c:pt idx="324">
                  <c:v>263.52785849477101</c:v>
                </c:pt>
                <c:pt idx="325">
                  <c:v>263.50445638047199</c:v>
                </c:pt>
                <c:pt idx="326">
                  <c:v>263.480227686722</c:v>
                </c:pt>
                <c:pt idx="327">
                  <c:v>263.45527502909101</c:v>
                </c:pt>
                <c:pt idx="328">
                  <c:v>263.429689231797</c:v>
                </c:pt>
                <c:pt idx="329">
                  <c:v>263.403551179906</c:v>
                </c:pt>
                <c:pt idx="330">
                  <c:v>263.37693598100799</c:v>
                </c:pt>
                <c:pt idx="331">
                  <c:v>263.34991254343601</c:v>
                </c:pt>
                <c:pt idx="332">
                  <c:v>263.322547566965</c:v>
                </c:pt>
                <c:pt idx="333">
                  <c:v>263.294903709072</c:v>
                </c:pt>
                <c:pt idx="334">
                  <c:v>263.26703801441101</c:v>
                </c:pt>
                <c:pt idx="335">
                  <c:v>263.239005801926</c:v>
                </c:pt>
                <c:pt idx="336">
                  <c:v>263.210857194624</c:v>
                </c:pt>
                <c:pt idx="337">
                  <c:v>263.18264182131401</c:v>
                </c:pt>
                <c:pt idx="338">
                  <c:v>263.15440484149599</c:v>
                </c:pt>
                <c:pt idx="339">
                  <c:v>263.126187553818</c:v>
                </c:pt>
                <c:pt idx="340">
                  <c:v>263.098029495768</c:v>
                </c:pt>
                <c:pt idx="341">
                  <c:v>263.06996717198598</c:v>
                </c:pt>
                <c:pt idx="342">
                  <c:v>263.04203503714098</c:v>
                </c:pt>
                <c:pt idx="343">
                  <c:v>263.01426181398</c:v>
                </c:pt>
                <c:pt idx="344">
                  <c:v>262.98667630397898</c:v>
                </c:pt>
                <c:pt idx="345">
                  <c:v>262.95930595559503</c:v>
                </c:pt>
                <c:pt idx="346">
                  <c:v>262.93217555477099</c:v>
                </c:pt>
                <c:pt idx="347">
                  <c:v>262.90530606557201</c:v>
                </c:pt>
                <c:pt idx="348">
                  <c:v>262.87871846814602</c:v>
                </c:pt>
                <c:pt idx="349">
                  <c:v>262.85243240628898</c:v>
                </c:pt>
                <c:pt idx="350">
                  <c:v>262.82646591346798</c:v>
                </c:pt>
                <c:pt idx="351">
                  <c:v>262.80083336520102</c:v>
                </c:pt>
                <c:pt idx="352">
                  <c:v>262.77554927085299</c:v>
                </c:pt>
                <c:pt idx="353">
                  <c:v>262.75062695845003</c:v>
                </c:pt>
                <c:pt idx="354">
                  <c:v>262.72607858398902</c:v>
                </c:pt>
                <c:pt idx="355">
                  <c:v>262.701913671174</c:v>
                </c:pt>
                <c:pt idx="356">
                  <c:v>262.67814136793299</c:v>
                </c:pt>
                <c:pt idx="357">
                  <c:v>262.65476990198499</c:v>
                </c:pt>
                <c:pt idx="358">
                  <c:v>262.631806446263</c:v>
                </c:pt>
                <c:pt idx="359">
                  <c:v>262.60925659075798</c:v>
                </c:pt>
                <c:pt idx="360">
                  <c:v>262.58712532436601</c:v>
                </c:pt>
                <c:pt idx="361">
                  <c:v>262.56541713501002</c:v>
                </c:pt>
                <c:pt idx="362">
                  <c:v>262.54272373483298</c:v>
                </c:pt>
                <c:pt idx="363">
                  <c:v>262.50788102709203</c:v>
                </c:pt>
                <c:pt idx="364">
                  <c:v>262.45933860645403</c:v>
                </c:pt>
                <c:pt idx="365">
                  <c:v>262.39802096145701</c:v>
                </c:pt>
                <c:pt idx="366">
                  <c:v>262.32491310841698</c:v>
                </c:pt>
                <c:pt idx="367">
                  <c:v>262.24094432559599</c:v>
                </c:pt>
                <c:pt idx="368">
                  <c:v>262.147050220582</c:v>
                </c:pt>
                <c:pt idx="369">
                  <c:v>262.04407136165298</c:v>
                </c:pt>
                <c:pt idx="370">
                  <c:v>261.93271631393702</c:v>
                </c:pt>
                <c:pt idx="371">
                  <c:v>261.81368904002397</c:v>
                </c:pt>
                <c:pt idx="372">
                  <c:v>261.68756020029599</c:v>
                </c:pt>
                <c:pt idx="373">
                  <c:v>261.55488987025501</c:v>
                </c:pt>
                <c:pt idx="374">
                  <c:v>261.416117451243</c:v>
                </c:pt>
                <c:pt idx="375">
                  <c:v>261.27169248560699</c:v>
                </c:pt>
                <c:pt idx="376">
                  <c:v>261.121939581633</c:v>
                </c:pt>
                <c:pt idx="377">
                  <c:v>260.96727129112003</c:v>
                </c:pt>
                <c:pt idx="378">
                  <c:v>260.80788237650899</c:v>
                </c:pt>
                <c:pt idx="379">
                  <c:v>260.64405203379698</c:v>
                </c:pt>
                <c:pt idx="380">
                  <c:v>260.47612288409499</c:v>
                </c:pt>
                <c:pt idx="381">
                  <c:v>260.30416942689698</c:v>
                </c:pt>
                <c:pt idx="382">
                  <c:v>260.12839023816099</c:v>
                </c:pt>
                <c:pt idx="383">
                  <c:v>259.948976969684</c:v>
                </c:pt>
                <c:pt idx="384">
                  <c:v>259.76627268576198</c:v>
                </c:pt>
                <c:pt idx="385">
                  <c:v>259.58018965178297</c:v>
                </c:pt>
                <c:pt idx="386">
                  <c:v>259.39086243525799</c:v>
                </c:pt>
                <c:pt idx="387">
                  <c:v>259.19841537151899</c:v>
                </c:pt>
                <c:pt idx="388">
                  <c:v>259.00296154980401</c:v>
                </c:pt>
                <c:pt idx="389">
                  <c:v>258.803307030952</c:v>
                </c:pt>
                <c:pt idx="390">
                  <c:v>258.60218453622002</c:v>
                </c:pt>
                <c:pt idx="391">
                  <c:v>258.40020232172901</c:v>
                </c:pt>
                <c:pt idx="392">
                  <c:v>258.20336220309599</c:v>
                </c:pt>
                <c:pt idx="393">
                  <c:v>258.01173084158199</c:v>
                </c:pt>
                <c:pt idx="394">
                  <c:v>257.82558982522102</c:v>
                </c:pt>
                <c:pt idx="395">
                  <c:v>257.64510170114397</c:v>
                </c:pt>
                <c:pt idx="396">
                  <c:v>257.470441632242</c:v>
                </c:pt>
                <c:pt idx="397">
                  <c:v>257.30167830928099</c:v>
                </c:pt>
                <c:pt idx="398">
                  <c:v>257.13881155229598</c:v>
                </c:pt>
                <c:pt idx="399">
                  <c:v>256.981866460155</c:v>
                </c:pt>
                <c:pt idx="400">
                  <c:v>256.83080138441198</c:v>
                </c:pt>
                <c:pt idx="401">
                  <c:v>256.68550183301198</c:v>
                </c:pt>
                <c:pt idx="402">
                  <c:v>256.54592421389299</c:v>
                </c:pt>
                <c:pt idx="403">
                  <c:v>256.41195327127701</c:v>
                </c:pt>
                <c:pt idx="404">
                  <c:v>256.28336113155098</c:v>
                </c:pt>
                <c:pt idx="405">
                  <c:v>256.16012928884697</c:v>
                </c:pt>
                <c:pt idx="406">
                  <c:v>256.042106951817</c:v>
                </c:pt>
                <c:pt idx="407">
                  <c:v>255.92912128260701</c:v>
                </c:pt>
                <c:pt idx="408">
                  <c:v>255.821009933575</c:v>
                </c:pt>
                <c:pt idx="409">
                  <c:v>255.71760370078201</c:v>
                </c:pt>
                <c:pt idx="410">
                  <c:v>255.61862559375899</c:v>
                </c:pt>
                <c:pt idx="411">
                  <c:v>255.524054155491</c:v>
                </c:pt>
                <c:pt idx="412">
                  <c:v>255.433725988042</c:v>
                </c:pt>
                <c:pt idx="413">
                  <c:v>255.34747477726299</c:v>
                </c:pt>
                <c:pt idx="414">
                  <c:v>255.26513407439299</c:v>
                </c:pt>
                <c:pt idx="415">
                  <c:v>255.18654487273801</c:v>
                </c:pt>
                <c:pt idx="416">
                  <c:v>255.111557903517</c:v>
                </c:pt>
                <c:pt idx="417">
                  <c:v>255.04002220784699</c:v>
                </c:pt>
                <c:pt idx="418">
                  <c:v>254.97159948619401</c:v>
                </c:pt>
                <c:pt idx="419">
                  <c:v>254.90637505269899</c:v>
                </c:pt>
                <c:pt idx="420">
                  <c:v>254.844219021302</c:v>
                </c:pt>
                <c:pt idx="421">
                  <c:v>254.78500492812199</c:v>
                </c:pt>
                <c:pt idx="422">
                  <c:v>254.728603227919</c:v>
                </c:pt>
                <c:pt idx="423">
                  <c:v>254.67488747648599</c:v>
                </c:pt>
                <c:pt idx="424">
                  <c:v>254.623741378197</c:v>
                </c:pt>
                <c:pt idx="425">
                  <c:v>254.57505622674299</c:v>
                </c:pt>
                <c:pt idx="426">
                  <c:v>254.528725190686</c:v>
                </c:pt>
                <c:pt idx="427">
                  <c:v>254.484646408728</c:v>
                </c:pt>
                <c:pt idx="428">
                  <c:v>254.44272221099601</c:v>
                </c:pt>
                <c:pt idx="429">
                  <c:v>254.40285677028601</c:v>
                </c:pt>
                <c:pt idx="430">
                  <c:v>254.36495911304601</c:v>
                </c:pt>
                <c:pt idx="431">
                  <c:v>254.32894367907801</c:v>
                </c:pt>
                <c:pt idx="432">
                  <c:v>254.29473002341101</c:v>
                </c:pt>
                <c:pt idx="433">
                  <c:v>254.26181507952799</c:v>
                </c:pt>
                <c:pt idx="434">
                  <c:v>254.23058295309701</c:v>
                </c:pt>
                <c:pt idx="435">
                  <c:v>254.200961413915</c:v>
                </c:pt>
                <c:pt idx="436">
                  <c:v>254.17288048097799</c:v>
                </c:pt>
                <c:pt idx="437">
                  <c:v>254.14627177892001</c:v>
                </c:pt>
                <c:pt idx="438">
                  <c:v>254.121070696071</c:v>
                </c:pt>
                <c:pt idx="439">
                  <c:v>254.09721570887601</c:v>
                </c:pt>
                <c:pt idx="440">
                  <c:v>254.07464892804799</c:v>
                </c:pt>
                <c:pt idx="441">
                  <c:v>254.05331593516701</c:v>
                </c:pt>
                <c:pt idx="442">
                  <c:v>254.033260360594</c:v>
                </c:pt>
                <c:pt idx="443">
                  <c:v>254.01315741966201</c:v>
                </c:pt>
                <c:pt idx="444">
                  <c:v>253.99151492186999</c:v>
                </c:pt>
                <c:pt idx="445">
                  <c:v>253.96918270789701</c:v>
                </c:pt>
                <c:pt idx="446">
                  <c:v>253.94608189462099</c:v>
                </c:pt>
                <c:pt idx="447">
                  <c:v>253.922309206964</c:v>
                </c:pt>
                <c:pt idx="448">
                  <c:v>253.89794625704101</c:v>
                </c:pt>
                <c:pt idx="449">
                  <c:v>253.87306807434101</c:v>
                </c:pt>
                <c:pt idx="450">
                  <c:v>253.84774381447201</c:v>
                </c:pt>
                <c:pt idx="451">
                  <c:v>253.82203908551</c:v>
                </c:pt>
                <c:pt idx="452">
                  <c:v>253.796016975583</c:v>
                </c:pt>
                <c:pt idx="453">
                  <c:v>253.76973358369699</c:v>
                </c:pt>
                <c:pt idx="454">
                  <c:v>253.743243386801</c:v>
                </c:pt>
                <c:pt idx="455">
                  <c:v>253.71659789017301</c:v>
                </c:pt>
                <c:pt idx="456">
                  <c:v>253.689842761112</c:v>
                </c:pt>
                <c:pt idx="457">
                  <c:v>253.66302598078099</c:v>
                </c:pt>
                <c:pt idx="458">
                  <c:v>253.63618867739601</c:v>
                </c:pt>
                <c:pt idx="459">
                  <c:v>253.609368775669</c:v>
                </c:pt>
                <c:pt idx="460">
                  <c:v>253.58260362426199</c:v>
                </c:pt>
                <c:pt idx="461">
                  <c:v>253.55593052933901</c:v>
                </c:pt>
                <c:pt idx="462">
                  <c:v>253.52937782158099</c:v>
                </c:pt>
                <c:pt idx="463">
                  <c:v>253.502974482338</c:v>
                </c:pt>
                <c:pt idx="464">
                  <c:v>253.47674918388699</c:v>
                </c:pt>
                <c:pt idx="465">
                  <c:v>253.45072708277999</c:v>
                </c:pt>
                <c:pt idx="466">
                  <c:v>253.42493009138599</c:v>
                </c:pt>
                <c:pt idx="467">
                  <c:v>253.39937897633499</c:v>
                </c:pt>
                <c:pt idx="468">
                  <c:v>253.37409386777699</c:v>
                </c:pt>
                <c:pt idx="469">
                  <c:v>253.349093547347</c:v>
                </c:pt>
                <c:pt idx="470">
                  <c:v>253.32439403549799</c:v>
                </c:pt>
                <c:pt idx="471">
                  <c:v>253.30000957047901</c:v>
                </c:pt>
                <c:pt idx="472">
                  <c:v>253.27595407777901</c:v>
                </c:pt>
                <c:pt idx="473">
                  <c:v>253.25224039822299</c:v>
                </c:pt>
                <c:pt idx="474">
                  <c:v>253.22887995261601</c:v>
                </c:pt>
                <c:pt idx="475">
                  <c:v>253.205881842932</c:v>
                </c:pt>
                <c:pt idx="476">
                  <c:v>253.18325524070201</c:v>
                </c:pt>
                <c:pt idx="477">
                  <c:v>253.161008274598</c:v>
                </c:pt>
                <c:pt idx="478">
                  <c:v>253.13914807102199</c:v>
                </c:pt>
                <c:pt idx="479">
                  <c:v>253.11767984309699</c:v>
                </c:pt>
                <c:pt idx="480">
                  <c:v>253.09660889132499</c:v>
                </c:pt>
                <c:pt idx="481">
                  <c:v>253.07593977321301</c:v>
                </c:pt>
                <c:pt idx="482">
                  <c:v>253.05431396493501</c:v>
                </c:pt>
                <c:pt idx="483">
                  <c:v>253.02093918741701</c:v>
                </c:pt>
                <c:pt idx="484">
                  <c:v>252.974288840117</c:v>
                </c:pt>
                <c:pt idx="485">
                  <c:v>252.91522936100799</c:v>
                </c:pt>
                <c:pt idx="486">
                  <c:v>252.844693255116</c:v>
                </c:pt>
                <c:pt idx="487">
                  <c:v>252.76356724409101</c:v>
                </c:pt>
                <c:pt idx="488">
                  <c:v>252.672745449492</c:v>
                </c:pt>
                <c:pt idx="489">
                  <c:v>252.57303641236601</c:v>
                </c:pt>
                <c:pt idx="490">
                  <c:v>252.465127177466</c:v>
                </c:pt>
                <c:pt idx="491">
                  <c:v>252.34970097619899</c:v>
                </c:pt>
                <c:pt idx="492">
                  <c:v>252.22730848000299</c:v>
                </c:pt>
                <c:pt idx="493">
                  <c:v>252.09850894553199</c:v>
                </c:pt>
                <c:pt idx="494">
                  <c:v>251.96372009753</c:v>
                </c:pt>
                <c:pt idx="495">
                  <c:v>251.82339731226</c:v>
                </c:pt>
                <c:pt idx="496">
                  <c:v>251.67784572053</c:v>
                </c:pt>
                <c:pt idx="497">
                  <c:v>251.52748417700101</c:v>
                </c:pt>
                <c:pt idx="498">
                  <c:v>251.37249641266499</c:v>
                </c:pt>
                <c:pt idx="499">
                  <c:v>251.21315252962401</c:v>
                </c:pt>
                <c:pt idx="500">
                  <c:v>251.04980827207001</c:v>
                </c:pt>
                <c:pt idx="501">
                  <c:v>250.88251699417901</c:v>
                </c:pt>
                <c:pt idx="502">
                  <c:v>250.711482851027</c:v>
                </c:pt>
                <c:pt idx="503">
                  <c:v>250.53688682984901</c:v>
                </c:pt>
                <c:pt idx="504">
                  <c:v>250.359100495348</c:v>
                </c:pt>
                <c:pt idx="505">
                  <c:v>250.17800631038301</c:v>
                </c:pt>
                <c:pt idx="506">
                  <c:v>249.99373806583</c:v>
                </c:pt>
                <c:pt idx="507">
                  <c:v>249.80641668803801</c:v>
                </c:pt>
                <c:pt idx="508">
                  <c:v>249.61614929991401</c:v>
                </c:pt>
                <c:pt idx="509">
                  <c:v>249.42303811603301</c:v>
                </c:pt>
                <c:pt idx="510">
                  <c:v>249.225948654093</c:v>
                </c:pt>
                <c:pt idx="511">
                  <c:v>249.02885794338599</c:v>
                </c:pt>
                <c:pt idx="512">
                  <c:v>248.83614298145599</c:v>
                </c:pt>
                <c:pt idx="513">
                  <c:v>248.64827807582</c:v>
                </c:pt>
                <c:pt idx="514">
                  <c:v>248.46556701038801</c:v>
                </c:pt>
                <c:pt idx="515">
                  <c:v>248.28818545746</c:v>
                </c:pt>
                <c:pt idx="516">
                  <c:v>248.11632286723599</c:v>
                </c:pt>
                <c:pt idx="517">
                  <c:v>247.950065307937</c:v>
                </c:pt>
                <c:pt idx="518">
                  <c:v>247.789438797044</c:v>
                </c:pt>
                <c:pt idx="519">
                  <c:v>247.63449082008799</c:v>
                </c:pt>
                <c:pt idx="520">
                  <c:v>247.48519304827499</c:v>
                </c:pt>
                <c:pt idx="521">
                  <c:v>247.341444822721</c:v>
                </c:pt>
                <c:pt idx="522">
                  <c:v>247.20323778654901</c:v>
                </c:pt>
                <c:pt idx="523">
                  <c:v>247.070457090204</c:v>
                </c:pt>
                <c:pt idx="524">
                  <c:v>246.94298867632099</c:v>
                </c:pt>
                <c:pt idx="525">
                  <c:v>246.82064015265601</c:v>
                </c:pt>
                <c:pt idx="526">
                  <c:v>246.70336918133199</c:v>
                </c:pt>
                <c:pt idx="527">
                  <c:v>246.591021181174</c:v>
                </c:pt>
                <c:pt idx="528">
                  <c:v>246.48344501976001</c:v>
                </c:pt>
                <c:pt idx="529">
                  <c:v>246.38048314802501</c:v>
                </c:pt>
                <c:pt idx="530">
                  <c:v>246.281859008087</c:v>
                </c:pt>
                <c:pt idx="531">
                  <c:v>246.18756802673099</c:v>
                </c:pt>
                <c:pt idx="532">
                  <c:v>246.09745325896199</c:v>
                </c:pt>
                <c:pt idx="533">
                  <c:v>246.011356375041</c:v>
                </c:pt>
                <c:pt idx="534">
                  <c:v>245.92912530767899</c:v>
                </c:pt>
                <c:pt idx="535">
                  <c:v>245.85060352938601</c:v>
                </c:pt>
                <c:pt idx="536">
                  <c:v>245.77564171676099</c:v>
                </c:pt>
                <c:pt idx="537">
                  <c:v>245.70410222422399</c:v>
                </c:pt>
                <c:pt idx="538">
                  <c:v>245.635644143007</c:v>
                </c:pt>
                <c:pt idx="539">
                  <c:v>245.57036081512899</c:v>
                </c:pt>
                <c:pt idx="540">
                  <c:v>245.50812364856299</c:v>
                </c:pt>
                <c:pt idx="541">
                  <c:v>245.44880918909601</c:v>
                </c:pt>
                <c:pt idx="542">
                  <c:v>245.392293427873</c:v>
                </c:pt>
                <c:pt idx="543">
                  <c:v>245.338455806246</c:v>
                </c:pt>
                <c:pt idx="544">
                  <c:v>245.28718245592501</c:v>
                </c:pt>
                <c:pt idx="545">
                  <c:v>245.23836355918399</c:v>
                </c:pt>
                <c:pt idx="546">
                  <c:v>245.19189452736299</c:v>
                </c:pt>
                <c:pt idx="547">
                  <c:v>245.147674993279</c:v>
                </c:pt>
                <c:pt idx="548">
                  <c:v>245.10560905667299</c:v>
                </c:pt>
                <c:pt idx="549">
                  <c:v>245.06560369392699</c:v>
                </c:pt>
                <c:pt idx="550">
                  <c:v>245.02756855594299</c:v>
                </c:pt>
                <c:pt idx="551">
                  <c:v>244.991418390278</c:v>
                </c:pt>
                <c:pt idx="552">
                  <c:v>244.957073734711</c:v>
                </c:pt>
                <c:pt idx="553">
                  <c:v>244.92445834399999</c:v>
                </c:pt>
                <c:pt idx="554">
                  <c:v>244.89309060925399</c:v>
                </c:pt>
                <c:pt idx="555">
                  <c:v>244.863340452854</c:v>
                </c:pt>
                <c:pt idx="556">
                  <c:v>244.83513620440601</c:v>
                </c:pt>
                <c:pt idx="557">
                  <c:v>244.808411194992</c:v>
                </c:pt>
                <c:pt idx="558">
                  <c:v>244.78310141972699</c:v>
                </c:pt>
                <c:pt idx="559">
                  <c:v>244.75914546954999</c:v>
                </c:pt>
                <c:pt idx="560">
                  <c:v>244.73648502700701</c:v>
                </c:pt>
                <c:pt idx="561">
                  <c:v>244.71506658361901</c:v>
                </c:pt>
                <c:pt idx="562">
                  <c:v>244.69494546399901</c:v>
                </c:pt>
                <c:pt idx="563">
                  <c:v>244.674810539264</c:v>
                </c:pt>
                <c:pt idx="564">
                  <c:v>244.65330302492501</c:v>
                </c:pt>
                <c:pt idx="565">
                  <c:v>244.631181080018</c:v>
                </c:pt>
                <c:pt idx="566">
                  <c:v>244.60838175900301</c:v>
                </c:pt>
                <c:pt idx="567">
                  <c:v>244.58499106583699</c:v>
                </c:pt>
                <c:pt idx="568">
                  <c:v>244.561085127165</c:v>
                </c:pt>
                <c:pt idx="569">
                  <c:v>244.53673175882199</c:v>
                </c:pt>
                <c:pt idx="570">
                  <c:v>244.51199379395101</c:v>
                </c:pt>
                <c:pt idx="571">
                  <c:v>244.486931462435</c:v>
                </c:pt>
                <c:pt idx="572">
                  <c:v>244.46159917393001</c:v>
                </c:pt>
                <c:pt idx="573">
                  <c:v>244.43604946767201</c:v>
                </c:pt>
                <c:pt idx="574">
                  <c:v>244.410332812333</c:v>
                </c:pt>
                <c:pt idx="575">
                  <c:v>244.38449362895699</c:v>
                </c:pt>
                <c:pt idx="576">
                  <c:v>244.35857801001799</c:v>
                </c:pt>
                <c:pt idx="577">
                  <c:v>244.33262559222399</c:v>
                </c:pt>
                <c:pt idx="578">
                  <c:v>244.306673845641</c:v>
                </c:pt>
                <c:pt idx="579">
                  <c:v>244.28075737691</c:v>
                </c:pt>
                <c:pt idx="580">
                  <c:v>244.25491422335401</c:v>
                </c:pt>
                <c:pt idx="581">
                  <c:v>244.22917362967499</c:v>
                </c:pt>
                <c:pt idx="582">
                  <c:v>244.203562287338</c:v>
                </c:pt>
                <c:pt idx="583">
                  <c:v>244.178107180925</c:v>
                </c:pt>
                <c:pt idx="584">
                  <c:v>244.15283543416001</c:v>
                </c:pt>
                <c:pt idx="585">
                  <c:v>244.12776893920201</c:v>
                </c:pt>
                <c:pt idx="586">
                  <c:v>244.10292715933599</c:v>
                </c:pt>
                <c:pt idx="587">
                  <c:v>244.07832991396</c:v>
                </c:pt>
                <c:pt idx="588">
                  <c:v>244.05399581998799</c:v>
                </c:pt>
                <c:pt idx="589">
                  <c:v>244.029942206751</c:v>
                </c:pt>
                <c:pt idx="590">
                  <c:v>244.006182300538</c:v>
                </c:pt>
                <c:pt idx="591">
                  <c:v>243.98273006435201</c:v>
                </c:pt>
                <c:pt idx="592">
                  <c:v>243.95959843455501</c:v>
                </c:pt>
                <c:pt idx="593">
                  <c:v>243.93679931314</c:v>
                </c:pt>
                <c:pt idx="594">
                  <c:v>243.914342533145</c:v>
                </c:pt>
                <c:pt idx="595">
                  <c:v>243.89223691925</c:v>
                </c:pt>
                <c:pt idx="596">
                  <c:v>243.870490888305</c:v>
                </c:pt>
                <c:pt idx="597">
                  <c:v>243.84911193912799</c:v>
                </c:pt>
                <c:pt idx="598">
                  <c:v>243.82810650951799</c:v>
                </c:pt>
                <c:pt idx="599">
                  <c:v>243.807479240709</c:v>
                </c:pt>
                <c:pt idx="600">
                  <c:v>243.78723532836801</c:v>
                </c:pt>
                <c:pt idx="601">
                  <c:v>243.767378961209</c:v>
                </c:pt>
                <c:pt idx="602">
                  <c:v>243.74659766345701</c:v>
                </c:pt>
                <c:pt idx="603">
                  <c:v>243.71443480809799</c:v>
                </c:pt>
                <c:pt idx="604">
                  <c:v>243.6693844282</c:v>
                </c:pt>
                <c:pt idx="605">
                  <c:v>243.61226101462799</c:v>
                </c:pt>
                <c:pt idx="606">
                  <c:v>243.54395125744099</c:v>
                </c:pt>
                <c:pt idx="607">
                  <c:v>243.46530114329201</c:v>
                </c:pt>
                <c:pt idx="608">
                  <c:v>243.377169078815</c:v>
                </c:pt>
                <c:pt idx="609">
                  <c:v>243.28033554963901</c:v>
                </c:pt>
                <c:pt idx="610">
                  <c:v>243.17546351705201</c:v>
                </c:pt>
                <c:pt idx="611">
                  <c:v>243.06322413469201</c:v>
                </c:pt>
                <c:pt idx="612">
                  <c:v>242.944148747523</c:v>
                </c:pt>
                <c:pt idx="613">
                  <c:v>242.81879127961</c:v>
                </c:pt>
                <c:pt idx="614">
                  <c:v>242.68755275185001</c:v>
                </c:pt>
                <c:pt idx="615">
                  <c:v>242.55089409134001</c:v>
                </c:pt>
                <c:pt idx="616">
                  <c:v>242.409109106762</c:v>
                </c:pt>
                <c:pt idx="617">
                  <c:v>242.26253241361499</c:v>
                </c:pt>
                <c:pt idx="618">
                  <c:v>242.111507426196</c:v>
                </c:pt>
                <c:pt idx="619">
                  <c:v>241.95621015337201</c:v>
                </c:pt>
                <c:pt idx="620">
                  <c:v>241.79688325228801</c:v>
                </c:pt>
                <c:pt idx="621">
                  <c:v>241.63382744364301</c:v>
                </c:pt>
                <c:pt idx="622">
                  <c:v>241.467110350475</c:v>
                </c:pt>
                <c:pt idx="623">
                  <c:v>241.29690803145499</c:v>
                </c:pt>
                <c:pt idx="624">
                  <c:v>241.123384344301</c:v>
                </c:pt>
                <c:pt idx="625">
                  <c:v>240.94686375730001</c:v>
                </c:pt>
                <c:pt idx="626">
                  <c:v>240.76724454457499</c:v>
                </c:pt>
                <c:pt idx="627">
                  <c:v>240.58464577327001</c:v>
                </c:pt>
                <c:pt idx="628">
                  <c:v>240.39917280091299</c:v>
                </c:pt>
                <c:pt idx="629">
                  <c:v>240.21092257391999</c:v>
                </c:pt>
                <c:pt idx="630">
                  <c:v>240.019987323376</c:v>
                </c:pt>
                <c:pt idx="631">
                  <c:v>239.828037508211</c:v>
                </c:pt>
                <c:pt idx="632">
                  <c:v>239.640468780557</c:v>
                </c:pt>
                <c:pt idx="633">
                  <c:v>239.457412993525</c:v>
                </c:pt>
                <c:pt idx="634">
                  <c:v>239.27917729671699</c:v>
                </c:pt>
                <c:pt idx="635">
                  <c:v>239.10596360178101</c:v>
                </c:pt>
                <c:pt idx="636">
                  <c:v>238.93796477980101</c:v>
                </c:pt>
                <c:pt idx="637">
                  <c:v>238.77527695555401</c:v>
                </c:pt>
                <c:pt idx="638">
                  <c:v>238.617946098544</c:v>
                </c:pt>
                <c:pt idx="639">
                  <c:v>238.46603770700401</c:v>
                </c:pt>
                <c:pt idx="640">
                  <c:v>238.31953893199801</c:v>
                </c:pt>
                <c:pt idx="641">
                  <c:v>238.17835723987301</c:v>
                </c:pt>
                <c:pt idx="642">
                  <c:v>238.04250008023399</c:v>
                </c:pt>
                <c:pt idx="643">
                  <c:v>237.911882714657</c:v>
                </c:pt>
                <c:pt idx="644">
                  <c:v>237.786397456766</c:v>
                </c:pt>
                <c:pt idx="645">
                  <c:v>237.665860923883</c:v>
                </c:pt>
                <c:pt idx="646">
                  <c:v>237.55024091794701</c:v>
                </c:pt>
                <c:pt idx="647">
                  <c:v>237.43940109090801</c:v>
                </c:pt>
                <c:pt idx="648">
                  <c:v>237.333203667455</c:v>
                </c:pt>
                <c:pt idx="649">
                  <c:v>237.23150117982399</c:v>
                </c:pt>
                <c:pt idx="650">
                  <c:v>237.13402476502199</c:v>
                </c:pt>
                <c:pt idx="651">
                  <c:v>237.040780962952</c:v>
                </c:pt>
                <c:pt idx="652">
                  <c:v>236.95162025389899</c:v>
                </c:pt>
                <c:pt idx="653">
                  <c:v>236.866387947047</c:v>
                </c:pt>
                <c:pt idx="654">
                  <c:v>236.78494186192901</c:v>
                </c:pt>
                <c:pt idx="655">
                  <c:v>236.70714087154801</c:v>
                </c:pt>
                <c:pt idx="656">
                  <c:v>236.6328379233</c:v>
                </c:pt>
                <c:pt idx="657">
                  <c:v>236.56189536963501</c:v>
                </c:pt>
                <c:pt idx="658">
                  <c:v>236.49418018910799</c:v>
                </c:pt>
                <c:pt idx="659">
                  <c:v>236.4293850041</c:v>
                </c:pt>
                <c:pt idx="660">
                  <c:v>236.36759324370399</c:v>
                </c:pt>
                <c:pt idx="661">
                  <c:v>236.30868233205999</c:v>
                </c:pt>
                <c:pt idx="662">
                  <c:v>236.25253533353799</c:v>
                </c:pt>
                <c:pt idx="663">
                  <c:v>236.19903332430101</c:v>
                </c:pt>
                <c:pt idx="664">
                  <c:v>236.14806563805601</c:v>
                </c:pt>
                <c:pt idx="665">
                  <c:v>236.09952742115701</c:v>
                </c:pt>
                <c:pt idx="666">
                  <c:v>236.05331571131501</c:v>
                </c:pt>
                <c:pt idx="667">
                  <c:v>236.009333373994</c:v>
                </c:pt>
                <c:pt idx="668">
                  <c:v>235.96748612441101</c:v>
                </c:pt>
                <c:pt idx="669">
                  <c:v>235.92768372502101</c:v>
                </c:pt>
                <c:pt idx="670">
                  <c:v>235.88983809997299</c:v>
                </c:pt>
                <c:pt idx="671">
                  <c:v>235.85386416172</c:v>
                </c:pt>
                <c:pt idx="672">
                  <c:v>235.819682408669</c:v>
                </c:pt>
                <c:pt idx="673">
                  <c:v>235.78721991338</c:v>
                </c:pt>
                <c:pt idx="674">
                  <c:v>235.75640484980201</c:v>
                </c:pt>
                <c:pt idx="675">
                  <c:v>235.72677726556799</c:v>
                </c:pt>
                <c:pt idx="676">
                  <c:v>235.698689226803</c:v>
                </c:pt>
                <c:pt idx="677">
                  <c:v>235.67207482149001</c:v>
                </c:pt>
                <c:pt idx="678">
                  <c:v>235.64687073541401</c:v>
                </c:pt>
                <c:pt idx="679">
                  <c:v>235.62301617716901</c:v>
                </c:pt>
                <c:pt idx="680">
                  <c:v>235.60045378137499</c:v>
                </c:pt>
                <c:pt idx="681">
                  <c:v>235.57912977389</c:v>
                </c:pt>
                <c:pt idx="682">
                  <c:v>235.559110622372</c:v>
                </c:pt>
                <c:pt idx="683">
                  <c:v>235.53909237115599</c:v>
                </c:pt>
                <c:pt idx="684">
                  <c:v>235.51787470332101</c:v>
                </c:pt>
                <c:pt idx="685">
                  <c:v>235.49611482744299</c:v>
                </c:pt>
                <c:pt idx="686">
                  <c:v>235.47376090908401</c:v>
                </c:pt>
                <c:pt idx="687">
                  <c:v>235.45089342031901</c:v>
                </c:pt>
                <c:pt idx="688">
                  <c:v>235.42757954677</c:v>
                </c:pt>
                <c:pt idx="689">
                  <c:v>235.40388145391699</c:v>
                </c:pt>
                <c:pt idx="690">
                  <c:v>235.379857549501</c:v>
                </c:pt>
                <c:pt idx="691">
                  <c:v>235.35555942437699</c:v>
                </c:pt>
                <c:pt idx="692">
                  <c:v>235.33103774983499</c:v>
                </c:pt>
                <c:pt idx="693">
                  <c:v>235.30634033284099</c:v>
                </c:pt>
                <c:pt idx="694">
                  <c:v>235.281509530108</c:v>
                </c:pt>
                <c:pt idx="695">
                  <c:v>235.25659036096101</c:v>
                </c:pt>
                <c:pt idx="696">
                  <c:v>235.23162064344299</c:v>
                </c:pt>
                <c:pt idx="697">
                  <c:v>235.20663732139801</c:v>
                </c:pt>
                <c:pt idx="698">
                  <c:v>235.181674898083</c:v>
                </c:pt>
                <c:pt idx="699">
                  <c:v>235.156766853883</c:v>
                </c:pt>
                <c:pt idx="700">
                  <c:v>235.131944648298</c:v>
                </c:pt>
                <c:pt idx="701">
                  <c:v>235.107233787251</c:v>
                </c:pt>
                <c:pt idx="702">
                  <c:v>235.08266090307501</c:v>
                </c:pt>
                <c:pt idx="703">
                  <c:v>235.05825121154501</c:v>
                </c:pt>
                <c:pt idx="704">
                  <c:v>235.03402741275301</c:v>
                </c:pt>
                <c:pt idx="705">
                  <c:v>235.01000824608801</c:v>
                </c:pt>
                <c:pt idx="706">
                  <c:v>234.98621311915301</c:v>
                </c:pt>
                <c:pt idx="707">
                  <c:v>234.962660454847</c:v>
                </c:pt>
                <c:pt idx="708">
                  <c:v>234.93936743842099</c:v>
                </c:pt>
                <c:pt idx="709">
                  <c:v>234.916347304959</c:v>
                </c:pt>
                <c:pt idx="710">
                  <c:v>234.89361385360201</c:v>
                </c:pt>
                <c:pt idx="711">
                  <c:v>234.87118005659499</c:v>
                </c:pt>
                <c:pt idx="712">
                  <c:v>234.849057879843</c:v>
                </c:pt>
                <c:pt idx="713">
                  <c:v>234.827257455823</c:v>
                </c:pt>
                <c:pt idx="714">
                  <c:v>234.805787358685</c:v>
                </c:pt>
                <c:pt idx="715">
                  <c:v>234.78465615955599</c:v>
                </c:pt>
                <c:pt idx="716">
                  <c:v>234.76387160858499</c:v>
                </c:pt>
                <c:pt idx="717">
                  <c:v>234.74344064191101</c:v>
                </c:pt>
                <c:pt idx="718">
                  <c:v>234.723368044962</c:v>
                </c:pt>
                <c:pt idx="719">
                  <c:v>234.703659171921</c:v>
                </c:pt>
                <c:pt idx="720">
                  <c:v>234.68431867083601</c:v>
                </c:pt>
                <c:pt idx="721">
                  <c:v>234.66535038162499</c:v>
                </c:pt>
                <c:pt idx="722">
                  <c:v>234.64547956162701</c:v>
                </c:pt>
                <c:pt idx="723">
                  <c:v>234.61454607782801</c:v>
                </c:pt>
                <c:pt idx="724">
                  <c:v>234.57106485158701</c:v>
                </c:pt>
                <c:pt idx="725">
                  <c:v>234.51580913092701</c:v>
                </c:pt>
                <c:pt idx="726">
                  <c:v>234.44962825470901</c:v>
                </c:pt>
                <c:pt idx="727">
                  <c:v>234.37333382653</c:v>
                </c:pt>
                <c:pt idx="728">
                  <c:v>234.28775959465801</c:v>
                </c:pt>
                <c:pt idx="729">
                  <c:v>234.19366502962899</c:v>
                </c:pt>
                <c:pt idx="730">
                  <c:v>234.09169215851401</c:v>
                </c:pt>
                <c:pt idx="731">
                  <c:v>233.98250422551999</c:v>
                </c:pt>
                <c:pt idx="732">
                  <c:v>233.86661678005601</c:v>
                </c:pt>
                <c:pt idx="733">
                  <c:v>233.744578913976</c:v>
                </c:pt>
                <c:pt idx="734">
                  <c:v>233.61677787128701</c:v>
                </c:pt>
                <c:pt idx="735">
                  <c:v>233.48368264428601</c:v>
                </c:pt>
                <c:pt idx="736">
                  <c:v>233.34557372414099</c:v>
                </c:pt>
                <c:pt idx="737">
                  <c:v>233.20277685398301</c:v>
                </c:pt>
                <c:pt idx="738">
                  <c:v>233.055645308425</c:v>
                </c:pt>
                <c:pt idx="739">
                  <c:v>232.90434141446599</c:v>
                </c:pt>
                <c:pt idx="740">
                  <c:v>232.74910624565101</c:v>
                </c:pt>
                <c:pt idx="741">
                  <c:v>232.590258722589</c:v>
                </c:pt>
                <c:pt idx="742">
                  <c:v>232.42784854165399</c:v>
                </c:pt>
                <c:pt idx="743">
                  <c:v>232.262046348578</c:v>
                </c:pt>
                <c:pt idx="744">
                  <c:v>232.093008212256</c:v>
                </c:pt>
                <c:pt idx="745">
                  <c:v>231.92087885123399</c:v>
                </c:pt>
                <c:pt idx="746">
                  <c:v>231.745941571869</c:v>
                </c:pt>
                <c:pt idx="747">
                  <c:v>231.56810438242999</c:v>
                </c:pt>
                <c:pt idx="748">
                  <c:v>231.38747536003601</c:v>
                </c:pt>
                <c:pt idx="749">
                  <c:v>231.204155103971</c:v>
                </c:pt>
                <c:pt idx="750">
                  <c:v>231.01823329958501</c:v>
                </c:pt>
                <c:pt idx="751">
                  <c:v>230.83008896213201</c:v>
                </c:pt>
                <c:pt idx="752">
                  <c:v>230.64447658568801</c:v>
                </c:pt>
                <c:pt idx="753">
                  <c:v>230.462884278052</c:v>
                </c:pt>
                <c:pt idx="754">
                  <c:v>230.285636874088</c:v>
                </c:pt>
                <c:pt idx="755">
                  <c:v>230.11300546467001</c:v>
                </c:pt>
                <c:pt idx="756">
                  <c:v>229.94519495468799</c:v>
                </c:pt>
                <c:pt idx="757">
                  <c:v>229.78236589788099</c:v>
                </c:pt>
                <c:pt idx="758">
                  <c:v>229.62457327798501</c:v>
                </c:pt>
                <c:pt idx="759">
                  <c:v>229.47193866926099</c:v>
                </c:pt>
                <c:pt idx="760">
                  <c:v>229.32448817894399</c:v>
                </c:pt>
                <c:pt idx="761">
                  <c:v>229.18215334500701</c:v>
                </c:pt>
                <c:pt idx="762">
                  <c:v>229.044963484834</c:v>
                </c:pt>
                <c:pt idx="763">
                  <c:v>228.91286120709299</c:v>
                </c:pt>
                <c:pt idx="764">
                  <c:v>228.785770938572</c:v>
                </c:pt>
                <c:pt idx="765">
                  <c:v>228.66360560971299</c:v>
                </c:pt>
                <c:pt idx="766">
                  <c:v>228.546196285371</c:v>
                </c:pt>
                <c:pt idx="767">
                  <c:v>228.43349884337701</c:v>
                </c:pt>
                <c:pt idx="768">
                  <c:v>228.32538909285699</c:v>
                </c:pt>
                <c:pt idx="769">
                  <c:v>228.22173914207499</c:v>
                </c:pt>
                <c:pt idx="770">
                  <c:v>228.122418571856</c:v>
                </c:pt>
                <c:pt idx="771">
                  <c:v>228.027173731543</c:v>
                </c:pt>
                <c:pt idx="772">
                  <c:v>227.93600890112299</c:v>
                </c:pt>
                <c:pt idx="773">
                  <c:v>227.84878348243399</c:v>
                </c:pt>
                <c:pt idx="774">
                  <c:v>227.76535197643801</c:v>
                </c:pt>
                <c:pt idx="775">
                  <c:v>227.685577427666</c:v>
                </c:pt>
                <c:pt idx="776">
                  <c:v>227.609328365354</c:v>
                </c:pt>
                <c:pt idx="777">
                  <c:v>227.53646745103899</c:v>
                </c:pt>
                <c:pt idx="778">
                  <c:v>227.46686442492901</c:v>
                </c:pt>
                <c:pt idx="779">
                  <c:v>227.40020267502101</c:v>
                </c:pt>
                <c:pt idx="780">
                  <c:v>227.33657905127001</c:v>
                </c:pt>
                <c:pt idx="781">
                  <c:v>227.27587396352399</c:v>
                </c:pt>
                <c:pt idx="782">
                  <c:v>227.217968150996</c:v>
                </c:pt>
                <c:pt idx="783">
                  <c:v>227.162751735515</c:v>
                </c:pt>
                <c:pt idx="784">
                  <c:v>227.110112947261</c:v>
                </c:pt>
                <c:pt idx="785">
                  <c:v>227.05994537721301</c:v>
                </c:pt>
                <c:pt idx="786">
                  <c:v>227.01214877173501</c:v>
                </c:pt>
                <c:pt idx="787">
                  <c:v>226.96662307688999</c:v>
                </c:pt>
                <c:pt idx="788">
                  <c:v>226.92327629465299</c:v>
                </c:pt>
                <c:pt idx="789">
                  <c:v>226.88201785947101</c:v>
                </c:pt>
                <c:pt idx="790">
                  <c:v>226.84276021428201</c:v>
                </c:pt>
                <c:pt idx="791">
                  <c:v>226.80541956918</c:v>
                </c:pt>
                <c:pt idx="792">
                  <c:v>226.76991451226701</c:v>
                </c:pt>
                <c:pt idx="793">
                  <c:v>226.73616760747001</c:v>
                </c:pt>
                <c:pt idx="794">
                  <c:v>226.704107860498</c:v>
                </c:pt>
                <c:pt idx="795">
                  <c:v>226.673666734704</c:v>
                </c:pt>
                <c:pt idx="796">
                  <c:v>226.644392173699</c:v>
                </c:pt>
                <c:pt idx="797">
                  <c:v>226.616630749508</c:v>
                </c:pt>
                <c:pt idx="798">
                  <c:v>226.590318699889</c:v>
                </c:pt>
                <c:pt idx="799">
                  <c:v>226.565394570249</c:v>
                </c:pt>
                <c:pt idx="800">
                  <c:v>226.541799179805</c:v>
                </c:pt>
                <c:pt idx="801">
                  <c:v>226.51947675925101</c:v>
                </c:pt>
                <c:pt idx="802">
                  <c:v>226.498509189873</c:v>
                </c:pt>
                <c:pt idx="803">
                  <c:v>226.477582616983</c:v>
                </c:pt>
                <c:pt idx="804">
                  <c:v>226.45566550015999</c:v>
                </c:pt>
                <c:pt idx="805">
                  <c:v>226.43329636110099</c:v>
                </c:pt>
                <c:pt idx="806">
                  <c:v>226.41044456783499</c:v>
                </c:pt>
                <c:pt idx="807">
                  <c:v>226.38718014883699</c:v>
                </c:pt>
                <c:pt idx="808">
                  <c:v>226.363564842306</c:v>
                </c:pt>
                <c:pt idx="809">
                  <c:v>226.339655142201</c:v>
                </c:pt>
                <c:pt idx="810">
                  <c:v>226.31549963805199</c:v>
                </c:pt>
                <c:pt idx="811">
                  <c:v>226.29114617324399</c:v>
                </c:pt>
                <c:pt idx="812">
                  <c:v>226.26663839201001</c:v>
                </c:pt>
                <c:pt idx="813">
                  <c:v>226.24201781756599</c:v>
                </c:pt>
                <c:pt idx="814">
                  <c:v>226.21732503663199</c:v>
                </c:pt>
                <c:pt idx="815">
                  <c:v>226.19259586834301</c:v>
                </c:pt>
                <c:pt idx="816">
                  <c:v>226.16786321405601</c:v>
                </c:pt>
                <c:pt idx="817">
                  <c:v>226.14315978308699</c:v>
                </c:pt>
                <c:pt idx="818">
                  <c:v>226.11851881658399</c:v>
                </c:pt>
                <c:pt idx="819">
                  <c:v>226.093968591438</c:v>
                </c:pt>
                <c:pt idx="820">
                  <c:v>226.069532414413</c:v>
                </c:pt>
                <c:pt idx="821">
                  <c:v>226.04523520524501</c:v>
                </c:pt>
                <c:pt idx="822">
                  <c:v>226.02110058524599</c:v>
                </c:pt>
                <c:pt idx="823">
                  <c:v>225.997150569262</c:v>
                </c:pt>
                <c:pt idx="824">
                  <c:v>225.97340318040099</c:v>
                </c:pt>
                <c:pt idx="825">
                  <c:v>225.94987592236299</c:v>
                </c:pt>
                <c:pt idx="826">
                  <c:v>225.92658620929899</c:v>
                </c:pt>
                <c:pt idx="827">
                  <c:v>225.903550377947</c:v>
                </c:pt>
                <c:pt idx="828">
                  <c:v>225.880782171617</c:v>
                </c:pt>
                <c:pt idx="829">
                  <c:v>225.85829349791899</c:v>
                </c:pt>
                <c:pt idx="830">
                  <c:v>225.83609666585801</c:v>
                </c:pt>
                <c:pt idx="831">
                  <c:v>225.81420308748599</c:v>
                </c:pt>
                <c:pt idx="832">
                  <c:v>225.79262328622301</c:v>
                </c:pt>
                <c:pt idx="833">
                  <c:v>225.771364898797</c:v>
                </c:pt>
                <c:pt idx="834">
                  <c:v>225.75043613216599</c:v>
                </c:pt>
                <c:pt idx="835">
                  <c:v>225.729844575052</c:v>
                </c:pt>
                <c:pt idx="836">
                  <c:v>225.70959699848601</c:v>
                </c:pt>
                <c:pt idx="837">
                  <c:v>225.68969907041199</c:v>
                </c:pt>
                <c:pt idx="838">
                  <c:v>225.67015476025301</c:v>
                </c:pt>
                <c:pt idx="839">
                  <c:v>225.65096884966101</c:v>
                </c:pt>
                <c:pt idx="840">
                  <c:v>225.632145236036</c:v>
                </c:pt>
                <c:pt idx="841">
                  <c:v>225.613687095193</c:v>
                </c:pt>
                <c:pt idx="842">
                  <c:v>225.59438447846401</c:v>
                </c:pt>
                <c:pt idx="843">
                  <c:v>225.56438607576001</c:v>
                </c:pt>
                <c:pt idx="844">
                  <c:v>225.52221060812201</c:v>
                </c:pt>
                <c:pt idx="845">
                  <c:v>225.468603631348</c:v>
                </c:pt>
                <c:pt idx="846">
                  <c:v>225.404368824198</c:v>
                </c:pt>
                <c:pt idx="847">
                  <c:v>225.330282135012</c:v>
                </c:pt>
                <c:pt idx="848">
                  <c:v>225.24713770685099</c:v>
                </c:pt>
                <c:pt idx="849">
                  <c:v>225.15567237925501</c:v>
                </c:pt>
                <c:pt idx="850">
                  <c:v>225.05650124311501</c:v>
                </c:pt>
                <c:pt idx="851">
                  <c:v>224.95027356364599</c:v>
                </c:pt>
                <c:pt idx="852">
                  <c:v>224.83748974664499</c:v>
                </c:pt>
                <c:pt idx="853">
                  <c:v>224.71868627529801</c:v>
                </c:pt>
                <c:pt idx="854">
                  <c:v>224.594241843959</c:v>
                </c:pt>
                <c:pt idx="855">
                  <c:v>224.46456513826899</c:v>
                </c:pt>
                <c:pt idx="856">
                  <c:v>224.33004933350199</c:v>
                </c:pt>
                <c:pt idx="857">
                  <c:v>224.19094945897999</c:v>
                </c:pt>
                <c:pt idx="858">
                  <c:v>224.04755293079199</c:v>
                </c:pt>
                <c:pt idx="859">
                  <c:v>223.90016077122999</c:v>
                </c:pt>
                <c:pt idx="860">
                  <c:v>223.748935920527</c:v>
                </c:pt>
                <c:pt idx="861">
                  <c:v>223.59409174795101</c:v>
                </c:pt>
                <c:pt idx="862">
                  <c:v>223.435906922756</c:v>
                </c:pt>
                <c:pt idx="863">
                  <c:v>223.274426160307</c:v>
                </c:pt>
                <c:pt idx="864">
                  <c:v>223.10979966106601</c:v>
                </c:pt>
                <c:pt idx="865">
                  <c:v>222.94216334808499</c:v>
                </c:pt>
                <c:pt idx="866">
                  <c:v>222.77183051905999</c:v>
                </c:pt>
                <c:pt idx="867">
                  <c:v>222.59869696111599</c:v>
                </c:pt>
                <c:pt idx="868">
                  <c:v>222.422867776857</c:v>
                </c:pt>
                <c:pt idx="869">
                  <c:v>222.24443786380101</c:v>
                </c:pt>
                <c:pt idx="870">
                  <c:v>222.06349338537001</c:v>
                </c:pt>
                <c:pt idx="871">
                  <c:v>221.88038572965201</c:v>
                </c:pt>
                <c:pt idx="872">
                  <c:v>221.69950965886801</c:v>
                </c:pt>
                <c:pt idx="873">
                  <c:v>221.52230384458301</c:v>
                </c:pt>
                <c:pt idx="874">
                  <c:v>221.34910023323599</c:v>
                </c:pt>
                <c:pt idx="875">
                  <c:v>221.18014449833001</c:v>
                </c:pt>
                <c:pt idx="876">
                  <c:v>221.015701637912</c:v>
                </c:pt>
                <c:pt idx="877">
                  <c:v>220.855948380575</c:v>
                </c:pt>
                <c:pt idx="878">
                  <c:v>220.70093857455799</c:v>
                </c:pt>
                <c:pt idx="879">
                  <c:v>220.55080345388001</c:v>
                </c:pt>
                <c:pt idx="880">
                  <c:v>220.40558889434101</c:v>
                </c:pt>
                <c:pt idx="881">
                  <c:v>220.26531330118701</c:v>
                </c:pt>
                <c:pt idx="882">
                  <c:v>220.129905827833</c:v>
                </c:pt>
                <c:pt idx="883">
                  <c:v>219.99937332878699</c:v>
                </c:pt>
                <c:pt idx="884">
                  <c:v>219.87365993425499</c:v>
                </c:pt>
                <c:pt idx="885">
                  <c:v>219.752685795383</c:v>
                </c:pt>
                <c:pt idx="886">
                  <c:v>219.63631170677701</c:v>
                </c:pt>
                <c:pt idx="887">
                  <c:v>219.52450945949499</c:v>
                </c:pt>
                <c:pt idx="888">
                  <c:v>219.41716072331801</c:v>
                </c:pt>
                <c:pt idx="889">
                  <c:v>219.31414302105799</c:v>
                </c:pt>
                <c:pt idx="890">
                  <c:v>219.21533763784001</c:v>
                </c:pt>
                <c:pt idx="891">
                  <c:v>219.12050930350699</c:v>
                </c:pt>
                <c:pt idx="892">
                  <c:v>219.02966999138101</c:v>
                </c:pt>
                <c:pt idx="893">
                  <c:v>218.942690711708</c:v>
                </c:pt>
                <c:pt idx="894">
                  <c:v>218.85943367602499</c:v>
                </c:pt>
                <c:pt idx="895">
                  <c:v>218.77976275788799</c:v>
                </c:pt>
                <c:pt idx="896">
                  <c:v>218.703556480022</c:v>
                </c:pt>
                <c:pt idx="897">
                  <c:v>218.63068979907101</c:v>
                </c:pt>
                <c:pt idx="898">
                  <c:v>218.56103150739099</c:v>
                </c:pt>
                <c:pt idx="899">
                  <c:v>218.49446170309201</c:v>
                </c:pt>
                <c:pt idx="900">
                  <c:v>218.43069360798299</c:v>
                </c:pt>
                <c:pt idx="901">
                  <c:v>218.36981283765101</c:v>
                </c:pt>
                <c:pt idx="902">
                  <c:v>218.31170654157</c:v>
                </c:pt>
                <c:pt idx="903">
                  <c:v>218.25626174958501</c:v>
                </c:pt>
                <c:pt idx="904">
                  <c:v>218.203374424239</c:v>
                </c:pt>
                <c:pt idx="905">
                  <c:v>218.152940056836</c:v>
                </c:pt>
                <c:pt idx="906">
                  <c:v>218.10485913791399</c:v>
                </c:pt>
                <c:pt idx="907">
                  <c:v>218.059037952175</c:v>
                </c:pt>
                <c:pt idx="908">
                  <c:v>218.01538385683699</c:v>
                </c:pt>
                <c:pt idx="909">
                  <c:v>217.97381020808399</c:v>
                </c:pt>
                <c:pt idx="910">
                  <c:v>217.93423273661</c:v>
                </c:pt>
                <c:pt idx="911">
                  <c:v>217.89656842565199</c:v>
                </c:pt>
                <c:pt idx="912">
                  <c:v>217.86073758467001</c:v>
                </c:pt>
                <c:pt idx="913">
                  <c:v>217.82666367798501</c:v>
                </c:pt>
                <c:pt idx="914">
                  <c:v>217.794273580018</c:v>
                </c:pt>
                <c:pt idx="915">
                  <c:v>217.76349972993799</c:v>
                </c:pt>
                <c:pt idx="916">
                  <c:v>217.73389459613799</c:v>
                </c:pt>
                <c:pt idx="917">
                  <c:v>217.70580580816701</c:v>
                </c:pt>
                <c:pt idx="918">
                  <c:v>217.679169554298</c:v>
                </c:pt>
                <c:pt idx="919">
                  <c:v>217.65392535195801</c:v>
                </c:pt>
                <c:pt idx="920">
                  <c:v>217.63001509729901</c:v>
                </c:pt>
                <c:pt idx="921">
                  <c:v>217.60738253578899</c:v>
                </c:pt>
                <c:pt idx="922">
                  <c:v>217.586119431577</c:v>
                </c:pt>
                <c:pt idx="923">
                  <c:v>217.56492884727399</c:v>
                </c:pt>
                <c:pt idx="924">
                  <c:v>217.54292247409899</c:v>
                </c:pt>
                <c:pt idx="925">
                  <c:v>217.520514882041</c:v>
                </c:pt>
                <c:pt idx="926">
                  <c:v>217.497707317931</c:v>
                </c:pt>
                <c:pt idx="927">
                  <c:v>217.47456580765601</c:v>
                </c:pt>
                <c:pt idx="928">
                  <c:v>217.451146416732</c:v>
                </c:pt>
                <c:pt idx="929">
                  <c:v>217.427495924846</c:v>
                </c:pt>
                <c:pt idx="930">
                  <c:v>217.40365920848501</c:v>
                </c:pt>
                <c:pt idx="931">
                  <c:v>217.379680590785</c:v>
                </c:pt>
                <c:pt idx="932">
                  <c:v>217.35559778568401</c:v>
                </c:pt>
                <c:pt idx="933">
                  <c:v>217.331447132953</c:v>
                </c:pt>
                <c:pt idx="934">
                  <c:v>217.30726370193801</c:v>
                </c:pt>
                <c:pt idx="935">
                  <c:v>217.28307856233101</c:v>
                </c:pt>
                <c:pt idx="936">
                  <c:v>217.25892249839501</c:v>
                </c:pt>
                <c:pt idx="937">
                  <c:v>217.23482730250399</c:v>
                </c:pt>
                <c:pt idx="938">
                  <c:v>217.210819543767</c:v>
                </c:pt>
                <c:pt idx="939">
                  <c:v>217.18692094225301</c:v>
                </c:pt>
                <c:pt idx="940">
                  <c:v>217.163154856516</c:v>
                </c:pt>
                <c:pt idx="941">
                  <c:v>217.139543956658</c:v>
                </c:pt>
                <c:pt idx="942">
                  <c:v>217.11610915955799</c:v>
                </c:pt>
                <c:pt idx="943">
                  <c:v>217.092867283766</c:v>
                </c:pt>
                <c:pt idx="944">
                  <c:v>217.06983552878401</c:v>
                </c:pt>
                <c:pt idx="945">
                  <c:v>217.04703031735801</c:v>
                </c:pt>
                <c:pt idx="946">
                  <c:v>217.024467382181</c:v>
                </c:pt>
                <c:pt idx="947">
                  <c:v>217.00216048486499</c:v>
                </c:pt>
                <c:pt idx="948">
                  <c:v>216.98012044656599</c:v>
                </c:pt>
                <c:pt idx="949">
                  <c:v>216.958359188554</c:v>
                </c:pt>
                <c:pt idx="950">
                  <c:v>216.93688784000099</c:v>
                </c:pt>
                <c:pt idx="951">
                  <c:v>216.91571672944499</c:v>
                </c:pt>
                <c:pt idx="952">
                  <c:v>216.89485402048001</c:v>
                </c:pt>
                <c:pt idx="953">
                  <c:v>216.87430706282399</c:v>
                </c:pt>
                <c:pt idx="954">
                  <c:v>216.85408336341499</c:v>
                </c:pt>
                <c:pt idx="955">
                  <c:v>216.834189684439</c:v>
                </c:pt>
                <c:pt idx="956">
                  <c:v>216.81463202861499</c:v>
                </c:pt>
                <c:pt idx="957">
                  <c:v>216.79541417305501</c:v>
                </c:pt>
                <c:pt idx="958">
                  <c:v>216.77654061765901</c:v>
                </c:pt>
                <c:pt idx="959">
                  <c:v>216.758015486765</c:v>
                </c:pt>
                <c:pt idx="960">
                  <c:v>216.73984215886</c:v>
                </c:pt>
                <c:pt idx="961">
                  <c:v>216.722023380102</c:v>
                </c:pt>
                <c:pt idx="962">
                  <c:v>216.70338683261201</c:v>
                </c:pt>
                <c:pt idx="963">
                  <c:v>216.67439020913599</c:v>
                </c:pt>
                <c:pt idx="964">
                  <c:v>216.633582932992</c:v>
                </c:pt>
                <c:pt idx="965">
                  <c:v>216.581663498268</c:v>
                </c:pt>
                <c:pt idx="966">
                  <c:v>216.519396582468</c:v>
                </c:pt>
                <c:pt idx="967">
                  <c:v>216.447524680638</c:v>
                </c:pt>
                <c:pt idx="968">
                  <c:v>216.36681371350801</c:v>
                </c:pt>
                <c:pt idx="969">
                  <c:v>216.277977744884</c:v>
                </c:pt>
                <c:pt idx="970">
                  <c:v>216.181607223957</c:v>
                </c:pt>
                <c:pt idx="971">
                  <c:v>216.078342205724</c:v>
                </c:pt>
                <c:pt idx="972">
                  <c:v>215.96866596601299</c:v>
                </c:pt>
                <c:pt idx="973">
                  <c:v>215.853061901616</c:v>
                </c:pt>
                <c:pt idx="974">
                  <c:v>215.73199162261801</c:v>
                </c:pt>
                <c:pt idx="975">
                  <c:v>215.60581083297501</c:v>
                </c:pt>
                <c:pt idx="976">
                  <c:v>215.47491788639201</c:v>
                </c:pt>
                <c:pt idx="977">
                  <c:v>215.33954939398001</c:v>
                </c:pt>
                <c:pt idx="978">
                  <c:v>215.19999426459799</c:v>
                </c:pt>
                <c:pt idx="979">
                  <c:v>215.056568716036</c:v>
                </c:pt>
                <c:pt idx="980">
                  <c:v>214.90941846272599</c:v>
                </c:pt>
                <c:pt idx="981">
                  <c:v>214.75875650693999</c:v>
                </c:pt>
                <c:pt idx="982">
                  <c:v>214.60477146225401</c:v>
                </c:pt>
                <c:pt idx="983">
                  <c:v>214.447690481877</c:v>
                </c:pt>
                <c:pt idx="984">
                  <c:v>214.28755928344</c:v>
                </c:pt>
                <c:pt idx="985">
                  <c:v>214.124513711112</c:v>
                </c:pt>
                <c:pt idx="986">
                  <c:v>213.958689189132</c:v>
                </c:pt>
                <c:pt idx="987">
                  <c:v>213.79037239885201</c:v>
                </c:pt>
                <c:pt idx="988">
                  <c:v>213.619464253551</c:v>
                </c:pt>
                <c:pt idx="989">
                  <c:v>213.44605452608701</c:v>
                </c:pt>
                <c:pt idx="990">
                  <c:v>213.27022615088401</c:v>
                </c:pt>
                <c:pt idx="991">
                  <c:v>213.092293147752</c:v>
                </c:pt>
                <c:pt idx="992">
                  <c:v>212.916252507812</c:v>
                </c:pt>
                <c:pt idx="993">
                  <c:v>212.74347441495499</c:v>
                </c:pt>
                <c:pt idx="994">
                  <c:v>212.57432891313701</c:v>
                </c:pt>
                <c:pt idx="995">
                  <c:v>212.409058186929</c:v>
                </c:pt>
                <c:pt idx="996">
                  <c:v>212.24793587740399</c:v>
                </c:pt>
                <c:pt idx="997">
                  <c:v>212.09116407339101</c:v>
                </c:pt>
                <c:pt idx="998">
                  <c:v>211.93884209346501</c:v>
                </c:pt>
                <c:pt idx="999">
                  <c:v>211.791091994884</c:v>
                </c:pt>
                <c:pt idx="1000">
                  <c:v>211.64797998039799</c:v>
                </c:pt>
                <c:pt idx="1001">
                  <c:v>211.50954266937799</c:v>
                </c:pt>
                <c:pt idx="1002">
                  <c:v>211.37575670100699</c:v>
                </c:pt>
                <c:pt idx="1003">
                  <c:v>211.24662794493099</c:v>
                </c:pt>
                <c:pt idx="1004">
                  <c:v>211.122111464093</c:v>
                </c:pt>
                <c:pt idx="1005">
                  <c:v>211.002152271825</c:v>
                </c:pt>
                <c:pt idx="1006">
                  <c:v>210.886614431125</c:v>
                </c:pt>
                <c:pt idx="1007">
                  <c:v>210.775506630086</c:v>
                </c:pt>
                <c:pt idx="1008">
                  <c:v>210.66871862583301</c:v>
                </c:pt>
                <c:pt idx="1009">
                  <c:v>210.566137097184</c:v>
                </c:pt>
                <c:pt idx="1010">
                  <c:v>210.46765635589799</c:v>
                </c:pt>
                <c:pt idx="1011">
                  <c:v>210.373161489936</c:v>
                </c:pt>
                <c:pt idx="1012">
                  <c:v>210.28244076212499</c:v>
                </c:pt>
                <c:pt idx="1013">
                  <c:v>210.19549818548799</c:v>
                </c:pt>
                <c:pt idx="1014">
                  <c:v>210.11221793925401</c:v>
                </c:pt>
                <c:pt idx="1015">
                  <c:v>210.03246883128401</c:v>
                </c:pt>
                <c:pt idx="1016">
                  <c:v>209.95611959607899</c:v>
                </c:pt>
                <c:pt idx="1017">
                  <c:v>209.88305684488699</c:v>
                </c:pt>
                <c:pt idx="1018">
                  <c:v>209.81316567429599</c:v>
                </c:pt>
                <c:pt idx="1019">
                  <c:v>209.746325480053</c:v>
                </c:pt>
                <c:pt idx="1020">
                  <c:v>209.68224327311299</c:v>
                </c:pt>
                <c:pt idx="1021">
                  <c:v>209.62102225322701</c:v>
                </c:pt>
                <c:pt idx="1022">
                  <c:v>209.56255309211301</c:v>
                </c:pt>
                <c:pt idx="1023">
                  <c:v>209.50672846522301</c:v>
                </c:pt>
                <c:pt idx="1024">
                  <c:v>209.45344203643899</c:v>
                </c:pt>
                <c:pt idx="1025">
                  <c:v>209.40259814110601</c:v>
                </c:pt>
                <c:pt idx="1026">
                  <c:v>209.35409894082801</c:v>
                </c:pt>
                <c:pt idx="1027">
                  <c:v>209.30784997713701</c:v>
                </c:pt>
                <c:pt idx="1028">
                  <c:v>209.26376111435701</c:v>
                </c:pt>
                <c:pt idx="1029">
                  <c:v>209.22174634696199</c:v>
                </c:pt>
                <c:pt idx="1030">
                  <c:v>209.181723114834</c:v>
                </c:pt>
                <c:pt idx="1031">
                  <c:v>209.14361285302101</c:v>
                </c:pt>
                <c:pt idx="1032">
                  <c:v>209.10733808656701</c:v>
                </c:pt>
                <c:pt idx="1033">
                  <c:v>209.07282449232801</c:v>
                </c:pt>
                <c:pt idx="1034">
                  <c:v>209.040000416461</c:v>
                </c:pt>
                <c:pt idx="1035">
                  <c:v>209.00879607784501</c:v>
                </c:pt>
                <c:pt idx="1036">
                  <c:v>208.979145618057</c:v>
                </c:pt>
                <c:pt idx="1037">
                  <c:v>208.95061832137401</c:v>
                </c:pt>
                <c:pt idx="1038">
                  <c:v>208.92355149391199</c:v>
                </c:pt>
                <c:pt idx="1039">
                  <c:v>208.89788372519499</c:v>
                </c:pt>
                <c:pt idx="1040">
                  <c:v>208.87355755598901</c:v>
                </c:pt>
                <c:pt idx="1041">
                  <c:v>208.85051776028499</c:v>
                </c:pt>
                <c:pt idx="1042">
                  <c:v>208.82886721561599</c:v>
                </c:pt>
                <c:pt idx="1043">
                  <c:v>208.80732888855201</c:v>
                </c:pt>
                <c:pt idx="1044">
                  <c:v>208.78513681440299</c:v>
                </c:pt>
                <c:pt idx="1045">
                  <c:v>208.76260400090399</c:v>
                </c:pt>
                <c:pt idx="1046">
                  <c:v>208.73976122229001</c:v>
                </c:pt>
                <c:pt idx="1047">
                  <c:v>208.71666480916801</c:v>
                </c:pt>
                <c:pt idx="1048">
                  <c:v>208.693362393538</c:v>
                </c:pt>
                <c:pt idx="1049">
                  <c:v>208.669897277155</c:v>
                </c:pt>
                <c:pt idx="1050">
                  <c:v>208.646309403282</c:v>
                </c:pt>
                <c:pt idx="1051">
                  <c:v>208.62263574470799</c:v>
                </c:pt>
                <c:pt idx="1052">
                  <c:v>208.59890935519101</c:v>
                </c:pt>
                <c:pt idx="1053">
                  <c:v>208.57516312684001</c:v>
                </c:pt>
                <c:pt idx="1054">
                  <c:v>208.55142604013901</c:v>
                </c:pt>
                <c:pt idx="1055">
                  <c:v>208.52772758578701</c:v>
                </c:pt>
                <c:pt idx="1056">
                  <c:v>208.50409620207199</c:v>
                </c:pt>
                <c:pt idx="1057">
                  <c:v>208.480555305926</c:v>
                </c:pt>
                <c:pt idx="1058">
                  <c:v>208.457125226133</c:v>
                </c:pt>
                <c:pt idx="1059">
                  <c:v>208.43382797643099</c:v>
                </c:pt>
                <c:pt idx="1060">
                  <c:v>208.41068497972901</c:v>
                </c:pt>
                <c:pt idx="1061">
                  <c:v>208.387715563667</c:v>
                </c:pt>
                <c:pt idx="1062">
                  <c:v>208.36493487826999</c:v>
                </c:pt>
                <c:pt idx="1063">
                  <c:v>208.34235886586299</c:v>
                </c:pt>
                <c:pt idx="1064">
                  <c:v>208.32000365860901</c:v>
                </c:pt>
                <c:pt idx="1065">
                  <c:v>208.29788401331999</c:v>
                </c:pt>
                <c:pt idx="1066">
                  <c:v>208.27601292931399</c:v>
                </c:pt>
                <c:pt idx="1067">
                  <c:v>208.25440053899499</c:v>
                </c:pt>
                <c:pt idx="1068">
                  <c:v>208.233058299589</c:v>
                </c:pt>
                <c:pt idx="1069">
                  <c:v>208.211996887948</c:v>
                </c:pt>
                <c:pt idx="1070">
                  <c:v>208.191226195621</c:v>
                </c:pt>
                <c:pt idx="1071">
                  <c:v>208.17075402955399</c:v>
                </c:pt>
                <c:pt idx="1072">
                  <c:v>208.15058709670501</c:v>
                </c:pt>
                <c:pt idx="1073">
                  <c:v>208.130732622246</c:v>
                </c:pt>
                <c:pt idx="1074">
                  <c:v>208.111197116152</c:v>
                </c:pt>
                <c:pt idx="1075">
                  <c:v>208.091986385094</c:v>
                </c:pt>
                <c:pt idx="1076">
                  <c:v>208.073104285619</c:v>
                </c:pt>
                <c:pt idx="1077">
                  <c:v>208.054554759773</c:v>
                </c:pt>
                <c:pt idx="1078">
                  <c:v>208.03634189993701</c:v>
                </c:pt>
                <c:pt idx="1079">
                  <c:v>208.018469081863</c:v>
                </c:pt>
                <c:pt idx="1080">
                  <c:v>208.00093907754299</c:v>
                </c:pt>
                <c:pt idx="1081">
                  <c:v>207.983753165194</c:v>
                </c:pt>
                <c:pt idx="1082">
                  <c:v>207.965775004172</c:v>
                </c:pt>
                <c:pt idx="1083">
                  <c:v>207.937741870134</c:v>
                </c:pt>
                <c:pt idx="1084">
                  <c:v>207.89825336677799</c:v>
                </c:pt>
                <c:pt idx="1085">
                  <c:v>207.84791742371399</c:v>
                </c:pt>
                <c:pt idx="1086">
                  <c:v>207.78749063823099</c:v>
                </c:pt>
                <c:pt idx="1087">
                  <c:v>207.71768552520001</c:v>
                </c:pt>
                <c:pt idx="1088">
                  <c:v>207.63924390202499</c:v>
                </c:pt>
                <c:pt idx="1089">
                  <c:v>207.55282409162899</c:v>
                </c:pt>
                <c:pt idx="1090">
                  <c:v>207.459064234663</c:v>
                </c:pt>
                <c:pt idx="1091">
                  <c:v>207.35852333498701</c:v>
                </c:pt>
                <c:pt idx="1092">
                  <c:v>207.25174565827999</c:v>
                </c:pt>
                <c:pt idx="1093">
                  <c:v>207.13916641449501</c:v>
                </c:pt>
                <c:pt idx="1094">
                  <c:v>207.021252885042</c:v>
                </c:pt>
                <c:pt idx="1095">
                  <c:v>206.89834912335499</c:v>
                </c:pt>
                <c:pt idx="1096">
                  <c:v>206.770803424007</c:v>
                </c:pt>
                <c:pt idx="1097">
                  <c:v>206.63894341323001</c:v>
                </c:pt>
                <c:pt idx="1098">
                  <c:v>206.50301173559001</c:v>
                </c:pt>
                <c:pt idx="1099">
                  <c:v>206.36326838093299</c:v>
                </c:pt>
                <c:pt idx="1100">
                  <c:v>206.21998121835401</c:v>
                </c:pt>
                <c:pt idx="1101">
                  <c:v>206.07329132774501</c:v>
                </c:pt>
                <c:pt idx="1102">
                  <c:v>205.923379054523</c:v>
                </c:pt>
                <c:pt idx="1103">
                  <c:v>205.770495141759</c:v>
                </c:pt>
                <c:pt idx="1104">
                  <c:v>205.61466878610301</c:v>
                </c:pt>
                <c:pt idx="1105">
                  <c:v>205.45604531394099</c:v>
                </c:pt>
                <c:pt idx="1106">
                  <c:v>205.294751621714</c:v>
                </c:pt>
                <c:pt idx="1107">
                  <c:v>205.130905981929</c:v>
                </c:pt>
                <c:pt idx="1108">
                  <c:v>204.963561058203</c:v>
                </c:pt>
                <c:pt idx="1109">
                  <c:v>204.794667675044</c:v>
                </c:pt>
                <c:pt idx="1110">
                  <c:v>204.62454140953199</c:v>
                </c:pt>
                <c:pt idx="1111">
                  <c:v>204.449197405956</c:v>
                </c:pt>
                <c:pt idx="1112">
                  <c:v>204.27587010131799</c:v>
                </c:pt>
                <c:pt idx="1113">
                  <c:v>204.10584662910199</c:v>
                </c:pt>
                <c:pt idx="1114">
                  <c:v>203.939382578113</c:v>
                </c:pt>
                <c:pt idx="1115">
                  <c:v>203.77675408084301</c:v>
                </c:pt>
                <c:pt idx="1116">
                  <c:v>203.61817518815599</c:v>
                </c:pt>
                <c:pt idx="1117">
                  <c:v>203.46381290776799</c:v>
                </c:pt>
                <c:pt idx="1118">
                  <c:v>203.31377595599599</c:v>
                </c:pt>
                <c:pt idx="1119">
                  <c:v>203.168149365462</c:v>
                </c:pt>
                <c:pt idx="1120">
                  <c:v>203.02698901204701</c:v>
                </c:pt>
                <c:pt idx="1121">
                  <c:v>202.89034284078201</c:v>
                </c:pt>
                <c:pt idx="1122">
                  <c:v>202.75819758800799</c:v>
                </c:pt>
                <c:pt idx="1123">
                  <c:v>202.630520291696</c:v>
                </c:pt>
                <c:pt idx="1124">
                  <c:v>202.50728643908201</c:v>
                </c:pt>
                <c:pt idx="1125">
                  <c:v>202.38844064086601</c:v>
                </c:pt>
                <c:pt idx="1126">
                  <c:v>202.27393713919099</c:v>
                </c:pt>
                <c:pt idx="1127">
                  <c:v>202.16369612265001</c:v>
                </c:pt>
                <c:pt idx="1128">
                  <c:v>202.05763008246601</c:v>
                </c:pt>
                <c:pt idx="1129">
                  <c:v>201.95563885588999</c:v>
                </c:pt>
                <c:pt idx="1130">
                  <c:v>201.85763966629</c:v>
                </c:pt>
                <c:pt idx="1131">
                  <c:v>201.76353388729501</c:v>
                </c:pt>
                <c:pt idx="1132">
                  <c:v>201.67322279225101</c:v>
                </c:pt>
                <c:pt idx="1133">
                  <c:v>201.58660958492899</c:v>
                </c:pt>
                <c:pt idx="1134">
                  <c:v>201.503589399611</c:v>
                </c:pt>
                <c:pt idx="1135">
                  <c:v>201.42404754550699</c:v>
                </c:pt>
                <c:pt idx="1136">
                  <c:v>201.34787595311701</c:v>
                </c:pt>
                <c:pt idx="1137">
                  <c:v>201.274967056924</c:v>
                </c:pt>
                <c:pt idx="1138">
                  <c:v>201.20520521693501</c:v>
                </c:pt>
                <c:pt idx="1139">
                  <c:v>201.13846816564001</c:v>
                </c:pt>
                <c:pt idx="1140">
                  <c:v>201.074645801217</c:v>
                </c:pt>
                <c:pt idx="1141">
                  <c:v>201.01362762110799</c:v>
                </c:pt>
                <c:pt idx="1142">
                  <c:v>200.95531243322699</c:v>
                </c:pt>
                <c:pt idx="1143">
                  <c:v>200.89960180061101</c:v>
                </c:pt>
                <c:pt idx="1144">
                  <c:v>200.846393612002</c:v>
                </c:pt>
                <c:pt idx="1145">
                  <c:v>200.795597028646</c:v>
                </c:pt>
                <c:pt idx="1146">
                  <c:v>200.747120005336</c:v>
                </c:pt>
                <c:pt idx="1147">
                  <c:v>200.70087493600801</c:v>
                </c:pt>
                <c:pt idx="1148">
                  <c:v>200.65678813033</c:v>
                </c:pt>
                <c:pt idx="1149">
                  <c:v>200.614770250791</c:v>
                </c:pt>
                <c:pt idx="1150">
                  <c:v>200.574740806991</c:v>
                </c:pt>
                <c:pt idx="1151">
                  <c:v>200.53662102301399</c:v>
                </c:pt>
                <c:pt idx="1152">
                  <c:v>200.50033837409299</c:v>
                </c:pt>
                <c:pt idx="1153">
                  <c:v>200.46581983587299</c:v>
                </c:pt>
                <c:pt idx="1154">
                  <c:v>200.432992984728</c:v>
                </c:pt>
                <c:pt idx="1155">
                  <c:v>200.401802881717</c:v>
                </c:pt>
                <c:pt idx="1156">
                  <c:v>200.37217885668301</c:v>
                </c:pt>
                <c:pt idx="1157">
                  <c:v>200.34406010003499</c:v>
                </c:pt>
                <c:pt idx="1158">
                  <c:v>200.317389589577</c:v>
                </c:pt>
                <c:pt idx="1159">
                  <c:v>200.292113789106</c:v>
                </c:pt>
                <c:pt idx="1160">
                  <c:v>200.26817747355</c:v>
                </c:pt>
                <c:pt idx="1161">
                  <c:v>200.24508177029699</c:v>
                </c:pt>
                <c:pt idx="1162">
                  <c:v>200.22173943300299</c:v>
                </c:pt>
                <c:pt idx="1163">
                  <c:v>200.19820293040999</c:v>
                </c:pt>
                <c:pt idx="1164">
                  <c:v>200.17452735547599</c:v>
                </c:pt>
                <c:pt idx="1165">
                  <c:v>200.15075332899599</c:v>
                </c:pt>
                <c:pt idx="1166">
                  <c:v>200.12691616999601</c:v>
                </c:pt>
                <c:pt idx="1167">
                  <c:v>200.10304621708801</c:v>
                </c:pt>
                <c:pt idx="1168">
                  <c:v>200.079172777759</c:v>
                </c:pt>
                <c:pt idx="1169">
                  <c:v>200.05532505894399</c:v>
                </c:pt>
                <c:pt idx="1170">
                  <c:v>200.03152671673899</c:v>
                </c:pt>
                <c:pt idx="1171">
                  <c:v>200.007802254441</c:v>
                </c:pt>
                <c:pt idx="1172">
                  <c:v>199.98417540866299</c:v>
                </c:pt>
                <c:pt idx="1173">
                  <c:v>199.960666966887</c:v>
                </c:pt>
                <c:pt idx="1174">
                  <c:v>199.93754033745401</c:v>
                </c:pt>
                <c:pt idx="1175">
                  <c:v>199.914534874688</c:v>
                </c:pt>
                <c:pt idx="1176">
                  <c:v>199.89166212302101</c:v>
                </c:pt>
                <c:pt idx="1177">
                  <c:v>199.86894015473601</c:v>
                </c:pt>
                <c:pt idx="1178">
                  <c:v>199.84638641865499</c:v>
                </c:pt>
                <c:pt idx="1179">
                  <c:v>199.82401569215401</c:v>
                </c:pt>
                <c:pt idx="1180">
                  <c:v>199.801843135468</c:v>
                </c:pt>
                <c:pt idx="1181">
                  <c:v>199.779884154532</c:v>
                </c:pt>
                <c:pt idx="1182">
                  <c:v>199.75815320686999</c:v>
                </c:pt>
                <c:pt idx="1183">
                  <c:v>199.73666360188901</c:v>
                </c:pt>
                <c:pt idx="1184">
                  <c:v>199.715423781043</c:v>
                </c:pt>
                <c:pt idx="1185">
                  <c:v>199.69444465474501</c:v>
                </c:pt>
                <c:pt idx="1186">
                  <c:v>199.67373644716</c:v>
                </c:pt>
                <c:pt idx="1187">
                  <c:v>199.65330866328401</c:v>
                </c:pt>
                <c:pt idx="1188">
                  <c:v>199.63316964899599</c:v>
                </c:pt>
                <c:pt idx="1189">
                  <c:v>199.61332478358801</c:v>
                </c:pt>
                <c:pt idx="1190">
                  <c:v>199.59378113807</c:v>
                </c:pt>
                <c:pt idx="1191">
                  <c:v>199.574545106703</c:v>
                </c:pt>
                <c:pt idx="1192">
                  <c:v>199.55562240649499</c:v>
                </c:pt>
                <c:pt idx="1193">
                  <c:v>199.53701783381999</c:v>
                </c:pt>
                <c:pt idx="1194">
                  <c:v>199.518733923128</c:v>
                </c:pt>
                <c:pt idx="1195">
                  <c:v>199.50077490727</c:v>
                </c:pt>
                <c:pt idx="1196">
                  <c:v>199.48314428615399</c:v>
                </c:pt>
                <c:pt idx="1197">
                  <c:v>199.46584495068501</c:v>
                </c:pt>
                <c:pt idx="1198">
                  <c:v>199.44887927779101</c:v>
                </c:pt>
                <c:pt idx="1199">
                  <c:v>199.432247285084</c:v>
                </c:pt>
                <c:pt idx="1200">
                  <c:v>199.415950764043</c:v>
                </c:pt>
                <c:pt idx="1201">
                  <c:v>199.399991423904</c:v>
                </c:pt>
                <c:pt idx="1202">
                  <c:v>199.383255436826</c:v>
                </c:pt>
                <c:pt idx="1203">
                  <c:v>199.356657962615</c:v>
                </c:pt>
                <c:pt idx="1204">
                  <c:v>199.318772365565</c:v>
                </c:pt>
                <c:pt idx="1205">
                  <c:v>199.27024702140099</c:v>
                </c:pt>
                <c:pt idx="1206">
                  <c:v>199.211779666067</c:v>
                </c:pt>
                <c:pt idx="1207">
                  <c:v>199.14411314959401</c:v>
                </c:pt>
                <c:pt idx="1208">
                  <c:v>199.06797184305</c:v>
                </c:pt>
                <c:pt idx="1209">
                  <c:v>198.98399375853299</c:v>
                </c:pt>
                <c:pt idx="1210">
                  <c:v>198.89283857273401</c:v>
                </c:pt>
                <c:pt idx="1211">
                  <c:v>198.795049849962</c:v>
                </c:pt>
                <c:pt idx="1212">
                  <c:v>198.69118012423601</c:v>
                </c:pt>
                <c:pt idx="1213">
                  <c:v>198.58166170872499</c:v>
                </c:pt>
                <c:pt idx="1214">
                  <c:v>198.46693497979601</c:v>
                </c:pt>
                <c:pt idx="1215">
                  <c:v>198.34740678088099</c:v>
                </c:pt>
                <c:pt idx="1216">
                  <c:v>198.22337893645999</c:v>
                </c:pt>
                <c:pt idx="1217">
                  <c:v>198.095212450345</c:v>
                </c:pt>
                <c:pt idx="1218">
                  <c:v>197.96312828579801</c:v>
                </c:pt>
                <c:pt idx="1219">
                  <c:v>197.82738509541301</c:v>
                </c:pt>
                <c:pt idx="1220">
                  <c:v>197.68821287035701</c:v>
                </c:pt>
                <c:pt idx="1221">
                  <c:v>197.545843262098</c:v>
                </c:pt>
                <c:pt idx="1222">
                  <c:v>197.400286498924</c:v>
                </c:pt>
                <c:pt idx="1223">
                  <c:v>197.250747406187</c:v>
                </c:pt>
                <c:pt idx="1224">
                  <c:v>197.09999764076301</c:v>
                </c:pt>
                <c:pt idx="1225">
                  <c:v>196.948178363225</c:v>
                </c:pt>
                <c:pt idx="1226">
                  <c:v>196.78999008689399</c:v>
                </c:pt>
                <c:pt idx="1227">
                  <c:v>196.62977946536799</c:v>
                </c:pt>
                <c:pt idx="1228">
                  <c:v>196.468487208017</c:v>
                </c:pt>
                <c:pt idx="1229">
                  <c:v>196.306129997494</c:v>
                </c:pt>
                <c:pt idx="1230">
                  <c:v>196.14272125321199</c:v>
                </c:pt>
                <c:pt idx="1231">
                  <c:v>195.97825331367201</c:v>
                </c:pt>
                <c:pt idx="1232">
                  <c:v>195.812669789572</c:v>
                </c:pt>
                <c:pt idx="1233">
                  <c:v>195.647051776664</c:v>
                </c:pt>
                <c:pt idx="1234">
                  <c:v>195.48442563492401</c:v>
                </c:pt>
                <c:pt idx="1235">
                  <c:v>195.32509561393601</c:v>
                </c:pt>
                <c:pt idx="1236">
                  <c:v>195.169329437497</c:v>
                </c:pt>
                <c:pt idx="1237">
                  <c:v>195.01732240865201</c:v>
                </c:pt>
                <c:pt idx="1238">
                  <c:v>194.86921772213199</c:v>
                </c:pt>
                <c:pt idx="1239">
                  <c:v>194.72514455197199</c:v>
                </c:pt>
                <c:pt idx="1240">
                  <c:v>194.58518110306801</c:v>
                </c:pt>
                <c:pt idx="1241">
                  <c:v>194.44938685206199</c:v>
                </c:pt>
                <c:pt idx="1242">
                  <c:v>194.317770409834</c:v>
                </c:pt>
                <c:pt idx="1243">
                  <c:v>194.19037863368899</c:v>
                </c:pt>
                <c:pt idx="1244">
                  <c:v>194.06719324106001</c:v>
                </c:pt>
                <c:pt idx="1245">
                  <c:v>193.94818526609899</c:v>
                </c:pt>
                <c:pt idx="1246">
                  <c:v>193.83331145388601</c:v>
                </c:pt>
                <c:pt idx="1247">
                  <c:v>193.72251491052299</c:v>
                </c:pt>
                <c:pt idx="1248">
                  <c:v>193.61574062778399</c:v>
                </c:pt>
                <c:pt idx="1249">
                  <c:v>193.51290419656101</c:v>
                </c:pt>
                <c:pt idx="1250">
                  <c:v>193.41391719458201</c:v>
                </c:pt>
                <c:pt idx="1251">
                  <c:v>193.31868846066999</c:v>
                </c:pt>
                <c:pt idx="1252">
                  <c:v>193.22713466218599</c:v>
                </c:pt>
                <c:pt idx="1253">
                  <c:v>193.13915188502</c:v>
                </c:pt>
                <c:pt idx="1254">
                  <c:v>193.05465199991201</c:v>
                </c:pt>
                <c:pt idx="1255">
                  <c:v>192.97354468928901</c:v>
                </c:pt>
                <c:pt idx="1256">
                  <c:v>192.895717969294</c:v>
                </c:pt>
                <c:pt idx="1257">
                  <c:v>192.821072953151</c:v>
                </c:pt>
                <c:pt idx="1258">
                  <c:v>192.74950786429</c:v>
                </c:pt>
                <c:pt idx="1259">
                  <c:v>192.68092702431301</c:v>
                </c:pt>
                <c:pt idx="1260">
                  <c:v>192.61523737370101</c:v>
                </c:pt>
                <c:pt idx="1261">
                  <c:v>192.552337807333</c:v>
                </c:pt>
                <c:pt idx="1262">
                  <c:v>192.49214109809401</c:v>
                </c:pt>
                <c:pt idx="1263">
                  <c:v>192.43455649252999</c:v>
                </c:pt>
                <c:pt idx="1264">
                  <c:v>192.37949147441901</c:v>
                </c:pt>
                <c:pt idx="1265">
                  <c:v>192.32686001898401</c:v>
                </c:pt>
                <c:pt idx="1266">
                  <c:v>192.27657664462299</c:v>
                </c:pt>
                <c:pt idx="1267">
                  <c:v>192.22855460409801</c:v>
                </c:pt>
                <c:pt idx="1268">
                  <c:v>192.18270772048899</c:v>
                </c:pt>
                <c:pt idx="1269">
                  <c:v>192.13895214666601</c:v>
                </c:pt>
                <c:pt idx="1270">
                  <c:v>192.097203491004</c:v>
                </c:pt>
                <c:pt idx="1271">
                  <c:v>192.057383446041</c:v>
                </c:pt>
                <c:pt idx="1272">
                  <c:v>192.01941393187201</c:v>
                </c:pt>
                <c:pt idx="1273">
                  <c:v>191.98322733298301</c:v>
                </c:pt>
                <c:pt idx="1274">
                  <c:v>191.94877441183499</c:v>
                </c:pt>
                <c:pt idx="1275">
                  <c:v>191.915974361542</c:v>
                </c:pt>
                <c:pt idx="1276">
                  <c:v>191.88476350052699</c:v>
                </c:pt>
                <c:pt idx="1277">
                  <c:v>191.855082006456</c:v>
                </c:pt>
                <c:pt idx="1278">
                  <c:v>191.826871018242</c:v>
                </c:pt>
                <c:pt idx="1279">
                  <c:v>191.80007485039201</c:v>
                </c:pt>
                <c:pt idx="1280">
                  <c:v>191.77464464477799</c:v>
                </c:pt>
                <c:pt idx="1281">
                  <c:v>191.75031241326801</c:v>
                </c:pt>
                <c:pt idx="1282">
                  <c:v>191.725906752924</c:v>
                </c:pt>
                <c:pt idx="1283">
                  <c:v>191.70137976775101</c:v>
                </c:pt>
                <c:pt idx="1284">
                  <c:v>191.676800318772</c:v>
                </c:pt>
                <c:pt idx="1285">
                  <c:v>191.652207459968</c:v>
                </c:pt>
                <c:pt idx="1286">
                  <c:v>191.62764189358199</c:v>
                </c:pt>
                <c:pt idx="1287">
                  <c:v>191.603129764133</c:v>
                </c:pt>
                <c:pt idx="1288">
                  <c:v>191.57869678846299</c:v>
                </c:pt>
                <c:pt idx="1289">
                  <c:v>191.55436860031801</c:v>
                </c:pt>
                <c:pt idx="1290">
                  <c:v>191.530164579836</c:v>
                </c:pt>
                <c:pt idx="1291">
                  <c:v>191.506107031277</c:v>
                </c:pt>
                <c:pt idx="1292">
                  <c:v>191.482211493112</c:v>
                </c:pt>
                <c:pt idx="1293">
                  <c:v>191.45849669582799</c:v>
                </c:pt>
                <c:pt idx="1294">
                  <c:v>191.434978094793</c:v>
                </c:pt>
                <c:pt idx="1295">
                  <c:v>191.41167347966601</c:v>
                </c:pt>
                <c:pt idx="1296">
                  <c:v>191.38859522893199</c:v>
                </c:pt>
                <c:pt idx="1297">
                  <c:v>191.36575485859299</c:v>
                </c:pt>
                <c:pt idx="1298">
                  <c:v>191.34316664918799</c:v>
                </c:pt>
                <c:pt idx="1299">
                  <c:v>191.32084154466099</c:v>
                </c:pt>
                <c:pt idx="1300">
                  <c:v>191.298791407359</c:v>
                </c:pt>
                <c:pt idx="1301">
                  <c:v>191.27702339451</c:v>
                </c:pt>
                <c:pt idx="1302">
                  <c:v>191.25554649451499</c:v>
                </c:pt>
                <c:pt idx="1303">
                  <c:v>191.23436884876401</c:v>
                </c:pt>
                <c:pt idx="1304">
                  <c:v>191.21349820955501</c:v>
                </c:pt>
                <c:pt idx="1305">
                  <c:v>191.19294169801199</c:v>
                </c:pt>
                <c:pt idx="1306">
                  <c:v>191.17270432396799</c:v>
                </c:pt>
                <c:pt idx="1307">
                  <c:v>191.15279085445999</c:v>
                </c:pt>
                <c:pt idx="1308">
                  <c:v>191.13320609037001</c:v>
                </c:pt>
                <c:pt idx="1309">
                  <c:v>191.11395411324301</c:v>
                </c:pt>
                <c:pt idx="1310">
                  <c:v>191.095039922902</c:v>
                </c:pt>
                <c:pt idx="1311">
                  <c:v>191.076465437975</c:v>
                </c:pt>
                <c:pt idx="1312">
                  <c:v>191.05823252598699</c:v>
                </c:pt>
                <c:pt idx="1313">
                  <c:v>191.04034324820901</c:v>
                </c:pt>
                <c:pt idx="1314">
                  <c:v>191.022799939668</c:v>
                </c:pt>
                <c:pt idx="1315">
                  <c:v>191.00569971757699</c:v>
                </c:pt>
                <c:pt idx="1316">
                  <c:v>190.98900739415299</c:v>
                </c:pt>
                <c:pt idx="1317">
                  <c:v>190.972556304249</c:v>
                </c:pt>
                <c:pt idx="1318">
                  <c:v>190.95643722693401</c:v>
                </c:pt>
                <c:pt idx="1319">
                  <c:v>190.94065052641599</c:v>
                </c:pt>
                <c:pt idx="1320">
                  <c:v>190.92519683714099</c:v>
                </c:pt>
                <c:pt idx="1321">
                  <c:v>190.91007674296401</c:v>
                </c:pt>
                <c:pt idx="1322">
                  <c:v>190.89420246232299</c:v>
                </c:pt>
                <c:pt idx="1323">
                  <c:v>190.86870340756801</c:v>
                </c:pt>
                <c:pt idx="1324">
                  <c:v>190.832162579814</c:v>
                </c:pt>
                <c:pt idx="1325">
                  <c:v>190.78519349936599</c:v>
                </c:pt>
                <c:pt idx="1326">
                  <c:v>190.72846110806799</c:v>
                </c:pt>
                <c:pt idx="1327">
                  <c:v>190.66269588695499</c:v>
                </c:pt>
                <c:pt idx="1328">
                  <c:v>190.58858372922199</c:v>
                </c:pt>
                <c:pt idx="1329">
                  <c:v>190.506800485078</c:v>
                </c:pt>
                <c:pt idx="1330">
                  <c:v>190.41795108840299</c:v>
                </c:pt>
                <c:pt idx="1331">
                  <c:v>190.32262188975699</c:v>
                </c:pt>
                <c:pt idx="1332">
                  <c:v>190.22130644886499</c:v>
                </c:pt>
                <c:pt idx="1333">
                  <c:v>190.114503797667</c:v>
                </c:pt>
                <c:pt idx="1334">
                  <c:v>190.00261767076699</c:v>
                </c:pt>
                <c:pt idx="1335">
                  <c:v>189.886062934211</c:v>
                </c:pt>
                <c:pt idx="1336">
                  <c:v>189.76514139752101</c:v>
                </c:pt>
                <c:pt idx="1337">
                  <c:v>189.64017400596299</c:v>
                </c:pt>
                <c:pt idx="1338">
                  <c:v>189.51147722904099</c:v>
                </c:pt>
                <c:pt idx="1339">
                  <c:v>189.379206073407</c:v>
                </c:pt>
                <c:pt idx="1340">
                  <c:v>189.24292788362899</c:v>
                </c:pt>
                <c:pt idx="1341">
                  <c:v>189.105622737424</c:v>
                </c:pt>
                <c:pt idx="1342">
                  <c:v>188.965245772212</c:v>
                </c:pt>
                <c:pt idx="1343">
                  <c:v>188.820381853556</c:v>
                </c:pt>
                <c:pt idx="1344">
                  <c:v>188.67460194133099</c:v>
                </c:pt>
                <c:pt idx="1345">
                  <c:v>188.52793055056</c:v>
                </c:pt>
                <c:pt idx="1346">
                  <c:v>188.38035362028899</c:v>
                </c:pt>
                <c:pt idx="1347">
                  <c:v>188.231853186107</c:v>
                </c:pt>
                <c:pt idx="1348">
                  <c:v>188.08243453328899</c:v>
                </c:pt>
                <c:pt idx="1349">
                  <c:v>187.932107971253</c:v>
                </c:pt>
                <c:pt idx="1350">
                  <c:v>187.78089070508699</c:v>
                </c:pt>
                <c:pt idx="1351">
                  <c:v>187.628782882092</c:v>
                </c:pt>
                <c:pt idx="1352">
                  <c:v>187.475749317804</c:v>
                </c:pt>
                <c:pt idx="1353">
                  <c:v>187.32179412896701</c:v>
                </c:pt>
                <c:pt idx="1354">
                  <c:v>187.16689086628801</c:v>
                </c:pt>
                <c:pt idx="1355">
                  <c:v>187.01112763550299</c:v>
                </c:pt>
                <c:pt idx="1356">
                  <c:v>186.85709812466101</c:v>
                </c:pt>
                <c:pt idx="1357">
                  <c:v>186.706320913838</c:v>
                </c:pt>
                <c:pt idx="1358">
                  <c:v>186.55900156422399</c:v>
                </c:pt>
                <c:pt idx="1359">
                  <c:v>186.41528366982001</c:v>
                </c:pt>
                <c:pt idx="1360">
                  <c:v>186.275333810099</c:v>
                </c:pt>
                <c:pt idx="1361">
                  <c:v>186.139227646417</c:v>
                </c:pt>
                <c:pt idx="1362">
                  <c:v>186.00703352742499</c:v>
                </c:pt>
                <c:pt idx="1363">
                  <c:v>185.87876582026701</c:v>
                </c:pt>
                <c:pt idx="1364">
                  <c:v>185.75449340419601</c:v>
                </c:pt>
                <c:pt idx="1365">
                  <c:v>185.63421556678301</c:v>
                </c:pt>
                <c:pt idx="1366">
                  <c:v>185.51789802004799</c:v>
                </c:pt>
                <c:pt idx="1367">
                  <c:v>185.40543894777699</c:v>
                </c:pt>
                <c:pt idx="1368">
                  <c:v>185.29687549238199</c:v>
                </c:pt>
                <c:pt idx="1369">
                  <c:v>185.192156260502</c:v>
                </c:pt>
                <c:pt idx="1370">
                  <c:v>185.091226367122</c:v>
                </c:pt>
                <c:pt idx="1371">
                  <c:v>184.994003566788</c:v>
                </c:pt>
                <c:pt idx="1372">
                  <c:v>184.90040097292999</c:v>
                </c:pt>
                <c:pt idx="1373">
                  <c:v>184.81033574078401</c:v>
                </c:pt>
                <c:pt idx="1374">
                  <c:v>184.72372084677201</c:v>
                </c:pt>
                <c:pt idx="1375">
                  <c:v>184.64047065262201</c:v>
                </c:pt>
                <c:pt idx="1376">
                  <c:v>184.56048390499399</c:v>
                </c:pt>
                <c:pt idx="1377">
                  <c:v>184.48367746954099</c:v>
                </c:pt>
                <c:pt idx="1378">
                  <c:v>184.40995739205201</c:v>
                </c:pt>
                <c:pt idx="1379">
                  <c:v>184.33922481413299</c:v>
                </c:pt>
                <c:pt idx="1380">
                  <c:v>184.271383239306</c:v>
                </c:pt>
                <c:pt idx="1381">
                  <c:v>184.206337374756</c:v>
                </c:pt>
                <c:pt idx="1382">
                  <c:v>184.143992806325</c:v>
                </c:pt>
                <c:pt idx="1383">
                  <c:v>184.08426574490599</c:v>
                </c:pt>
                <c:pt idx="1384">
                  <c:v>184.027067946101</c:v>
                </c:pt>
                <c:pt idx="1385">
                  <c:v>183.97231615239701</c:v>
                </c:pt>
                <c:pt idx="1386">
                  <c:v>183.91992702250701</c:v>
                </c:pt>
                <c:pt idx="1387">
                  <c:v>183.86982064732399</c:v>
                </c:pt>
                <c:pt idx="1388">
                  <c:v>183.82191775804699</c:v>
                </c:pt>
                <c:pt idx="1389">
                  <c:v>183.776139798933</c:v>
                </c:pt>
                <c:pt idx="1390">
                  <c:v>183.73241559616599</c:v>
                </c:pt>
                <c:pt idx="1391">
                  <c:v>183.690672001617</c:v>
                </c:pt>
                <c:pt idx="1392">
                  <c:v>183.650836090919</c:v>
                </c:pt>
                <c:pt idx="1393">
                  <c:v>183.61283571558201</c:v>
                </c:pt>
                <c:pt idx="1394">
                  <c:v>183.576601347262</c:v>
                </c:pt>
                <c:pt idx="1395">
                  <c:v>183.542067007307</c:v>
                </c:pt>
                <c:pt idx="1396">
                  <c:v>183.50916588246699</c:v>
                </c:pt>
                <c:pt idx="1397">
                  <c:v>183.47783931606801</c:v>
                </c:pt>
                <c:pt idx="1398">
                  <c:v>183.44802454114699</c:v>
                </c:pt>
                <c:pt idx="1399">
                  <c:v>183.419661350257</c:v>
                </c:pt>
                <c:pt idx="1400">
                  <c:v>183.39271681223099</c:v>
                </c:pt>
                <c:pt idx="1401">
                  <c:v>183.366736811767</c:v>
                </c:pt>
                <c:pt idx="1402">
                  <c:v>183.34071445959</c:v>
                </c:pt>
                <c:pt idx="1403">
                  <c:v>183.31471092881901</c:v>
                </c:pt>
                <c:pt idx="1404">
                  <c:v>183.288775982364</c:v>
                </c:pt>
                <c:pt idx="1405">
                  <c:v>183.262945561951</c:v>
                </c:pt>
                <c:pt idx="1406">
                  <c:v>183.23724643621199</c:v>
                </c:pt>
                <c:pt idx="1407">
                  <c:v>183.21170973502899</c:v>
                </c:pt>
                <c:pt idx="1408">
                  <c:v>183.186352911635</c:v>
                </c:pt>
                <c:pt idx="1409">
                  <c:v>183.16119411308301</c:v>
                </c:pt>
                <c:pt idx="1410">
                  <c:v>183.13624947793201</c:v>
                </c:pt>
                <c:pt idx="1411">
                  <c:v>183.111531469742</c:v>
                </c:pt>
                <c:pt idx="1412">
                  <c:v>183.08705440099899</c:v>
                </c:pt>
                <c:pt idx="1413">
                  <c:v>183.062832930973</c:v>
                </c:pt>
                <c:pt idx="1414">
                  <c:v>183.03887940786501</c:v>
                </c:pt>
                <c:pt idx="1415">
                  <c:v>183.01520107183299</c:v>
                </c:pt>
                <c:pt idx="1416">
                  <c:v>182.99180908720899</c:v>
                </c:pt>
                <c:pt idx="1417">
                  <c:v>182.96871197070601</c:v>
                </c:pt>
                <c:pt idx="1418">
                  <c:v>182.94592071888201</c:v>
                </c:pt>
                <c:pt idx="1419">
                  <c:v>182.92344135860199</c:v>
                </c:pt>
                <c:pt idx="1420">
                  <c:v>182.90127832913001</c:v>
                </c:pt>
                <c:pt idx="1421">
                  <c:v>182.879440111197</c:v>
                </c:pt>
                <c:pt idx="1422">
                  <c:v>182.857930836961</c:v>
                </c:pt>
                <c:pt idx="1423">
                  <c:v>182.83675786950101</c:v>
                </c:pt>
                <c:pt idx="1424">
                  <c:v>182.815925610812</c:v>
                </c:pt>
                <c:pt idx="1425">
                  <c:v>182.79543655370799</c:v>
                </c:pt>
                <c:pt idx="1426">
                  <c:v>182.775292391818</c:v>
                </c:pt>
                <c:pt idx="1427">
                  <c:v>182.75549950958001</c:v>
                </c:pt>
                <c:pt idx="1428">
                  <c:v>182.736062736197</c:v>
                </c:pt>
                <c:pt idx="1429">
                  <c:v>182.71698002699199</c:v>
                </c:pt>
                <c:pt idx="1430">
                  <c:v>182.698252749369</c:v>
                </c:pt>
                <c:pt idx="1431">
                  <c:v>182.67988314749601</c:v>
                </c:pt>
                <c:pt idx="1432">
                  <c:v>182.661871956059</c:v>
                </c:pt>
                <c:pt idx="1433">
                  <c:v>182.644221361994</c:v>
                </c:pt>
                <c:pt idx="1434">
                  <c:v>182.62693056469601</c:v>
                </c:pt>
                <c:pt idx="1435">
                  <c:v>182.60999897100501</c:v>
                </c:pt>
                <c:pt idx="1436">
                  <c:v>182.59342676556699</c:v>
                </c:pt>
                <c:pt idx="1437">
                  <c:v>182.57721382955501</c:v>
                </c:pt>
                <c:pt idx="1438">
                  <c:v>182.56136035961001</c:v>
                </c:pt>
                <c:pt idx="1439">
                  <c:v>182.54586405598499</c:v>
                </c:pt>
                <c:pt idx="1440">
                  <c:v>182.53072413636599</c:v>
                </c:pt>
                <c:pt idx="1441">
                  <c:v>182.510648364773</c:v>
                </c:pt>
                <c:pt idx="1442">
                  <c:v>182.47950956549101</c:v>
                </c:pt>
                <c:pt idx="1443">
                  <c:v>182.43789421403699</c:v>
                </c:pt>
                <c:pt idx="1444">
                  <c:v>182.38642720890201</c:v>
                </c:pt>
                <c:pt idx="1445">
                  <c:v>182.32578982180999</c:v>
                </c:pt>
                <c:pt idx="1446">
                  <c:v>182.256671197066</c:v>
                </c:pt>
                <c:pt idx="1447">
                  <c:v>182.179734209602</c:v>
                </c:pt>
                <c:pt idx="1448">
                  <c:v>182.095602953113</c:v>
                </c:pt>
                <c:pt idx="1449">
                  <c:v>182.004865506328</c:v>
                </c:pt>
                <c:pt idx="1450">
                  <c:v>181.90805518563201</c:v>
                </c:pt>
                <c:pt idx="1451">
                  <c:v>181.80565901432601</c:v>
                </c:pt>
                <c:pt idx="1452">
                  <c:v>181.69812441322799</c:v>
                </c:pt>
                <c:pt idx="1453">
                  <c:v>181.58625232680299</c:v>
                </c:pt>
                <c:pt idx="1454">
                  <c:v>181.47005339134901</c:v>
                </c:pt>
                <c:pt idx="1455">
                  <c:v>181.34977719002001</c:v>
                </c:pt>
                <c:pt idx="1456">
                  <c:v>181.22520733503899</c:v>
                </c:pt>
                <c:pt idx="1457">
                  <c:v>181.09878339034401</c:v>
                </c:pt>
                <c:pt idx="1458">
                  <c:v>180.970819487656</c:v>
                </c:pt>
                <c:pt idx="1459">
                  <c:v>180.83745722781799</c:v>
                </c:pt>
                <c:pt idx="1460">
                  <c:v>180.703307848875</c:v>
                </c:pt>
                <c:pt idx="1461">
                  <c:v>180.56836563848199</c:v>
                </c:pt>
                <c:pt idx="1462">
                  <c:v>180.43265085104099</c:v>
                </c:pt>
                <c:pt idx="1463">
                  <c:v>180.29618066494601</c:v>
                </c:pt>
                <c:pt idx="1464">
                  <c:v>180.158960670564</c:v>
                </c:pt>
                <c:pt idx="1465">
                  <c:v>180.020993214019</c:v>
                </c:pt>
                <c:pt idx="1466">
                  <c:v>179.882263554715</c:v>
                </c:pt>
                <c:pt idx="1467">
                  <c:v>179.742780885569</c:v>
                </c:pt>
                <c:pt idx="1468">
                  <c:v>179.60255602809599</c:v>
                </c:pt>
                <c:pt idx="1469">
                  <c:v>179.46161119854199</c:v>
                </c:pt>
                <c:pt idx="1470">
                  <c:v>179.31994658131299</c:v>
                </c:pt>
                <c:pt idx="1471">
                  <c:v>179.17755494018201</c:v>
                </c:pt>
                <c:pt idx="1472">
                  <c:v>179.03441254323599</c:v>
                </c:pt>
                <c:pt idx="1473">
                  <c:v>178.89049998859201</c:v>
                </c:pt>
                <c:pt idx="1474">
                  <c:v>178.745816455127</c:v>
                </c:pt>
                <c:pt idx="1475">
                  <c:v>178.600369731402</c:v>
                </c:pt>
                <c:pt idx="1476">
                  <c:v>178.454168634572</c:v>
                </c:pt>
                <c:pt idx="1477">
                  <c:v>178.30722203222501</c:v>
                </c:pt>
                <c:pt idx="1478">
                  <c:v>178.15953890383901</c:v>
                </c:pt>
                <c:pt idx="1479">
                  <c:v>178.01279749618899</c:v>
                </c:pt>
                <c:pt idx="1480">
                  <c:v>177.86937679027599</c:v>
                </c:pt>
                <c:pt idx="1481">
                  <c:v>177.729415126513</c:v>
                </c:pt>
                <c:pt idx="1482">
                  <c:v>177.59303708500099</c:v>
                </c:pt>
                <c:pt idx="1483">
                  <c:v>177.46032658549001</c:v>
                </c:pt>
                <c:pt idx="1484">
                  <c:v>177.33131160909801</c:v>
                </c:pt>
                <c:pt idx="1485">
                  <c:v>177.205301096098</c:v>
                </c:pt>
                <c:pt idx="1486">
                  <c:v>177.044032856591</c:v>
                </c:pt>
                <c:pt idx="1487">
                  <c:v>176.926023176862</c:v>
                </c:pt>
                <c:pt idx="1488">
                  <c:v>176.811900601697</c:v>
                </c:pt>
                <c:pt idx="1489">
                  <c:v>176.701581261689</c:v>
                </c:pt>
                <c:pt idx="1490">
                  <c:v>176.59499332722501</c:v>
                </c:pt>
                <c:pt idx="1491">
                  <c:v>176.492040445442</c:v>
                </c:pt>
                <c:pt idx="1492">
                  <c:v>176.39273173739599</c:v>
                </c:pt>
                <c:pt idx="1493">
                  <c:v>176.297028235976</c:v>
                </c:pt>
                <c:pt idx="1494">
                  <c:v>176.20491328198099</c:v>
                </c:pt>
                <c:pt idx="1495">
                  <c:v>176.11618311376</c:v>
                </c:pt>
                <c:pt idx="1496">
                  <c:v>176.030784839099</c:v>
                </c:pt>
                <c:pt idx="1497">
                  <c:v>175.948623072152</c:v>
                </c:pt>
                <c:pt idx="1498">
                  <c:v>175.869650449522</c:v>
                </c:pt>
                <c:pt idx="1499">
                  <c:v>175.79370958054099</c:v>
                </c:pt>
                <c:pt idx="1500">
                  <c:v>175.72075087899799</c:v>
                </c:pt>
                <c:pt idx="1501">
                  <c:v>175.65074044610199</c:v>
                </c:pt>
                <c:pt idx="1502">
                  <c:v>175.58354505119399</c:v>
                </c:pt>
                <c:pt idx="1503">
                  <c:v>175.519029381157</c:v>
                </c:pt>
                <c:pt idx="1504">
                  <c:v>175.457136934311</c:v>
                </c:pt>
                <c:pt idx="1505">
                  <c:v>175.39783600119901</c:v>
                </c:pt>
                <c:pt idx="1506">
                  <c:v>175.34093130155401</c:v>
                </c:pt>
                <c:pt idx="1507">
                  <c:v>175.286359123121</c:v>
                </c:pt>
                <c:pt idx="1508">
                  <c:v>175.23408809580101</c:v>
                </c:pt>
                <c:pt idx="1509">
                  <c:v>175.18403905305701</c:v>
                </c:pt>
                <c:pt idx="1510">
                  <c:v>175.13617401486599</c:v>
                </c:pt>
                <c:pt idx="1511">
                  <c:v>175.09042460196599</c:v>
                </c:pt>
                <c:pt idx="1512">
                  <c:v>175.046665613313</c:v>
                </c:pt>
                <c:pt idx="1513">
                  <c:v>175.004825081576</c:v>
                </c:pt>
                <c:pt idx="1514">
                  <c:v>174.9648568058</c:v>
                </c:pt>
                <c:pt idx="1515">
                  <c:v>174.92664523870701</c:v>
                </c:pt>
                <c:pt idx="1516">
                  <c:v>174.890159869141</c:v>
                </c:pt>
                <c:pt idx="1517">
                  <c:v>174.855344933358</c:v>
                </c:pt>
                <c:pt idx="1518">
                  <c:v>174.822143090964</c:v>
                </c:pt>
                <c:pt idx="1519">
                  <c:v>174.79049400858301</c:v>
                </c:pt>
                <c:pt idx="1520">
                  <c:v>174.76034874937201</c:v>
                </c:pt>
                <c:pt idx="1521">
                  <c:v>174.731097613879</c:v>
                </c:pt>
                <c:pt idx="1522">
                  <c:v>174.70187833103199</c:v>
                </c:pt>
                <c:pt idx="1523">
                  <c:v>174.67279594224601</c:v>
                </c:pt>
                <c:pt idx="1524">
                  <c:v>174.643917040921</c:v>
                </c:pt>
                <c:pt idx="1525">
                  <c:v>174.61530372905901</c:v>
                </c:pt>
                <c:pt idx="1526">
                  <c:v>174.586928302319</c:v>
                </c:pt>
                <c:pt idx="1527">
                  <c:v>174.55882723111799</c:v>
                </c:pt>
                <c:pt idx="1528">
                  <c:v>174.53102967288899</c:v>
                </c:pt>
                <c:pt idx="1529">
                  <c:v>174.503479078938</c:v>
                </c:pt>
                <c:pt idx="1530">
                  <c:v>174.47625444379301</c:v>
                </c:pt>
                <c:pt idx="1531">
                  <c:v>174.44934631800001</c:v>
                </c:pt>
                <c:pt idx="1532">
                  <c:v>174.42276293260301</c:v>
                </c:pt>
                <c:pt idx="1533">
                  <c:v>174.396507586929</c:v>
                </c:pt>
                <c:pt idx="1534">
                  <c:v>174.370566851559</c:v>
                </c:pt>
                <c:pt idx="1535">
                  <c:v>174.34497916474999</c:v>
                </c:pt>
                <c:pt idx="1536">
                  <c:v>174.319742362417</c:v>
                </c:pt>
                <c:pt idx="1537">
                  <c:v>174.29486173158401</c:v>
                </c:pt>
                <c:pt idx="1538">
                  <c:v>174.270347180377</c:v>
                </c:pt>
                <c:pt idx="1539">
                  <c:v>174.246169081826</c:v>
                </c:pt>
                <c:pt idx="1540">
                  <c:v>174.22237495775099</c:v>
                </c:pt>
                <c:pt idx="1541">
                  <c:v>174.198958698929</c:v>
                </c:pt>
                <c:pt idx="1542">
                  <c:v>174.175928430282</c:v>
                </c:pt>
                <c:pt idx="1543">
                  <c:v>174.153309423248</c:v>
                </c:pt>
                <c:pt idx="1544">
                  <c:v>174.13104705118599</c:v>
                </c:pt>
                <c:pt idx="1545">
                  <c:v>174.10922546130101</c:v>
                </c:pt>
                <c:pt idx="1546">
                  <c:v>174.08786250348501</c:v>
                </c:pt>
                <c:pt idx="1547">
                  <c:v>174.06721781969199</c:v>
                </c:pt>
                <c:pt idx="1548">
                  <c:v>174.04933391138999</c:v>
                </c:pt>
                <c:pt idx="1549">
                  <c:v>174.03160388661399</c:v>
                </c:pt>
                <c:pt idx="1550">
                  <c:v>174.01412891439</c:v>
                </c:pt>
                <c:pt idx="1551">
                  <c:v>173.99692097241001</c:v>
                </c:pt>
                <c:pt idx="1552">
                  <c:v>173.97999115643</c:v>
                </c:pt>
                <c:pt idx="1553">
                  <c:v>173.96334892598401</c:v>
                </c:pt>
                <c:pt idx="1554">
                  <c:v>173.94700216082001</c:v>
                </c:pt>
                <c:pt idx="1555">
                  <c:v>173.930957105641</c:v>
                </c:pt>
                <c:pt idx="1556">
                  <c:v>173.91521599298</c:v>
                </c:pt>
                <c:pt idx="1557">
                  <c:v>173.899783266659</c:v>
                </c:pt>
                <c:pt idx="1558">
                  <c:v>173.88466253081501</c:v>
                </c:pt>
                <c:pt idx="1559">
                  <c:v>173.86985630957301</c:v>
                </c:pt>
                <c:pt idx="1560">
                  <c:v>173.85536625557901</c:v>
                </c:pt>
                <c:pt idx="1561">
                  <c:v>173.84016363452901</c:v>
                </c:pt>
                <c:pt idx="1562">
                  <c:v>173.81588416315</c:v>
                </c:pt>
                <c:pt idx="1563">
                  <c:v>173.78122747469399</c:v>
                </c:pt>
                <c:pt idx="1564">
                  <c:v>173.73670048891199</c:v>
                </c:pt>
                <c:pt idx="1565">
                  <c:v>173.68292559419999</c:v>
                </c:pt>
                <c:pt idx="1566">
                  <c:v>173.62051434014401</c:v>
                </c:pt>
                <c:pt idx="1567">
                  <c:v>173.550135361255</c:v>
                </c:pt>
                <c:pt idx="1568">
                  <c:v>173.47236597017201</c:v>
                </c:pt>
                <c:pt idx="1569">
                  <c:v>173.387793106488</c:v>
                </c:pt>
                <c:pt idx="1570">
                  <c:v>173.29696427654599</c:v>
                </c:pt>
                <c:pt idx="1571">
                  <c:v>173.20036627151401</c:v>
                </c:pt>
                <c:pt idx="1572">
                  <c:v>173.09848651178999</c:v>
                </c:pt>
                <c:pt idx="1573">
                  <c:v>172.991715332528</c:v>
                </c:pt>
                <c:pt idx="1574">
                  <c:v>172.88044351475901</c:v>
                </c:pt>
                <c:pt idx="1575">
                  <c:v>172.76464873646199</c:v>
                </c:pt>
                <c:pt idx="1576">
                  <c:v>172.64700315285401</c:v>
                </c:pt>
                <c:pt idx="1577">
                  <c:v>172.52779435669001</c:v>
                </c:pt>
                <c:pt idx="1578">
                  <c:v>172.401643560661</c:v>
                </c:pt>
                <c:pt idx="1579">
                  <c:v>172.23264305739099</c:v>
                </c:pt>
                <c:pt idx="1580">
                  <c:v>172.10624376351799</c:v>
                </c:pt>
                <c:pt idx="1581">
                  <c:v>171.97945431720899</c:v>
                </c:pt>
                <c:pt idx="1582">
                  <c:v>171.85213574713001</c:v>
                </c:pt>
                <c:pt idx="1583">
                  <c:v>171.72425783129501</c:v>
                </c:pt>
                <c:pt idx="1584">
                  <c:v>171.59583669562599</c:v>
                </c:pt>
                <c:pt idx="1585">
                  <c:v>171.46683787226499</c:v>
                </c:pt>
                <c:pt idx="1586">
                  <c:v>171.337298845649</c:v>
                </c:pt>
                <c:pt idx="1587">
                  <c:v>171.207212067266</c:v>
                </c:pt>
                <c:pt idx="1588">
                  <c:v>171.076583283996</c:v>
                </c:pt>
                <c:pt idx="1589">
                  <c:v>170.94542496795299</c:v>
                </c:pt>
                <c:pt idx="1590">
                  <c:v>170.81374376232699</c:v>
                </c:pt>
                <c:pt idx="1591">
                  <c:v>170.68153802798901</c:v>
                </c:pt>
                <c:pt idx="1592">
                  <c:v>170.54878388628401</c:v>
                </c:pt>
                <c:pt idx="1593">
                  <c:v>170.415411334727</c:v>
                </c:pt>
                <c:pt idx="1594">
                  <c:v>170.28146077864801</c:v>
                </c:pt>
                <c:pt idx="1595">
                  <c:v>170.146941169363</c:v>
                </c:pt>
                <c:pt idx="1596">
                  <c:v>170.011136872652</c:v>
                </c:pt>
                <c:pt idx="1597">
                  <c:v>169.75721674113399</c:v>
                </c:pt>
                <c:pt idx="1598">
                  <c:v>169.611993496916</c:v>
                </c:pt>
                <c:pt idx="1599">
                  <c:v>169.474330064409</c:v>
                </c:pt>
                <c:pt idx="1600">
                  <c:v>169.33685736556399</c:v>
                </c:pt>
                <c:pt idx="1601">
                  <c:v>169.199138450113</c:v>
                </c:pt>
                <c:pt idx="1602">
                  <c:v>169.06463469695299</c:v>
                </c:pt>
                <c:pt idx="1603">
                  <c:v>168.933730296557</c:v>
                </c:pt>
                <c:pt idx="1604">
                  <c:v>168.80634471891099</c:v>
                </c:pt>
                <c:pt idx="1605">
                  <c:v>168.68239265570901</c:v>
                </c:pt>
                <c:pt idx="1606">
                  <c:v>168.56202529768399</c:v>
                </c:pt>
                <c:pt idx="1607">
                  <c:v>168.44528582235401</c:v>
                </c:pt>
                <c:pt idx="1608">
                  <c:v>168.331984744229</c:v>
                </c:pt>
                <c:pt idx="1609">
                  <c:v>168.22121444976301</c:v>
                </c:pt>
                <c:pt idx="1610">
                  <c:v>168.06876031868299</c:v>
                </c:pt>
                <c:pt idx="1611">
                  <c:v>167.96147555886401</c:v>
                </c:pt>
                <c:pt idx="1612">
                  <c:v>167.86195699356301</c:v>
                </c:pt>
                <c:pt idx="1613">
                  <c:v>167.766298204506</c:v>
                </c:pt>
                <c:pt idx="1614">
                  <c:v>167.674109943568</c:v>
                </c:pt>
                <c:pt idx="1615">
                  <c:v>167.585239239446</c:v>
                </c:pt>
                <c:pt idx="1616">
                  <c:v>167.499630282483</c:v>
                </c:pt>
                <c:pt idx="1617">
                  <c:v>167.41706236251201</c:v>
                </c:pt>
                <c:pt idx="1618">
                  <c:v>167.337569570618</c:v>
                </c:pt>
                <c:pt idx="1619">
                  <c:v>167.26106804601599</c:v>
                </c:pt>
                <c:pt idx="1620">
                  <c:v>167.187453099072</c:v>
                </c:pt>
                <c:pt idx="1621">
                  <c:v>167.11671353791601</c:v>
                </c:pt>
                <c:pt idx="1622">
                  <c:v>167.04869554026001</c:v>
                </c:pt>
                <c:pt idx="1623">
                  <c:v>166.983303440388</c:v>
                </c:pt>
                <c:pt idx="1624">
                  <c:v>166.92051140337199</c:v>
                </c:pt>
                <c:pt idx="1625">
                  <c:v>166.86027511155601</c:v>
                </c:pt>
                <c:pt idx="1626">
                  <c:v>166.80249695603101</c:v>
                </c:pt>
                <c:pt idx="1627">
                  <c:v>166.74711853522501</c:v>
                </c:pt>
                <c:pt idx="1628">
                  <c:v>166.69407294083899</c:v>
                </c:pt>
                <c:pt idx="1629">
                  <c:v>166.643380977909</c:v>
                </c:pt>
                <c:pt idx="1630">
                  <c:v>166.59485043524899</c:v>
                </c:pt>
                <c:pt idx="1631">
                  <c:v>166.548532695228</c:v>
                </c:pt>
                <c:pt idx="1632">
                  <c:v>166.50441507168</c:v>
                </c:pt>
                <c:pt idx="1633">
                  <c:v>166.462504911884</c:v>
                </c:pt>
                <c:pt idx="1634">
                  <c:v>166.42283725405801</c:v>
                </c:pt>
                <c:pt idx="1635">
                  <c:v>166.38548724323601</c:v>
                </c:pt>
                <c:pt idx="1636">
                  <c:v>166.35104529159</c:v>
                </c:pt>
                <c:pt idx="1637">
                  <c:v>166.31990731756699</c:v>
                </c:pt>
                <c:pt idx="1638">
                  <c:v>166.29024834297701</c:v>
                </c:pt>
                <c:pt idx="1639">
                  <c:v>166.26200947357199</c:v>
                </c:pt>
                <c:pt idx="1640">
                  <c:v>166.235140757793</c:v>
                </c:pt>
                <c:pt idx="1641">
                  <c:v>166.20949326085301</c:v>
                </c:pt>
                <c:pt idx="1642">
                  <c:v>166.18401096634099</c:v>
                </c:pt>
                <c:pt idx="1643">
                  <c:v>166.15859575909499</c:v>
                </c:pt>
                <c:pt idx="1644">
                  <c:v>166.13333960759101</c:v>
                </c:pt>
                <c:pt idx="1645">
                  <c:v>166.10826996379399</c:v>
                </c:pt>
                <c:pt idx="1646">
                  <c:v>166.083407145341</c:v>
                </c:pt>
                <c:pt idx="1647">
                  <c:v>166.05876397277501</c:v>
                </c:pt>
                <c:pt idx="1648">
                  <c:v>166.03435354308201</c:v>
                </c:pt>
                <c:pt idx="1649">
                  <c:v>166.01018982129401</c:v>
                </c:pt>
                <c:pt idx="1650">
                  <c:v>165.986285451745</c:v>
                </c:pt>
                <c:pt idx="1651">
                  <c:v>165.96265136213</c:v>
                </c:pt>
                <c:pt idx="1652">
                  <c:v>165.93929458713001</c:v>
                </c:pt>
                <c:pt idx="1653">
                  <c:v>165.916220847522</c:v>
                </c:pt>
                <c:pt idx="1654">
                  <c:v>165.89343850933</c:v>
                </c:pt>
                <c:pt idx="1655">
                  <c:v>165.870955475974</c:v>
                </c:pt>
                <c:pt idx="1656">
                  <c:v>165.848779051451</c:v>
                </c:pt>
                <c:pt idx="1657">
                  <c:v>165.82691541970499</c:v>
                </c:pt>
                <c:pt idx="1658">
                  <c:v>165.805365144587</c:v>
                </c:pt>
                <c:pt idx="1659">
                  <c:v>165.78413332537099</c:v>
                </c:pt>
                <c:pt idx="1660">
                  <c:v>165.763224647774</c:v>
                </c:pt>
                <c:pt idx="1661">
                  <c:v>165.74264338832501</c:v>
                </c:pt>
                <c:pt idx="1662">
                  <c:v>165.72239340647701</c:v>
                </c:pt>
                <c:pt idx="1663">
                  <c:v>165.702476037802</c:v>
                </c:pt>
                <c:pt idx="1664">
                  <c:v>165.68289165458901</c:v>
                </c:pt>
                <c:pt idx="1665">
                  <c:v>165.66364266694299</c:v>
                </c:pt>
                <c:pt idx="1666">
                  <c:v>165.64473115399201</c:v>
                </c:pt>
                <c:pt idx="1667">
                  <c:v>165.62615884598799</c:v>
                </c:pt>
                <c:pt idx="1668">
                  <c:v>165.60792708449401</c:v>
                </c:pt>
                <c:pt idx="1669">
                  <c:v>165.59003412191399</c:v>
                </c:pt>
                <c:pt idx="1670">
                  <c:v>165.572480003424</c:v>
                </c:pt>
                <c:pt idx="1671">
                  <c:v>165.555265366833</c:v>
                </c:pt>
                <c:pt idx="1672">
                  <c:v>165.53839049052601</c:v>
                </c:pt>
                <c:pt idx="1673">
                  <c:v>165.52185531412599</c:v>
                </c:pt>
                <c:pt idx="1674">
                  <c:v>165.50565951049299</c:v>
                </c:pt>
                <c:pt idx="1675">
                  <c:v>165.489799749892</c:v>
                </c:pt>
                <c:pt idx="1676">
                  <c:v>165.47427512783801</c:v>
                </c:pt>
                <c:pt idx="1677">
                  <c:v>165.45908527637599</c:v>
                </c:pt>
                <c:pt idx="1678">
                  <c:v>165.44422939272599</c:v>
                </c:pt>
                <c:pt idx="1679">
                  <c:v>165.42970630940201</c:v>
                </c:pt>
                <c:pt idx="1680">
                  <c:v>165.415514588082</c:v>
                </c:pt>
                <c:pt idx="1681">
                  <c:v>165.40065596951499</c:v>
                </c:pt>
                <c:pt idx="1682">
                  <c:v>165.37701502010901</c:v>
                </c:pt>
                <c:pt idx="1683">
                  <c:v>165.34328985763901</c:v>
                </c:pt>
                <c:pt idx="1684">
                  <c:v>165.29997608242999</c:v>
                </c:pt>
                <c:pt idx="1685">
                  <c:v>165.24766420079999</c:v>
                </c:pt>
                <c:pt idx="1686">
                  <c:v>165.18692367080899</c:v>
                </c:pt>
                <c:pt idx="1687">
                  <c:v>165.118382120592</c:v>
                </c:pt>
                <c:pt idx="1688">
                  <c:v>165.04260399923601</c:v>
                </c:pt>
                <c:pt idx="1689">
                  <c:v>164.96016426646199</c:v>
                </c:pt>
                <c:pt idx="1690">
                  <c:v>164.87161184780601</c:v>
                </c:pt>
                <c:pt idx="1691">
                  <c:v>164.77742227061501</c:v>
                </c:pt>
                <c:pt idx="1692">
                  <c:v>164.67808190263801</c:v>
                </c:pt>
                <c:pt idx="1693">
                  <c:v>164.54609242895199</c:v>
                </c:pt>
                <c:pt idx="1694">
                  <c:v>164.422116484025</c:v>
                </c:pt>
                <c:pt idx="1695">
                  <c:v>164.26185741267301</c:v>
                </c:pt>
                <c:pt idx="1696">
                  <c:v>164.11774450755399</c:v>
                </c:pt>
                <c:pt idx="1697">
                  <c:v>164.003622770795</c:v>
                </c:pt>
                <c:pt idx="1698">
                  <c:v>163.89006926452601</c:v>
                </c:pt>
                <c:pt idx="1699">
                  <c:v>163.77628275728</c:v>
                </c:pt>
                <c:pt idx="1700">
                  <c:v>163.66203767761601</c:v>
                </c:pt>
                <c:pt idx="1701">
                  <c:v>163.52659013501099</c:v>
                </c:pt>
                <c:pt idx="1702">
                  <c:v>163.312213049642</c:v>
                </c:pt>
                <c:pt idx="1703">
                  <c:v>163.186211474526</c:v>
                </c:pt>
                <c:pt idx="1704">
                  <c:v>163.06330792914599</c:v>
                </c:pt>
                <c:pt idx="1705">
                  <c:v>162.88510653776899</c:v>
                </c:pt>
                <c:pt idx="1706">
                  <c:v>162.76141819252101</c:v>
                </c:pt>
                <c:pt idx="1707">
                  <c:v>162.636988331379</c:v>
                </c:pt>
                <c:pt idx="1708">
                  <c:v>162.46378115493999</c:v>
                </c:pt>
                <c:pt idx="1709">
                  <c:v>162.34021869830599</c:v>
                </c:pt>
                <c:pt idx="1710">
                  <c:v>162.14070468038599</c:v>
                </c:pt>
                <c:pt idx="1711">
                  <c:v>162.01268718774301</c:v>
                </c:pt>
                <c:pt idx="1712">
                  <c:v>161.88969030096899</c:v>
                </c:pt>
                <c:pt idx="1713">
                  <c:v>161.766915695015</c:v>
                </c:pt>
                <c:pt idx="1714">
                  <c:v>161.64391369854999</c:v>
                </c:pt>
                <c:pt idx="1715">
                  <c:v>161.520572410678</c:v>
                </c:pt>
                <c:pt idx="1716">
                  <c:v>161.396848156018</c:v>
                </c:pt>
                <c:pt idx="1717">
                  <c:v>161.27270708833299</c:v>
                </c:pt>
                <c:pt idx="1718">
                  <c:v>161.14816736960699</c:v>
                </c:pt>
                <c:pt idx="1719">
                  <c:v>161.02340971977901</c:v>
                </c:pt>
                <c:pt idx="1720">
                  <c:v>160.90171206610799</c:v>
                </c:pt>
                <c:pt idx="1721">
                  <c:v>160.78370344017</c:v>
                </c:pt>
                <c:pt idx="1722">
                  <c:v>160.66912309766701</c:v>
                </c:pt>
                <c:pt idx="1723">
                  <c:v>160.55787523359501</c:v>
                </c:pt>
                <c:pt idx="1724">
                  <c:v>160.449825575185</c:v>
                </c:pt>
                <c:pt idx="1725">
                  <c:v>160.344982827444</c:v>
                </c:pt>
                <c:pt idx="1726">
                  <c:v>160.24340193855201</c:v>
                </c:pt>
                <c:pt idx="1727">
                  <c:v>160.14505003335299</c:v>
                </c:pt>
                <c:pt idx="1728">
                  <c:v>160.049805926544</c:v>
                </c:pt>
                <c:pt idx="1729">
                  <c:v>159.95769053832299</c:v>
                </c:pt>
                <c:pt idx="1730">
                  <c:v>159.868669700216</c:v>
                </c:pt>
                <c:pt idx="1731">
                  <c:v>159.782696914425</c:v>
                </c:pt>
                <c:pt idx="1732">
                  <c:v>159.69969392118901</c:v>
                </c:pt>
                <c:pt idx="1733">
                  <c:v>159.61953520451399</c:v>
                </c:pt>
                <c:pt idx="1734">
                  <c:v>159.54221796348401</c:v>
                </c:pt>
                <c:pt idx="1735">
                  <c:v>159.467680859643</c:v>
                </c:pt>
                <c:pt idx="1736">
                  <c:v>159.395849970679</c:v>
                </c:pt>
                <c:pt idx="1737">
                  <c:v>159.32665382530601</c:v>
                </c:pt>
                <c:pt idx="1738">
                  <c:v>159.25999723589399</c:v>
                </c:pt>
                <c:pt idx="1739">
                  <c:v>159.195762037733</c:v>
                </c:pt>
                <c:pt idx="1740">
                  <c:v>159.13381635625299</c:v>
                </c:pt>
                <c:pt idx="1741">
                  <c:v>159.07401856065101</c:v>
                </c:pt>
                <c:pt idx="1742">
                  <c:v>159.01650218472599</c:v>
                </c:pt>
                <c:pt idx="1743">
                  <c:v>158.96113320936399</c:v>
                </c:pt>
                <c:pt idx="1744">
                  <c:v>158.90713861551501</c:v>
                </c:pt>
                <c:pt idx="1745">
                  <c:v>158.84697480624601</c:v>
                </c:pt>
                <c:pt idx="1746">
                  <c:v>158.74481186485301</c:v>
                </c:pt>
                <c:pt idx="1747">
                  <c:v>158.692419393227</c:v>
                </c:pt>
                <c:pt idx="1748">
                  <c:v>158.64581475510599</c:v>
                </c:pt>
                <c:pt idx="1749">
                  <c:v>158.601704950711</c:v>
                </c:pt>
                <c:pt idx="1750">
                  <c:v>158.55949250031</c:v>
                </c:pt>
                <c:pt idx="1751">
                  <c:v>158.51889422751501</c:v>
                </c:pt>
                <c:pt idx="1752">
                  <c:v>158.47941034089999</c:v>
                </c:pt>
                <c:pt idx="1753">
                  <c:v>158.438843118996</c:v>
                </c:pt>
                <c:pt idx="1754">
                  <c:v>158.36568211123901</c:v>
                </c:pt>
                <c:pt idx="1755">
                  <c:v>158.30457988012901</c:v>
                </c:pt>
                <c:pt idx="1756">
                  <c:v>158.26845228859901</c:v>
                </c:pt>
                <c:pt idx="1757">
                  <c:v>158.23581400458201</c:v>
                </c:pt>
                <c:pt idx="1758">
                  <c:v>158.20505699621901</c:v>
                </c:pt>
                <c:pt idx="1759">
                  <c:v>158.17570969194301</c:v>
                </c:pt>
                <c:pt idx="1760">
                  <c:v>158.147660376777</c:v>
                </c:pt>
                <c:pt idx="1761">
                  <c:v>158.120111525288</c:v>
                </c:pt>
                <c:pt idx="1762">
                  <c:v>158.09078478110899</c:v>
                </c:pt>
                <c:pt idx="1763">
                  <c:v>158.06064782434601</c:v>
                </c:pt>
                <c:pt idx="1764">
                  <c:v>158.03014212352801</c:v>
                </c:pt>
                <c:pt idx="1765">
                  <c:v>157.99954469280399</c:v>
                </c:pt>
                <c:pt idx="1766">
                  <c:v>157.96881733267901</c:v>
                </c:pt>
                <c:pt idx="1767">
                  <c:v>157.93759266631699</c:v>
                </c:pt>
                <c:pt idx="1768">
                  <c:v>157.902196827902</c:v>
                </c:pt>
                <c:pt idx="1769">
                  <c:v>157.82394576079801</c:v>
                </c:pt>
                <c:pt idx="1770">
                  <c:v>157.781181671566</c:v>
                </c:pt>
                <c:pt idx="1771">
                  <c:v>157.749054744359</c:v>
                </c:pt>
                <c:pt idx="1772">
                  <c:v>157.71845190445001</c:v>
                </c:pt>
                <c:pt idx="1773">
                  <c:v>157.68841989990199</c:v>
                </c:pt>
                <c:pt idx="1774">
                  <c:v>157.65860010890501</c:v>
                </c:pt>
                <c:pt idx="1775">
                  <c:v>157.62901861957701</c:v>
                </c:pt>
                <c:pt idx="1776">
                  <c:v>157.59984946176201</c:v>
                </c:pt>
                <c:pt idx="1777">
                  <c:v>157.57088628227601</c:v>
                </c:pt>
                <c:pt idx="1778">
                  <c:v>157.542278150698</c:v>
                </c:pt>
                <c:pt idx="1779">
                  <c:v>157.51396899077</c:v>
                </c:pt>
                <c:pt idx="1780">
                  <c:v>157.485789524833</c:v>
                </c:pt>
                <c:pt idx="1781">
                  <c:v>157.45791541370801</c:v>
                </c:pt>
                <c:pt idx="1782">
                  <c:v>157.43037989097701</c:v>
                </c:pt>
                <c:pt idx="1783">
                  <c:v>157.40315867391499</c:v>
                </c:pt>
                <c:pt idx="1784">
                  <c:v>157.37627682357001</c:v>
                </c:pt>
                <c:pt idx="1785">
                  <c:v>157.34978062684601</c:v>
                </c:pt>
                <c:pt idx="1786">
                  <c:v>157.32335868187801</c:v>
                </c:pt>
                <c:pt idx="1787">
                  <c:v>157.29729015849301</c:v>
                </c:pt>
                <c:pt idx="1788">
                  <c:v>157.27156532506299</c:v>
                </c:pt>
                <c:pt idx="1789">
                  <c:v>157.24618309389399</c:v>
                </c:pt>
                <c:pt idx="1790">
                  <c:v>157.22114422537101</c:v>
                </c:pt>
                <c:pt idx="1791">
                  <c:v>157.19650045762299</c:v>
                </c:pt>
                <c:pt idx="1792">
                  <c:v>157.17195704506699</c:v>
                </c:pt>
                <c:pt idx="1793">
                  <c:v>157.14780356404799</c:v>
                </c:pt>
                <c:pt idx="1794">
                  <c:v>157.12395051980801</c:v>
                </c:pt>
                <c:pt idx="1795">
                  <c:v>157.10045230556301</c:v>
                </c:pt>
                <c:pt idx="1796">
                  <c:v>157.07730814856299</c:v>
                </c:pt>
                <c:pt idx="1797">
                  <c:v>157.05456573535</c:v>
                </c:pt>
                <c:pt idx="1798">
                  <c:v>157.03196615869101</c:v>
                </c:pt>
                <c:pt idx="1799">
                  <c:v>157.00969141738901</c:v>
                </c:pt>
                <c:pt idx="1800">
                  <c:v>156.987739958757</c:v>
                </c:pt>
                <c:pt idx="1801">
                  <c:v>156.961200329549</c:v>
                </c:pt>
                <c:pt idx="1802">
                  <c:v>156.92303993946001</c:v>
                </c:pt>
                <c:pt idx="1803">
                  <c:v>156.87512500850801</c:v>
                </c:pt>
                <c:pt idx="1804">
                  <c:v>156.81839188018901</c:v>
                </c:pt>
                <c:pt idx="1805">
                  <c:v>156.75348469468901</c:v>
                </c:pt>
                <c:pt idx="1806">
                  <c:v>156.68094046566699</c:v>
                </c:pt>
                <c:pt idx="1807">
                  <c:v>156.60147769994299</c:v>
                </c:pt>
                <c:pt idx="1808">
                  <c:v>156.51566759195799</c:v>
                </c:pt>
                <c:pt idx="1809">
                  <c:v>156.42404499017701</c:v>
                </c:pt>
                <c:pt idx="1810">
                  <c:v>156.327041979299</c:v>
                </c:pt>
                <c:pt idx="1811">
                  <c:v>156.22557109388299</c:v>
                </c:pt>
                <c:pt idx="1812">
                  <c:v>156.12451669560301</c:v>
                </c:pt>
                <c:pt idx="1813">
                  <c:v>156.02426443689001</c:v>
                </c:pt>
                <c:pt idx="1814">
                  <c:v>155.924180031053</c:v>
                </c:pt>
                <c:pt idx="1815">
                  <c:v>155.824160887678</c:v>
                </c:pt>
                <c:pt idx="1816">
                  <c:v>155.72407686892899</c:v>
                </c:pt>
                <c:pt idx="1817">
                  <c:v>155.62368011642701</c:v>
                </c:pt>
                <c:pt idx="1818">
                  <c:v>155.522974625735</c:v>
                </c:pt>
                <c:pt idx="1819">
                  <c:v>155.421925060852</c:v>
                </c:pt>
                <c:pt idx="1820">
                  <c:v>155.320532413184</c:v>
                </c:pt>
                <c:pt idx="1821">
                  <c:v>155.21877253257</c:v>
                </c:pt>
                <c:pt idx="1822">
                  <c:v>155.11663392677201</c:v>
                </c:pt>
                <c:pt idx="1823">
                  <c:v>155.011544011941</c:v>
                </c:pt>
                <c:pt idx="1824">
                  <c:v>154.89998243350601</c:v>
                </c:pt>
                <c:pt idx="1825">
                  <c:v>154.77370343918699</c:v>
                </c:pt>
                <c:pt idx="1826">
                  <c:v>154.618414296868</c:v>
                </c:pt>
                <c:pt idx="1827">
                  <c:v>154.48030164338201</c:v>
                </c:pt>
                <c:pt idx="1828">
                  <c:v>154.31185848527801</c:v>
                </c:pt>
                <c:pt idx="1829">
                  <c:v>154.17046047393299</c:v>
                </c:pt>
                <c:pt idx="1830">
                  <c:v>154.02838761478401</c:v>
                </c:pt>
                <c:pt idx="1831">
                  <c:v>153.90531370656001</c:v>
                </c:pt>
                <c:pt idx="1832">
                  <c:v>153.79368647019399</c:v>
                </c:pt>
                <c:pt idx="1833">
                  <c:v>153.68235361044901</c:v>
                </c:pt>
                <c:pt idx="1834">
                  <c:v>153.55759424832101</c:v>
                </c:pt>
                <c:pt idx="1835">
                  <c:v>153.399867140033</c:v>
                </c:pt>
                <c:pt idx="1836">
                  <c:v>153.28574455470999</c:v>
                </c:pt>
                <c:pt idx="1837">
                  <c:v>153.17469885427701</c:v>
                </c:pt>
                <c:pt idx="1838">
                  <c:v>153.06411803637999</c:v>
                </c:pt>
                <c:pt idx="1839">
                  <c:v>152.95351493487601</c:v>
                </c:pt>
                <c:pt idx="1840">
                  <c:v>152.84274730908501</c:v>
                </c:pt>
                <c:pt idx="1841">
                  <c:v>152.73176811583201</c:v>
                </c:pt>
                <c:pt idx="1842">
                  <c:v>152.62055225503801</c:v>
                </c:pt>
                <c:pt idx="1843">
                  <c:v>152.50909588193699</c:v>
                </c:pt>
                <c:pt idx="1844">
                  <c:v>152.39739689350299</c:v>
                </c:pt>
                <c:pt idx="1845">
                  <c:v>152.288222341649</c:v>
                </c:pt>
                <c:pt idx="1846">
                  <c:v>152.182944009869</c:v>
                </c:pt>
                <c:pt idx="1847">
                  <c:v>152.081158751847</c:v>
                </c:pt>
                <c:pt idx="1848">
                  <c:v>151.98277751626301</c:v>
                </c:pt>
                <c:pt idx="1849">
                  <c:v>151.88756756279699</c:v>
                </c:pt>
                <c:pt idx="1850">
                  <c:v>151.795409748304</c:v>
                </c:pt>
                <c:pt idx="1851">
                  <c:v>151.706256462889</c:v>
                </c:pt>
                <c:pt idx="1852">
                  <c:v>151.620056998747</c:v>
                </c:pt>
                <c:pt idx="1853">
                  <c:v>151.53671504417201</c:v>
                </c:pt>
                <c:pt idx="1854">
                  <c:v>151.455963504891</c:v>
                </c:pt>
                <c:pt idx="1855">
                  <c:v>151.37780988719001</c:v>
                </c:pt>
                <c:pt idx="1856">
                  <c:v>151.301977409458</c:v>
                </c:pt>
                <c:pt idx="1857">
                  <c:v>151.227949438395</c:v>
                </c:pt>
                <c:pt idx="1858">
                  <c:v>151.154121403077</c:v>
                </c:pt>
                <c:pt idx="1859">
                  <c:v>151.07232736509999</c:v>
                </c:pt>
                <c:pt idx="1860">
                  <c:v>150.94556483305999</c:v>
                </c:pt>
                <c:pt idx="1861">
                  <c:v>150.854616883472</c:v>
                </c:pt>
                <c:pt idx="1862">
                  <c:v>150.78665072838601</c:v>
                </c:pt>
                <c:pt idx="1863">
                  <c:v>150.72381531188799</c:v>
                </c:pt>
                <c:pt idx="1864">
                  <c:v>150.66272725984399</c:v>
                </c:pt>
                <c:pt idx="1865">
                  <c:v>150.60075209359701</c:v>
                </c:pt>
                <c:pt idx="1866">
                  <c:v>150.53414525979801</c:v>
                </c:pt>
                <c:pt idx="1867">
                  <c:v>150.46406561395</c:v>
                </c:pt>
                <c:pt idx="1868">
                  <c:v>150.40219503478801</c:v>
                </c:pt>
                <c:pt idx="1869">
                  <c:v>150.34843559733301</c:v>
                </c:pt>
                <c:pt idx="1870">
                  <c:v>150.29940784337299</c:v>
                </c:pt>
                <c:pt idx="1871">
                  <c:v>150.25357375432</c:v>
                </c:pt>
                <c:pt idx="1872">
                  <c:v>150.21018736242701</c:v>
                </c:pt>
                <c:pt idx="1873">
                  <c:v>150.16888007425499</c:v>
                </c:pt>
                <c:pt idx="1874">
                  <c:v>150.12937331586599</c:v>
                </c:pt>
                <c:pt idx="1875">
                  <c:v>150.09154216701901</c:v>
                </c:pt>
                <c:pt idx="1876">
                  <c:v>150.055202155861</c:v>
                </c:pt>
                <c:pt idx="1877">
                  <c:v>150.02027639127499</c:v>
                </c:pt>
                <c:pt idx="1878">
                  <c:v>149.98671441401601</c:v>
                </c:pt>
                <c:pt idx="1879">
                  <c:v>149.95446228891899</c:v>
                </c:pt>
                <c:pt idx="1880">
                  <c:v>149.923463215628</c:v>
                </c:pt>
                <c:pt idx="1881">
                  <c:v>149.89307142840599</c:v>
                </c:pt>
                <c:pt idx="1882">
                  <c:v>149.86071684897499</c:v>
                </c:pt>
                <c:pt idx="1883">
                  <c:v>149.82714345600601</c:v>
                </c:pt>
                <c:pt idx="1884">
                  <c:v>149.793008764614</c:v>
                </c:pt>
                <c:pt idx="1885">
                  <c:v>149.758651424964</c:v>
                </c:pt>
                <c:pt idx="1886">
                  <c:v>149.72418365264099</c:v>
                </c:pt>
                <c:pt idx="1887">
                  <c:v>149.68959115196799</c:v>
                </c:pt>
                <c:pt idx="1888">
                  <c:v>149.654958482431</c:v>
                </c:pt>
                <c:pt idx="1889">
                  <c:v>149.620444606234</c:v>
                </c:pt>
                <c:pt idx="1890">
                  <c:v>149.585863140448</c:v>
                </c:pt>
                <c:pt idx="1891">
                  <c:v>149.55151954792899</c:v>
                </c:pt>
                <c:pt idx="1892">
                  <c:v>149.517496901908</c:v>
                </c:pt>
                <c:pt idx="1893">
                  <c:v>149.48383532362101</c:v>
                </c:pt>
                <c:pt idx="1894">
                  <c:v>149.450555593985</c:v>
                </c:pt>
                <c:pt idx="1895">
                  <c:v>149.41772636595601</c:v>
                </c:pt>
                <c:pt idx="1896">
                  <c:v>149.38506640749901</c:v>
                </c:pt>
                <c:pt idx="1897">
                  <c:v>149.352720225719</c:v>
                </c:pt>
                <c:pt idx="1898">
                  <c:v>149.32076638534701</c:v>
                </c:pt>
                <c:pt idx="1899">
                  <c:v>149.289223408607</c:v>
                </c:pt>
                <c:pt idx="1900">
                  <c:v>149.25807699876799</c:v>
                </c:pt>
                <c:pt idx="1901">
                  <c:v>149.22738314989201</c:v>
                </c:pt>
                <c:pt idx="1902">
                  <c:v>149.19697531564501</c:v>
                </c:pt>
                <c:pt idx="1903">
                  <c:v>149.16680550573199</c:v>
                </c:pt>
                <c:pt idx="1904">
                  <c:v>149.137018057858</c:v>
                </c:pt>
                <c:pt idx="1905">
                  <c:v>149.107635731258</c:v>
                </c:pt>
                <c:pt idx="1906">
                  <c:v>149.078640704771</c:v>
                </c:pt>
                <c:pt idx="1907">
                  <c:v>149.05005422641</c:v>
                </c:pt>
                <c:pt idx="1908">
                  <c:v>149.021898507749</c:v>
                </c:pt>
                <c:pt idx="1909">
                  <c:v>148.99386492946601</c:v>
                </c:pt>
                <c:pt idx="1910">
                  <c:v>148.966219076209</c:v>
                </c:pt>
                <c:pt idx="1911">
                  <c:v>148.93894525284199</c:v>
                </c:pt>
                <c:pt idx="1912">
                  <c:v>148.912045227421</c:v>
                </c:pt>
                <c:pt idx="1913">
                  <c:v>148.88554557126801</c:v>
                </c:pt>
                <c:pt idx="1914">
                  <c:v>148.85943373559201</c:v>
                </c:pt>
                <c:pt idx="1915">
                  <c:v>148.83368191622799</c:v>
                </c:pt>
                <c:pt idx="1916">
                  <c:v>148.808079631179</c:v>
                </c:pt>
                <c:pt idx="1917">
                  <c:v>148.78286652883901</c:v>
                </c:pt>
                <c:pt idx="1918">
                  <c:v>148.75801755215801</c:v>
                </c:pt>
                <c:pt idx="1919">
                  <c:v>148.73353050378299</c:v>
                </c:pt>
                <c:pt idx="1920">
                  <c:v>148.70940854546299</c:v>
                </c:pt>
                <c:pt idx="1921">
                  <c:v>148.68073966096301</c:v>
                </c:pt>
                <c:pt idx="1922">
                  <c:v>148.639532386474</c:v>
                </c:pt>
                <c:pt idx="1923">
                  <c:v>148.58836488586101</c:v>
                </c:pt>
                <c:pt idx="1924">
                  <c:v>148.52837053041699</c:v>
                </c:pt>
                <c:pt idx="1925">
                  <c:v>148.46043701717599</c:v>
                </c:pt>
                <c:pt idx="1926">
                  <c:v>148.385385549061</c:v>
                </c:pt>
                <c:pt idx="1927">
                  <c:v>148.30384125791099</c:v>
                </c:pt>
                <c:pt idx="1928">
                  <c:v>148.21630247328901</c:v>
                </c:pt>
                <c:pt idx="1929">
                  <c:v>148.123366633811</c:v>
                </c:pt>
                <c:pt idx="1930">
                  <c:v>148.02851874069901</c:v>
                </c:pt>
                <c:pt idx="1931">
                  <c:v>147.93594852064899</c:v>
                </c:pt>
                <c:pt idx="1932">
                  <c:v>147.84463485491801</c:v>
                </c:pt>
                <c:pt idx="1933">
                  <c:v>147.75423641003499</c:v>
                </c:pt>
                <c:pt idx="1934">
                  <c:v>147.664267744049</c:v>
                </c:pt>
                <c:pt idx="1935">
                  <c:v>147.57448422811399</c:v>
                </c:pt>
                <c:pt idx="1936">
                  <c:v>147.48477058808399</c:v>
                </c:pt>
                <c:pt idx="1937">
                  <c:v>147.39504280874399</c:v>
                </c:pt>
                <c:pt idx="1938">
                  <c:v>147.305193677712</c:v>
                </c:pt>
                <c:pt idx="1939">
                  <c:v>147.21520949328701</c:v>
                </c:pt>
                <c:pt idx="1940">
                  <c:v>147.125055695247</c:v>
                </c:pt>
                <c:pt idx="1941">
                  <c:v>147.03266936432701</c:v>
                </c:pt>
                <c:pt idx="1942">
                  <c:v>146.936066655465</c:v>
                </c:pt>
                <c:pt idx="1943">
                  <c:v>146.83753848326899</c:v>
                </c:pt>
                <c:pt idx="1944">
                  <c:v>146.738958444394</c:v>
                </c:pt>
                <c:pt idx="1945">
                  <c:v>146.640880006343</c:v>
                </c:pt>
                <c:pt idx="1946">
                  <c:v>146.54332341376301</c:v>
                </c:pt>
                <c:pt idx="1947">
                  <c:v>146.44610326223199</c:v>
                </c:pt>
                <c:pt idx="1948">
                  <c:v>146.348638205745</c:v>
                </c:pt>
                <c:pt idx="1949">
                  <c:v>146.249810160875</c:v>
                </c:pt>
                <c:pt idx="1950">
                  <c:v>146.147339748489</c:v>
                </c:pt>
                <c:pt idx="1951">
                  <c:v>146.03706964208399</c:v>
                </c:pt>
                <c:pt idx="1952">
                  <c:v>145.92220567701301</c:v>
                </c:pt>
                <c:pt idx="1953">
                  <c:v>145.81125755933101</c:v>
                </c:pt>
                <c:pt idx="1954">
                  <c:v>145.70496239523001</c:v>
                </c:pt>
                <c:pt idx="1955">
                  <c:v>145.60094828845899</c:v>
                </c:pt>
                <c:pt idx="1956">
                  <c:v>145.49783346678899</c:v>
                </c:pt>
                <c:pt idx="1957">
                  <c:v>145.39509380384601</c:v>
                </c:pt>
                <c:pt idx="1958">
                  <c:v>145.29254578397601</c:v>
                </c:pt>
                <c:pt idx="1959">
                  <c:v>145.19023330781201</c:v>
                </c:pt>
                <c:pt idx="1960">
                  <c:v>145.08816494449599</c:v>
                </c:pt>
                <c:pt idx="1961">
                  <c:v>144.98641824015999</c:v>
                </c:pt>
                <c:pt idx="1962">
                  <c:v>144.88496866620099</c:v>
                </c:pt>
                <c:pt idx="1963">
                  <c:v>144.78375587896201</c:v>
                </c:pt>
                <c:pt idx="1964">
                  <c:v>144.68274545526</c:v>
                </c:pt>
                <c:pt idx="1965">
                  <c:v>144.58186855437299</c:v>
                </c:pt>
                <c:pt idx="1966">
                  <c:v>144.481087666127</c:v>
                </c:pt>
                <c:pt idx="1967">
                  <c:v>144.38145163690101</c:v>
                </c:pt>
                <c:pt idx="1968">
                  <c:v>144.28585462468899</c:v>
                </c:pt>
                <c:pt idx="1969">
                  <c:v>144.19327248368501</c:v>
                </c:pt>
                <c:pt idx="1970">
                  <c:v>144.103837496079</c:v>
                </c:pt>
                <c:pt idx="1971">
                  <c:v>144.01740565249199</c:v>
                </c:pt>
                <c:pt idx="1972">
                  <c:v>143.93388764115301</c:v>
                </c:pt>
                <c:pt idx="1973">
                  <c:v>143.853163477777</c:v>
                </c:pt>
                <c:pt idx="1974">
                  <c:v>143.77500573175999</c:v>
                </c:pt>
                <c:pt idx="1975">
                  <c:v>143.69942009850001</c:v>
                </c:pt>
                <c:pt idx="1976">
                  <c:v>143.62632069808299</c:v>
                </c:pt>
                <c:pt idx="1977">
                  <c:v>143.555706920803</c:v>
                </c:pt>
                <c:pt idx="1978">
                  <c:v>143.487500824639</c:v>
                </c:pt>
                <c:pt idx="1979">
                  <c:v>143.42161374058199</c:v>
                </c:pt>
                <c:pt idx="1980">
                  <c:v>143.357964176428</c:v>
                </c:pt>
                <c:pt idx="1981">
                  <c:v>143.296495258893</c:v>
                </c:pt>
                <c:pt idx="1982">
                  <c:v>143.237145668099</c:v>
                </c:pt>
                <c:pt idx="1983">
                  <c:v>143.17989445805901</c:v>
                </c:pt>
                <c:pt idx="1984">
                  <c:v>143.12466950798199</c:v>
                </c:pt>
                <c:pt idx="1985">
                  <c:v>143.07145897758301</c:v>
                </c:pt>
                <c:pt idx="1986">
                  <c:v>143.02309737616901</c:v>
                </c:pt>
                <c:pt idx="1987">
                  <c:v>142.97348133973301</c:v>
                </c:pt>
                <c:pt idx="1988">
                  <c:v>142.925668320949</c:v>
                </c:pt>
                <c:pt idx="1989">
                  <c:v>142.87976273556001</c:v>
                </c:pt>
                <c:pt idx="1990">
                  <c:v>142.835670001051</c:v>
                </c:pt>
                <c:pt idx="1991">
                  <c:v>142.79332868330599</c:v>
                </c:pt>
                <c:pt idx="1992">
                  <c:v>142.75269076090299</c:v>
                </c:pt>
                <c:pt idx="1993">
                  <c:v>142.71366432952499</c:v>
                </c:pt>
                <c:pt idx="1994">
                  <c:v>142.67623085017999</c:v>
                </c:pt>
                <c:pt idx="1995">
                  <c:v>142.64030155790999</c:v>
                </c:pt>
                <c:pt idx="1996">
                  <c:v>142.605844706022</c:v>
                </c:pt>
                <c:pt idx="1997">
                  <c:v>142.57276843341199</c:v>
                </c:pt>
                <c:pt idx="1998">
                  <c:v>142.541006526876</c:v>
                </c:pt>
                <c:pt idx="1999">
                  <c:v>142.510534266977</c:v>
                </c:pt>
                <c:pt idx="2000">
                  <c:v>142.48130697513901</c:v>
                </c:pt>
                <c:pt idx="2001">
                  <c:v>142.45325880418301</c:v>
                </c:pt>
                <c:pt idx="2002">
                  <c:v>142.42441915199899</c:v>
                </c:pt>
                <c:pt idx="2003">
                  <c:v>142.394093869313</c:v>
                </c:pt>
                <c:pt idx="2004">
                  <c:v>142.36293363902999</c:v>
                </c:pt>
                <c:pt idx="2005">
                  <c:v>142.33143609876001</c:v>
                </c:pt>
                <c:pt idx="2006">
                  <c:v>142.29998660881699</c:v>
                </c:pt>
                <c:pt idx="2007">
                  <c:v>142.268604369261</c:v>
                </c:pt>
                <c:pt idx="2008">
                  <c:v>142.23726580741601</c:v>
                </c:pt>
                <c:pt idx="2009">
                  <c:v>142.20596290862201</c:v>
                </c:pt>
                <c:pt idx="2010">
                  <c:v>142.17468089578</c:v>
                </c:pt>
                <c:pt idx="2011">
                  <c:v>142.143385545016</c:v>
                </c:pt>
                <c:pt idx="2012">
                  <c:v>142.11228241563501</c:v>
                </c:pt>
                <c:pt idx="2013">
                  <c:v>142.081489957831</c:v>
                </c:pt>
                <c:pt idx="2014">
                  <c:v>142.05105703560901</c:v>
                </c:pt>
                <c:pt idx="2015">
                  <c:v>142.021034520406</c:v>
                </c:pt>
                <c:pt idx="2016">
                  <c:v>141.991429682106</c:v>
                </c:pt>
                <c:pt idx="2017">
                  <c:v>141.96211303621999</c:v>
                </c:pt>
                <c:pt idx="2018">
                  <c:v>141.93314333346399</c:v>
                </c:pt>
                <c:pt idx="2019">
                  <c:v>141.90457546527401</c:v>
                </c:pt>
                <c:pt idx="2020">
                  <c:v>141.87642929383699</c:v>
                </c:pt>
                <c:pt idx="2021">
                  <c:v>141.84871609566599</c:v>
                </c:pt>
                <c:pt idx="2022">
                  <c:v>141.821424737266</c:v>
                </c:pt>
                <c:pt idx="2023">
                  <c:v>141.794519675819</c:v>
                </c:pt>
                <c:pt idx="2024">
                  <c:v>141.76785750795</c:v>
                </c:pt>
                <c:pt idx="2025">
                  <c:v>141.741559909378</c:v>
                </c:pt>
                <c:pt idx="2026">
                  <c:v>141.715638930881</c:v>
                </c:pt>
                <c:pt idx="2027">
                  <c:v>141.69009885850599</c:v>
                </c:pt>
                <c:pt idx="2028">
                  <c:v>141.664951722788</c:v>
                </c:pt>
                <c:pt idx="2029">
                  <c:v>141.64017374212901</c:v>
                </c:pt>
                <c:pt idx="2030">
                  <c:v>141.61576666629199</c:v>
                </c:pt>
                <c:pt idx="2031">
                  <c:v>141.591566897446</c:v>
                </c:pt>
                <c:pt idx="2032">
                  <c:v>141.567709471493</c:v>
                </c:pt>
                <c:pt idx="2033">
                  <c:v>141.54418595137</c:v>
                </c:pt>
                <c:pt idx="2034">
                  <c:v>141.521035381865</c:v>
                </c:pt>
                <c:pt idx="2035">
                  <c:v>141.49824619644599</c:v>
                </c:pt>
                <c:pt idx="2036">
                  <c:v>141.47580571720599</c:v>
                </c:pt>
                <c:pt idx="2037">
                  <c:v>141.453718866326</c:v>
                </c:pt>
                <c:pt idx="2038">
                  <c:v>141.43180201480899</c:v>
                </c:pt>
                <c:pt idx="2039">
                  <c:v>141.41020634419701</c:v>
                </c:pt>
                <c:pt idx="2040">
                  <c:v>141.388917679504</c:v>
                </c:pt>
                <c:pt idx="2041">
                  <c:v>141.36678703426699</c:v>
                </c:pt>
                <c:pt idx="2042">
                  <c:v>141.332802535773</c:v>
                </c:pt>
                <c:pt idx="2043">
                  <c:v>141.287462327474</c:v>
                </c:pt>
                <c:pt idx="2044">
                  <c:v>141.232992324989</c:v>
                </c:pt>
                <c:pt idx="2045">
                  <c:v>141.17040813116901</c:v>
                </c:pt>
                <c:pt idx="2046">
                  <c:v>141.10039192482</c:v>
                </c:pt>
                <c:pt idx="2047">
                  <c:v>141.02377765678099</c:v>
                </c:pt>
                <c:pt idx="2048">
                  <c:v>140.94119627524299</c:v>
                </c:pt>
                <c:pt idx="2049">
                  <c:v>140.85719481087801</c:v>
                </c:pt>
                <c:pt idx="2050">
                  <c:v>140.776817142467</c:v>
                </c:pt>
                <c:pt idx="2051">
                  <c:v>140.69806677997701</c:v>
                </c:pt>
                <c:pt idx="2052">
                  <c:v>140.62014131859601</c:v>
                </c:pt>
                <c:pt idx="2053">
                  <c:v>140.54267379692001</c:v>
                </c:pt>
                <c:pt idx="2054">
                  <c:v>140.46543306405599</c:v>
                </c:pt>
                <c:pt idx="2055">
                  <c:v>140.38829732731</c:v>
                </c:pt>
                <c:pt idx="2056">
                  <c:v>140.311202300791</c:v>
                </c:pt>
                <c:pt idx="2057">
                  <c:v>140.23407061219001</c:v>
                </c:pt>
                <c:pt idx="2058">
                  <c:v>140.156862280056</c:v>
                </c:pt>
                <c:pt idx="2059">
                  <c:v>140.07905582904101</c:v>
                </c:pt>
                <c:pt idx="2060">
                  <c:v>139.998447034279</c:v>
                </c:pt>
                <c:pt idx="2061">
                  <c:v>139.91449855445401</c:v>
                </c:pt>
                <c:pt idx="2062">
                  <c:v>139.826307837093</c:v>
                </c:pt>
                <c:pt idx="2063">
                  <c:v>139.73241414605801</c:v>
                </c:pt>
                <c:pt idx="2064">
                  <c:v>139.63165184427399</c:v>
                </c:pt>
                <c:pt idx="2065">
                  <c:v>139.52372534275301</c:v>
                </c:pt>
                <c:pt idx="2066">
                  <c:v>139.410075855809</c:v>
                </c:pt>
                <c:pt idx="2067">
                  <c:v>139.29353702740701</c:v>
                </c:pt>
                <c:pt idx="2068">
                  <c:v>139.17724316963401</c:v>
                </c:pt>
                <c:pt idx="2069">
                  <c:v>139.06350641121699</c:v>
                </c:pt>
                <c:pt idx="2070">
                  <c:v>138.95383357546999</c:v>
                </c:pt>
                <c:pt idx="2071">
                  <c:v>138.84866598281801</c:v>
                </c:pt>
                <c:pt idx="2072">
                  <c:v>138.750380196566</c:v>
                </c:pt>
                <c:pt idx="2073">
                  <c:v>138.65736014481499</c:v>
                </c:pt>
                <c:pt idx="2074">
                  <c:v>138.567379183621</c:v>
                </c:pt>
                <c:pt idx="2075">
                  <c:v>138.479546835045</c:v>
                </c:pt>
                <c:pt idx="2076">
                  <c:v>138.39302631798401</c:v>
                </c:pt>
                <c:pt idx="2077">
                  <c:v>138.30738539874801</c:v>
                </c:pt>
                <c:pt idx="2078">
                  <c:v>138.222352674289</c:v>
                </c:pt>
                <c:pt idx="2079">
                  <c:v>138.13773597909201</c:v>
                </c:pt>
                <c:pt idx="2080">
                  <c:v>138.053413340806</c:v>
                </c:pt>
                <c:pt idx="2081">
                  <c:v>137.96929795277001</c:v>
                </c:pt>
                <c:pt idx="2082">
                  <c:v>137.885332863147</c:v>
                </c:pt>
                <c:pt idx="2083">
                  <c:v>137.80145956194301</c:v>
                </c:pt>
                <c:pt idx="2084">
                  <c:v>137.71764367317499</c:v>
                </c:pt>
                <c:pt idx="2085">
                  <c:v>137.63386769942599</c:v>
                </c:pt>
                <c:pt idx="2086">
                  <c:v>137.55010093776801</c:v>
                </c:pt>
                <c:pt idx="2087">
                  <c:v>137.46633241755501</c:v>
                </c:pt>
                <c:pt idx="2088">
                  <c:v>137.38255208453501</c:v>
                </c:pt>
                <c:pt idx="2089">
                  <c:v>137.298695807846</c:v>
                </c:pt>
                <c:pt idx="2090">
                  <c:v>137.21556309662299</c:v>
                </c:pt>
                <c:pt idx="2091">
                  <c:v>137.13730913254099</c:v>
                </c:pt>
                <c:pt idx="2092">
                  <c:v>137.060894323387</c:v>
                </c:pt>
                <c:pt idx="2093">
                  <c:v>136.98729451068201</c:v>
                </c:pt>
                <c:pt idx="2094">
                  <c:v>136.91639982560801</c:v>
                </c:pt>
                <c:pt idx="2095">
                  <c:v>136.848051066831</c:v>
                </c:pt>
                <c:pt idx="2096">
                  <c:v>136.78224659649399</c:v>
                </c:pt>
                <c:pt idx="2097">
                  <c:v>136.71885815711099</c:v>
                </c:pt>
                <c:pt idx="2098">
                  <c:v>136.65782029525499</c:v>
                </c:pt>
                <c:pt idx="2099">
                  <c:v>136.599095918551</c:v>
                </c:pt>
                <c:pt idx="2100">
                  <c:v>136.54261880198499</c:v>
                </c:pt>
                <c:pt idx="2101">
                  <c:v>136.48828006308301</c:v>
                </c:pt>
                <c:pt idx="2102">
                  <c:v>136.43601926049601</c:v>
                </c:pt>
                <c:pt idx="2103">
                  <c:v>136.38576722284199</c:v>
                </c:pt>
                <c:pt idx="2104">
                  <c:v>136.33746848225701</c:v>
                </c:pt>
                <c:pt idx="2105">
                  <c:v>136.29094214125001</c:v>
                </c:pt>
                <c:pt idx="2106">
                  <c:v>136.246268408898</c:v>
                </c:pt>
                <c:pt idx="2107">
                  <c:v>136.20337523370699</c:v>
                </c:pt>
                <c:pt idx="2108">
                  <c:v>136.16220604110299</c:v>
                </c:pt>
                <c:pt idx="2109">
                  <c:v>136.12266863275599</c:v>
                </c:pt>
                <c:pt idx="2110">
                  <c:v>136.08470864141501</c:v>
                </c:pt>
                <c:pt idx="2111">
                  <c:v>136.048275192315</c:v>
                </c:pt>
                <c:pt idx="2112">
                  <c:v>136.013311785051</c:v>
                </c:pt>
                <c:pt idx="2113">
                  <c:v>135.97977487603799</c:v>
                </c:pt>
                <c:pt idx="2114">
                  <c:v>135.94761557653101</c:v>
                </c:pt>
                <c:pt idx="2115">
                  <c:v>135.916779477662</c:v>
                </c:pt>
                <c:pt idx="2116">
                  <c:v>135.887227062535</c:v>
                </c:pt>
                <c:pt idx="2117">
                  <c:v>135.85891554065401</c:v>
                </c:pt>
                <c:pt idx="2118">
                  <c:v>135.831794515339</c:v>
                </c:pt>
                <c:pt idx="2119">
                  <c:v>135.80582560975401</c:v>
                </c:pt>
                <c:pt idx="2120">
                  <c:v>135.780940321901</c:v>
                </c:pt>
                <c:pt idx="2121">
                  <c:v>135.75716435141999</c:v>
                </c:pt>
                <c:pt idx="2122">
                  <c:v>135.733375423789</c:v>
                </c:pt>
                <c:pt idx="2123">
                  <c:v>135.70820810089199</c:v>
                </c:pt>
                <c:pt idx="2124">
                  <c:v>135.68161133918201</c:v>
                </c:pt>
                <c:pt idx="2125">
                  <c:v>135.653941751199</c:v>
                </c:pt>
                <c:pt idx="2126">
                  <c:v>135.625549440957</c:v>
                </c:pt>
                <c:pt idx="2127">
                  <c:v>135.596798963911</c:v>
                </c:pt>
                <c:pt idx="2128">
                  <c:v>135.567852244655</c:v>
                </c:pt>
                <c:pt idx="2129">
                  <c:v>135.53928115572</c:v>
                </c:pt>
                <c:pt idx="2130">
                  <c:v>135.511140337466</c:v>
                </c:pt>
                <c:pt idx="2131">
                  <c:v>135.48343819358701</c:v>
                </c:pt>
                <c:pt idx="2132">
                  <c:v>135.455951628344</c:v>
                </c:pt>
                <c:pt idx="2133">
                  <c:v>135.42853646656599</c:v>
                </c:pt>
                <c:pt idx="2134">
                  <c:v>135.401155742979</c:v>
                </c:pt>
                <c:pt idx="2135">
                  <c:v>135.37381707097799</c:v>
                </c:pt>
                <c:pt idx="2136">
                  <c:v>135.34644355839299</c:v>
                </c:pt>
                <c:pt idx="2137">
                  <c:v>135.31893338730401</c:v>
                </c:pt>
                <c:pt idx="2138">
                  <c:v>135.291370830549</c:v>
                </c:pt>
                <c:pt idx="2139">
                  <c:v>135.26381163528001</c:v>
                </c:pt>
                <c:pt idx="2140">
                  <c:v>135.23632632365701</c:v>
                </c:pt>
                <c:pt idx="2141">
                  <c:v>135.20898773473201</c:v>
                </c:pt>
                <c:pt idx="2142">
                  <c:v>135.18184771711299</c:v>
                </c:pt>
                <c:pt idx="2143">
                  <c:v>135.154960301085</c:v>
                </c:pt>
                <c:pt idx="2144">
                  <c:v>135.12822057739601</c:v>
                </c:pt>
                <c:pt idx="2145">
                  <c:v>135.10174733093899</c:v>
                </c:pt>
                <c:pt idx="2146">
                  <c:v>135.07558147527001</c:v>
                </c:pt>
                <c:pt idx="2147">
                  <c:v>135.04975143309599</c:v>
                </c:pt>
                <c:pt idx="2148">
                  <c:v>135.02427361400899</c:v>
                </c:pt>
                <c:pt idx="2149">
                  <c:v>134.99915639500901</c:v>
                </c:pt>
                <c:pt idx="2150">
                  <c:v>134.97439564560801</c:v>
                </c:pt>
                <c:pt idx="2151">
                  <c:v>134.94986458537099</c:v>
                </c:pt>
                <c:pt idx="2152">
                  <c:v>134.92559957002999</c:v>
                </c:pt>
                <c:pt idx="2153">
                  <c:v>134.90164321093701</c:v>
                </c:pt>
                <c:pt idx="2154">
                  <c:v>134.878007705366</c:v>
                </c:pt>
                <c:pt idx="2155">
                  <c:v>134.85465585893601</c:v>
                </c:pt>
                <c:pt idx="2156">
                  <c:v>134.831589836489</c:v>
                </c:pt>
                <c:pt idx="2157">
                  <c:v>134.80890664030201</c:v>
                </c:pt>
                <c:pt idx="2158">
                  <c:v>134.786567806585</c:v>
                </c:pt>
                <c:pt idx="2159">
                  <c:v>134.764426085032</c:v>
                </c:pt>
                <c:pt idx="2160">
                  <c:v>134.74251166830101</c:v>
                </c:pt>
                <c:pt idx="2161">
                  <c:v>134.720562282213</c:v>
                </c:pt>
                <c:pt idx="2162">
                  <c:v>134.687606641717</c:v>
                </c:pt>
                <c:pt idx="2163">
                  <c:v>134.64179358858101</c:v>
                </c:pt>
                <c:pt idx="2164">
                  <c:v>134.585821095841</c:v>
                </c:pt>
                <c:pt idx="2165">
                  <c:v>134.521426288432</c:v>
                </c:pt>
                <c:pt idx="2166">
                  <c:v>134.44948053780001</c:v>
                </c:pt>
                <c:pt idx="2167">
                  <c:v>134.37095785619201</c:v>
                </c:pt>
                <c:pt idx="2168">
                  <c:v>134.29265390063199</c:v>
                </c:pt>
                <c:pt idx="2169">
                  <c:v>134.21866879458599</c:v>
                </c:pt>
                <c:pt idx="2170">
                  <c:v>134.14713941171601</c:v>
                </c:pt>
                <c:pt idx="2171">
                  <c:v>134.07703934107701</c:v>
                </c:pt>
                <c:pt idx="2172">
                  <c:v>134.00786152696901</c:v>
                </c:pt>
                <c:pt idx="2173">
                  <c:v>133.939299556099</c:v>
                </c:pt>
                <c:pt idx="2174">
                  <c:v>133.87116504882701</c:v>
                </c:pt>
                <c:pt idx="2175">
                  <c:v>133.80332962913101</c:v>
                </c:pt>
                <c:pt idx="2176">
                  <c:v>133.73569641350801</c:v>
                </c:pt>
                <c:pt idx="2177">
                  <c:v>133.66810573938201</c:v>
                </c:pt>
                <c:pt idx="2178">
                  <c:v>133.599118256525</c:v>
                </c:pt>
                <c:pt idx="2179">
                  <c:v>133.528518751978</c:v>
                </c:pt>
                <c:pt idx="2180">
                  <c:v>133.45651725969199</c:v>
                </c:pt>
                <c:pt idx="2181">
                  <c:v>133.383391167849</c:v>
                </c:pt>
                <c:pt idx="2182">
                  <c:v>133.30932446874999</c:v>
                </c:pt>
                <c:pt idx="2183">
                  <c:v>133.23443386479499</c:v>
                </c:pt>
                <c:pt idx="2184">
                  <c:v>133.158746527017</c:v>
                </c:pt>
                <c:pt idx="2185">
                  <c:v>133.082320755685</c:v>
                </c:pt>
                <c:pt idx="2186">
                  <c:v>133.00515508101901</c:v>
                </c:pt>
                <c:pt idx="2187">
                  <c:v>132.92727470075599</c:v>
                </c:pt>
                <c:pt idx="2188">
                  <c:v>132.848607779611</c:v>
                </c:pt>
                <c:pt idx="2189">
                  <c:v>132.76912496296001</c:v>
                </c:pt>
                <c:pt idx="2190">
                  <c:v>132.68890814361899</c:v>
                </c:pt>
                <c:pt idx="2191">
                  <c:v>132.60776214274</c:v>
                </c:pt>
                <c:pt idx="2192">
                  <c:v>132.52718550241099</c:v>
                </c:pt>
                <c:pt idx="2193">
                  <c:v>132.449453545083</c:v>
                </c:pt>
                <c:pt idx="2194">
                  <c:v>132.373648449716</c:v>
                </c:pt>
                <c:pt idx="2195">
                  <c:v>132.299257344739</c:v>
                </c:pt>
                <c:pt idx="2196">
                  <c:v>132.225930135971</c:v>
                </c:pt>
                <c:pt idx="2197">
                  <c:v>132.153376643304</c:v>
                </c:pt>
                <c:pt idx="2198">
                  <c:v>132.08141439976299</c:v>
                </c:pt>
                <c:pt idx="2199">
                  <c:v>132.01528401520099</c:v>
                </c:pt>
                <c:pt idx="2200">
                  <c:v>131.943084845313</c:v>
                </c:pt>
                <c:pt idx="2201">
                  <c:v>131.87135476812901</c:v>
                </c:pt>
                <c:pt idx="2202">
                  <c:v>131.79999205687</c:v>
                </c:pt>
                <c:pt idx="2203">
                  <c:v>131.72890339757399</c:v>
                </c:pt>
                <c:pt idx="2204">
                  <c:v>131.65802787442399</c:v>
                </c:pt>
                <c:pt idx="2205">
                  <c:v>131.587303191236</c:v>
                </c:pt>
                <c:pt idx="2206">
                  <c:v>131.516707306049</c:v>
                </c:pt>
                <c:pt idx="2207">
                  <c:v>131.44615222607399</c:v>
                </c:pt>
                <c:pt idx="2208">
                  <c:v>131.37561282847199</c:v>
                </c:pt>
                <c:pt idx="2209">
                  <c:v>131.30507211407399</c:v>
                </c:pt>
                <c:pt idx="2210">
                  <c:v>131.23451134677501</c:v>
                </c:pt>
                <c:pt idx="2211">
                  <c:v>131.16393109936101</c:v>
                </c:pt>
                <c:pt idx="2212">
                  <c:v>131.09332405695201</c:v>
                </c:pt>
                <c:pt idx="2213">
                  <c:v>131.02268670582501</c:v>
                </c:pt>
                <c:pt idx="2214">
                  <c:v>130.95423813519801</c:v>
                </c:pt>
                <c:pt idx="2215">
                  <c:v>130.888699393152</c:v>
                </c:pt>
                <c:pt idx="2216">
                  <c:v>130.82571767702899</c:v>
                </c:pt>
                <c:pt idx="2217">
                  <c:v>130.76518588100799</c:v>
                </c:pt>
                <c:pt idx="2218">
                  <c:v>130.707005097961</c:v>
                </c:pt>
                <c:pt idx="2219">
                  <c:v>130.65109423131199</c:v>
                </c:pt>
                <c:pt idx="2220">
                  <c:v>130.59737140745699</c:v>
                </c:pt>
                <c:pt idx="2221">
                  <c:v>130.54577732069299</c:v>
                </c:pt>
                <c:pt idx="2222">
                  <c:v>130.496242891116</c:v>
                </c:pt>
                <c:pt idx="2223">
                  <c:v>130.44868117326899</c:v>
                </c:pt>
                <c:pt idx="2224">
                  <c:v>130.40300562283301</c:v>
                </c:pt>
                <c:pt idx="2225">
                  <c:v>130.35916337826299</c:v>
                </c:pt>
                <c:pt idx="2226">
                  <c:v>130.31698584597601</c:v>
                </c:pt>
                <c:pt idx="2227">
                  <c:v>130.276326672186</c:v>
                </c:pt>
                <c:pt idx="2228">
                  <c:v>130.237238896901</c:v>
                </c:pt>
                <c:pt idx="2229">
                  <c:v>130.19977625985399</c:v>
                </c:pt>
                <c:pt idx="2230">
                  <c:v>130.16387899207601</c:v>
                </c:pt>
                <c:pt idx="2231">
                  <c:v>130.12948970418901</c:v>
                </c:pt>
                <c:pt idx="2232">
                  <c:v>130.09653676357701</c:v>
                </c:pt>
                <c:pt idx="2233">
                  <c:v>130.064951871593</c:v>
                </c:pt>
                <c:pt idx="2234">
                  <c:v>130.034700529356</c:v>
                </c:pt>
                <c:pt idx="2235">
                  <c:v>130.00573797244601</c:v>
                </c:pt>
                <c:pt idx="2236">
                  <c:v>129.97800993256701</c:v>
                </c:pt>
                <c:pt idx="2237">
                  <c:v>129.95148284170301</c:v>
                </c:pt>
                <c:pt idx="2238">
                  <c:v>129.92610936215999</c:v>
                </c:pt>
                <c:pt idx="2239">
                  <c:v>129.90184998947601</c:v>
                </c:pt>
                <c:pt idx="2240">
                  <c:v>129.87867252901199</c:v>
                </c:pt>
                <c:pt idx="2241">
                  <c:v>129.856597586498</c:v>
                </c:pt>
                <c:pt idx="2242">
                  <c:v>129.83471346470901</c:v>
                </c:pt>
                <c:pt idx="2243">
                  <c:v>129.81189481946501</c:v>
                </c:pt>
                <c:pt idx="2244">
                  <c:v>129.78811373731</c:v>
                </c:pt>
                <c:pt idx="2245">
                  <c:v>129.76349650518401</c:v>
                </c:pt>
                <c:pt idx="2246">
                  <c:v>129.73822785015099</c:v>
                </c:pt>
                <c:pt idx="2247">
                  <c:v>129.71250401955601</c:v>
                </c:pt>
                <c:pt idx="2248">
                  <c:v>129.68665771016001</c:v>
                </c:pt>
                <c:pt idx="2249">
                  <c:v>129.66058203270401</c:v>
                </c:pt>
                <c:pt idx="2250">
                  <c:v>129.63439866319399</c:v>
                </c:pt>
                <c:pt idx="2251">
                  <c:v>129.60819518701601</c:v>
                </c:pt>
                <c:pt idx="2252">
                  <c:v>129.58199794349599</c:v>
                </c:pt>
                <c:pt idx="2253">
                  <c:v>129.555898798165</c:v>
                </c:pt>
                <c:pt idx="2254">
                  <c:v>129.529962406886</c:v>
                </c:pt>
                <c:pt idx="2255">
                  <c:v>129.50453483413699</c:v>
                </c:pt>
                <c:pt idx="2256">
                  <c:v>129.47967256309701</c:v>
                </c:pt>
                <c:pt idx="2257">
                  <c:v>129.45524383992301</c:v>
                </c:pt>
                <c:pt idx="2258">
                  <c:v>129.431072081666</c:v>
                </c:pt>
                <c:pt idx="2259">
                  <c:v>129.40708377562399</c:v>
                </c:pt>
                <c:pt idx="2260">
                  <c:v>129.38320453143601</c:v>
                </c:pt>
                <c:pt idx="2261">
                  <c:v>129.35941054322399</c:v>
                </c:pt>
                <c:pt idx="2262">
                  <c:v>129.33567001797499</c:v>
                </c:pt>
                <c:pt idx="2263">
                  <c:v>129.311821066953</c:v>
                </c:pt>
                <c:pt idx="2264">
                  <c:v>129.28791885730101</c:v>
                </c:pt>
                <c:pt idx="2265">
                  <c:v>129.264060036654</c:v>
                </c:pt>
                <c:pt idx="2266">
                  <c:v>129.240285144133</c:v>
                </c:pt>
                <c:pt idx="2267">
                  <c:v>129.21666885263599</c:v>
                </c:pt>
                <c:pt idx="2268">
                  <c:v>129.19326447061201</c:v>
                </c:pt>
                <c:pt idx="2269">
                  <c:v>129.17010564103299</c:v>
                </c:pt>
                <c:pt idx="2270">
                  <c:v>129.14723396548001</c:v>
                </c:pt>
                <c:pt idx="2271">
                  <c:v>129.124511579798</c:v>
                </c:pt>
                <c:pt idx="2272">
                  <c:v>129.10198569262701</c:v>
                </c:pt>
                <c:pt idx="2273">
                  <c:v>129.079749494667</c:v>
                </c:pt>
                <c:pt idx="2274">
                  <c:v>129.057805118121</c:v>
                </c:pt>
                <c:pt idx="2275">
                  <c:v>129.036167248027</c:v>
                </c:pt>
                <c:pt idx="2276">
                  <c:v>129.014857210401</c:v>
                </c:pt>
                <c:pt idx="2277">
                  <c:v>128.993875991739</c:v>
                </c:pt>
                <c:pt idx="2278">
                  <c:v>128.97321511416601</c:v>
                </c:pt>
                <c:pt idx="2279">
                  <c:v>128.952771764831</c:v>
                </c:pt>
                <c:pt idx="2280">
                  <c:v>128.93250078180699</c:v>
                </c:pt>
                <c:pt idx="2281">
                  <c:v>128.912127624704</c:v>
                </c:pt>
                <c:pt idx="2282">
                  <c:v>128.87971446647501</c:v>
                </c:pt>
                <c:pt idx="2283">
                  <c:v>128.83334760771899</c:v>
                </c:pt>
                <c:pt idx="2284">
                  <c:v>128.77607041404599</c:v>
                </c:pt>
                <c:pt idx="2285">
                  <c:v>128.71006094122899</c:v>
                </c:pt>
                <c:pt idx="2286">
                  <c:v>128.636431780083</c:v>
                </c:pt>
                <c:pt idx="2287">
                  <c:v>128.56500180095699</c:v>
                </c:pt>
                <c:pt idx="2288">
                  <c:v>128.49889892185701</c:v>
                </c:pt>
                <c:pt idx="2289">
                  <c:v>128.43586955653001</c:v>
                </c:pt>
                <c:pt idx="2290">
                  <c:v>128.37464419289699</c:v>
                </c:pt>
                <c:pt idx="2291">
                  <c:v>128.31457868484799</c:v>
                </c:pt>
                <c:pt idx="2292">
                  <c:v>128.25855527611799</c:v>
                </c:pt>
                <c:pt idx="2293">
                  <c:v>128.20254742819199</c:v>
                </c:pt>
                <c:pt idx="2294">
                  <c:v>128.14302854650199</c:v>
                </c:pt>
                <c:pt idx="2295">
                  <c:v>128.08395406954</c:v>
                </c:pt>
                <c:pt idx="2296">
                  <c:v>128.024822132411</c:v>
                </c:pt>
                <c:pt idx="2297">
                  <c:v>127.964694584794</c:v>
                </c:pt>
                <c:pt idx="2298">
                  <c:v>127.903634076271</c:v>
                </c:pt>
                <c:pt idx="2299">
                  <c:v>127.84171592309499</c:v>
                </c:pt>
                <c:pt idx="2300">
                  <c:v>127.779068583686</c:v>
                </c:pt>
                <c:pt idx="2301">
                  <c:v>127.71591466623001</c:v>
                </c:pt>
                <c:pt idx="2302">
                  <c:v>127.652863153547</c:v>
                </c:pt>
                <c:pt idx="2303">
                  <c:v>127.590675220873</c:v>
                </c:pt>
                <c:pt idx="2304">
                  <c:v>127.527990517497</c:v>
                </c:pt>
                <c:pt idx="2305">
                  <c:v>127.46484583089899</c:v>
                </c:pt>
                <c:pt idx="2306">
                  <c:v>127.401787952378</c:v>
                </c:pt>
                <c:pt idx="2307">
                  <c:v>127.338830095639</c:v>
                </c:pt>
                <c:pt idx="2308">
                  <c:v>127.27466433858601</c:v>
                </c:pt>
                <c:pt idx="2309">
                  <c:v>127.210884047196</c:v>
                </c:pt>
                <c:pt idx="2310">
                  <c:v>127.14721041095299</c:v>
                </c:pt>
                <c:pt idx="2311">
                  <c:v>127.08245084297801</c:v>
                </c:pt>
                <c:pt idx="2312">
                  <c:v>127.016127422747</c:v>
                </c:pt>
                <c:pt idx="2313">
                  <c:v>126.947062368882</c:v>
                </c:pt>
                <c:pt idx="2314">
                  <c:v>126.878753766196</c:v>
                </c:pt>
                <c:pt idx="2315">
                  <c:v>126.81192312993799</c:v>
                </c:pt>
                <c:pt idx="2316">
                  <c:v>126.74620349733</c:v>
                </c:pt>
                <c:pt idx="2317">
                  <c:v>126.68138985159101</c:v>
                </c:pt>
                <c:pt idx="2318">
                  <c:v>126.617363148777</c:v>
                </c:pt>
                <c:pt idx="2319">
                  <c:v>126.560492973107</c:v>
                </c:pt>
                <c:pt idx="2320">
                  <c:v>126.496734745224</c:v>
                </c:pt>
                <c:pt idx="2321">
                  <c:v>126.433665836949</c:v>
                </c:pt>
                <c:pt idx="2322">
                  <c:v>126.37117972183999</c:v>
                </c:pt>
                <c:pt idx="2323">
                  <c:v>126.309173875027</c:v>
                </c:pt>
                <c:pt idx="2324">
                  <c:v>126.247571199777</c:v>
                </c:pt>
                <c:pt idx="2325">
                  <c:v>126.18631656438301</c:v>
                </c:pt>
                <c:pt idx="2326">
                  <c:v>126.125352215939</c:v>
                </c:pt>
                <c:pt idx="2327">
                  <c:v>126.064640199623</c:v>
                </c:pt>
                <c:pt idx="2328">
                  <c:v>126.004137762479</c:v>
                </c:pt>
                <c:pt idx="2329">
                  <c:v>125.94380724346399</c:v>
                </c:pt>
                <c:pt idx="2330">
                  <c:v>125.883625493238</c:v>
                </c:pt>
                <c:pt idx="2331">
                  <c:v>125.823564340139</c:v>
                </c:pt>
                <c:pt idx="2332">
                  <c:v>125.763570447671</c:v>
                </c:pt>
                <c:pt idx="2333">
                  <c:v>125.70364170024401</c:v>
                </c:pt>
                <c:pt idx="2334">
                  <c:v>125.64376228399701</c:v>
                </c:pt>
                <c:pt idx="2335">
                  <c:v>125.583923280984</c:v>
                </c:pt>
                <c:pt idx="2336">
                  <c:v>125.52412044086</c:v>
                </c:pt>
                <c:pt idx="2337">
                  <c:v>125.464338192456</c:v>
                </c:pt>
                <c:pt idx="2338">
                  <c:v>125.404559267816</c:v>
                </c:pt>
                <c:pt idx="2339">
                  <c:v>125.344736023644</c:v>
                </c:pt>
                <c:pt idx="2340">
                  <c:v>125.284922441427</c:v>
                </c:pt>
                <c:pt idx="2341">
                  <c:v>125.226746316429</c:v>
                </c:pt>
                <c:pt idx="2342">
                  <c:v>125.171230144671</c:v>
                </c:pt>
                <c:pt idx="2343">
                  <c:v>125.11809241690401</c:v>
                </c:pt>
                <c:pt idx="2344">
                  <c:v>125.06715492816799</c:v>
                </c:pt>
                <c:pt idx="2345">
                  <c:v>125.01831388455901</c:v>
                </c:pt>
                <c:pt idx="2346">
                  <c:v>124.97148574027101</c:v>
                </c:pt>
                <c:pt idx="2347">
                  <c:v>124.926601181029</c:v>
                </c:pt>
                <c:pt idx="2348">
                  <c:v>124.883591203416</c:v>
                </c:pt>
                <c:pt idx="2349">
                  <c:v>124.84239153771701</c:v>
                </c:pt>
                <c:pt idx="2350">
                  <c:v>124.802930816439</c:v>
                </c:pt>
                <c:pt idx="2351">
                  <c:v>124.765027752465</c:v>
                </c:pt>
                <c:pt idx="2352">
                  <c:v>124.7287425976</c:v>
                </c:pt>
                <c:pt idx="2353">
                  <c:v>124.694020851522</c:v>
                </c:pt>
                <c:pt idx="2354">
                  <c:v>124.660809293367</c:v>
                </c:pt>
                <c:pt idx="2355">
                  <c:v>124.629050977231</c:v>
                </c:pt>
                <c:pt idx="2356">
                  <c:v>124.59869757246</c:v>
                </c:pt>
                <c:pt idx="2357">
                  <c:v>124.5696972156</c:v>
                </c:pt>
                <c:pt idx="2358">
                  <c:v>124.54200422887401</c:v>
                </c:pt>
                <c:pt idx="2359">
                  <c:v>124.51557083869901</c:v>
                </c:pt>
                <c:pt idx="2360">
                  <c:v>124.490343202383</c:v>
                </c:pt>
                <c:pt idx="2361">
                  <c:v>124.466346211648</c:v>
                </c:pt>
                <c:pt idx="2362">
                  <c:v>124.442867890225</c:v>
                </c:pt>
                <c:pt idx="2363">
                  <c:v>124.41896889941199</c:v>
                </c:pt>
                <c:pt idx="2364">
                  <c:v>124.394541586576</c:v>
                </c:pt>
                <c:pt idx="2365">
                  <c:v>124.369625466358</c:v>
                </c:pt>
                <c:pt idx="2366">
                  <c:v>124.34430544121</c:v>
                </c:pt>
                <c:pt idx="2367">
                  <c:v>124.318712198966</c:v>
                </c:pt>
                <c:pt idx="2368">
                  <c:v>124.292964707086</c:v>
                </c:pt>
                <c:pt idx="2369">
                  <c:v>124.267191903224</c:v>
                </c:pt>
                <c:pt idx="2370">
                  <c:v>124.241502772038</c:v>
                </c:pt>
                <c:pt idx="2371">
                  <c:v>124.215895298899</c:v>
                </c:pt>
                <c:pt idx="2372">
                  <c:v>124.19044031959901</c:v>
                </c:pt>
                <c:pt idx="2373">
                  <c:v>124.16520110292301</c:v>
                </c:pt>
                <c:pt idx="2374">
                  <c:v>124.14024526113801</c:v>
                </c:pt>
                <c:pt idx="2375">
                  <c:v>124.11572905609199</c:v>
                </c:pt>
                <c:pt idx="2376">
                  <c:v>124.091590771882</c:v>
                </c:pt>
                <c:pt idx="2377">
                  <c:v>124.067762724755</c:v>
                </c:pt>
                <c:pt idx="2378">
                  <c:v>124.044762997481</c:v>
                </c:pt>
                <c:pt idx="2379">
                  <c:v>124.022180923715</c:v>
                </c:pt>
                <c:pt idx="2380">
                  <c:v>124.000001221311</c:v>
                </c:pt>
                <c:pt idx="2381">
                  <c:v>123.978099920112</c:v>
                </c:pt>
                <c:pt idx="2382">
                  <c:v>123.956398734175</c:v>
                </c:pt>
                <c:pt idx="2383">
                  <c:v>123.93482196031999</c:v>
                </c:pt>
                <c:pt idx="2384">
                  <c:v>123.91335189486701</c:v>
                </c:pt>
                <c:pt idx="2385">
                  <c:v>123.891951777177</c:v>
                </c:pt>
                <c:pt idx="2386">
                  <c:v>123.87061338578501</c:v>
                </c:pt>
                <c:pt idx="2387">
                  <c:v>123.84935370700001</c:v>
                </c:pt>
                <c:pt idx="2388">
                  <c:v>123.828165253742</c:v>
                </c:pt>
                <c:pt idx="2389">
                  <c:v>123.806943027976</c:v>
                </c:pt>
                <c:pt idx="2390">
                  <c:v>123.78580506886</c:v>
                </c:pt>
                <c:pt idx="2391">
                  <c:v>123.764808394819</c:v>
                </c:pt>
                <c:pt idx="2392">
                  <c:v>123.74400129036199</c:v>
                </c:pt>
                <c:pt idx="2393">
                  <c:v>123.72342232259101</c:v>
                </c:pt>
                <c:pt idx="2394">
                  <c:v>123.703100486914</c:v>
                </c:pt>
                <c:pt idx="2395">
                  <c:v>123.683056406728</c:v>
                </c:pt>
                <c:pt idx="2396">
                  <c:v>123.663303822027</c:v>
                </c:pt>
                <c:pt idx="2397">
                  <c:v>123.64383313678201</c:v>
                </c:pt>
                <c:pt idx="2398">
                  <c:v>123.624541166085</c:v>
                </c:pt>
                <c:pt idx="2399">
                  <c:v>123.60545265453</c:v>
                </c:pt>
                <c:pt idx="2400">
                  <c:v>123.586611795347</c:v>
                </c:pt>
                <c:pt idx="2401">
                  <c:v>123.567630042034</c:v>
                </c:pt>
                <c:pt idx="2402">
                  <c:v>123.535665309308</c:v>
                </c:pt>
                <c:pt idx="2403">
                  <c:v>123.488388776291</c:v>
                </c:pt>
                <c:pt idx="2404">
                  <c:v>123.429460528227</c:v>
                </c:pt>
                <c:pt idx="2405">
                  <c:v>123.36136349317</c:v>
                </c:pt>
                <c:pt idx="2406">
                  <c:v>123.297884921779</c:v>
                </c:pt>
                <c:pt idx="2407">
                  <c:v>123.23847624428601</c:v>
                </c:pt>
                <c:pt idx="2408">
                  <c:v>123.18271751514401</c:v>
                </c:pt>
                <c:pt idx="2409">
                  <c:v>123.132006176517</c:v>
                </c:pt>
                <c:pt idx="2410">
                  <c:v>123.08103674456299</c:v>
                </c:pt>
                <c:pt idx="2411">
                  <c:v>123.02909309072599</c:v>
                </c:pt>
                <c:pt idx="2412">
                  <c:v>122.977840125707</c:v>
                </c:pt>
                <c:pt idx="2413">
                  <c:v>122.927038698297</c:v>
                </c:pt>
                <c:pt idx="2414">
                  <c:v>122.876578727037</c:v>
                </c:pt>
                <c:pt idx="2415">
                  <c:v>122.82604532157799</c:v>
                </c:pt>
                <c:pt idx="2416">
                  <c:v>122.77517868549199</c:v>
                </c:pt>
                <c:pt idx="2417">
                  <c:v>122.724057636149</c:v>
                </c:pt>
                <c:pt idx="2418">
                  <c:v>122.67272783428901</c:v>
                </c:pt>
                <c:pt idx="2419">
                  <c:v>122.62121569771701</c:v>
                </c:pt>
                <c:pt idx="2420">
                  <c:v>122.56948884514399</c:v>
                </c:pt>
                <c:pt idx="2421">
                  <c:v>122.517403843525</c:v>
                </c:pt>
                <c:pt idx="2422">
                  <c:v>122.46484262985101</c:v>
                </c:pt>
                <c:pt idx="2423">
                  <c:v>122.41173953703</c:v>
                </c:pt>
                <c:pt idx="2424">
                  <c:v>122.357870424532</c:v>
                </c:pt>
                <c:pt idx="2425">
                  <c:v>122.303121182818</c:v>
                </c:pt>
                <c:pt idx="2426">
                  <c:v>122.24738479656401</c:v>
                </c:pt>
                <c:pt idx="2427">
                  <c:v>122.190622574562</c:v>
                </c:pt>
                <c:pt idx="2428">
                  <c:v>122.132833733455</c:v>
                </c:pt>
                <c:pt idx="2429">
                  <c:v>122.074115635908</c:v>
                </c:pt>
                <c:pt idx="2430">
                  <c:v>122.01472345019</c:v>
                </c:pt>
                <c:pt idx="2431">
                  <c:v>121.954886326192</c:v>
                </c:pt>
                <c:pt idx="2432">
                  <c:v>121.89480487623401</c:v>
                </c:pt>
                <c:pt idx="2433">
                  <c:v>121.834788681522</c:v>
                </c:pt>
                <c:pt idx="2434">
                  <c:v>121.77582860357499</c:v>
                </c:pt>
                <c:pt idx="2435">
                  <c:v>121.71772671746901</c:v>
                </c:pt>
                <c:pt idx="2436">
                  <c:v>121.660032008554</c:v>
                </c:pt>
                <c:pt idx="2437">
                  <c:v>121.60277059954301</c:v>
                </c:pt>
                <c:pt idx="2438">
                  <c:v>121.546120072161</c:v>
                </c:pt>
                <c:pt idx="2439">
                  <c:v>121.490121734566</c:v>
                </c:pt>
                <c:pt idx="2440">
                  <c:v>121.43468369362</c:v>
                </c:pt>
                <c:pt idx="2441">
                  <c:v>121.37972185574699</c:v>
                </c:pt>
                <c:pt idx="2442">
                  <c:v>121.325186764086</c:v>
                </c:pt>
                <c:pt idx="2443">
                  <c:v>121.27102339214299</c:v>
                </c:pt>
                <c:pt idx="2444">
                  <c:v>121.21718457793899</c:v>
                </c:pt>
                <c:pt idx="2445">
                  <c:v>121.163629483713</c:v>
                </c:pt>
                <c:pt idx="2446">
                  <c:v>121.11032263511299</c:v>
                </c:pt>
                <c:pt idx="2447">
                  <c:v>121.057214601572</c:v>
                </c:pt>
                <c:pt idx="2448">
                  <c:v>121.004277313088</c:v>
                </c:pt>
                <c:pt idx="2449">
                  <c:v>120.95149068994399</c:v>
                </c:pt>
                <c:pt idx="2450">
                  <c:v>120.898839704221</c:v>
                </c:pt>
                <c:pt idx="2451">
                  <c:v>120.846310222017</c:v>
                </c:pt>
                <c:pt idx="2452">
                  <c:v>120.793897045485</c:v>
                </c:pt>
                <c:pt idx="2453">
                  <c:v>120.741573130066</c:v>
                </c:pt>
                <c:pt idx="2454">
                  <c:v>120.68934226496999</c:v>
                </c:pt>
                <c:pt idx="2455">
                  <c:v>120.63718822649901</c:v>
                </c:pt>
                <c:pt idx="2456">
                  <c:v>120.585102520455</c:v>
                </c:pt>
                <c:pt idx="2457">
                  <c:v>120.533085819137</c:v>
                </c:pt>
                <c:pt idx="2458">
                  <c:v>120.481118012398</c:v>
                </c:pt>
                <c:pt idx="2459">
                  <c:v>120.429207395262</c:v>
                </c:pt>
                <c:pt idx="2460">
                  <c:v>120.377263855923</c:v>
                </c:pt>
                <c:pt idx="2461">
                  <c:v>120.32511479648301</c:v>
                </c:pt>
                <c:pt idx="2462">
                  <c:v>120.27303566557001</c:v>
                </c:pt>
                <c:pt idx="2463">
                  <c:v>120.22101536143801</c:v>
                </c:pt>
                <c:pt idx="2464">
                  <c:v>120.169866122169</c:v>
                </c:pt>
                <c:pt idx="2465">
                  <c:v>120.12094597076501</c:v>
                </c:pt>
                <c:pt idx="2466">
                  <c:v>120.07407397609001</c:v>
                </c:pt>
                <c:pt idx="2467">
                  <c:v>120.02891580132901</c:v>
                </c:pt>
                <c:pt idx="2468">
                  <c:v>119.98552321989899</c:v>
                </c:pt>
                <c:pt idx="2469">
                  <c:v>119.94340979909801</c:v>
                </c:pt>
                <c:pt idx="2470">
                  <c:v>119.903049465888</c:v>
                </c:pt>
                <c:pt idx="2471">
                  <c:v>119.864435543483</c:v>
                </c:pt>
                <c:pt idx="2472">
                  <c:v>119.82708339277301</c:v>
                </c:pt>
                <c:pt idx="2473">
                  <c:v>119.79139329459601</c:v>
                </c:pt>
                <c:pt idx="2474">
                  <c:v>119.757319972204</c:v>
                </c:pt>
                <c:pt idx="2475">
                  <c:v>119.72443856124799</c:v>
                </c:pt>
                <c:pt idx="2476">
                  <c:v>119.692955253786</c:v>
                </c:pt>
                <c:pt idx="2477">
                  <c:v>119.662935947834</c:v>
                </c:pt>
                <c:pt idx="2478">
                  <c:v>119.63432963778899</c:v>
                </c:pt>
                <c:pt idx="2479">
                  <c:v>119.607077401745</c:v>
                </c:pt>
                <c:pt idx="2480">
                  <c:v>119.581126931119</c:v>
                </c:pt>
                <c:pt idx="2481">
                  <c:v>119.556525857282</c:v>
                </c:pt>
                <c:pt idx="2482">
                  <c:v>119.532704011706</c:v>
                </c:pt>
                <c:pt idx="2483">
                  <c:v>119.508972317651</c:v>
                </c:pt>
                <c:pt idx="2484">
                  <c:v>119.485333722698</c:v>
                </c:pt>
                <c:pt idx="2485">
                  <c:v>119.461775965196</c:v>
                </c:pt>
                <c:pt idx="2486">
                  <c:v>119.43830715447</c:v>
                </c:pt>
                <c:pt idx="2487">
                  <c:v>119.414951352507</c:v>
                </c:pt>
                <c:pt idx="2488">
                  <c:v>119.39171799537</c:v>
                </c:pt>
                <c:pt idx="2489">
                  <c:v>119.368648491234</c:v>
                </c:pt>
                <c:pt idx="2490">
                  <c:v>119.345752931462</c:v>
                </c:pt>
                <c:pt idx="2491">
                  <c:v>119.323025598011</c:v>
                </c:pt>
                <c:pt idx="2492">
                  <c:v>119.300501716623</c:v>
                </c:pt>
                <c:pt idx="2493">
                  <c:v>119.278214400333</c:v>
                </c:pt>
                <c:pt idx="2494">
                  <c:v>119.256184478017</c:v>
                </c:pt>
                <c:pt idx="2495">
                  <c:v>119.234452396774</c:v>
                </c:pt>
                <c:pt idx="2496">
                  <c:v>119.213021188681</c:v>
                </c:pt>
                <c:pt idx="2497">
                  <c:v>119.19205009229999</c:v>
                </c:pt>
                <c:pt idx="2498">
                  <c:v>119.171671924045</c:v>
                </c:pt>
                <c:pt idx="2499">
                  <c:v>119.151693428394</c:v>
                </c:pt>
                <c:pt idx="2500">
                  <c:v>119.131954115962</c:v>
                </c:pt>
                <c:pt idx="2501">
                  <c:v>119.11271852254499</c:v>
                </c:pt>
                <c:pt idx="2502">
                  <c:v>119.093931128061</c:v>
                </c:pt>
                <c:pt idx="2503">
                  <c:v>119.075580716541</c:v>
                </c:pt>
                <c:pt idx="2504">
                  <c:v>119.05739147216499</c:v>
                </c:pt>
                <c:pt idx="2505">
                  <c:v>119.039434226908</c:v>
                </c:pt>
                <c:pt idx="2506">
                  <c:v>119.02170849746</c:v>
                </c:pt>
                <c:pt idx="2507">
                  <c:v>119.00407074144201</c:v>
                </c:pt>
                <c:pt idx="2508">
                  <c:v>118.986411626765</c:v>
                </c:pt>
                <c:pt idx="2509">
                  <c:v>118.968739545902</c:v>
                </c:pt>
                <c:pt idx="2510">
                  <c:v>118.951062198222</c:v>
                </c:pt>
                <c:pt idx="2511">
                  <c:v>118.93344561296099</c:v>
                </c:pt>
                <c:pt idx="2512">
                  <c:v>118.915923389182</c:v>
                </c:pt>
                <c:pt idx="2513">
                  <c:v>118.898453920208</c:v>
                </c:pt>
                <c:pt idx="2514">
                  <c:v>118.881389633404</c:v>
                </c:pt>
                <c:pt idx="2515">
                  <c:v>118.864879156245</c:v>
                </c:pt>
                <c:pt idx="2516">
                  <c:v>118.848786514892</c:v>
                </c:pt>
                <c:pt idx="2517">
                  <c:v>118.832972119131</c:v>
                </c:pt>
                <c:pt idx="2518">
                  <c:v>118.81740158292</c:v>
                </c:pt>
                <c:pt idx="2519">
                  <c:v>118.80202931979601</c:v>
                </c:pt>
                <c:pt idx="2520">
                  <c:v>118.78678002693201</c:v>
                </c:pt>
                <c:pt idx="2521">
                  <c:v>118.77122655185499</c:v>
                </c:pt>
                <c:pt idx="2522">
                  <c:v>118.74311693426</c:v>
                </c:pt>
                <c:pt idx="2523">
                  <c:v>118.698707492206</c:v>
                </c:pt>
                <c:pt idx="2524">
                  <c:v>118.640991325916</c:v>
                </c:pt>
                <c:pt idx="2525">
                  <c:v>118.583580962631</c:v>
                </c:pt>
                <c:pt idx="2526">
                  <c:v>118.53330869373301</c:v>
                </c:pt>
                <c:pt idx="2527">
                  <c:v>118.484805776606</c:v>
                </c:pt>
                <c:pt idx="2528">
                  <c:v>118.436898097498</c:v>
                </c:pt>
                <c:pt idx="2529">
                  <c:v>118.390512343856</c:v>
                </c:pt>
                <c:pt idx="2530">
                  <c:v>118.34530110270001</c:v>
                </c:pt>
                <c:pt idx="2531">
                  <c:v>118.30082450519799</c:v>
                </c:pt>
                <c:pt idx="2532">
                  <c:v>118.256860477171</c:v>
                </c:pt>
                <c:pt idx="2533">
                  <c:v>118.21329053335501</c:v>
                </c:pt>
                <c:pt idx="2534">
                  <c:v>118.169613637388</c:v>
                </c:pt>
                <c:pt idx="2535">
                  <c:v>118.125420081906</c:v>
                </c:pt>
                <c:pt idx="2536">
                  <c:v>118.080705080973</c:v>
                </c:pt>
                <c:pt idx="2537">
                  <c:v>118.035447334247</c:v>
                </c:pt>
                <c:pt idx="2538">
                  <c:v>117.98962291743101</c:v>
                </c:pt>
                <c:pt idx="2539">
                  <c:v>117.943191752665</c:v>
                </c:pt>
                <c:pt idx="2540">
                  <c:v>117.89611357292399</c:v>
                </c:pt>
                <c:pt idx="2541">
                  <c:v>117.84818127251199</c:v>
                </c:pt>
                <c:pt idx="2542">
                  <c:v>117.799426858064</c:v>
                </c:pt>
                <c:pt idx="2543">
                  <c:v>117.749813442525</c:v>
                </c:pt>
                <c:pt idx="2544">
                  <c:v>117.699358339428</c:v>
                </c:pt>
                <c:pt idx="2545">
                  <c:v>117.648071709806</c:v>
                </c:pt>
                <c:pt idx="2546">
                  <c:v>117.595955023032</c:v>
                </c:pt>
                <c:pt idx="2547">
                  <c:v>117.543098316803</c:v>
                </c:pt>
                <c:pt idx="2548">
                  <c:v>117.489537467752</c:v>
                </c:pt>
                <c:pt idx="2549">
                  <c:v>117.43543434205201</c:v>
                </c:pt>
                <c:pt idx="2550">
                  <c:v>117.380985699536</c:v>
                </c:pt>
                <c:pt idx="2551">
                  <c:v>117.326311472415</c:v>
                </c:pt>
                <c:pt idx="2552">
                  <c:v>117.27755600126601</c:v>
                </c:pt>
                <c:pt idx="2553">
                  <c:v>117.223990760917</c:v>
                </c:pt>
                <c:pt idx="2554">
                  <c:v>117.168377823803</c:v>
                </c:pt>
                <c:pt idx="2555">
                  <c:v>117.114888239555</c:v>
                </c:pt>
                <c:pt idx="2556">
                  <c:v>117.07005819453499</c:v>
                </c:pt>
                <c:pt idx="2557">
                  <c:v>117.023465881654</c:v>
                </c:pt>
                <c:pt idx="2558">
                  <c:v>116.972870564814</c:v>
                </c:pt>
                <c:pt idx="2559">
                  <c:v>116.923428980675</c:v>
                </c:pt>
                <c:pt idx="2560">
                  <c:v>116.874940704479</c:v>
                </c:pt>
                <c:pt idx="2561">
                  <c:v>116.82724392043001</c:v>
                </c:pt>
                <c:pt idx="2562">
                  <c:v>116.780218275411</c:v>
                </c:pt>
                <c:pt idx="2563">
                  <c:v>116.733765422109</c:v>
                </c:pt>
                <c:pt idx="2564">
                  <c:v>116.687803123862</c:v>
                </c:pt>
                <c:pt idx="2565">
                  <c:v>116.642259856462</c:v>
                </c:pt>
                <c:pt idx="2566">
                  <c:v>116.597097379269</c:v>
                </c:pt>
                <c:pt idx="2567">
                  <c:v>116.552258845716</c:v>
                </c:pt>
                <c:pt idx="2568">
                  <c:v>116.50770540176801</c:v>
                </c:pt>
                <c:pt idx="2569">
                  <c:v>116.463411683717</c:v>
                </c:pt>
                <c:pt idx="2570">
                  <c:v>116.4193339128</c:v>
                </c:pt>
                <c:pt idx="2571">
                  <c:v>116.375463846662</c:v>
                </c:pt>
                <c:pt idx="2572">
                  <c:v>116.331770247322</c:v>
                </c:pt>
                <c:pt idx="2573">
                  <c:v>116.28821590031301</c:v>
                </c:pt>
                <c:pt idx="2574">
                  <c:v>116.244764410949</c:v>
                </c:pt>
                <c:pt idx="2575">
                  <c:v>116.20141493078999</c:v>
                </c:pt>
                <c:pt idx="2576">
                  <c:v>116.15816647977501</c:v>
                </c:pt>
                <c:pt idx="2577">
                  <c:v>116.115016429485</c:v>
                </c:pt>
                <c:pt idx="2578">
                  <c:v>116.071950330504</c:v>
                </c:pt>
                <c:pt idx="2579">
                  <c:v>116.02896150122901</c:v>
                </c:pt>
                <c:pt idx="2580">
                  <c:v>115.986047690812</c:v>
                </c:pt>
                <c:pt idx="2581">
                  <c:v>115.943202740342</c:v>
                </c:pt>
                <c:pt idx="2582">
                  <c:v>115.900410167676</c:v>
                </c:pt>
                <c:pt idx="2583">
                  <c:v>115.857677336886</c:v>
                </c:pt>
                <c:pt idx="2584">
                  <c:v>115.814963917771</c:v>
                </c:pt>
                <c:pt idx="2585">
                  <c:v>115.772190367861</c:v>
                </c:pt>
                <c:pt idx="2586">
                  <c:v>115.72946563364999</c:v>
                </c:pt>
                <c:pt idx="2587">
                  <c:v>115.686729741977</c:v>
                </c:pt>
                <c:pt idx="2588">
                  <c:v>115.64402324117501</c:v>
                </c:pt>
                <c:pt idx="2589">
                  <c:v>115.60133563300199</c:v>
                </c:pt>
                <c:pt idx="2590">
                  <c:v>115.55863820774699</c:v>
                </c:pt>
                <c:pt idx="2591">
                  <c:v>115.515986725665</c:v>
                </c:pt>
                <c:pt idx="2592">
                  <c:v>115.474681186743</c:v>
                </c:pt>
                <c:pt idx="2593">
                  <c:v>115.43527841750399</c:v>
                </c:pt>
                <c:pt idx="2594">
                  <c:v>115.397703447108</c:v>
                </c:pt>
                <c:pt idx="2595">
                  <c:v>115.361870429684</c:v>
                </c:pt>
                <c:pt idx="2596">
                  <c:v>115.327705879249</c:v>
                </c:pt>
                <c:pt idx="2597">
                  <c:v>115.295136204607</c:v>
                </c:pt>
                <c:pt idx="2598">
                  <c:v>115.26401375710699</c:v>
                </c:pt>
                <c:pt idx="2599">
                  <c:v>115.234294223291</c:v>
                </c:pt>
                <c:pt idx="2600">
                  <c:v>115.205940108384</c:v>
                </c:pt>
                <c:pt idx="2601">
                  <c:v>115.178720081384</c:v>
                </c:pt>
                <c:pt idx="2602">
                  <c:v>115.15204672262701</c:v>
                </c:pt>
                <c:pt idx="2603">
                  <c:v>115.12594368516901</c:v>
                </c:pt>
                <c:pt idx="2604">
                  <c:v>115.100163658494</c:v>
                </c:pt>
                <c:pt idx="2605">
                  <c:v>115.074666307706</c:v>
                </c:pt>
                <c:pt idx="2606">
                  <c:v>115.049543617724</c:v>
                </c:pt>
                <c:pt idx="2607">
                  <c:v>115.024674645247</c:v>
                </c:pt>
                <c:pt idx="2608">
                  <c:v>115.000033653081</c:v>
                </c:pt>
                <c:pt idx="2609">
                  <c:v>114.975624881615</c:v>
                </c:pt>
                <c:pt idx="2610">
                  <c:v>114.951435520714</c:v>
                </c:pt>
                <c:pt idx="2611">
                  <c:v>114.92745387385099</c:v>
                </c:pt>
                <c:pt idx="2612">
                  <c:v>114.90387277065101</c:v>
                </c:pt>
                <c:pt idx="2613">
                  <c:v>114.88077942038601</c:v>
                </c:pt>
                <c:pt idx="2614">
                  <c:v>114.857935882226</c:v>
                </c:pt>
                <c:pt idx="2615">
                  <c:v>114.835267555071</c:v>
                </c:pt>
                <c:pt idx="2616">
                  <c:v>114.812786552785</c:v>
                </c:pt>
                <c:pt idx="2617">
                  <c:v>114.790546917816</c:v>
                </c:pt>
                <c:pt idx="2618">
                  <c:v>114.76857530891201</c:v>
                </c:pt>
                <c:pt idx="2619">
                  <c:v>114.747026399494</c:v>
                </c:pt>
                <c:pt idx="2620">
                  <c:v>114.725945606764</c:v>
                </c:pt>
                <c:pt idx="2621">
                  <c:v>114.705338957009</c:v>
                </c:pt>
                <c:pt idx="2622">
                  <c:v>114.685161590353</c:v>
                </c:pt>
                <c:pt idx="2623">
                  <c:v>114.66536675719</c:v>
                </c:pt>
                <c:pt idx="2624">
                  <c:v>114.64590238751001</c:v>
                </c:pt>
                <c:pt idx="2625">
                  <c:v>114.626667396906</c:v>
                </c:pt>
                <c:pt idx="2626">
                  <c:v>114.60764013892801</c:v>
                </c:pt>
                <c:pt idx="2627">
                  <c:v>114.58878268056699</c:v>
                </c:pt>
                <c:pt idx="2628">
                  <c:v>114.570079325024</c:v>
                </c:pt>
                <c:pt idx="2629">
                  <c:v>114.55151864248499</c:v>
                </c:pt>
                <c:pt idx="2630">
                  <c:v>114.533091705711</c:v>
                </c:pt>
                <c:pt idx="2631">
                  <c:v>114.514806886081</c:v>
                </c:pt>
                <c:pt idx="2632">
                  <c:v>114.496686666709</c:v>
                </c:pt>
                <c:pt idx="2633">
                  <c:v>114.47873959244301</c:v>
                </c:pt>
                <c:pt idx="2634">
                  <c:v>114.460995069014</c:v>
                </c:pt>
                <c:pt idx="2635">
                  <c:v>114.44346198550301</c:v>
                </c:pt>
                <c:pt idx="2636">
                  <c:v>114.42616233210499</c:v>
                </c:pt>
                <c:pt idx="2637">
                  <c:v>114.409022071378</c:v>
                </c:pt>
                <c:pt idx="2638">
                  <c:v>114.39205775199601</c:v>
                </c:pt>
                <c:pt idx="2639">
                  <c:v>114.37531268119599</c:v>
                </c:pt>
                <c:pt idx="2640">
                  <c:v>114.358788563218</c:v>
                </c:pt>
                <c:pt idx="2641">
                  <c:v>114.337127306683</c:v>
                </c:pt>
                <c:pt idx="2642">
                  <c:v>114.29727376535401</c:v>
                </c:pt>
                <c:pt idx="2643">
                  <c:v>114.242049952752</c:v>
                </c:pt>
                <c:pt idx="2644">
                  <c:v>114.188583836444</c:v>
                </c:pt>
                <c:pt idx="2645">
                  <c:v>114.139278040872</c:v>
                </c:pt>
                <c:pt idx="2646">
                  <c:v>114.102000023462</c:v>
                </c:pt>
                <c:pt idx="2647">
                  <c:v>114.059314214765</c:v>
                </c:pt>
                <c:pt idx="2648">
                  <c:v>114.01814665388</c:v>
                </c:pt>
                <c:pt idx="2649">
                  <c:v>113.978304873941</c:v>
                </c:pt>
                <c:pt idx="2650">
                  <c:v>113.939303628714</c:v>
                </c:pt>
                <c:pt idx="2651">
                  <c:v>113.900911956534</c:v>
                </c:pt>
                <c:pt idx="2652">
                  <c:v>113.862989496011</c:v>
                </c:pt>
                <c:pt idx="2653">
                  <c:v>113.82503108245</c:v>
                </c:pt>
                <c:pt idx="2654">
                  <c:v>113.786928984509</c:v>
                </c:pt>
                <c:pt idx="2655">
                  <c:v>113.74840133011899</c:v>
                </c:pt>
                <c:pt idx="2656">
                  <c:v>113.709658097153</c:v>
                </c:pt>
                <c:pt idx="2657">
                  <c:v>113.670708581315</c:v>
                </c:pt>
                <c:pt idx="2658">
                  <c:v>113.631552819878</c:v>
                </c:pt>
                <c:pt idx="2659">
                  <c:v>113.592209130455</c:v>
                </c:pt>
                <c:pt idx="2660">
                  <c:v>113.552631378173</c:v>
                </c:pt>
                <c:pt idx="2661">
                  <c:v>113.512648555373</c:v>
                </c:pt>
                <c:pt idx="2662">
                  <c:v>113.47231955063501</c:v>
                </c:pt>
                <c:pt idx="2663">
                  <c:v>113.431879919268</c:v>
                </c:pt>
                <c:pt idx="2664">
                  <c:v>113.391347913155</c:v>
                </c:pt>
                <c:pt idx="2665">
                  <c:v>113.350693781884</c:v>
                </c:pt>
                <c:pt idx="2666">
                  <c:v>113.31006790735</c:v>
                </c:pt>
                <c:pt idx="2667">
                  <c:v>113.269483655789</c:v>
                </c:pt>
                <c:pt idx="2668">
                  <c:v>113.229309000347</c:v>
                </c:pt>
                <c:pt idx="2669">
                  <c:v>113.18923894604001</c:v>
                </c:pt>
                <c:pt idx="2670">
                  <c:v>113.149238784316</c:v>
                </c:pt>
                <c:pt idx="2671">
                  <c:v>113.109346439649</c:v>
                </c:pt>
                <c:pt idx="2672">
                  <c:v>113.064696920842</c:v>
                </c:pt>
                <c:pt idx="2673">
                  <c:v>113.017345794535</c:v>
                </c:pt>
                <c:pt idx="2674">
                  <c:v>112.971016315827</c:v>
                </c:pt>
                <c:pt idx="2675">
                  <c:v>112.925859516853</c:v>
                </c:pt>
                <c:pt idx="2676">
                  <c:v>112.881411278475</c:v>
                </c:pt>
                <c:pt idx="2677">
                  <c:v>112.838056153317</c:v>
                </c:pt>
                <c:pt idx="2678">
                  <c:v>112.795285481094</c:v>
                </c:pt>
                <c:pt idx="2679">
                  <c:v>112.751796950154</c:v>
                </c:pt>
                <c:pt idx="2680">
                  <c:v>112.708127772434</c:v>
                </c:pt>
                <c:pt idx="2681">
                  <c:v>112.66508290549299</c:v>
                </c:pt>
                <c:pt idx="2682">
                  <c:v>112.62269295265899</c:v>
                </c:pt>
                <c:pt idx="2683">
                  <c:v>112.580544235942</c:v>
                </c:pt>
                <c:pt idx="2684">
                  <c:v>112.539111439446</c:v>
                </c:pt>
                <c:pt idx="2685">
                  <c:v>112.498309403967</c:v>
                </c:pt>
                <c:pt idx="2686">
                  <c:v>112.458062996663</c:v>
                </c:pt>
                <c:pt idx="2687">
                  <c:v>112.418307448666</c:v>
                </c:pt>
                <c:pt idx="2688">
                  <c:v>112.378989363412</c:v>
                </c:pt>
                <c:pt idx="2689">
                  <c:v>112.339906267968</c:v>
                </c:pt>
                <c:pt idx="2690">
                  <c:v>112.300646413892</c:v>
                </c:pt>
                <c:pt idx="2691">
                  <c:v>112.261250333259</c:v>
                </c:pt>
                <c:pt idx="2692">
                  <c:v>112.221687898966</c:v>
                </c:pt>
                <c:pt idx="2693">
                  <c:v>112.18252021213</c:v>
                </c:pt>
                <c:pt idx="2694">
                  <c:v>112.14358215329</c:v>
                </c:pt>
                <c:pt idx="2695">
                  <c:v>112.104623095824</c:v>
                </c:pt>
                <c:pt idx="2696">
                  <c:v>112.06599225582301</c:v>
                </c:pt>
                <c:pt idx="2697">
                  <c:v>112.02765196355701</c:v>
                </c:pt>
                <c:pt idx="2698">
                  <c:v>111.989572210323</c:v>
                </c:pt>
                <c:pt idx="2699">
                  <c:v>111.95172915253301</c:v>
                </c:pt>
                <c:pt idx="2700">
                  <c:v>111.91409635681801</c:v>
                </c:pt>
                <c:pt idx="2701">
                  <c:v>111.876653235513</c:v>
                </c:pt>
                <c:pt idx="2702">
                  <c:v>111.839383977249</c:v>
                </c:pt>
                <c:pt idx="2703">
                  <c:v>111.802268359108</c:v>
                </c:pt>
                <c:pt idx="2704">
                  <c:v>111.765284879535</c:v>
                </c:pt>
                <c:pt idx="2705">
                  <c:v>111.728415794527</c:v>
                </c:pt>
                <c:pt idx="2706">
                  <c:v>111.691514718935</c:v>
                </c:pt>
                <c:pt idx="2707">
                  <c:v>111.65432257499801</c:v>
                </c:pt>
                <c:pt idx="2708">
                  <c:v>111.61725684006799</c:v>
                </c:pt>
                <c:pt idx="2709">
                  <c:v>111.58030820969699</c:v>
                </c:pt>
                <c:pt idx="2710">
                  <c:v>111.543465900564</c:v>
                </c:pt>
                <c:pt idx="2711">
                  <c:v>111.506715633539</c:v>
                </c:pt>
                <c:pt idx="2712">
                  <c:v>111.470054007925</c:v>
                </c:pt>
                <c:pt idx="2713">
                  <c:v>111.433473271107</c:v>
                </c:pt>
                <c:pt idx="2714">
                  <c:v>111.39696408068301</c:v>
                </c:pt>
                <c:pt idx="2715">
                  <c:v>111.360520522977</c:v>
                </c:pt>
                <c:pt idx="2716">
                  <c:v>111.32413940636199</c:v>
                </c:pt>
                <c:pt idx="2717">
                  <c:v>111.28841767737499</c:v>
                </c:pt>
                <c:pt idx="2718">
                  <c:v>111.25407867718801</c:v>
                </c:pt>
                <c:pt idx="2719">
                  <c:v>111.22135362787201</c:v>
                </c:pt>
                <c:pt idx="2720">
                  <c:v>111.190170731718</c:v>
                </c:pt>
                <c:pt idx="2721">
                  <c:v>111.160480938323</c:v>
                </c:pt>
                <c:pt idx="2722">
                  <c:v>111.131995715583</c:v>
                </c:pt>
                <c:pt idx="2723">
                  <c:v>111.104168785844</c:v>
                </c:pt>
                <c:pt idx="2724">
                  <c:v>111.077074145502</c:v>
                </c:pt>
                <c:pt idx="2725">
                  <c:v>111.050666566427</c:v>
                </c:pt>
                <c:pt idx="2726">
                  <c:v>111.024913633941</c:v>
                </c:pt>
                <c:pt idx="2727">
                  <c:v>110.99978122080999</c:v>
                </c:pt>
                <c:pt idx="2728">
                  <c:v>110.975249190873</c:v>
                </c:pt>
                <c:pt idx="2729">
                  <c:v>110.951293495012</c:v>
                </c:pt>
                <c:pt idx="2730">
                  <c:v>110.927886340748</c:v>
                </c:pt>
                <c:pt idx="2731">
                  <c:v>110.905007081265</c:v>
                </c:pt>
                <c:pt idx="2732">
                  <c:v>110.882639962819</c:v>
                </c:pt>
                <c:pt idx="2733">
                  <c:v>110.86076801011799</c:v>
                </c:pt>
                <c:pt idx="2734">
                  <c:v>110.83936975092099</c:v>
                </c:pt>
                <c:pt idx="2735">
                  <c:v>110.81843804215499</c:v>
                </c:pt>
                <c:pt idx="2736">
                  <c:v>110.79795999733901</c:v>
                </c:pt>
                <c:pt idx="2737">
                  <c:v>110.77789696548599</c:v>
                </c:pt>
                <c:pt idx="2738">
                  <c:v>110.758235085461</c:v>
                </c:pt>
                <c:pt idx="2739">
                  <c:v>110.73896293831901</c:v>
                </c:pt>
                <c:pt idx="2740">
                  <c:v>110.72007482466699</c:v>
                </c:pt>
                <c:pt idx="2741">
                  <c:v>110.701569418665</c:v>
                </c:pt>
                <c:pt idx="2742">
                  <c:v>110.68343682611901</c:v>
                </c:pt>
                <c:pt idx="2743">
                  <c:v>110.66567244029299</c:v>
                </c:pt>
                <c:pt idx="2744">
                  <c:v>110.648276284152</c:v>
                </c:pt>
                <c:pt idx="2745">
                  <c:v>110.63123453063901</c:v>
                </c:pt>
                <c:pt idx="2746">
                  <c:v>110.614552047788</c:v>
                </c:pt>
                <c:pt idx="2747">
                  <c:v>110.59821893879401</c:v>
                </c:pt>
                <c:pt idx="2748">
                  <c:v>110.582195160171</c:v>
                </c:pt>
                <c:pt idx="2749">
                  <c:v>110.56647391013701</c:v>
                </c:pt>
                <c:pt idx="2750">
                  <c:v>110.551045293017</c:v>
                </c:pt>
                <c:pt idx="2751">
                  <c:v>110.53591978233101</c:v>
                </c:pt>
                <c:pt idx="2752">
                  <c:v>110.521090920722</c:v>
                </c:pt>
                <c:pt idx="2753">
                  <c:v>110.506557622082</c:v>
                </c:pt>
                <c:pt idx="2754">
                  <c:v>110.492322548221</c:v>
                </c:pt>
                <c:pt idx="2755">
                  <c:v>110.478604154115</c:v>
                </c:pt>
                <c:pt idx="2756">
                  <c:v>110.465166439944</c:v>
                </c:pt>
                <c:pt idx="2757">
                  <c:v>110.451984809763</c:v>
                </c:pt>
                <c:pt idx="2758">
                  <c:v>110.439043502903</c:v>
                </c:pt>
                <c:pt idx="2759">
                  <c:v>110.426483954736</c:v>
                </c:pt>
                <c:pt idx="2760">
                  <c:v>110.41411521355499</c:v>
                </c:pt>
                <c:pt idx="2761">
                  <c:v>110.40164647284701</c:v>
                </c:pt>
                <c:pt idx="2762">
                  <c:v>110.378384899062</c:v>
                </c:pt>
                <c:pt idx="2763">
                  <c:v>110.341908166232</c:v>
                </c:pt>
                <c:pt idx="2764">
                  <c:v>110.309473389883</c:v>
                </c:pt>
                <c:pt idx="2765">
                  <c:v>110.27020376152799</c:v>
                </c:pt>
                <c:pt idx="2766">
                  <c:v>110.233057802026</c:v>
                </c:pt>
                <c:pt idx="2767">
                  <c:v>110.197806818701</c:v>
                </c:pt>
                <c:pt idx="2768">
                  <c:v>110.16392869054</c:v>
                </c:pt>
                <c:pt idx="2769">
                  <c:v>110.13108184876999</c:v>
                </c:pt>
                <c:pt idx="2770">
                  <c:v>110.099010752297</c:v>
                </c:pt>
                <c:pt idx="2771">
                  <c:v>110.067510682711</c:v>
                </c:pt>
                <c:pt idx="2772">
                  <c:v>110.036436572298</c:v>
                </c:pt>
                <c:pt idx="2773">
                  <c:v>110.00542372620799</c:v>
                </c:pt>
                <c:pt idx="2774">
                  <c:v>109.97445399168301</c:v>
                </c:pt>
                <c:pt idx="2775">
                  <c:v>109.943532340521</c:v>
                </c:pt>
                <c:pt idx="2776">
                  <c:v>109.912670582777</c:v>
                </c:pt>
                <c:pt idx="2777">
                  <c:v>109.881863632258</c:v>
                </c:pt>
                <c:pt idx="2778">
                  <c:v>109.85110253851499</c:v>
                </c:pt>
                <c:pt idx="2779">
                  <c:v>109.82037501972</c:v>
                </c:pt>
                <c:pt idx="2780">
                  <c:v>109.78967062005</c:v>
                </c:pt>
                <c:pt idx="2781">
                  <c:v>109.75889291886</c:v>
                </c:pt>
                <c:pt idx="2782">
                  <c:v>109.72808960141499</c:v>
                </c:pt>
                <c:pt idx="2783">
                  <c:v>109.697286134568</c:v>
                </c:pt>
                <c:pt idx="2784">
                  <c:v>109.666401790405</c:v>
                </c:pt>
                <c:pt idx="2785">
                  <c:v>109.635532856669</c:v>
                </c:pt>
                <c:pt idx="2786">
                  <c:v>109.604713284589</c:v>
                </c:pt>
                <c:pt idx="2787">
                  <c:v>109.57387293415501</c:v>
                </c:pt>
                <c:pt idx="2788">
                  <c:v>109.54305405554599</c:v>
                </c:pt>
                <c:pt idx="2789">
                  <c:v>109.512282385156</c:v>
                </c:pt>
                <c:pt idx="2790">
                  <c:v>109.48155054319101</c:v>
                </c:pt>
                <c:pt idx="2791">
                  <c:v>109.450857988427</c:v>
                </c:pt>
                <c:pt idx="2792">
                  <c:v>109.413060384798</c:v>
                </c:pt>
                <c:pt idx="2793">
                  <c:v>109.371582146965</c:v>
                </c:pt>
                <c:pt idx="2794">
                  <c:v>109.33330781668</c:v>
                </c:pt>
                <c:pt idx="2795">
                  <c:v>109.302585346638</c:v>
                </c:pt>
                <c:pt idx="2796">
                  <c:v>109.271107754764</c:v>
                </c:pt>
                <c:pt idx="2797">
                  <c:v>109.236941807584</c:v>
                </c:pt>
                <c:pt idx="2798">
                  <c:v>109.204066262762</c:v>
                </c:pt>
                <c:pt idx="2799">
                  <c:v>109.17218915837501</c:v>
                </c:pt>
                <c:pt idx="2800">
                  <c:v>109.141052317481</c:v>
                </c:pt>
                <c:pt idx="2801">
                  <c:v>109.11048000859699</c:v>
                </c:pt>
                <c:pt idx="2802">
                  <c:v>109.08034393110199</c:v>
                </c:pt>
                <c:pt idx="2803">
                  <c:v>109.05058865688299</c:v>
                </c:pt>
                <c:pt idx="2804">
                  <c:v>109.02115464847201</c:v>
                </c:pt>
                <c:pt idx="2805">
                  <c:v>108.991961186403</c:v>
                </c:pt>
                <c:pt idx="2806">
                  <c:v>108.962945608458</c:v>
                </c:pt>
                <c:pt idx="2807">
                  <c:v>108.934089628837</c:v>
                </c:pt>
                <c:pt idx="2808">
                  <c:v>108.905364676266</c:v>
                </c:pt>
                <c:pt idx="2809">
                  <c:v>108.876785353136</c:v>
                </c:pt>
                <c:pt idx="2810">
                  <c:v>108.848335426123</c:v>
                </c:pt>
                <c:pt idx="2811">
                  <c:v>108.820001349218</c:v>
                </c:pt>
                <c:pt idx="2812">
                  <c:v>108.79176714928001</c:v>
                </c:pt>
                <c:pt idx="2813">
                  <c:v>108.763596413968</c:v>
                </c:pt>
                <c:pt idx="2814">
                  <c:v>108.735447122686</c:v>
                </c:pt>
                <c:pt idx="2815">
                  <c:v>108.707302825713</c:v>
                </c:pt>
                <c:pt idx="2816">
                  <c:v>108.67912163064101</c:v>
                </c:pt>
                <c:pt idx="2817">
                  <c:v>108.650903200404</c:v>
                </c:pt>
                <c:pt idx="2818">
                  <c:v>108.62271069363599</c:v>
                </c:pt>
                <c:pt idx="2819">
                  <c:v>108.594536658783</c:v>
                </c:pt>
                <c:pt idx="2820">
                  <c:v>108.5663771201</c:v>
                </c:pt>
                <c:pt idx="2821">
                  <c:v>108.538274735386</c:v>
                </c:pt>
                <c:pt idx="2822">
                  <c:v>108.51022464479</c:v>
                </c:pt>
                <c:pt idx="2823">
                  <c:v>108.482160608014</c:v>
                </c:pt>
                <c:pt idx="2824">
                  <c:v>108.454085062853</c:v>
                </c:pt>
                <c:pt idx="2825">
                  <c:v>108.42600017971</c:v>
                </c:pt>
                <c:pt idx="2826">
                  <c:v>108.397904605061</c:v>
                </c:pt>
                <c:pt idx="2827">
                  <c:v>108.369808541941</c:v>
                </c:pt>
                <c:pt idx="2828">
                  <c:v>108.341710342178</c:v>
                </c:pt>
                <c:pt idx="2829">
                  <c:v>108.31364862820701</c:v>
                </c:pt>
                <c:pt idx="2830">
                  <c:v>108.28563353087399</c:v>
                </c:pt>
                <c:pt idx="2831">
                  <c:v>108.25765045593</c:v>
                </c:pt>
                <c:pt idx="2832">
                  <c:v>108.229615565137</c:v>
                </c:pt>
                <c:pt idx="2833">
                  <c:v>108.20157203082501</c:v>
                </c:pt>
                <c:pt idx="2834">
                  <c:v>108.173540709167</c:v>
                </c:pt>
                <c:pt idx="2835">
                  <c:v>108.145520861273</c:v>
                </c:pt>
                <c:pt idx="2836">
                  <c:v>108.11741397325299</c:v>
                </c:pt>
                <c:pt idx="2837">
                  <c:v>108.089291111159</c:v>
                </c:pt>
                <c:pt idx="2838">
                  <c:v>108.061185222006</c:v>
                </c:pt>
                <c:pt idx="2839">
                  <c:v>108.03309482781501</c:v>
                </c:pt>
                <c:pt idx="2840">
                  <c:v>108.005018347521</c:v>
                </c:pt>
                <c:pt idx="2841">
                  <c:v>107.976950365466</c:v>
                </c:pt>
                <c:pt idx="2842">
                  <c:v>107.948748223805</c:v>
                </c:pt>
                <c:pt idx="2843">
                  <c:v>107.92024022012301</c:v>
                </c:pt>
                <c:pt idx="2844">
                  <c:v>107.891400483434</c:v>
                </c:pt>
                <c:pt idx="2845">
                  <c:v>107.862254593117</c:v>
                </c:pt>
                <c:pt idx="2846">
                  <c:v>107.832825775252</c:v>
                </c:pt>
                <c:pt idx="2847">
                  <c:v>107.803212888221</c:v>
                </c:pt>
                <c:pt idx="2848">
                  <c:v>107.77336217424001</c:v>
                </c:pt>
                <c:pt idx="2849">
                  <c:v>107.74338401525701</c:v>
                </c:pt>
                <c:pt idx="2850">
                  <c:v>107.71330322023201</c:v>
                </c:pt>
                <c:pt idx="2851">
                  <c:v>107.68318019967801</c:v>
                </c:pt>
                <c:pt idx="2852">
                  <c:v>107.653900261009</c:v>
                </c:pt>
                <c:pt idx="2853">
                  <c:v>107.625954278271</c:v>
                </c:pt>
                <c:pt idx="2854">
                  <c:v>107.5992457159</c:v>
                </c:pt>
                <c:pt idx="2855">
                  <c:v>107.573637297502</c:v>
                </c:pt>
                <c:pt idx="2856">
                  <c:v>107.549096447856</c:v>
                </c:pt>
                <c:pt idx="2857">
                  <c:v>107.525568931067</c:v>
                </c:pt>
                <c:pt idx="2858">
                  <c:v>107.502884561632</c:v>
                </c:pt>
                <c:pt idx="2859">
                  <c:v>107.480974921149</c:v>
                </c:pt>
                <c:pt idx="2860">
                  <c:v>107.459796632237</c:v>
                </c:pt>
                <c:pt idx="2861">
                  <c:v>107.43932318946599</c:v>
                </c:pt>
                <c:pt idx="2862">
                  <c:v>107.421080745946</c:v>
                </c:pt>
                <c:pt idx="2863">
                  <c:v>107.402711371107</c:v>
                </c:pt>
                <c:pt idx="2864">
                  <c:v>107.384183348723</c:v>
                </c:pt>
                <c:pt idx="2865">
                  <c:v>107.36639191576</c:v>
                </c:pt>
                <c:pt idx="2866">
                  <c:v>107.349263839126</c:v>
                </c:pt>
                <c:pt idx="2867">
                  <c:v>107.332736840262</c:v>
                </c:pt>
                <c:pt idx="2868">
                  <c:v>107.316727213156</c:v>
                </c:pt>
                <c:pt idx="2869">
                  <c:v>107.301201049291</c:v>
                </c:pt>
                <c:pt idx="2870">
                  <c:v>107.28611318530299</c:v>
                </c:pt>
                <c:pt idx="2871">
                  <c:v>107.271428168593</c:v>
                </c:pt>
                <c:pt idx="2872">
                  <c:v>107.257116231174</c:v>
                </c:pt>
                <c:pt idx="2873">
                  <c:v>107.243139841456</c:v>
                </c:pt>
                <c:pt idx="2874">
                  <c:v>107.229466792582</c:v>
                </c:pt>
                <c:pt idx="2875">
                  <c:v>107.216071067762</c:v>
                </c:pt>
                <c:pt idx="2876">
                  <c:v>107.202922565081</c:v>
                </c:pt>
                <c:pt idx="2877">
                  <c:v>107.190001465587</c:v>
                </c:pt>
                <c:pt idx="2878">
                  <c:v>107.17729180152899</c:v>
                </c:pt>
                <c:pt idx="2879">
                  <c:v>107.164781762628</c:v>
                </c:pt>
                <c:pt idx="2880">
                  <c:v>107.152462679816</c:v>
                </c:pt>
                <c:pt idx="2881">
                  <c:v>107.13982999166799</c:v>
                </c:pt>
                <c:pt idx="2882">
                  <c:v>107.11283790072299</c:v>
                </c:pt>
                <c:pt idx="2883">
                  <c:v>107.073254859865</c:v>
                </c:pt>
                <c:pt idx="2884">
                  <c:v>107.037048281661</c:v>
                </c:pt>
                <c:pt idx="2885">
                  <c:v>107.00374241810199</c:v>
                </c:pt>
                <c:pt idx="2886">
                  <c:v>106.972952461661</c:v>
                </c:pt>
                <c:pt idx="2887">
                  <c:v>106.943899562287</c:v>
                </c:pt>
                <c:pt idx="2888">
                  <c:v>106.915907780924</c:v>
                </c:pt>
                <c:pt idx="2889">
                  <c:v>106.888639966962</c:v>
                </c:pt>
                <c:pt idx="2890">
                  <c:v>106.861935891313</c:v>
                </c:pt>
                <c:pt idx="2891">
                  <c:v>106.835699907129</c:v>
                </c:pt>
                <c:pt idx="2892">
                  <c:v>106.80975366986399</c:v>
                </c:pt>
                <c:pt idx="2893">
                  <c:v>106.78401258468099</c:v>
                </c:pt>
                <c:pt idx="2894">
                  <c:v>106.758471931248</c:v>
                </c:pt>
                <c:pt idx="2895">
                  <c:v>106.733109553953</c:v>
                </c:pt>
                <c:pt idx="2896">
                  <c:v>106.707908284597</c:v>
                </c:pt>
                <c:pt idx="2897">
                  <c:v>106.682864027861</c:v>
                </c:pt>
                <c:pt idx="2898">
                  <c:v>106.65797261310399</c:v>
                </c:pt>
                <c:pt idx="2899">
                  <c:v>106.633096837789</c:v>
                </c:pt>
                <c:pt idx="2900">
                  <c:v>106.607473885755</c:v>
                </c:pt>
                <c:pt idx="2901">
                  <c:v>106.58156877171</c:v>
                </c:pt>
                <c:pt idx="2902">
                  <c:v>106.555765633897</c:v>
                </c:pt>
                <c:pt idx="2903">
                  <c:v>106.530120783561</c:v>
                </c:pt>
                <c:pt idx="2904">
                  <c:v>106.504430968994</c:v>
                </c:pt>
                <c:pt idx="2905">
                  <c:v>106.478504551242</c:v>
                </c:pt>
                <c:pt idx="2906">
                  <c:v>106.452615338586</c:v>
                </c:pt>
                <c:pt idx="2907">
                  <c:v>106.42677144236499</c:v>
                </c:pt>
                <c:pt idx="2908">
                  <c:v>106.400953059497</c:v>
                </c:pt>
                <c:pt idx="2909">
                  <c:v>106.375186119837</c:v>
                </c:pt>
                <c:pt idx="2910">
                  <c:v>106.349430166503</c:v>
                </c:pt>
                <c:pt idx="2911">
                  <c:v>106.32374900020601</c:v>
                </c:pt>
                <c:pt idx="2912">
                  <c:v>106.290621172675</c:v>
                </c:pt>
                <c:pt idx="2913">
                  <c:v>106.250191424767</c:v>
                </c:pt>
                <c:pt idx="2914">
                  <c:v>106.214198957074</c:v>
                </c:pt>
                <c:pt idx="2915">
                  <c:v>106.190762459696</c:v>
                </c:pt>
                <c:pt idx="2916">
                  <c:v>106.159394761565</c:v>
                </c:pt>
                <c:pt idx="2917">
                  <c:v>106.129485381357</c:v>
                </c:pt>
                <c:pt idx="2918">
                  <c:v>106.101109715839</c:v>
                </c:pt>
                <c:pt idx="2919">
                  <c:v>106.073814967576</c:v>
                </c:pt>
                <c:pt idx="2920">
                  <c:v>106.04733200944899</c:v>
                </c:pt>
                <c:pt idx="2921">
                  <c:v>106.021475075672</c:v>
                </c:pt>
                <c:pt idx="2922">
                  <c:v>105.99612276636201</c:v>
                </c:pt>
                <c:pt idx="2923">
                  <c:v>105.97119189030499</c:v>
                </c:pt>
                <c:pt idx="2924">
                  <c:v>105.946624243855</c:v>
                </c:pt>
                <c:pt idx="2925">
                  <c:v>105.922375990864</c:v>
                </c:pt>
                <c:pt idx="2926">
                  <c:v>105.898408340499</c:v>
                </c:pt>
                <c:pt idx="2927">
                  <c:v>105.874698546779</c:v>
                </c:pt>
                <c:pt idx="2928">
                  <c:v>105.851193016781</c:v>
                </c:pt>
                <c:pt idx="2929">
                  <c:v>105.827658039871</c:v>
                </c:pt>
                <c:pt idx="2930">
                  <c:v>105.804023280295</c:v>
                </c:pt>
                <c:pt idx="2931">
                  <c:v>105.780396474421</c:v>
                </c:pt>
                <c:pt idx="2932">
                  <c:v>105.756768586482</c:v>
                </c:pt>
                <c:pt idx="2933">
                  <c:v>105.73324447255</c:v>
                </c:pt>
                <c:pt idx="2934">
                  <c:v>105.709854220924</c:v>
                </c:pt>
                <c:pt idx="2935">
                  <c:v>105.686575109198</c:v>
                </c:pt>
                <c:pt idx="2936">
                  <c:v>105.66327525870901</c:v>
                </c:pt>
                <c:pt idx="2937">
                  <c:v>105.639983983314</c:v>
                </c:pt>
                <c:pt idx="2938">
                  <c:v>105.61656513398501</c:v>
                </c:pt>
                <c:pt idx="2939">
                  <c:v>105.593152164545</c:v>
                </c:pt>
                <c:pt idx="2940">
                  <c:v>105.569752272313</c:v>
                </c:pt>
                <c:pt idx="2941">
                  <c:v>105.54641101931701</c:v>
                </c:pt>
                <c:pt idx="2942">
                  <c:v>105.523058891839</c:v>
                </c:pt>
                <c:pt idx="2943">
                  <c:v>105.49966878652999</c:v>
                </c:pt>
                <c:pt idx="2944">
                  <c:v>105.47632339276601</c:v>
                </c:pt>
                <c:pt idx="2945">
                  <c:v>105.453045988708</c:v>
                </c:pt>
                <c:pt idx="2946">
                  <c:v>105.429762968213</c:v>
                </c:pt>
                <c:pt idx="2947">
                  <c:v>105.406517230039</c:v>
                </c:pt>
                <c:pt idx="2948">
                  <c:v>105.383326686111</c:v>
                </c:pt>
                <c:pt idx="2949">
                  <c:v>105.360022175068</c:v>
                </c:pt>
                <c:pt idx="2950">
                  <c:v>105.336715791505</c:v>
                </c:pt>
                <c:pt idx="2951">
                  <c:v>105.313462722355</c:v>
                </c:pt>
                <c:pt idx="2952">
                  <c:v>105.290258363774</c:v>
                </c:pt>
                <c:pt idx="2953">
                  <c:v>105.267098557295</c:v>
                </c:pt>
                <c:pt idx="2954">
                  <c:v>105.243979554452</c:v>
                </c:pt>
                <c:pt idx="2955">
                  <c:v>105.220897952862</c:v>
                </c:pt>
                <c:pt idx="2956">
                  <c:v>105.19781003787899</c:v>
                </c:pt>
                <c:pt idx="2957">
                  <c:v>105.174634221633</c:v>
                </c:pt>
                <c:pt idx="2958">
                  <c:v>105.15149527174501</c:v>
                </c:pt>
                <c:pt idx="2959">
                  <c:v>105.12839135868001</c:v>
                </c:pt>
                <c:pt idx="2960">
                  <c:v>105.1053186064</c:v>
                </c:pt>
                <c:pt idx="2961">
                  <c:v>105.08226567049999</c:v>
                </c:pt>
                <c:pt idx="2962">
                  <c:v>105.05909313778901</c:v>
                </c:pt>
                <c:pt idx="2963">
                  <c:v>105.03562264302199</c:v>
                </c:pt>
                <c:pt idx="2964">
                  <c:v>105.011816817713</c:v>
                </c:pt>
                <c:pt idx="2965">
                  <c:v>104.987696690788</c:v>
                </c:pt>
                <c:pt idx="2966">
                  <c:v>104.96329749613101</c:v>
                </c:pt>
                <c:pt idx="2967">
                  <c:v>104.938655556117</c:v>
                </c:pt>
                <c:pt idx="2968">
                  <c:v>104.913907211478</c:v>
                </c:pt>
                <c:pt idx="2969">
                  <c:v>104.88897187994399</c:v>
                </c:pt>
                <c:pt idx="2970">
                  <c:v>104.86388407160599</c:v>
                </c:pt>
                <c:pt idx="2971">
                  <c:v>104.838820459619</c:v>
                </c:pt>
                <c:pt idx="2972">
                  <c:v>104.813675436688</c:v>
                </c:pt>
                <c:pt idx="2973">
                  <c:v>104.78857693012399</c:v>
                </c:pt>
                <c:pt idx="2974">
                  <c:v>104.763489895492</c:v>
                </c:pt>
                <c:pt idx="2975">
                  <c:v>104.73841074332501</c:v>
                </c:pt>
                <c:pt idx="2976">
                  <c:v>104.713223928285</c:v>
                </c:pt>
                <c:pt idx="2977">
                  <c:v>104.688008214555</c:v>
                </c:pt>
                <c:pt idx="2978">
                  <c:v>104.66310908867401</c:v>
                </c:pt>
                <c:pt idx="2979">
                  <c:v>104.638433540482</c:v>
                </c:pt>
                <c:pt idx="2980">
                  <c:v>104.61395438593399</c:v>
                </c:pt>
                <c:pt idx="2981">
                  <c:v>104.589609627125</c:v>
                </c:pt>
                <c:pt idx="2982">
                  <c:v>104.56535136953801</c:v>
                </c:pt>
                <c:pt idx="2983">
                  <c:v>104.54396992819601</c:v>
                </c:pt>
                <c:pt idx="2984">
                  <c:v>104.525830284961</c:v>
                </c:pt>
                <c:pt idx="2985">
                  <c:v>104.504001662082</c:v>
                </c:pt>
                <c:pt idx="2986">
                  <c:v>104.48332975616999</c:v>
                </c:pt>
                <c:pt idx="2987">
                  <c:v>104.46375136509</c:v>
                </c:pt>
                <c:pt idx="2988">
                  <c:v>104.44516710736499</c:v>
                </c:pt>
                <c:pt idx="2989">
                  <c:v>104.42748612608</c:v>
                </c:pt>
                <c:pt idx="2990">
                  <c:v>104.410629655934</c:v>
                </c:pt>
                <c:pt idx="2991">
                  <c:v>104.394526049948</c:v>
                </c:pt>
                <c:pt idx="2992">
                  <c:v>104.379113763308</c:v>
                </c:pt>
                <c:pt idx="2993">
                  <c:v>104.364336079526</c:v>
                </c:pt>
                <c:pt idx="2994">
                  <c:v>104.350143593475</c:v>
                </c:pt>
                <c:pt idx="2995">
                  <c:v>104.33648762808799</c:v>
                </c:pt>
                <c:pt idx="2996">
                  <c:v>104.32332277018899</c:v>
                </c:pt>
                <c:pt idx="2997">
                  <c:v>104.310609638727</c:v>
                </c:pt>
                <c:pt idx="2998">
                  <c:v>104.29830896618699</c:v>
                </c:pt>
                <c:pt idx="2999">
                  <c:v>104.286386912354</c:v>
                </c:pt>
                <c:pt idx="3000">
                  <c:v>104.27481469826699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C04B-4C09-A5F5-891B10E258B2}"/>
            </c:ext>
          </c:extLst>
        </c:ser>
        <c:ser>
          <c:idx val="4"/>
          <c:order val="3"/>
          <c:tx>
            <c:strRef>
              <c:f>TankAvg!$F$1</c:f>
              <c:strCache>
                <c:ptCount val="1"/>
                <c:pt idx="0">
                  <c:v>Case4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TankAvg!$A$2:$A$6002</c:f>
              <c:numCache>
                <c:formatCode>General</c:formatCode>
                <c:ptCount val="60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61.999999999999901</c:v>
                </c:pt>
                <c:pt idx="125">
                  <c:v>62.499999999999901</c:v>
                </c:pt>
                <c:pt idx="126">
                  <c:v>62.999999999999901</c:v>
                </c:pt>
                <c:pt idx="127">
                  <c:v>63.499999999999901</c:v>
                </c:pt>
                <c:pt idx="128">
                  <c:v>63.999999999999901</c:v>
                </c:pt>
                <c:pt idx="129">
                  <c:v>64.499999999999901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81.500000000000099</c:v>
                </c:pt>
                <c:pt idx="164">
                  <c:v>82.000000000000099</c:v>
                </c:pt>
                <c:pt idx="165">
                  <c:v>82.500000000000099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97.999999999999901</c:v>
                </c:pt>
                <c:pt idx="197">
                  <c:v>98.499999999999901</c:v>
                </c:pt>
                <c:pt idx="198">
                  <c:v>98.999999999999901</c:v>
                </c:pt>
                <c:pt idx="199">
                  <c:v>99.499999999999901</c:v>
                </c:pt>
                <c:pt idx="200">
                  <c:v>99.999999999999901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  <c:pt idx="314">
                  <c:v>157</c:v>
                </c:pt>
                <c:pt idx="315">
                  <c:v>157.5</c:v>
                </c:pt>
                <c:pt idx="316">
                  <c:v>158</c:v>
                </c:pt>
                <c:pt idx="317">
                  <c:v>158.5</c:v>
                </c:pt>
                <c:pt idx="318">
                  <c:v>159</c:v>
                </c:pt>
                <c:pt idx="319">
                  <c:v>159.5</c:v>
                </c:pt>
                <c:pt idx="320">
                  <c:v>160</c:v>
                </c:pt>
                <c:pt idx="321">
                  <c:v>160.5</c:v>
                </c:pt>
                <c:pt idx="322">
                  <c:v>161</c:v>
                </c:pt>
                <c:pt idx="323">
                  <c:v>161.5</c:v>
                </c:pt>
                <c:pt idx="324">
                  <c:v>162</c:v>
                </c:pt>
                <c:pt idx="325">
                  <c:v>162.5</c:v>
                </c:pt>
                <c:pt idx="326">
                  <c:v>163</c:v>
                </c:pt>
                <c:pt idx="327">
                  <c:v>163.5</c:v>
                </c:pt>
                <c:pt idx="328">
                  <c:v>164</c:v>
                </c:pt>
                <c:pt idx="329">
                  <c:v>164.5</c:v>
                </c:pt>
                <c:pt idx="330">
                  <c:v>165</c:v>
                </c:pt>
                <c:pt idx="331">
                  <c:v>165.5</c:v>
                </c:pt>
                <c:pt idx="332">
                  <c:v>166</c:v>
                </c:pt>
                <c:pt idx="333">
                  <c:v>166.5</c:v>
                </c:pt>
                <c:pt idx="334">
                  <c:v>167</c:v>
                </c:pt>
                <c:pt idx="335">
                  <c:v>167.5</c:v>
                </c:pt>
                <c:pt idx="336">
                  <c:v>168</c:v>
                </c:pt>
                <c:pt idx="337">
                  <c:v>168.5</c:v>
                </c:pt>
                <c:pt idx="338">
                  <c:v>169</c:v>
                </c:pt>
                <c:pt idx="339">
                  <c:v>169.5</c:v>
                </c:pt>
                <c:pt idx="340">
                  <c:v>170</c:v>
                </c:pt>
                <c:pt idx="341">
                  <c:v>170.5</c:v>
                </c:pt>
                <c:pt idx="342">
                  <c:v>171</c:v>
                </c:pt>
                <c:pt idx="343">
                  <c:v>171.5</c:v>
                </c:pt>
                <c:pt idx="344">
                  <c:v>172</c:v>
                </c:pt>
                <c:pt idx="345">
                  <c:v>172.5</c:v>
                </c:pt>
                <c:pt idx="346">
                  <c:v>173</c:v>
                </c:pt>
                <c:pt idx="347">
                  <c:v>173.5</c:v>
                </c:pt>
                <c:pt idx="348">
                  <c:v>174</c:v>
                </c:pt>
                <c:pt idx="349">
                  <c:v>174.5</c:v>
                </c:pt>
                <c:pt idx="350">
                  <c:v>175</c:v>
                </c:pt>
                <c:pt idx="351">
                  <c:v>175.5</c:v>
                </c:pt>
                <c:pt idx="352">
                  <c:v>176</c:v>
                </c:pt>
                <c:pt idx="353">
                  <c:v>176.5</c:v>
                </c:pt>
                <c:pt idx="354">
                  <c:v>177</c:v>
                </c:pt>
                <c:pt idx="355">
                  <c:v>177.5</c:v>
                </c:pt>
                <c:pt idx="356">
                  <c:v>178</c:v>
                </c:pt>
                <c:pt idx="357">
                  <c:v>178.5</c:v>
                </c:pt>
                <c:pt idx="358">
                  <c:v>179</c:v>
                </c:pt>
                <c:pt idx="359">
                  <c:v>179.5</c:v>
                </c:pt>
                <c:pt idx="360">
                  <c:v>180</c:v>
                </c:pt>
                <c:pt idx="361">
                  <c:v>180.5</c:v>
                </c:pt>
                <c:pt idx="362">
                  <c:v>181</c:v>
                </c:pt>
                <c:pt idx="363">
                  <c:v>181.5</c:v>
                </c:pt>
                <c:pt idx="364">
                  <c:v>182.00000000000099</c:v>
                </c:pt>
                <c:pt idx="365">
                  <c:v>182.50000000000099</c:v>
                </c:pt>
                <c:pt idx="366">
                  <c:v>183.00000000000099</c:v>
                </c:pt>
                <c:pt idx="367">
                  <c:v>183.50000000000099</c:v>
                </c:pt>
                <c:pt idx="368">
                  <c:v>184.00000000000099</c:v>
                </c:pt>
                <c:pt idx="369">
                  <c:v>184.50000000000099</c:v>
                </c:pt>
                <c:pt idx="370">
                  <c:v>185.00000000000099</c:v>
                </c:pt>
                <c:pt idx="371">
                  <c:v>185.50000000000099</c:v>
                </c:pt>
                <c:pt idx="372">
                  <c:v>186.00000000000099</c:v>
                </c:pt>
                <c:pt idx="373">
                  <c:v>186.50000000000099</c:v>
                </c:pt>
                <c:pt idx="374">
                  <c:v>187.00000000000099</c:v>
                </c:pt>
                <c:pt idx="375">
                  <c:v>187.50000000000099</c:v>
                </c:pt>
                <c:pt idx="376">
                  <c:v>188.00000000000099</c:v>
                </c:pt>
                <c:pt idx="377">
                  <c:v>188.50000000000099</c:v>
                </c:pt>
                <c:pt idx="378">
                  <c:v>189.00000000000099</c:v>
                </c:pt>
                <c:pt idx="379">
                  <c:v>189.50000000000099</c:v>
                </c:pt>
                <c:pt idx="380">
                  <c:v>190.00000000000099</c:v>
                </c:pt>
                <c:pt idx="381">
                  <c:v>190.50000000000099</c:v>
                </c:pt>
                <c:pt idx="382">
                  <c:v>191.00000000000099</c:v>
                </c:pt>
                <c:pt idx="383">
                  <c:v>191.50000000000099</c:v>
                </c:pt>
                <c:pt idx="384">
                  <c:v>192.00000000000099</c:v>
                </c:pt>
                <c:pt idx="385">
                  <c:v>192.50000000000099</c:v>
                </c:pt>
                <c:pt idx="386">
                  <c:v>193.00000000000099</c:v>
                </c:pt>
                <c:pt idx="387">
                  <c:v>193.50000000000099</c:v>
                </c:pt>
                <c:pt idx="388">
                  <c:v>194.00000000000099</c:v>
                </c:pt>
                <c:pt idx="389">
                  <c:v>194.50000000000099</c:v>
                </c:pt>
                <c:pt idx="390">
                  <c:v>195.00000000000099</c:v>
                </c:pt>
                <c:pt idx="391">
                  <c:v>195.50000000000099</c:v>
                </c:pt>
                <c:pt idx="392">
                  <c:v>196.00000000000099</c:v>
                </c:pt>
                <c:pt idx="393">
                  <c:v>196.50000000000099</c:v>
                </c:pt>
                <c:pt idx="394">
                  <c:v>197.00000000000099</c:v>
                </c:pt>
                <c:pt idx="395">
                  <c:v>197.50000000000099</c:v>
                </c:pt>
                <c:pt idx="396">
                  <c:v>198.00000000000099</c:v>
                </c:pt>
                <c:pt idx="397">
                  <c:v>198.50000000000099</c:v>
                </c:pt>
                <c:pt idx="398">
                  <c:v>199.00000000000099</c:v>
                </c:pt>
                <c:pt idx="399">
                  <c:v>199.50000000000099</c:v>
                </c:pt>
                <c:pt idx="400">
                  <c:v>200.00000000000099</c:v>
                </c:pt>
                <c:pt idx="401">
                  <c:v>200.50000000000099</c:v>
                </c:pt>
                <c:pt idx="402">
                  <c:v>201.00000000000099</c:v>
                </c:pt>
                <c:pt idx="403">
                  <c:v>201.50000000000099</c:v>
                </c:pt>
                <c:pt idx="404">
                  <c:v>202.00000000000099</c:v>
                </c:pt>
                <c:pt idx="405">
                  <c:v>202.50000000000099</c:v>
                </c:pt>
                <c:pt idx="406">
                  <c:v>203.00000000000099</c:v>
                </c:pt>
                <c:pt idx="407">
                  <c:v>203.50000000000099</c:v>
                </c:pt>
                <c:pt idx="408">
                  <c:v>204.00000000000099</c:v>
                </c:pt>
                <c:pt idx="409">
                  <c:v>204.50000000000099</c:v>
                </c:pt>
                <c:pt idx="410">
                  <c:v>205.00000000000099</c:v>
                </c:pt>
                <c:pt idx="411">
                  <c:v>205.50000000000099</c:v>
                </c:pt>
                <c:pt idx="412">
                  <c:v>206.00000000000099</c:v>
                </c:pt>
                <c:pt idx="413">
                  <c:v>206.50000000000099</c:v>
                </c:pt>
                <c:pt idx="414">
                  <c:v>207.00000000000099</c:v>
                </c:pt>
                <c:pt idx="415">
                  <c:v>207.50000000000099</c:v>
                </c:pt>
                <c:pt idx="416">
                  <c:v>208.00000000000099</c:v>
                </c:pt>
                <c:pt idx="417">
                  <c:v>208.50000000000099</c:v>
                </c:pt>
                <c:pt idx="418">
                  <c:v>209.00000000000099</c:v>
                </c:pt>
                <c:pt idx="419">
                  <c:v>209.50000000000099</c:v>
                </c:pt>
                <c:pt idx="420">
                  <c:v>210.00000000000099</c:v>
                </c:pt>
                <c:pt idx="421">
                  <c:v>210.50000000000099</c:v>
                </c:pt>
                <c:pt idx="422">
                  <c:v>211.00000000000099</c:v>
                </c:pt>
                <c:pt idx="423">
                  <c:v>211.50000000000099</c:v>
                </c:pt>
                <c:pt idx="424">
                  <c:v>212.00000000000099</c:v>
                </c:pt>
                <c:pt idx="425">
                  <c:v>212.50000000000099</c:v>
                </c:pt>
                <c:pt idx="426">
                  <c:v>213.00000000000099</c:v>
                </c:pt>
                <c:pt idx="427">
                  <c:v>213.50000000000099</c:v>
                </c:pt>
                <c:pt idx="428">
                  <c:v>214.00000000000099</c:v>
                </c:pt>
                <c:pt idx="429">
                  <c:v>214.50000000000099</c:v>
                </c:pt>
                <c:pt idx="430">
                  <c:v>215.00000000000099</c:v>
                </c:pt>
                <c:pt idx="431">
                  <c:v>215.50000000000099</c:v>
                </c:pt>
                <c:pt idx="432">
                  <c:v>216.00000000000099</c:v>
                </c:pt>
                <c:pt idx="433">
                  <c:v>216.50000000000099</c:v>
                </c:pt>
                <c:pt idx="434">
                  <c:v>217.00000000000099</c:v>
                </c:pt>
                <c:pt idx="435">
                  <c:v>217.50000000000099</c:v>
                </c:pt>
                <c:pt idx="436">
                  <c:v>218.00000000000099</c:v>
                </c:pt>
                <c:pt idx="437">
                  <c:v>218.50000000000099</c:v>
                </c:pt>
                <c:pt idx="438">
                  <c:v>219.00000000000099</c:v>
                </c:pt>
                <c:pt idx="439">
                  <c:v>219.50000000000099</c:v>
                </c:pt>
                <c:pt idx="440">
                  <c:v>220.00000000000099</c:v>
                </c:pt>
                <c:pt idx="441">
                  <c:v>220.50000000000099</c:v>
                </c:pt>
                <c:pt idx="442">
                  <c:v>221.00000000000099</c:v>
                </c:pt>
                <c:pt idx="443">
                  <c:v>221.50000000000099</c:v>
                </c:pt>
                <c:pt idx="444">
                  <c:v>222.00000000000099</c:v>
                </c:pt>
                <c:pt idx="445">
                  <c:v>222.50000000000099</c:v>
                </c:pt>
                <c:pt idx="446">
                  <c:v>223.00000000000099</c:v>
                </c:pt>
                <c:pt idx="447">
                  <c:v>223.50000000000099</c:v>
                </c:pt>
                <c:pt idx="448">
                  <c:v>224.00000000000099</c:v>
                </c:pt>
                <c:pt idx="449">
                  <c:v>224.50000000000099</c:v>
                </c:pt>
                <c:pt idx="450">
                  <c:v>225.00000000000099</c:v>
                </c:pt>
                <c:pt idx="451">
                  <c:v>225.50000000000099</c:v>
                </c:pt>
                <c:pt idx="452">
                  <c:v>226.00000000000099</c:v>
                </c:pt>
                <c:pt idx="453">
                  <c:v>226.50000000000099</c:v>
                </c:pt>
                <c:pt idx="454">
                  <c:v>227.00000000000099</c:v>
                </c:pt>
                <c:pt idx="455">
                  <c:v>227.50000000000099</c:v>
                </c:pt>
                <c:pt idx="456">
                  <c:v>228.00000000000099</c:v>
                </c:pt>
                <c:pt idx="457">
                  <c:v>228.50000000000099</c:v>
                </c:pt>
                <c:pt idx="458">
                  <c:v>229.00000000000099</c:v>
                </c:pt>
                <c:pt idx="459">
                  <c:v>229.50000000000099</c:v>
                </c:pt>
                <c:pt idx="460">
                  <c:v>230.00000000000099</c:v>
                </c:pt>
                <c:pt idx="461">
                  <c:v>230.50000000000099</c:v>
                </c:pt>
                <c:pt idx="462">
                  <c:v>231.00000000000099</c:v>
                </c:pt>
                <c:pt idx="463">
                  <c:v>231.50000000000099</c:v>
                </c:pt>
                <c:pt idx="464">
                  <c:v>232.00000000000099</c:v>
                </c:pt>
                <c:pt idx="465">
                  <c:v>232.50000000000099</c:v>
                </c:pt>
                <c:pt idx="466">
                  <c:v>233.00000000000099</c:v>
                </c:pt>
                <c:pt idx="467">
                  <c:v>233.50000000000099</c:v>
                </c:pt>
                <c:pt idx="468">
                  <c:v>234.00000000000099</c:v>
                </c:pt>
                <c:pt idx="469">
                  <c:v>234.50000000000099</c:v>
                </c:pt>
                <c:pt idx="470">
                  <c:v>235.00000000000099</c:v>
                </c:pt>
                <c:pt idx="471">
                  <c:v>235.50000000000099</c:v>
                </c:pt>
                <c:pt idx="472">
                  <c:v>236.00000000000099</c:v>
                </c:pt>
                <c:pt idx="473">
                  <c:v>236.50000000000099</c:v>
                </c:pt>
                <c:pt idx="474">
                  <c:v>237.00000000000099</c:v>
                </c:pt>
                <c:pt idx="475">
                  <c:v>237.50000000000099</c:v>
                </c:pt>
                <c:pt idx="476">
                  <c:v>238.00000000000099</c:v>
                </c:pt>
                <c:pt idx="477">
                  <c:v>238.50000000000099</c:v>
                </c:pt>
                <c:pt idx="478">
                  <c:v>239.00000000000099</c:v>
                </c:pt>
                <c:pt idx="479">
                  <c:v>239.50000000000099</c:v>
                </c:pt>
                <c:pt idx="480">
                  <c:v>240.00000000000099</c:v>
                </c:pt>
                <c:pt idx="481">
                  <c:v>240.50000000000099</c:v>
                </c:pt>
                <c:pt idx="482">
                  <c:v>241.00000000000099</c:v>
                </c:pt>
                <c:pt idx="483">
                  <c:v>241.50000000000099</c:v>
                </c:pt>
                <c:pt idx="484">
                  <c:v>242.00000000000099</c:v>
                </c:pt>
                <c:pt idx="485">
                  <c:v>242.50000000000099</c:v>
                </c:pt>
                <c:pt idx="486">
                  <c:v>243.00000000000099</c:v>
                </c:pt>
                <c:pt idx="487">
                  <c:v>243.50000000000099</c:v>
                </c:pt>
                <c:pt idx="488">
                  <c:v>244.00000000000099</c:v>
                </c:pt>
                <c:pt idx="489">
                  <c:v>244.50000000000099</c:v>
                </c:pt>
                <c:pt idx="490">
                  <c:v>245.00000000000099</c:v>
                </c:pt>
                <c:pt idx="491">
                  <c:v>245.50000000000099</c:v>
                </c:pt>
                <c:pt idx="492">
                  <c:v>246.00000000000099</c:v>
                </c:pt>
                <c:pt idx="493">
                  <c:v>246.50000000000099</c:v>
                </c:pt>
                <c:pt idx="494">
                  <c:v>247.00000000000099</c:v>
                </c:pt>
                <c:pt idx="495">
                  <c:v>247.50000000000099</c:v>
                </c:pt>
                <c:pt idx="496">
                  <c:v>248.00000000000099</c:v>
                </c:pt>
                <c:pt idx="497">
                  <c:v>248.50000000000099</c:v>
                </c:pt>
                <c:pt idx="498">
                  <c:v>249.00000000000099</c:v>
                </c:pt>
                <c:pt idx="499">
                  <c:v>249.50000000000099</c:v>
                </c:pt>
                <c:pt idx="500">
                  <c:v>250.00000000000099</c:v>
                </c:pt>
                <c:pt idx="501">
                  <c:v>250.50000000000099</c:v>
                </c:pt>
                <c:pt idx="502">
                  <c:v>251.00000000000099</c:v>
                </c:pt>
                <c:pt idx="503">
                  <c:v>251.50000000000099</c:v>
                </c:pt>
                <c:pt idx="504">
                  <c:v>252.00000000000099</c:v>
                </c:pt>
                <c:pt idx="505">
                  <c:v>252.50000000000099</c:v>
                </c:pt>
                <c:pt idx="506">
                  <c:v>253.00000000000099</c:v>
                </c:pt>
                <c:pt idx="507">
                  <c:v>253.50000000000099</c:v>
                </c:pt>
                <c:pt idx="508">
                  <c:v>254.00000000000099</c:v>
                </c:pt>
                <c:pt idx="509">
                  <c:v>254.50000000000099</c:v>
                </c:pt>
                <c:pt idx="510">
                  <c:v>255.00000000000099</c:v>
                </c:pt>
                <c:pt idx="511">
                  <c:v>255.50000000000099</c:v>
                </c:pt>
                <c:pt idx="512">
                  <c:v>256.00000000000102</c:v>
                </c:pt>
                <c:pt idx="513">
                  <c:v>256.50000000000102</c:v>
                </c:pt>
                <c:pt idx="514">
                  <c:v>257.00000000000102</c:v>
                </c:pt>
                <c:pt idx="515">
                  <c:v>257.50000000000102</c:v>
                </c:pt>
                <c:pt idx="516">
                  <c:v>258.00000000000102</c:v>
                </c:pt>
                <c:pt idx="517">
                  <c:v>258.50000000000102</c:v>
                </c:pt>
                <c:pt idx="518">
                  <c:v>259.00000000000102</c:v>
                </c:pt>
                <c:pt idx="519">
                  <c:v>259.50000000000102</c:v>
                </c:pt>
                <c:pt idx="520">
                  <c:v>260.00000000000102</c:v>
                </c:pt>
                <c:pt idx="521">
                  <c:v>260.50000000000102</c:v>
                </c:pt>
                <c:pt idx="522">
                  <c:v>261.00000000000102</c:v>
                </c:pt>
                <c:pt idx="523">
                  <c:v>261.50000000000102</c:v>
                </c:pt>
                <c:pt idx="524">
                  <c:v>262.00000000000102</c:v>
                </c:pt>
                <c:pt idx="525">
                  <c:v>262.50000000000102</c:v>
                </c:pt>
                <c:pt idx="526">
                  <c:v>263.00000000000102</c:v>
                </c:pt>
                <c:pt idx="527">
                  <c:v>263.50000000000102</c:v>
                </c:pt>
                <c:pt idx="528">
                  <c:v>264.00000000000102</c:v>
                </c:pt>
                <c:pt idx="529">
                  <c:v>264.50000000000102</c:v>
                </c:pt>
                <c:pt idx="530">
                  <c:v>265.00000000000102</c:v>
                </c:pt>
                <c:pt idx="531">
                  <c:v>265.50000000000102</c:v>
                </c:pt>
                <c:pt idx="532">
                  <c:v>266.00000000000102</c:v>
                </c:pt>
                <c:pt idx="533">
                  <c:v>266.50000000000102</c:v>
                </c:pt>
                <c:pt idx="534">
                  <c:v>267.00000000000102</c:v>
                </c:pt>
                <c:pt idx="535">
                  <c:v>267.50000000000102</c:v>
                </c:pt>
                <c:pt idx="536">
                  <c:v>268.00000000000102</c:v>
                </c:pt>
                <c:pt idx="537">
                  <c:v>268.50000000000102</c:v>
                </c:pt>
                <c:pt idx="538">
                  <c:v>269.00000000000102</c:v>
                </c:pt>
                <c:pt idx="539">
                  <c:v>269.50000000000102</c:v>
                </c:pt>
                <c:pt idx="540">
                  <c:v>270.00000000000102</c:v>
                </c:pt>
                <c:pt idx="541">
                  <c:v>270.50000000000102</c:v>
                </c:pt>
                <c:pt idx="542">
                  <c:v>271.00000000000102</c:v>
                </c:pt>
                <c:pt idx="543">
                  <c:v>271.50000000000102</c:v>
                </c:pt>
                <c:pt idx="544">
                  <c:v>272.00000000000102</c:v>
                </c:pt>
                <c:pt idx="545">
                  <c:v>272.50000000000102</c:v>
                </c:pt>
                <c:pt idx="546">
                  <c:v>273.00000000000102</c:v>
                </c:pt>
                <c:pt idx="547">
                  <c:v>273.50000000000102</c:v>
                </c:pt>
                <c:pt idx="548">
                  <c:v>274.00000000000102</c:v>
                </c:pt>
                <c:pt idx="549">
                  <c:v>274.50000000000102</c:v>
                </c:pt>
                <c:pt idx="550">
                  <c:v>275.00000000000102</c:v>
                </c:pt>
                <c:pt idx="551">
                  <c:v>275.50000000000102</c:v>
                </c:pt>
                <c:pt idx="552">
                  <c:v>276.00000000000102</c:v>
                </c:pt>
                <c:pt idx="553">
                  <c:v>276.50000000000102</c:v>
                </c:pt>
                <c:pt idx="554">
                  <c:v>277.00000000000102</c:v>
                </c:pt>
                <c:pt idx="555">
                  <c:v>277.50000000000102</c:v>
                </c:pt>
                <c:pt idx="556">
                  <c:v>278.00000000000102</c:v>
                </c:pt>
                <c:pt idx="557">
                  <c:v>278.50000000000102</c:v>
                </c:pt>
                <c:pt idx="558">
                  <c:v>279.00000000000102</c:v>
                </c:pt>
                <c:pt idx="559">
                  <c:v>279.50000000000102</c:v>
                </c:pt>
                <c:pt idx="560">
                  <c:v>280.00000000000102</c:v>
                </c:pt>
                <c:pt idx="561">
                  <c:v>280.50000000000102</c:v>
                </c:pt>
                <c:pt idx="562">
                  <c:v>281.00000000000102</c:v>
                </c:pt>
                <c:pt idx="563">
                  <c:v>281.50000000000102</c:v>
                </c:pt>
                <c:pt idx="564">
                  <c:v>282.00000000000102</c:v>
                </c:pt>
                <c:pt idx="565">
                  <c:v>282.50000000000102</c:v>
                </c:pt>
                <c:pt idx="566">
                  <c:v>283.00000000000102</c:v>
                </c:pt>
                <c:pt idx="567">
                  <c:v>283.50000000000102</c:v>
                </c:pt>
                <c:pt idx="568">
                  <c:v>284.00000000000102</c:v>
                </c:pt>
                <c:pt idx="569">
                  <c:v>284.50000000000102</c:v>
                </c:pt>
                <c:pt idx="570">
                  <c:v>285.00000000000102</c:v>
                </c:pt>
                <c:pt idx="571">
                  <c:v>285.50000000000102</c:v>
                </c:pt>
                <c:pt idx="572">
                  <c:v>286.00000000000102</c:v>
                </c:pt>
                <c:pt idx="573">
                  <c:v>286.50000000000102</c:v>
                </c:pt>
                <c:pt idx="574">
                  <c:v>287.00000000000102</c:v>
                </c:pt>
                <c:pt idx="575">
                  <c:v>287.50000000000102</c:v>
                </c:pt>
                <c:pt idx="576">
                  <c:v>288.00000000000102</c:v>
                </c:pt>
                <c:pt idx="577">
                  <c:v>288.50000000000102</c:v>
                </c:pt>
                <c:pt idx="578">
                  <c:v>289.00000000000102</c:v>
                </c:pt>
                <c:pt idx="579">
                  <c:v>289.50000000000102</c:v>
                </c:pt>
                <c:pt idx="580">
                  <c:v>290.00000000000102</c:v>
                </c:pt>
                <c:pt idx="581">
                  <c:v>290.50000000000102</c:v>
                </c:pt>
                <c:pt idx="582">
                  <c:v>291.00000000000102</c:v>
                </c:pt>
                <c:pt idx="583">
                  <c:v>291.50000000000102</c:v>
                </c:pt>
                <c:pt idx="584">
                  <c:v>292.00000000000102</c:v>
                </c:pt>
                <c:pt idx="585">
                  <c:v>292.50000000000102</c:v>
                </c:pt>
                <c:pt idx="586">
                  <c:v>293.00000000000102</c:v>
                </c:pt>
                <c:pt idx="587">
                  <c:v>293.50000000000102</c:v>
                </c:pt>
                <c:pt idx="588">
                  <c:v>294.00000000000102</c:v>
                </c:pt>
                <c:pt idx="589">
                  <c:v>294.50000000000102</c:v>
                </c:pt>
                <c:pt idx="590">
                  <c:v>295.00000000000102</c:v>
                </c:pt>
                <c:pt idx="591">
                  <c:v>295.50000000000102</c:v>
                </c:pt>
                <c:pt idx="592">
                  <c:v>296.00000000000102</c:v>
                </c:pt>
                <c:pt idx="593">
                  <c:v>296.50000000000102</c:v>
                </c:pt>
                <c:pt idx="594">
                  <c:v>297.00000000000102</c:v>
                </c:pt>
                <c:pt idx="595">
                  <c:v>297.50000000000102</c:v>
                </c:pt>
                <c:pt idx="596">
                  <c:v>298.00000000000102</c:v>
                </c:pt>
                <c:pt idx="597">
                  <c:v>298.50000000000102</c:v>
                </c:pt>
                <c:pt idx="598">
                  <c:v>299.00000000000102</c:v>
                </c:pt>
                <c:pt idx="599">
                  <c:v>299.50000000000102</c:v>
                </c:pt>
                <c:pt idx="600">
                  <c:v>300.00000000000102</c:v>
                </c:pt>
                <c:pt idx="601">
                  <c:v>300.50000000000102</c:v>
                </c:pt>
                <c:pt idx="602">
                  <c:v>301.00000000000102</c:v>
                </c:pt>
                <c:pt idx="603">
                  <c:v>301.50000000000102</c:v>
                </c:pt>
                <c:pt idx="604">
                  <c:v>302.00000000000102</c:v>
                </c:pt>
                <c:pt idx="605">
                  <c:v>302.50000000000102</c:v>
                </c:pt>
                <c:pt idx="606">
                  <c:v>303.00000000000102</c:v>
                </c:pt>
                <c:pt idx="607">
                  <c:v>303.50000000000102</c:v>
                </c:pt>
                <c:pt idx="608">
                  <c:v>304.00000000000102</c:v>
                </c:pt>
                <c:pt idx="609">
                  <c:v>304.50000000000102</c:v>
                </c:pt>
                <c:pt idx="610">
                  <c:v>305.00000000000102</c:v>
                </c:pt>
                <c:pt idx="611">
                  <c:v>305.50000000000102</c:v>
                </c:pt>
                <c:pt idx="612">
                  <c:v>306.00000000000102</c:v>
                </c:pt>
                <c:pt idx="613">
                  <c:v>306.50000000000102</c:v>
                </c:pt>
                <c:pt idx="614">
                  <c:v>307.00000000000102</c:v>
                </c:pt>
                <c:pt idx="615">
                  <c:v>307.50000000000102</c:v>
                </c:pt>
                <c:pt idx="616">
                  <c:v>308.00000000000102</c:v>
                </c:pt>
                <c:pt idx="617">
                  <c:v>308.50000000000102</c:v>
                </c:pt>
                <c:pt idx="618">
                  <c:v>309.00000000000102</c:v>
                </c:pt>
                <c:pt idx="619">
                  <c:v>309.50000000000102</c:v>
                </c:pt>
                <c:pt idx="620">
                  <c:v>310.00000000000102</c:v>
                </c:pt>
                <c:pt idx="621">
                  <c:v>310.50000000000102</c:v>
                </c:pt>
                <c:pt idx="622">
                  <c:v>311.00000000000102</c:v>
                </c:pt>
                <c:pt idx="623">
                  <c:v>311.50000000000102</c:v>
                </c:pt>
                <c:pt idx="624">
                  <c:v>312.00000000000102</c:v>
                </c:pt>
                <c:pt idx="625">
                  <c:v>312.50000000000102</c:v>
                </c:pt>
                <c:pt idx="626">
                  <c:v>313.00000000000102</c:v>
                </c:pt>
                <c:pt idx="627">
                  <c:v>313.50000000000102</c:v>
                </c:pt>
                <c:pt idx="628">
                  <c:v>314.00000000000102</c:v>
                </c:pt>
                <c:pt idx="629">
                  <c:v>314.50000000000102</c:v>
                </c:pt>
                <c:pt idx="630">
                  <c:v>315.00000000000102</c:v>
                </c:pt>
                <c:pt idx="631">
                  <c:v>315.50000000000102</c:v>
                </c:pt>
                <c:pt idx="632">
                  <c:v>316.00000000000102</c:v>
                </c:pt>
                <c:pt idx="633">
                  <c:v>316.50000000000102</c:v>
                </c:pt>
                <c:pt idx="634">
                  <c:v>317.00000000000102</c:v>
                </c:pt>
                <c:pt idx="635">
                  <c:v>317.50000000000102</c:v>
                </c:pt>
                <c:pt idx="636">
                  <c:v>318.00000000000102</c:v>
                </c:pt>
                <c:pt idx="637">
                  <c:v>318.50000000000102</c:v>
                </c:pt>
                <c:pt idx="638">
                  <c:v>319.00000000000102</c:v>
                </c:pt>
                <c:pt idx="639">
                  <c:v>319.50000000000102</c:v>
                </c:pt>
                <c:pt idx="640">
                  <c:v>320.00000000000102</c:v>
                </c:pt>
                <c:pt idx="641">
                  <c:v>320.50000000000102</c:v>
                </c:pt>
                <c:pt idx="642">
                  <c:v>321.00000000000102</c:v>
                </c:pt>
                <c:pt idx="643">
                  <c:v>321.50000000000102</c:v>
                </c:pt>
                <c:pt idx="644">
                  <c:v>322.00000000000102</c:v>
                </c:pt>
                <c:pt idx="645">
                  <c:v>322.5</c:v>
                </c:pt>
                <c:pt idx="646">
                  <c:v>323</c:v>
                </c:pt>
                <c:pt idx="647">
                  <c:v>323.5</c:v>
                </c:pt>
                <c:pt idx="648">
                  <c:v>324</c:v>
                </c:pt>
                <c:pt idx="649">
                  <c:v>324.5</c:v>
                </c:pt>
                <c:pt idx="650">
                  <c:v>325</c:v>
                </c:pt>
                <c:pt idx="651">
                  <c:v>325.5</c:v>
                </c:pt>
                <c:pt idx="652">
                  <c:v>326.00000000000102</c:v>
                </c:pt>
                <c:pt idx="653">
                  <c:v>326.50000000000102</c:v>
                </c:pt>
                <c:pt idx="654">
                  <c:v>327.00000000000102</c:v>
                </c:pt>
                <c:pt idx="655">
                  <c:v>327.50000000000102</c:v>
                </c:pt>
                <c:pt idx="656">
                  <c:v>328.00000000000102</c:v>
                </c:pt>
                <c:pt idx="657">
                  <c:v>328.5</c:v>
                </c:pt>
                <c:pt idx="658">
                  <c:v>329</c:v>
                </c:pt>
                <c:pt idx="659">
                  <c:v>329.5</c:v>
                </c:pt>
                <c:pt idx="660">
                  <c:v>330</c:v>
                </c:pt>
                <c:pt idx="661">
                  <c:v>330.5</c:v>
                </c:pt>
                <c:pt idx="662">
                  <c:v>331</c:v>
                </c:pt>
                <c:pt idx="663">
                  <c:v>331.5</c:v>
                </c:pt>
                <c:pt idx="664">
                  <c:v>332</c:v>
                </c:pt>
                <c:pt idx="665">
                  <c:v>332.5</c:v>
                </c:pt>
                <c:pt idx="666">
                  <c:v>333</c:v>
                </c:pt>
                <c:pt idx="667">
                  <c:v>333.5</c:v>
                </c:pt>
                <c:pt idx="668">
                  <c:v>334</c:v>
                </c:pt>
                <c:pt idx="669">
                  <c:v>334.5</c:v>
                </c:pt>
                <c:pt idx="670">
                  <c:v>335</c:v>
                </c:pt>
                <c:pt idx="671">
                  <c:v>335.5</c:v>
                </c:pt>
                <c:pt idx="672">
                  <c:v>336</c:v>
                </c:pt>
                <c:pt idx="673">
                  <c:v>336.5</c:v>
                </c:pt>
                <c:pt idx="674">
                  <c:v>337</c:v>
                </c:pt>
                <c:pt idx="675">
                  <c:v>337.5</c:v>
                </c:pt>
                <c:pt idx="676">
                  <c:v>338</c:v>
                </c:pt>
                <c:pt idx="677">
                  <c:v>338.5</c:v>
                </c:pt>
                <c:pt idx="678">
                  <c:v>339</c:v>
                </c:pt>
                <c:pt idx="679">
                  <c:v>339.5</c:v>
                </c:pt>
                <c:pt idx="680">
                  <c:v>340</c:v>
                </c:pt>
                <c:pt idx="681">
                  <c:v>340.5</c:v>
                </c:pt>
                <c:pt idx="682">
                  <c:v>341</c:v>
                </c:pt>
                <c:pt idx="683">
                  <c:v>341.5</c:v>
                </c:pt>
                <c:pt idx="684">
                  <c:v>342</c:v>
                </c:pt>
                <c:pt idx="685">
                  <c:v>342.5</c:v>
                </c:pt>
                <c:pt idx="686">
                  <c:v>343</c:v>
                </c:pt>
                <c:pt idx="687">
                  <c:v>343.5</c:v>
                </c:pt>
                <c:pt idx="688">
                  <c:v>344</c:v>
                </c:pt>
                <c:pt idx="689">
                  <c:v>344.5</c:v>
                </c:pt>
                <c:pt idx="690">
                  <c:v>345</c:v>
                </c:pt>
                <c:pt idx="691">
                  <c:v>345.5</c:v>
                </c:pt>
                <c:pt idx="692">
                  <c:v>346</c:v>
                </c:pt>
                <c:pt idx="693">
                  <c:v>346.5</c:v>
                </c:pt>
                <c:pt idx="694">
                  <c:v>347</c:v>
                </c:pt>
                <c:pt idx="695">
                  <c:v>347.5</c:v>
                </c:pt>
                <c:pt idx="696">
                  <c:v>348</c:v>
                </c:pt>
                <c:pt idx="697">
                  <c:v>348.5</c:v>
                </c:pt>
                <c:pt idx="698">
                  <c:v>349</c:v>
                </c:pt>
                <c:pt idx="699">
                  <c:v>349.5</c:v>
                </c:pt>
                <c:pt idx="700">
                  <c:v>350</c:v>
                </c:pt>
                <c:pt idx="701">
                  <c:v>350.5</c:v>
                </c:pt>
                <c:pt idx="702">
                  <c:v>351</c:v>
                </c:pt>
                <c:pt idx="703">
                  <c:v>351.5</c:v>
                </c:pt>
                <c:pt idx="704">
                  <c:v>352</c:v>
                </c:pt>
                <c:pt idx="705">
                  <c:v>352.5</c:v>
                </c:pt>
                <c:pt idx="706">
                  <c:v>353</c:v>
                </c:pt>
                <c:pt idx="707">
                  <c:v>353.5</c:v>
                </c:pt>
                <c:pt idx="708">
                  <c:v>354</c:v>
                </c:pt>
                <c:pt idx="709">
                  <c:v>354.5</c:v>
                </c:pt>
                <c:pt idx="710">
                  <c:v>355</c:v>
                </c:pt>
                <c:pt idx="711">
                  <c:v>355.5</c:v>
                </c:pt>
                <c:pt idx="712">
                  <c:v>356</c:v>
                </c:pt>
                <c:pt idx="713">
                  <c:v>356.5</c:v>
                </c:pt>
                <c:pt idx="714">
                  <c:v>357</c:v>
                </c:pt>
                <c:pt idx="715">
                  <c:v>357.5</c:v>
                </c:pt>
                <c:pt idx="716">
                  <c:v>358</c:v>
                </c:pt>
                <c:pt idx="717">
                  <c:v>358.5</c:v>
                </c:pt>
                <c:pt idx="718">
                  <c:v>359</c:v>
                </c:pt>
                <c:pt idx="719">
                  <c:v>359.5</c:v>
                </c:pt>
                <c:pt idx="720">
                  <c:v>360</c:v>
                </c:pt>
                <c:pt idx="721">
                  <c:v>360.5</c:v>
                </c:pt>
                <c:pt idx="722">
                  <c:v>361</c:v>
                </c:pt>
                <c:pt idx="723">
                  <c:v>361.5</c:v>
                </c:pt>
                <c:pt idx="724">
                  <c:v>362</c:v>
                </c:pt>
                <c:pt idx="725">
                  <c:v>362.5</c:v>
                </c:pt>
                <c:pt idx="726">
                  <c:v>363</c:v>
                </c:pt>
                <c:pt idx="727">
                  <c:v>363.5</c:v>
                </c:pt>
                <c:pt idx="728">
                  <c:v>364</c:v>
                </c:pt>
                <c:pt idx="729">
                  <c:v>364.5</c:v>
                </c:pt>
                <c:pt idx="730">
                  <c:v>365</c:v>
                </c:pt>
                <c:pt idx="731">
                  <c:v>365.5</c:v>
                </c:pt>
                <c:pt idx="732">
                  <c:v>366</c:v>
                </c:pt>
                <c:pt idx="733">
                  <c:v>366.5</c:v>
                </c:pt>
                <c:pt idx="734">
                  <c:v>367</c:v>
                </c:pt>
                <c:pt idx="735">
                  <c:v>367.5</c:v>
                </c:pt>
                <c:pt idx="736">
                  <c:v>368</c:v>
                </c:pt>
                <c:pt idx="737">
                  <c:v>368.5</c:v>
                </c:pt>
                <c:pt idx="738">
                  <c:v>369</c:v>
                </c:pt>
                <c:pt idx="739">
                  <c:v>369.5</c:v>
                </c:pt>
                <c:pt idx="740">
                  <c:v>370</c:v>
                </c:pt>
                <c:pt idx="741">
                  <c:v>370.5</c:v>
                </c:pt>
                <c:pt idx="742">
                  <c:v>371</c:v>
                </c:pt>
                <c:pt idx="743">
                  <c:v>371.5</c:v>
                </c:pt>
                <c:pt idx="744">
                  <c:v>372</c:v>
                </c:pt>
                <c:pt idx="745">
                  <c:v>372.5</c:v>
                </c:pt>
                <c:pt idx="746">
                  <c:v>373</c:v>
                </c:pt>
                <c:pt idx="747">
                  <c:v>373.5</c:v>
                </c:pt>
                <c:pt idx="748">
                  <c:v>374</c:v>
                </c:pt>
                <c:pt idx="749">
                  <c:v>374.5</c:v>
                </c:pt>
                <c:pt idx="750">
                  <c:v>375</c:v>
                </c:pt>
                <c:pt idx="751">
                  <c:v>375.5</c:v>
                </c:pt>
                <c:pt idx="752">
                  <c:v>376</c:v>
                </c:pt>
                <c:pt idx="753">
                  <c:v>376.5</c:v>
                </c:pt>
                <c:pt idx="754">
                  <c:v>377</c:v>
                </c:pt>
                <c:pt idx="755">
                  <c:v>377.5</c:v>
                </c:pt>
                <c:pt idx="756">
                  <c:v>378</c:v>
                </c:pt>
                <c:pt idx="757">
                  <c:v>378.5</c:v>
                </c:pt>
                <c:pt idx="758">
                  <c:v>379</c:v>
                </c:pt>
                <c:pt idx="759">
                  <c:v>379.5</c:v>
                </c:pt>
                <c:pt idx="760">
                  <c:v>380</c:v>
                </c:pt>
                <c:pt idx="761">
                  <c:v>380.5</c:v>
                </c:pt>
                <c:pt idx="762">
                  <c:v>381</c:v>
                </c:pt>
                <c:pt idx="763">
                  <c:v>381.5</c:v>
                </c:pt>
                <c:pt idx="764">
                  <c:v>382</c:v>
                </c:pt>
                <c:pt idx="765">
                  <c:v>382.5</c:v>
                </c:pt>
                <c:pt idx="766">
                  <c:v>383</c:v>
                </c:pt>
                <c:pt idx="767">
                  <c:v>383.5</c:v>
                </c:pt>
                <c:pt idx="768">
                  <c:v>384</c:v>
                </c:pt>
                <c:pt idx="769">
                  <c:v>384.5</c:v>
                </c:pt>
                <c:pt idx="770">
                  <c:v>385</c:v>
                </c:pt>
                <c:pt idx="771">
                  <c:v>385.5</c:v>
                </c:pt>
                <c:pt idx="772">
                  <c:v>386</c:v>
                </c:pt>
                <c:pt idx="773">
                  <c:v>386.5</c:v>
                </c:pt>
                <c:pt idx="774">
                  <c:v>387</c:v>
                </c:pt>
                <c:pt idx="775">
                  <c:v>387.5</c:v>
                </c:pt>
                <c:pt idx="776">
                  <c:v>388</c:v>
                </c:pt>
                <c:pt idx="777">
                  <c:v>388.5</c:v>
                </c:pt>
                <c:pt idx="778">
                  <c:v>389</c:v>
                </c:pt>
                <c:pt idx="779">
                  <c:v>389.5</c:v>
                </c:pt>
                <c:pt idx="780">
                  <c:v>390</c:v>
                </c:pt>
                <c:pt idx="781">
                  <c:v>390.5</c:v>
                </c:pt>
                <c:pt idx="782">
                  <c:v>391</c:v>
                </c:pt>
                <c:pt idx="783">
                  <c:v>391.5</c:v>
                </c:pt>
                <c:pt idx="784">
                  <c:v>392</c:v>
                </c:pt>
                <c:pt idx="785">
                  <c:v>392.5</c:v>
                </c:pt>
                <c:pt idx="786">
                  <c:v>393</c:v>
                </c:pt>
                <c:pt idx="787">
                  <c:v>393.5</c:v>
                </c:pt>
                <c:pt idx="788">
                  <c:v>394</c:v>
                </c:pt>
                <c:pt idx="789">
                  <c:v>394.5</c:v>
                </c:pt>
                <c:pt idx="790">
                  <c:v>395</c:v>
                </c:pt>
                <c:pt idx="791">
                  <c:v>395.5</c:v>
                </c:pt>
                <c:pt idx="792">
                  <c:v>396</c:v>
                </c:pt>
                <c:pt idx="793">
                  <c:v>396.5</c:v>
                </c:pt>
                <c:pt idx="794">
                  <c:v>397</c:v>
                </c:pt>
                <c:pt idx="795">
                  <c:v>397.5</c:v>
                </c:pt>
                <c:pt idx="796">
                  <c:v>398</c:v>
                </c:pt>
                <c:pt idx="797">
                  <c:v>398.5</c:v>
                </c:pt>
                <c:pt idx="798">
                  <c:v>399</c:v>
                </c:pt>
                <c:pt idx="799">
                  <c:v>399.5</c:v>
                </c:pt>
                <c:pt idx="800">
                  <c:v>400</c:v>
                </c:pt>
                <c:pt idx="801">
                  <c:v>400.5</c:v>
                </c:pt>
                <c:pt idx="802">
                  <c:v>401</c:v>
                </c:pt>
                <c:pt idx="803">
                  <c:v>401.5</c:v>
                </c:pt>
                <c:pt idx="804">
                  <c:v>402</c:v>
                </c:pt>
                <c:pt idx="805">
                  <c:v>402.5</c:v>
                </c:pt>
                <c:pt idx="806">
                  <c:v>403</c:v>
                </c:pt>
                <c:pt idx="807">
                  <c:v>403.5</c:v>
                </c:pt>
                <c:pt idx="808">
                  <c:v>404</c:v>
                </c:pt>
                <c:pt idx="809">
                  <c:v>404.5</c:v>
                </c:pt>
                <c:pt idx="810">
                  <c:v>405</c:v>
                </c:pt>
                <c:pt idx="811">
                  <c:v>405.5</c:v>
                </c:pt>
                <c:pt idx="812">
                  <c:v>406</c:v>
                </c:pt>
                <c:pt idx="813">
                  <c:v>406.5</c:v>
                </c:pt>
                <c:pt idx="814">
                  <c:v>407</c:v>
                </c:pt>
                <c:pt idx="815">
                  <c:v>407.5</c:v>
                </c:pt>
                <c:pt idx="816">
                  <c:v>408</c:v>
                </c:pt>
                <c:pt idx="817">
                  <c:v>408.5</c:v>
                </c:pt>
                <c:pt idx="818">
                  <c:v>409</c:v>
                </c:pt>
                <c:pt idx="819">
                  <c:v>409.5</c:v>
                </c:pt>
                <c:pt idx="820">
                  <c:v>410</c:v>
                </c:pt>
                <c:pt idx="821">
                  <c:v>410.5</c:v>
                </c:pt>
                <c:pt idx="822">
                  <c:v>411</c:v>
                </c:pt>
                <c:pt idx="823">
                  <c:v>411.5</c:v>
                </c:pt>
                <c:pt idx="824">
                  <c:v>412</c:v>
                </c:pt>
                <c:pt idx="825">
                  <c:v>412.5</c:v>
                </c:pt>
                <c:pt idx="826">
                  <c:v>413</c:v>
                </c:pt>
                <c:pt idx="827">
                  <c:v>413.5</c:v>
                </c:pt>
                <c:pt idx="828">
                  <c:v>414</c:v>
                </c:pt>
                <c:pt idx="829">
                  <c:v>414.5</c:v>
                </c:pt>
                <c:pt idx="830">
                  <c:v>415</c:v>
                </c:pt>
                <c:pt idx="831">
                  <c:v>415.5</c:v>
                </c:pt>
                <c:pt idx="832">
                  <c:v>415.99999999999898</c:v>
                </c:pt>
                <c:pt idx="833">
                  <c:v>416.5</c:v>
                </c:pt>
                <c:pt idx="834">
                  <c:v>417</c:v>
                </c:pt>
                <c:pt idx="835">
                  <c:v>417.5</c:v>
                </c:pt>
                <c:pt idx="836">
                  <c:v>418</c:v>
                </c:pt>
                <c:pt idx="837">
                  <c:v>418.5</c:v>
                </c:pt>
                <c:pt idx="838">
                  <c:v>418.99999999999898</c:v>
                </c:pt>
                <c:pt idx="839">
                  <c:v>419.49999999999898</c:v>
                </c:pt>
                <c:pt idx="840">
                  <c:v>419.99999999999898</c:v>
                </c:pt>
                <c:pt idx="841">
                  <c:v>420.49999999999898</c:v>
                </c:pt>
                <c:pt idx="842">
                  <c:v>420.99999999999898</c:v>
                </c:pt>
                <c:pt idx="843">
                  <c:v>421.49999999999898</c:v>
                </c:pt>
                <c:pt idx="844">
                  <c:v>421.99999999999898</c:v>
                </c:pt>
                <c:pt idx="845">
                  <c:v>422.49999999999898</c:v>
                </c:pt>
                <c:pt idx="846">
                  <c:v>422.99999999999898</c:v>
                </c:pt>
                <c:pt idx="847">
                  <c:v>423.5</c:v>
                </c:pt>
                <c:pt idx="848">
                  <c:v>423.99999999999898</c:v>
                </c:pt>
                <c:pt idx="849">
                  <c:v>424.5</c:v>
                </c:pt>
                <c:pt idx="850">
                  <c:v>425</c:v>
                </c:pt>
                <c:pt idx="851">
                  <c:v>425.49999999999898</c:v>
                </c:pt>
                <c:pt idx="852">
                  <c:v>425.99999999999898</c:v>
                </c:pt>
                <c:pt idx="853">
                  <c:v>426.5</c:v>
                </c:pt>
                <c:pt idx="854">
                  <c:v>427</c:v>
                </c:pt>
                <c:pt idx="855">
                  <c:v>427.5</c:v>
                </c:pt>
                <c:pt idx="856">
                  <c:v>428</c:v>
                </c:pt>
                <c:pt idx="857">
                  <c:v>428.49999999999898</c:v>
                </c:pt>
                <c:pt idx="858">
                  <c:v>428.99999999999898</c:v>
                </c:pt>
                <c:pt idx="859">
                  <c:v>429.49999999999898</c:v>
                </c:pt>
                <c:pt idx="860">
                  <c:v>429.99999999999898</c:v>
                </c:pt>
                <c:pt idx="861">
                  <c:v>430.5</c:v>
                </c:pt>
                <c:pt idx="862">
                  <c:v>430.99999999999898</c:v>
                </c:pt>
                <c:pt idx="863">
                  <c:v>431.49999999999898</c:v>
                </c:pt>
                <c:pt idx="864">
                  <c:v>432</c:v>
                </c:pt>
                <c:pt idx="865">
                  <c:v>432.5</c:v>
                </c:pt>
                <c:pt idx="866">
                  <c:v>433</c:v>
                </c:pt>
                <c:pt idx="867">
                  <c:v>433.5</c:v>
                </c:pt>
                <c:pt idx="868">
                  <c:v>434</c:v>
                </c:pt>
                <c:pt idx="869">
                  <c:v>434.5</c:v>
                </c:pt>
                <c:pt idx="870">
                  <c:v>435</c:v>
                </c:pt>
                <c:pt idx="871">
                  <c:v>435.5</c:v>
                </c:pt>
                <c:pt idx="872">
                  <c:v>436</c:v>
                </c:pt>
                <c:pt idx="873">
                  <c:v>436.5</c:v>
                </c:pt>
                <c:pt idx="874">
                  <c:v>437</c:v>
                </c:pt>
                <c:pt idx="875">
                  <c:v>437.5</c:v>
                </c:pt>
                <c:pt idx="876">
                  <c:v>438</c:v>
                </c:pt>
                <c:pt idx="877">
                  <c:v>438.5</c:v>
                </c:pt>
                <c:pt idx="878">
                  <c:v>439</c:v>
                </c:pt>
                <c:pt idx="879">
                  <c:v>439.5</c:v>
                </c:pt>
                <c:pt idx="880">
                  <c:v>440</c:v>
                </c:pt>
                <c:pt idx="881">
                  <c:v>440.5</c:v>
                </c:pt>
                <c:pt idx="882">
                  <c:v>441</c:v>
                </c:pt>
                <c:pt idx="883">
                  <c:v>441.5</c:v>
                </c:pt>
                <c:pt idx="884">
                  <c:v>442</c:v>
                </c:pt>
                <c:pt idx="885">
                  <c:v>442.5</c:v>
                </c:pt>
                <c:pt idx="886">
                  <c:v>443</c:v>
                </c:pt>
                <c:pt idx="887">
                  <c:v>443.5</c:v>
                </c:pt>
                <c:pt idx="888">
                  <c:v>444</c:v>
                </c:pt>
                <c:pt idx="889">
                  <c:v>444.5</c:v>
                </c:pt>
                <c:pt idx="890">
                  <c:v>445</c:v>
                </c:pt>
                <c:pt idx="891">
                  <c:v>445.5</c:v>
                </c:pt>
                <c:pt idx="892">
                  <c:v>446</c:v>
                </c:pt>
                <c:pt idx="893">
                  <c:v>446.5</c:v>
                </c:pt>
                <c:pt idx="894">
                  <c:v>447</c:v>
                </c:pt>
                <c:pt idx="895">
                  <c:v>447.5</c:v>
                </c:pt>
                <c:pt idx="896">
                  <c:v>448</c:v>
                </c:pt>
                <c:pt idx="897">
                  <c:v>448.5</c:v>
                </c:pt>
                <c:pt idx="898">
                  <c:v>449</c:v>
                </c:pt>
                <c:pt idx="899">
                  <c:v>449.5</c:v>
                </c:pt>
                <c:pt idx="900">
                  <c:v>450</c:v>
                </c:pt>
                <c:pt idx="901">
                  <c:v>450.5</c:v>
                </c:pt>
                <c:pt idx="902">
                  <c:v>451</c:v>
                </c:pt>
                <c:pt idx="903">
                  <c:v>451.5</c:v>
                </c:pt>
                <c:pt idx="904">
                  <c:v>452</c:v>
                </c:pt>
                <c:pt idx="905">
                  <c:v>452.5</c:v>
                </c:pt>
                <c:pt idx="906">
                  <c:v>453</c:v>
                </c:pt>
                <c:pt idx="907">
                  <c:v>453.5</c:v>
                </c:pt>
                <c:pt idx="908">
                  <c:v>454</c:v>
                </c:pt>
                <c:pt idx="909">
                  <c:v>454.5</c:v>
                </c:pt>
                <c:pt idx="910">
                  <c:v>455</c:v>
                </c:pt>
                <c:pt idx="911">
                  <c:v>455.5</c:v>
                </c:pt>
                <c:pt idx="912">
                  <c:v>456</c:v>
                </c:pt>
                <c:pt idx="913">
                  <c:v>456.5</c:v>
                </c:pt>
                <c:pt idx="914">
                  <c:v>457</c:v>
                </c:pt>
                <c:pt idx="915">
                  <c:v>457.5</c:v>
                </c:pt>
                <c:pt idx="916">
                  <c:v>458</c:v>
                </c:pt>
                <c:pt idx="917">
                  <c:v>458.5</c:v>
                </c:pt>
                <c:pt idx="918">
                  <c:v>459</c:v>
                </c:pt>
                <c:pt idx="919">
                  <c:v>459.5</c:v>
                </c:pt>
                <c:pt idx="920">
                  <c:v>460</c:v>
                </c:pt>
                <c:pt idx="921">
                  <c:v>460.5</c:v>
                </c:pt>
                <c:pt idx="922">
                  <c:v>461</c:v>
                </c:pt>
                <c:pt idx="923">
                  <c:v>461.5</c:v>
                </c:pt>
                <c:pt idx="924">
                  <c:v>462</c:v>
                </c:pt>
                <c:pt idx="925">
                  <c:v>462.5</c:v>
                </c:pt>
                <c:pt idx="926">
                  <c:v>463</c:v>
                </c:pt>
                <c:pt idx="927">
                  <c:v>463.5</c:v>
                </c:pt>
                <c:pt idx="928">
                  <c:v>464</c:v>
                </c:pt>
                <c:pt idx="929">
                  <c:v>464.5</c:v>
                </c:pt>
                <c:pt idx="930">
                  <c:v>465</c:v>
                </c:pt>
                <c:pt idx="931">
                  <c:v>465.5</c:v>
                </c:pt>
                <c:pt idx="932">
                  <c:v>466</c:v>
                </c:pt>
                <c:pt idx="933">
                  <c:v>466.5</c:v>
                </c:pt>
                <c:pt idx="934">
                  <c:v>467</c:v>
                </c:pt>
                <c:pt idx="935">
                  <c:v>467.5</c:v>
                </c:pt>
                <c:pt idx="936">
                  <c:v>468</c:v>
                </c:pt>
                <c:pt idx="937">
                  <c:v>468.5</c:v>
                </c:pt>
                <c:pt idx="938">
                  <c:v>469</c:v>
                </c:pt>
                <c:pt idx="939">
                  <c:v>469.5</c:v>
                </c:pt>
                <c:pt idx="940">
                  <c:v>470</c:v>
                </c:pt>
                <c:pt idx="941">
                  <c:v>470.5</c:v>
                </c:pt>
                <c:pt idx="942">
                  <c:v>471</c:v>
                </c:pt>
                <c:pt idx="943">
                  <c:v>471.5</c:v>
                </c:pt>
                <c:pt idx="944">
                  <c:v>472</c:v>
                </c:pt>
                <c:pt idx="945">
                  <c:v>472.5</c:v>
                </c:pt>
                <c:pt idx="946">
                  <c:v>473</c:v>
                </c:pt>
                <c:pt idx="947">
                  <c:v>473.5</c:v>
                </c:pt>
                <c:pt idx="948">
                  <c:v>474</c:v>
                </c:pt>
                <c:pt idx="949">
                  <c:v>474.5</c:v>
                </c:pt>
                <c:pt idx="950">
                  <c:v>475</c:v>
                </c:pt>
                <c:pt idx="951">
                  <c:v>475.5</c:v>
                </c:pt>
                <c:pt idx="952">
                  <c:v>476</c:v>
                </c:pt>
                <c:pt idx="953">
                  <c:v>476.5</c:v>
                </c:pt>
                <c:pt idx="954">
                  <c:v>477</c:v>
                </c:pt>
                <c:pt idx="955">
                  <c:v>477.5</c:v>
                </c:pt>
                <c:pt idx="956">
                  <c:v>478</c:v>
                </c:pt>
                <c:pt idx="957">
                  <c:v>478.5</c:v>
                </c:pt>
                <c:pt idx="958">
                  <c:v>479</c:v>
                </c:pt>
                <c:pt idx="959">
                  <c:v>479.5</c:v>
                </c:pt>
                <c:pt idx="960">
                  <c:v>480</c:v>
                </c:pt>
                <c:pt idx="961">
                  <c:v>480.5</c:v>
                </c:pt>
                <c:pt idx="962">
                  <c:v>481</c:v>
                </c:pt>
                <c:pt idx="963">
                  <c:v>481.5</c:v>
                </c:pt>
                <c:pt idx="964">
                  <c:v>482</c:v>
                </c:pt>
                <c:pt idx="965">
                  <c:v>482.5</c:v>
                </c:pt>
                <c:pt idx="966">
                  <c:v>483</c:v>
                </c:pt>
                <c:pt idx="967">
                  <c:v>483.5</c:v>
                </c:pt>
                <c:pt idx="968">
                  <c:v>484</c:v>
                </c:pt>
                <c:pt idx="969">
                  <c:v>484.5</c:v>
                </c:pt>
                <c:pt idx="970">
                  <c:v>485</c:v>
                </c:pt>
                <c:pt idx="971">
                  <c:v>485.5</c:v>
                </c:pt>
                <c:pt idx="972">
                  <c:v>486</c:v>
                </c:pt>
                <c:pt idx="973">
                  <c:v>486.5</c:v>
                </c:pt>
                <c:pt idx="974">
                  <c:v>487</c:v>
                </c:pt>
                <c:pt idx="975">
                  <c:v>487.5</c:v>
                </c:pt>
                <c:pt idx="976">
                  <c:v>488</c:v>
                </c:pt>
                <c:pt idx="977">
                  <c:v>488.5</c:v>
                </c:pt>
                <c:pt idx="978">
                  <c:v>489</c:v>
                </c:pt>
                <c:pt idx="979">
                  <c:v>489.5</c:v>
                </c:pt>
                <c:pt idx="980">
                  <c:v>490</c:v>
                </c:pt>
                <c:pt idx="981">
                  <c:v>490.5</c:v>
                </c:pt>
                <c:pt idx="982">
                  <c:v>491</c:v>
                </c:pt>
                <c:pt idx="983">
                  <c:v>491.5</c:v>
                </c:pt>
                <c:pt idx="984">
                  <c:v>492</c:v>
                </c:pt>
                <c:pt idx="985">
                  <c:v>492.5</c:v>
                </c:pt>
                <c:pt idx="986">
                  <c:v>493</c:v>
                </c:pt>
                <c:pt idx="987">
                  <c:v>493.5</c:v>
                </c:pt>
                <c:pt idx="988">
                  <c:v>494</c:v>
                </c:pt>
                <c:pt idx="989">
                  <c:v>494.5</c:v>
                </c:pt>
                <c:pt idx="990">
                  <c:v>495</c:v>
                </c:pt>
                <c:pt idx="991">
                  <c:v>495.5</c:v>
                </c:pt>
                <c:pt idx="992">
                  <c:v>496</c:v>
                </c:pt>
                <c:pt idx="993">
                  <c:v>496.5</c:v>
                </c:pt>
                <c:pt idx="994">
                  <c:v>497</c:v>
                </c:pt>
                <c:pt idx="995">
                  <c:v>497.5</c:v>
                </c:pt>
                <c:pt idx="996">
                  <c:v>498</c:v>
                </c:pt>
                <c:pt idx="997">
                  <c:v>498.5</c:v>
                </c:pt>
                <c:pt idx="998">
                  <c:v>499</c:v>
                </c:pt>
                <c:pt idx="999">
                  <c:v>499.5</c:v>
                </c:pt>
                <c:pt idx="1000">
                  <c:v>500</c:v>
                </c:pt>
                <c:pt idx="1001">
                  <c:v>500.5</c:v>
                </c:pt>
                <c:pt idx="1002">
                  <c:v>501</c:v>
                </c:pt>
                <c:pt idx="1003">
                  <c:v>501.5</c:v>
                </c:pt>
                <c:pt idx="1004">
                  <c:v>502</c:v>
                </c:pt>
                <c:pt idx="1005">
                  <c:v>502.5</c:v>
                </c:pt>
                <c:pt idx="1006">
                  <c:v>503</c:v>
                </c:pt>
                <c:pt idx="1007">
                  <c:v>503.5</c:v>
                </c:pt>
                <c:pt idx="1008">
                  <c:v>504</c:v>
                </c:pt>
                <c:pt idx="1009">
                  <c:v>504.5</c:v>
                </c:pt>
                <c:pt idx="1010">
                  <c:v>505</c:v>
                </c:pt>
                <c:pt idx="1011">
                  <c:v>505.5</c:v>
                </c:pt>
                <c:pt idx="1012">
                  <c:v>506</c:v>
                </c:pt>
                <c:pt idx="1013">
                  <c:v>506.5</c:v>
                </c:pt>
                <c:pt idx="1014">
                  <c:v>507</c:v>
                </c:pt>
                <c:pt idx="1015">
                  <c:v>507.5</c:v>
                </c:pt>
                <c:pt idx="1016">
                  <c:v>508</c:v>
                </c:pt>
                <c:pt idx="1017">
                  <c:v>508.5</c:v>
                </c:pt>
                <c:pt idx="1018">
                  <c:v>509</c:v>
                </c:pt>
                <c:pt idx="1019">
                  <c:v>509.5</c:v>
                </c:pt>
                <c:pt idx="1020">
                  <c:v>510</c:v>
                </c:pt>
                <c:pt idx="1021">
                  <c:v>510.5</c:v>
                </c:pt>
                <c:pt idx="1022">
                  <c:v>511</c:v>
                </c:pt>
                <c:pt idx="1023">
                  <c:v>511.5</c:v>
                </c:pt>
                <c:pt idx="1024">
                  <c:v>512</c:v>
                </c:pt>
                <c:pt idx="1025">
                  <c:v>512.5</c:v>
                </c:pt>
                <c:pt idx="1026">
                  <c:v>513</c:v>
                </c:pt>
                <c:pt idx="1027">
                  <c:v>513.5</c:v>
                </c:pt>
                <c:pt idx="1028">
                  <c:v>514</c:v>
                </c:pt>
                <c:pt idx="1029">
                  <c:v>514.5</c:v>
                </c:pt>
                <c:pt idx="1030">
                  <c:v>515</c:v>
                </c:pt>
                <c:pt idx="1031">
                  <c:v>515.5</c:v>
                </c:pt>
                <c:pt idx="1032">
                  <c:v>516</c:v>
                </c:pt>
                <c:pt idx="1033">
                  <c:v>516.5</c:v>
                </c:pt>
                <c:pt idx="1034">
                  <c:v>517</c:v>
                </c:pt>
                <c:pt idx="1035">
                  <c:v>517.5</c:v>
                </c:pt>
                <c:pt idx="1036">
                  <c:v>518</c:v>
                </c:pt>
                <c:pt idx="1037">
                  <c:v>518.5</c:v>
                </c:pt>
                <c:pt idx="1038">
                  <c:v>519</c:v>
                </c:pt>
                <c:pt idx="1039">
                  <c:v>519.5</c:v>
                </c:pt>
                <c:pt idx="1040">
                  <c:v>520</c:v>
                </c:pt>
                <c:pt idx="1041">
                  <c:v>520.5</c:v>
                </c:pt>
                <c:pt idx="1042">
                  <c:v>520.99999999999898</c:v>
                </c:pt>
                <c:pt idx="1043">
                  <c:v>521.49999999999898</c:v>
                </c:pt>
                <c:pt idx="1044">
                  <c:v>521.99999999999898</c:v>
                </c:pt>
                <c:pt idx="1045">
                  <c:v>522.49999999999898</c:v>
                </c:pt>
                <c:pt idx="1046">
                  <c:v>522.99999999999898</c:v>
                </c:pt>
                <c:pt idx="1047">
                  <c:v>523.49999999999898</c:v>
                </c:pt>
                <c:pt idx="1048">
                  <c:v>523.99999999999898</c:v>
                </c:pt>
                <c:pt idx="1049">
                  <c:v>524.49999999999898</c:v>
                </c:pt>
                <c:pt idx="1050">
                  <c:v>524.99999999999898</c:v>
                </c:pt>
                <c:pt idx="1051">
                  <c:v>525.49999999999898</c:v>
                </c:pt>
                <c:pt idx="1052">
                  <c:v>525.99999999999898</c:v>
                </c:pt>
                <c:pt idx="1053">
                  <c:v>526.49999999999898</c:v>
                </c:pt>
                <c:pt idx="1054">
                  <c:v>526.99999999999898</c:v>
                </c:pt>
                <c:pt idx="1055">
                  <c:v>527.49999999999898</c:v>
                </c:pt>
                <c:pt idx="1056">
                  <c:v>527.99999999999898</c:v>
                </c:pt>
                <c:pt idx="1057">
                  <c:v>528.49999999999898</c:v>
                </c:pt>
                <c:pt idx="1058">
                  <c:v>528.99999999999898</c:v>
                </c:pt>
                <c:pt idx="1059">
                  <c:v>529.49999999999898</c:v>
                </c:pt>
                <c:pt idx="1060">
                  <c:v>529.99999999999898</c:v>
                </c:pt>
                <c:pt idx="1061">
                  <c:v>530.49999999999898</c:v>
                </c:pt>
                <c:pt idx="1062">
                  <c:v>530.99999999999898</c:v>
                </c:pt>
                <c:pt idx="1063">
                  <c:v>531.49999999999898</c:v>
                </c:pt>
                <c:pt idx="1064">
                  <c:v>531.99999999999898</c:v>
                </c:pt>
                <c:pt idx="1065">
                  <c:v>532.49999999999898</c:v>
                </c:pt>
                <c:pt idx="1066">
                  <c:v>532.99999999999898</c:v>
                </c:pt>
                <c:pt idx="1067">
                  <c:v>533.49999999999898</c:v>
                </c:pt>
                <c:pt idx="1068">
                  <c:v>533.99999999999898</c:v>
                </c:pt>
                <c:pt idx="1069">
                  <c:v>534.49999999999898</c:v>
                </c:pt>
                <c:pt idx="1070">
                  <c:v>534.99999999999898</c:v>
                </c:pt>
                <c:pt idx="1071">
                  <c:v>535.49999999999898</c:v>
                </c:pt>
                <c:pt idx="1072">
                  <c:v>535.99999999999898</c:v>
                </c:pt>
                <c:pt idx="1073">
                  <c:v>536.49999999999898</c:v>
                </c:pt>
                <c:pt idx="1074">
                  <c:v>536.99999999999898</c:v>
                </c:pt>
                <c:pt idx="1075">
                  <c:v>537.49999999999898</c:v>
                </c:pt>
                <c:pt idx="1076">
                  <c:v>537.99999999999898</c:v>
                </c:pt>
                <c:pt idx="1077">
                  <c:v>538.49999999999898</c:v>
                </c:pt>
                <c:pt idx="1078">
                  <c:v>538.99999999999898</c:v>
                </c:pt>
                <c:pt idx="1079">
                  <c:v>539.49999999999898</c:v>
                </c:pt>
                <c:pt idx="1080">
                  <c:v>539.99999999999898</c:v>
                </c:pt>
                <c:pt idx="1081">
                  <c:v>540.49999999999898</c:v>
                </c:pt>
                <c:pt idx="1082">
                  <c:v>540.99999999999898</c:v>
                </c:pt>
                <c:pt idx="1083">
                  <c:v>541.49999999999898</c:v>
                </c:pt>
                <c:pt idx="1084">
                  <c:v>541.99999999999795</c:v>
                </c:pt>
                <c:pt idx="1085">
                  <c:v>542.49999999999898</c:v>
                </c:pt>
                <c:pt idx="1086">
                  <c:v>542.99999999999898</c:v>
                </c:pt>
                <c:pt idx="1087">
                  <c:v>543.49999999999898</c:v>
                </c:pt>
                <c:pt idx="1088">
                  <c:v>543.99999999999898</c:v>
                </c:pt>
                <c:pt idx="1089">
                  <c:v>544.49999999999795</c:v>
                </c:pt>
                <c:pt idx="1090">
                  <c:v>544.99999999999795</c:v>
                </c:pt>
                <c:pt idx="1091">
                  <c:v>545.49999999999898</c:v>
                </c:pt>
                <c:pt idx="1092">
                  <c:v>545.99999999999898</c:v>
                </c:pt>
                <c:pt idx="1093">
                  <c:v>546.49999999999898</c:v>
                </c:pt>
                <c:pt idx="1094">
                  <c:v>546.99999999999898</c:v>
                </c:pt>
                <c:pt idx="1095">
                  <c:v>547.49999999999795</c:v>
                </c:pt>
                <c:pt idx="1096">
                  <c:v>547.99999999999795</c:v>
                </c:pt>
                <c:pt idx="1097">
                  <c:v>548.49999999999795</c:v>
                </c:pt>
                <c:pt idx="1098">
                  <c:v>548.99999999999795</c:v>
                </c:pt>
                <c:pt idx="1099">
                  <c:v>549.49999999999795</c:v>
                </c:pt>
                <c:pt idx="1100">
                  <c:v>549.99999999999795</c:v>
                </c:pt>
                <c:pt idx="1101">
                  <c:v>550.49999999999795</c:v>
                </c:pt>
                <c:pt idx="1102">
                  <c:v>550.99999999999795</c:v>
                </c:pt>
                <c:pt idx="1103">
                  <c:v>551.49999999999795</c:v>
                </c:pt>
                <c:pt idx="1104">
                  <c:v>551.99999999999795</c:v>
                </c:pt>
                <c:pt idx="1105">
                  <c:v>552.49999999999795</c:v>
                </c:pt>
                <c:pt idx="1106">
                  <c:v>552.99999999999795</c:v>
                </c:pt>
                <c:pt idx="1107">
                  <c:v>553.49999999999795</c:v>
                </c:pt>
                <c:pt idx="1108">
                  <c:v>553.99999999999795</c:v>
                </c:pt>
                <c:pt idx="1109">
                  <c:v>554.49999999999795</c:v>
                </c:pt>
                <c:pt idx="1110">
                  <c:v>554.99999999999795</c:v>
                </c:pt>
                <c:pt idx="1111">
                  <c:v>555.49999999999795</c:v>
                </c:pt>
                <c:pt idx="1112">
                  <c:v>555.99999999999795</c:v>
                </c:pt>
                <c:pt idx="1113">
                  <c:v>556.49999999999795</c:v>
                </c:pt>
                <c:pt idx="1114">
                  <c:v>556.99999999999795</c:v>
                </c:pt>
                <c:pt idx="1115">
                  <c:v>557.49999999999795</c:v>
                </c:pt>
                <c:pt idx="1116">
                  <c:v>557.99999999999795</c:v>
                </c:pt>
                <c:pt idx="1117">
                  <c:v>558.49999999999795</c:v>
                </c:pt>
                <c:pt idx="1118">
                  <c:v>558.99999999999795</c:v>
                </c:pt>
                <c:pt idx="1119">
                  <c:v>559.49999999999795</c:v>
                </c:pt>
                <c:pt idx="1120">
                  <c:v>559.99999999999795</c:v>
                </c:pt>
                <c:pt idx="1121">
                  <c:v>560.49999999999795</c:v>
                </c:pt>
                <c:pt idx="1122">
                  <c:v>560.99999999999795</c:v>
                </c:pt>
                <c:pt idx="1123">
                  <c:v>561.49999999999795</c:v>
                </c:pt>
                <c:pt idx="1124">
                  <c:v>561.99999999999795</c:v>
                </c:pt>
                <c:pt idx="1125">
                  <c:v>562.49999999999795</c:v>
                </c:pt>
                <c:pt idx="1126">
                  <c:v>562.99999999999795</c:v>
                </c:pt>
                <c:pt idx="1127">
                  <c:v>563.49999999999795</c:v>
                </c:pt>
                <c:pt idx="1128">
                  <c:v>563.99999999999795</c:v>
                </c:pt>
                <c:pt idx="1129">
                  <c:v>564.49999999999795</c:v>
                </c:pt>
                <c:pt idx="1130">
                  <c:v>564.99999999999795</c:v>
                </c:pt>
                <c:pt idx="1131">
                  <c:v>565.49999999999795</c:v>
                </c:pt>
                <c:pt idx="1132">
                  <c:v>565.99999999999795</c:v>
                </c:pt>
                <c:pt idx="1133">
                  <c:v>566.49999999999704</c:v>
                </c:pt>
                <c:pt idx="1134">
                  <c:v>566.99999999999704</c:v>
                </c:pt>
                <c:pt idx="1135">
                  <c:v>567.49999999999795</c:v>
                </c:pt>
                <c:pt idx="1136">
                  <c:v>567.99999999999795</c:v>
                </c:pt>
                <c:pt idx="1137">
                  <c:v>568.49999999999795</c:v>
                </c:pt>
                <c:pt idx="1138">
                  <c:v>568.99999999999795</c:v>
                </c:pt>
                <c:pt idx="1139">
                  <c:v>569.49999999999795</c:v>
                </c:pt>
                <c:pt idx="1140">
                  <c:v>569.99999999999795</c:v>
                </c:pt>
                <c:pt idx="1141">
                  <c:v>570.49999999999795</c:v>
                </c:pt>
                <c:pt idx="1142">
                  <c:v>570.99999999999795</c:v>
                </c:pt>
                <c:pt idx="1143">
                  <c:v>571.49999999999795</c:v>
                </c:pt>
                <c:pt idx="1144">
                  <c:v>571.99999999999795</c:v>
                </c:pt>
                <c:pt idx="1145">
                  <c:v>572.49999999999795</c:v>
                </c:pt>
                <c:pt idx="1146">
                  <c:v>572.99999999999795</c:v>
                </c:pt>
                <c:pt idx="1147">
                  <c:v>573.49999999999795</c:v>
                </c:pt>
                <c:pt idx="1148">
                  <c:v>573.99999999999795</c:v>
                </c:pt>
                <c:pt idx="1149">
                  <c:v>574.49999999999795</c:v>
                </c:pt>
                <c:pt idx="1150">
                  <c:v>574.99999999999795</c:v>
                </c:pt>
                <c:pt idx="1151">
                  <c:v>575.49999999999795</c:v>
                </c:pt>
                <c:pt idx="1152">
                  <c:v>575.99999999999795</c:v>
                </c:pt>
                <c:pt idx="1153">
                  <c:v>576.49999999999795</c:v>
                </c:pt>
                <c:pt idx="1154">
                  <c:v>576.99999999999795</c:v>
                </c:pt>
                <c:pt idx="1155">
                  <c:v>577.49999999999795</c:v>
                </c:pt>
                <c:pt idx="1156">
                  <c:v>577.99999999999795</c:v>
                </c:pt>
                <c:pt idx="1157">
                  <c:v>578.49999999999704</c:v>
                </c:pt>
                <c:pt idx="1158">
                  <c:v>578.99999999999704</c:v>
                </c:pt>
                <c:pt idx="1159">
                  <c:v>579.49999999999704</c:v>
                </c:pt>
                <c:pt idx="1160">
                  <c:v>579.99999999999704</c:v>
                </c:pt>
                <c:pt idx="1161">
                  <c:v>580.49999999999704</c:v>
                </c:pt>
                <c:pt idx="1162">
                  <c:v>580.99999999999704</c:v>
                </c:pt>
                <c:pt idx="1163">
                  <c:v>581.49999999999704</c:v>
                </c:pt>
                <c:pt idx="1164">
                  <c:v>581.99999999999704</c:v>
                </c:pt>
                <c:pt idx="1165">
                  <c:v>582.49999999999704</c:v>
                </c:pt>
                <c:pt idx="1166">
                  <c:v>582.99999999999704</c:v>
                </c:pt>
                <c:pt idx="1167">
                  <c:v>583.49999999999704</c:v>
                </c:pt>
                <c:pt idx="1168">
                  <c:v>583.99999999999704</c:v>
                </c:pt>
                <c:pt idx="1169">
                  <c:v>584.49999999999704</c:v>
                </c:pt>
                <c:pt idx="1170">
                  <c:v>584.99999999999704</c:v>
                </c:pt>
                <c:pt idx="1171">
                  <c:v>585.49999999999704</c:v>
                </c:pt>
                <c:pt idx="1172">
                  <c:v>585.99999999999704</c:v>
                </c:pt>
                <c:pt idx="1173">
                  <c:v>586.49999999999704</c:v>
                </c:pt>
                <c:pt idx="1174">
                  <c:v>586.99999999999704</c:v>
                </c:pt>
                <c:pt idx="1175">
                  <c:v>587.49999999999704</c:v>
                </c:pt>
                <c:pt idx="1176">
                  <c:v>587.99999999999704</c:v>
                </c:pt>
                <c:pt idx="1177">
                  <c:v>588.49999999999704</c:v>
                </c:pt>
                <c:pt idx="1178">
                  <c:v>588.99999999999704</c:v>
                </c:pt>
                <c:pt idx="1179">
                  <c:v>589.49999999999704</c:v>
                </c:pt>
                <c:pt idx="1180">
                  <c:v>589.99999999999704</c:v>
                </c:pt>
                <c:pt idx="1181">
                  <c:v>590.49999999999704</c:v>
                </c:pt>
                <c:pt idx="1182">
                  <c:v>590.99999999999704</c:v>
                </c:pt>
                <c:pt idx="1183">
                  <c:v>591.49999999999704</c:v>
                </c:pt>
                <c:pt idx="1184">
                  <c:v>591.99999999999704</c:v>
                </c:pt>
                <c:pt idx="1185">
                  <c:v>592.49999999999704</c:v>
                </c:pt>
                <c:pt idx="1186">
                  <c:v>592.99999999999704</c:v>
                </c:pt>
                <c:pt idx="1187">
                  <c:v>593.49999999999704</c:v>
                </c:pt>
                <c:pt idx="1188">
                  <c:v>593.99999999999704</c:v>
                </c:pt>
                <c:pt idx="1189">
                  <c:v>594.49999999999602</c:v>
                </c:pt>
                <c:pt idx="1190">
                  <c:v>594.99999999999704</c:v>
                </c:pt>
                <c:pt idx="1191">
                  <c:v>595.49999999999602</c:v>
                </c:pt>
                <c:pt idx="1192">
                  <c:v>595.99999999999602</c:v>
                </c:pt>
                <c:pt idx="1193">
                  <c:v>596.49999999999704</c:v>
                </c:pt>
                <c:pt idx="1194">
                  <c:v>596.99999999999704</c:v>
                </c:pt>
                <c:pt idx="1195">
                  <c:v>597.49999999999704</c:v>
                </c:pt>
                <c:pt idx="1196">
                  <c:v>597.99999999999704</c:v>
                </c:pt>
                <c:pt idx="1197">
                  <c:v>598.49999999999704</c:v>
                </c:pt>
                <c:pt idx="1198">
                  <c:v>598.99999999999704</c:v>
                </c:pt>
                <c:pt idx="1199">
                  <c:v>599.49999999999704</c:v>
                </c:pt>
                <c:pt idx="1200">
                  <c:v>599.99999999999704</c:v>
                </c:pt>
                <c:pt idx="1201">
                  <c:v>600.49999999999704</c:v>
                </c:pt>
                <c:pt idx="1202">
                  <c:v>600.99999999999704</c:v>
                </c:pt>
                <c:pt idx="1203">
                  <c:v>601.49999999999704</c:v>
                </c:pt>
                <c:pt idx="1204">
                  <c:v>601.99999999999602</c:v>
                </c:pt>
                <c:pt idx="1205">
                  <c:v>602.49999999999602</c:v>
                </c:pt>
                <c:pt idx="1206">
                  <c:v>602.99999999999602</c:v>
                </c:pt>
                <c:pt idx="1207">
                  <c:v>603.49999999999602</c:v>
                </c:pt>
                <c:pt idx="1208">
                  <c:v>603.99999999999602</c:v>
                </c:pt>
                <c:pt idx="1209">
                  <c:v>604.49999999999602</c:v>
                </c:pt>
                <c:pt idx="1210">
                  <c:v>604.99999999999602</c:v>
                </c:pt>
                <c:pt idx="1211">
                  <c:v>605.49999999999602</c:v>
                </c:pt>
                <c:pt idx="1212">
                  <c:v>605.99999999999602</c:v>
                </c:pt>
                <c:pt idx="1213">
                  <c:v>606.49999999999602</c:v>
                </c:pt>
                <c:pt idx="1214">
                  <c:v>606.99999999999602</c:v>
                </c:pt>
                <c:pt idx="1215">
                  <c:v>607.49999999999602</c:v>
                </c:pt>
                <c:pt idx="1216">
                  <c:v>607.99999999999602</c:v>
                </c:pt>
                <c:pt idx="1217">
                  <c:v>608.49999999999602</c:v>
                </c:pt>
                <c:pt idx="1218">
                  <c:v>608.99999999999602</c:v>
                </c:pt>
                <c:pt idx="1219">
                  <c:v>609.49999999999602</c:v>
                </c:pt>
                <c:pt idx="1220">
                  <c:v>609.99999999999602</c:v>
                </c:pt>
                <c:pt idx="1221">
                  <c:v>610.49999999999602</c:v>
                </c:pt>
                <c:pt idx="1222">
                  <c:v>610.99999999999602</c:v>
                </c:pt>
                <c:pt idx="1223">
                  <c:v>611.49999999999602</c:v>
                </c:pt>
                <c:pt idx="1224">
                  <c:v>611.99999999999602</c:v>
                </c:pt>
                <c:pt idx="1225">
                  <c:v>612.49999999999602</c:v>
                </c:pt>
                <c:pt idx="1226">
                  <c:v>612.99999999999602</c:v>
                </c:pt>
                <c:pt idx="1227">
                  <c:v>613.49999999999602</c:v>
                </c:pt>
                <c:pt idx="1228">
                  <c:v>613.99999999999602</c:v>
                </c:pt>
                <c:pt idx="1229">
                  <c:v>614.49999999999602</c:v>
                </c:pt>
                <c:pt idx="1230">
                  <c:v>614.99999999999602</c:v>
                </c:pt>
                <c:pt idx="1231">
                  <c:v>615.49999999999602</c:v>
                </c:pt>
                <c:pt idx="1232">
                  <c:v>615.99999999999602</c:v>
                </c:pt>
                <c:pt idx="1233">
                  <c:v>616.49999999999602</c:v>
                </c:pt>
                <c:pt idx="1234">
                  <c:v>616.99999999999602</c:v>
                </c:pt>
                <c:pt idx="1235">
                  <c:v>617.49999999999602</c:v>
                </c:pt>
                <c:pt idx="1236">
                  <c:v>617.99999999999602</c:v>
                </c:pt>
                <c:pt idx="1237">
                  <c:v>618.49999999999602</c:v>
                </c:pt>
                <c:pt idx="1238">
                  <c:v>618.99999999999602</c:v>
                </c:pt>
                <c:pt idx="1239">
                  <c:v>619.49999999999602</c:v>
                </c:pt>
                <c:pt idx="1240">
                  <c:v>619.99999999999602</c:v>
                </c:pt>
                <c:pt idx="1241">
                  <c:v>620.49999999999602</c:v>
                </c:pt>
                <c:pt idx="1242">
                  <c:v>620.99999999999602</c:v>
                </c:pt>
                <c:pt idx="1243">
                  <c:v>621.49999999999602</c:v>
                </c:pt>
                <c:pt idx="1244">
                  <c:v>621.99999999999602</c:v>
                </c:pt>
                <c:pt idx="1245">
                  <c:v>622.49999999999602</c:v>
                </c:pt>
                <c:pt idx="1246">
                  <c:v>622.99999999999602</c:v>
                </c:pt>
                <c:pt idx="1247">
                  <c:v>623.49999999999602</c:v>
                </c:pt>
                <c:pt idx="1248">
                  <c:v>623.99999999999602</c:v>
                </c:pt>
                <c:pt idx="1249">
                  <c:v>624.49999999999602</c:v>
                </c:pt>
                <c:pt idx="1250">
                  <c:v>624.99999999999602</c:v>
                </c:pt>
                <c:pt idx="1251">
                  <c:v>625.49999999999602</c:v>
                </c:pt>
                <c:pt idx="1252">
                  <c:v>625.99999999999602</c:v>
                </c:pt>
                <c:pt idx="1253">
                  <c:v>626.49999999999602</c:v>
                </c:pt>
                <c:pt idx="1254">
                  <c:v>626.99999999999602</c:v>
                </c:pt>
                <c:pt idx="1255">
                  <c:v>627.49999999999602</c:v>
                </c:pt>
                <c:pt idx="1256">
                  <c:v>627.99999999999602</c:v>
                </c:pt>
                <c:pt idx="1257">
                  <c:v>628.49999999999602</c:v>
                </c:pt>
                <c:pt idx="1258">
                  <c:v>628.99999999999602</c:v>
                </c:pt>
                <c:pt idx="1259">
                  <c:v>629.49999999999602</c:v>
                </c:pt>
                <c:pt idx="1260">
                  <c:v>629.99999999999602</c:v>
                </c:pt>
                <c:pt idx="1261">
                  <c:v>630.49999999999602</c:v>
                </c:pt>
                <c:pt idx="1262">
                  <c:v>630.99999999999602</c:v>
                </c:pt>
                <c:pt idx="1263">
                  <c:v>631.49999999999602</c:v>
                </c:pt>
                <c:pt idx="1264">
                  <c:v>631.99999999999602</c:v>
                </c:pt>
                <c:pt idx="1265">
                  <c:v>632.49999999999602</c:v>
                </c:pt>
                <c:pt idx="1266">
                  <c:v>632.99999999999602</c:v>
                </c:pt>
                <c:pt idx="1267">
                  <c:v>633.49999999999602</c:v>
                </c:pt>
                <c:pt idx="1268">
                  <c:v>633.99999999999602</c:v>
                </c:pt>
                <c:pt idx="1269">
                  <c:v>634.49999999999602</c:v>
                </c:pt>
                <c:pt idx="1270">
                  <c:v>634.99999999999602</c:v>
                </c:pt>
                <c:pt idx="1271">
                  <c:v>635.49999999999602</c:v>
                </c:pt>
                <c:pt idx="1272">
                  <c:v>635.99999999999602</c:v>
                </c:pt>
                <c:pt idx="1273">
                  <c:v>636.49999999999602</c:v>
                </c:pt>
                <c:pt idx="1274">
                  <c:v>636.99999999999602</c:v>
                </c:pt>
                <c:pt idx="1275">
                  <c:v>637.49999999999602</c:v>
                </c:pt>
                <c:pt idx="1276">
                  <c:v>637.99999999999602</c:v>
                </c:pt>
                <c:pt idx="1277">
                  <c:v>638.49999999999602</c:v>
                </c:pt>
                <c:pt idx="1278">
                  <c:v>638.99999999999602</c:v>
                </c:pt>
                <c:pt idx="1279">
                  <c:v>639.49999999999602</c:v>
                </c:pt>
                <c:pt idx="1280">
                  <c:v>639.99999999999602</c:v>
                </c:pt>
                <c:pt idx="1281">
                  <c:v>640.49999999999602</c:v>
                </c:pt>
                <c:pt idx="1282">
                  <c:v>640.99999999999602</c:v>
                </c:pt>
                <c:pt idx="1283">
                  <c:v>641.49999999999602</c:v>
                </c:pt>
                <c:pt idx="1284">
                  <c:v>641.99999999999602</c:v>
                </c:pt>
                <c:pt idx="1285">
                  <c:v>642.49999999999602</c:v>
                </c:pt>
                <c:pt idx="1286">
                  <c:v>642.99999999999602</c:v>
                </c:pt>
                <c:pt idx="1287">
                  <c:v>643.49999999999602</c:v>
                </c:pt>
                <c:pt idx="1288">
                  <c:v>643.99999999999602</c:v>
                </c:pt>
                <c:pt idx="1289">
                  <c:v>644.49999999999602</c:v>
                </c:pt>
                <c:pt idx="1290">
                  <c:v>644.99999999999602</c:v>
                </c:pt>
                <c:pt idx="1291">
                  <c:v>645.49999999999602</c:v>
                </c:pt>
                <c:pt idx="1292">
                  <c:v>645.99999999999602</c:v>
                </c:pt>
                <c:pt idx="1293">
                  <c:v>646.49999999999602</c:v>
                </c:pt>
                <c:pt idx="1294">
                  <c:v>646.99999999999602</c:v>
                </c:pt>
                <c:pt idx="1295">
                  <c:v>647.49999999999602</c:v>
                </c:pt>
                <c:pt idx="1296">
                  <c:v>647.99999999999602</c:v>
                </c:pt>
                <c:pt idx="1297">
                  <c:v>648.49999999999602</c:v>
                </c:pt>
                <c:pt idx="1298">
                  <c:v>648.99999999999602</c:v>
                </c:pt>
                <c:pt idx="1299">
                  <c:v>649.49999999999602</c:v>
                </c:pt>
                <c:pt idx="1300">
                  <c:v>649.99999999999602</c:v>
                </c:pt>
                <c:pt idx="1301">
                  <c:v>650.49999999999602</c:v>
                </c:pt>
                <c:pt idx="1302">
                  <c:v>650.99999999999602</c:v>
                </c:pt>
                <c:pt idx="1303">
                  <c:v>651.49999999999602</c:v>
                </c:pt>
                <c:pt idx="1304">
                  <c:v>651.99999999999602</c:v>
                </c:pt>
                <c:pt idx="1305">
                  <c:v>652.49999999999602</c:v>
                </c:pt>
                <c:pt idx="1306">
                  <c:v>652.99999999999602</c:v>
                </c:pt>
                <c:pt idx="1307">
                  <c:v>653.49999999999602</c:v>
                </c:pt>
                <c:pt idx="1308">
                  <c:v>653.99999999999602</c:v>
                </c:pt>
                <c:pt idx="1309">
                  <c:v>654.49999999999602</c:v>
                </c:pt>
                <c:pt idx="1310">
                  <c:v>654.99999999999602</c:v>
                </c:pt>
                <c:pt idx="1311">
                  <c:v>655.49999999999602</c:v>
                </c:pt>
                <c:pt idx="1312">
                  <c:v>655.99999999999602</c:v>
                </c:pt>
                <c:pt idx="1313">
                  <c:v>656.49999999999602</c:v>
                </c:pt>
                <c:pt idx="1314">
                  <c:v>656.99999999999602</c:v>
                </c:pt>
                <c:pt idx="1315">
                  <c:v>657.49999999999602</c:v>
                </c:pt>
                <c:pt idx="1316">
                  <c:v>657.99999999999602</c:v>
                </c:pt>
                <c:pt idx="1317">
                  <c:v>658.49999999999602</c:v>
                </c:pt>
                <c:pt idx="1318">
                  <c:v>658.99999999999602</c:v>
                </c:pt>
                <c:pt idx="1319">
                  <c:v>659.49999999999602</c:v>
                </c:pt>
                <c:pt idx="1320">
                  <c:v>659.99999999999602</c:v>
                </c:pt>
                <c:pt idx="1321">
                  <c:v>660.499999999995</c:v>
                </c:pt>
                <c:pt idx="1322">
                  <c:v>660.999999999995</c:v>
                </c:pt>
                <c:pt idx="1323">
                  <c:v>661.499999999995</c:v>
                </c:pt>
                <c:pt idx="1324">
                  <c:v>661.999999999995</c:v>
                </c:pt>
                <c:pt idx="1325">
                  <c:v>662.499999999995</c:v>
                </c:pt>
                <c:pt idx="1326">
                  <c:v>662.999999999995</c:v>
                </c:pt>
                <c:pt idx="1327">
                  <c:v>663.499999999995</c:v>
                </c:pt>
                <c:pt idx="1328">
                  <c:v>663.999999999995</c:v>
                </c:pt>
                <c:pt idx="1329">
                  <c:v>664.499999999995</c:v>
                </c:pt>
                <c:pt idx="1330">
                  <c:v>664.999999999995</c:v>
                </c:pt>
                <c:pt idx="1331">
                  <c:v>665.499999999995</c:v>
                </c:pt>
                <c:pt idx="1332">
                  <c:v>665.999999999995</c:v>
                </c:pt>
                <c:pt idx="1333">
                  <c:v>666.499999999995</c:v>
                </c:pt>
                <c:pt idx="1334">
                  <c:v>666.999999999995</c:v>
                </c:pt>
                <c:pt idx="1335">
                  <c:v>667.499999999995</c:v>
                </c:pt>
                <c:pt idx="1336">
                  <c:v>667.999999999995</c:v>
                </c:pt>
                <c:pt idx="1337">
                  <c:v>668.499999999995</c:v>
                </c:pt>
                <c:pt idx="1338">
                  <c:v>668.999999999995</c:v>
                </c:pt>
                <c:pt idx="1339">
                  <c:v>669.499999999995</c:v>
                </c:pt>
                <c:pt idx="1340">
                  <c:v>669.99999999999602</c:v>
                </c:pt>
                <c:pt idx="1341">
                  <c:v>670.499999999995</c:v>
                </c:pt>
                <c:pt idx="1342">
                  <c:v>670.999999999995</c:v>
                </c:pt>
                <c:pt idx="1343">
                  <c:v>671.499999999995</c:v>
                </c:pt>
                <c:pt idx="1344">
                  <c:v>671.99999999999602</c:v>
                </c:pt>
                <c:pt idx="1345">
                  <c:v>672.499999999995</c:v>
                </c:pt>
                <c:pt idx="1346">
                  <c:v>672.99999999999602</c:v>
                </c:pt>
                <c:pt idx="1347">
                  <c:v>673.49999999999602</c:v>
                </c:pt>
                <c:pt idx="1348">
                  <c:v>673.999999999995</c:v>
                </c:pt>
                <c:pt idx="1349">
                  <c:v>674.499999999995</c:v>
                </c:pt>
                <c:pt idx="1350">
                  <c:v>674.99999999999602</c:v>
                </c:pt>
                <c:pt idx="1351">
                  <c:v>675.49999999999602</c:v>
                </c:pt>
                <c:pt idx="1352">
                  <c:v>675.99999999999602</c:v>
                </c:pt>
                <c:pt idx="1353">
                  <c:v>676.49999999999602</c:v>
                </c:pt>
                <c:pt idx="1354">
                  <c:v>676.99999999999602</c:v>
                </c:pt>
                <c:pt idx="1355">
                  <c:v>677.49999999999602</c:v>
                </c:pt>
                <c:pt idx="1356">
                  <c:v>677.99999999999602</c:v>
                </c:pt>
                <c:pt idx="1357">
                  <c:v>678.49999999999602</c:v>
                </c:pt>
                <c:pt idx="1358">
                  <c:v>678.99999999999602</c:v>
                </c:pt>
                <c:pt idx="1359">
                  <c:v>679.49999999999602</c:v>
                </c:pt>
                <c:pt idx="1360">
                  <c:v>679.99999999999602</c:v>
                </c:pt>
                <c:pt idx="1361">
                  <c:v>680.49999999999602</c:v>
                </c:pt>
                <c:pt idx="1362">
                  <c:v>680.99999999999602</c:v>
                </c:pt>
                <c:pt idx="1363">
                  <c:v>681.49999999999602</c:v>
                </c:pt>
                <c:pt idx="1364">
                  <c:v>681.99999999999602</c:v>
                </c:pt>
                <c:pt idx="1365">
                  <c:v>682.49999999999602</c:v>
                </c:pt>
                <c:pt idx="1366">
                  <c:v>682.99999999999602</c:v>
                </c:pt>
                <c:pt idx="1367">
                  <c:v>683.49999999999602</c:v>
                </c:pt>
                <c:pt idx="1368">
                  <c:v>683.99999999999602</c:v>
                </c:pt>
                <c:pt idx="1369">
                  <c:v>684.49999999999602</c:v>
                </c:pt>
                <c:pt idx="1370">
                  <c:v>684.99999999999602</c:v>
                </c:pt>
                <c:pt idx="1371">
                  <c:v>685.49999999999602</c:v>
                </c:pt>
                <c:pt idx="1372">
                  <c:v>685.99999999999602</c:v>
                </c:pt>
                <c:pt idx="1373">
                  <c:v>686.49999999999602</c:v>
                </c:pt>
                <c:pt idx="1374">
                  <c:v>686.99999999999602</c:v>
                </c:pt>
                <c:pt idx="1375">
                  <c:v>687.49999999999602</c:v>
                </c:pt>
                <c:pt idx="1376">
                  <c:v>687.99999999999602</c:v>
                </c:pt>
                <c:pt idx="1377">
                  <c:v>688.49999999999602</c:v>
                </c:pt>
                <c:pt idx="1378">
                  <c:v>688.99999999999602</c:v>
                </c:pt>
                <c:pt idx="1379">
                  <c:v>689.49999999999602</c:v>
                </c:pt>
                <c:pt idx="1380">
                  <c:v>689.99999999999602</c:v>
                </c:pt>
                <c:pt idx="1381">
                  <c:v>690.49999999999602</c:v>
                </c:pt>
                <c:pt idx="1382">
                  <c:v>690.99999999999602</c:v>
                </c:pt>
                <c:pt idx="1383">
                  <c:v>691.49999999999602</c:v>
                </c:pt>
                <c:pt idx="1384">
                  <c:v>691.99999999999602</c:v>
                </c:pt>
                <c:pt idx="1385">
                  <c:v>692.49999999999602</c:v>
                </c:pt>
                <c:pt idx="1386">
                  <c:v>692.99999999999602</c:v>
                </c:pt>
                <c:pt idx="1387">
                  <c:v>693.49999999999602</c:v>
                </c:pt>
                <c:pt idx="1388">
                  <c:v>693.99999999999602</c:v>
                </c:pt>
                <c:pt idx="1389">
                  <c:v>694.49999999999602</c:v>
                </c:pt>
                <c:pt idx="1390">
                  <c:v>694.99999999999602</c:v>
                </c:pt>
                <c:pt idx="1391">
                  <c:v>695.49999999999602</c:v>
                </c:pt>
                <c:pt idx="1392">
                  <c:v>695.99999999999602</c:v>
                </c:pt>
                <c:pt idx="1393">
                  <c:v>696.49999999999602</c:v>
                </c:pt>
                <c:pt idx="1394">
                  <c:v>696.99999999999602</c:v>
                </c:pt>
                <c:pt idx="1395">
                  <c:v>697.49999999999602</c:v>
                </c:pt>
                <c:pt idx="1396">
                  <c:v>697.99999999999602</c:v>
                </c:pt>
                <c:pt idx="1397">
                  <c:v>698.49999999999602</c:v>
                </c:pt>
                <c:pt idx="1398">
                  <c:v>698.99999999999602</c:v>
                </c:pt>
                <c:pt idx="1399">
                  <c:v>699.49999999999602</c:v>
                </c:pt>
                <c:pt idx="1400">
                  <c:v>699.99999999999602</c:v>
                </c:pt>
                <c:pt idx="1401">
                  <c:v>700.49999999999602</c:v>
                </c:pt>
                <c:pt idx="1402">
                  <c:v>700.99999999999602</c:v>
                </c:pt>
                <c:pt idx="1403">
                  <c:v>701.49999999999602</c:v>
                </c:pt>
                <c:pt idx="1404">
                  <c:v>701.99999999999602</c:v>
                </c:pt>
                <c:pt idx="1405">
                  <c:v>702.49999999999602</c:v>
                </c:pt>
                <c:pt idx="1406">
                  <c:v>702.99999999999602</c:v>
                </c:pt>
                <c:pt idx="1407">
                  <c:v>703.49999999999602</c:v>
                </c:pt>
                <c:pt idx="1408">
                  <c:v>703.99999999999602</c:v>
                </c:pt>
                <c:pt idx="1409">
                  <c:v>704.49999999999602</c:v>
                </c:pt>
                <c:pt idx="1410">
                  <c:v>704.99999999999602</c:v>
                </c:pt>
                <c:pt idx="1411">
                  <c:v>705.49999999999602</c:v>
                </c:pt>
                <c:pt idx="1412">
                  <c:v>705.99999999999602</c:v>
                </c:pt>
                <c:pt idx="1413">
                  <c:v>706.49999999999602</c:v>
                </c:pt>
                <c:pt idx="1414">
                  <c:v>706.99999999999602</c:v>
                </c:pt>
                <c:pt idx="1415">
                  <c:v>707.49999999999602</c:v>
                </c:pt>
                <c:pt idx="1416">
                  <c:v>707.99999999999602</c:v>
                </c:pt>
                <c:pt idx="1417">
                  <c:v>708.49999999999602</c:v>
                </c:pt>
                <c:pt idx="1418">
                  <c:v>708.99999999999602</c:v>
                </c:pt>
                <c:pt idx="1419">
                  <c:v>709.49999999999602</c:v>
                </c:pt>
                <c:pt idx="1420">
                  <c:v>709.99999999999602</c:v>
                </c:pt>
                <c:pt idx="1421">
                  <c:v>710.49999999999602</c:v>
                </c:pt>
                <c:pt idx="1422">
                  <c:v>710.99999999999602</c:v>
                </c:pt>
                <c:pt idx="1423">
                  <c:v>711.49999999999602</c:v>
                </c:pt>
                <c:pt idx="1424">
                  <c:v>711.99999999999602</c:v>
                </c:pt>
                <c:pt idx="1425">
                  <c:v>712.49999999999602</c:v>
                </c:pt>
                <c:pt idx="1426">
                  <c:v>712.99999999999602</c:v>
                </c:pt>
                <c:pt idx="1427">
                  <c:v>713.49999999999602</c:v>
                </c:pt>
                <c:pt idx="1428">
                  <c:v>713.99999999999602</c:v>
                </c:pt>
                <c:pt idx="1429">
                  <c:v>714.49999999999602</c:v>
                </c:pt>
                <c:pt idx="1430">
                  <c:v>714.99999999999602</c:v>
                </c:pt>
                <c:pt idx="1431">
                  <c:v>715.49999999999602</c:v>
                </c:pt>
                <c:pt idx="1432">
                  <c:v>715.99999999999602</c:v>
                </c:pt>
                <c:pt idx="1433">
                  <c:v>716.49999999999602</c:v>
                </c:pt>
                <c:pt idx="1434">
                  <c:v>716.99999999999602</c:v>
                </c:pt>
                <c:pt idx="1435">
                  <c:v>717.49999999999602</c:v>
                </c:pt>
                <c:pt idx="1436">
                  <c:v>717.99999999999602</c:v>
                </c:pt>
                <c:pt idx="1437">
                  <c:v>718.49999999999602</c:v>
                </c:pt>
                <c:pt idx="1438">
                  <c:v>718.99999999999602</c:v>
                </c:pt>
                <c:pt idx="1439">
                  <c:v>719.49999999999602</c:v>
                </c:pt>
                <c:pt idx="1440">
                  <c:v>719.99999999999602</c:v>
                </c:pt>
                <c:pt idx="1441">
                  <c:v>720.49999999999602</c:v>
                </c:pt>
                <c:pt idx="1442">
                  <c:v>720.999999999995</c:v>
                </c:pt>
                <c:pt idx="1443">
                  <c:v>721.499999999995</c:v>
                </c:pt>
                <c:pt idx="1444">
                  <c:v>721.999999999995</c:v>
                </c:pt>
                <c:pt idx="1445">
                  <c:v>722.499999999995</c:v>
                </c:pt>
                <c:pt idx="1446">
                  <c:v>722.999999999995</c:v>
                </c:pt>
                <c:pt idx="1447">
                  <c:v>723.499999999995</c:v>
                </c:pt>
                <c:pt idx="1448">
                  <c:v>723.999999999995</c:v>
                </c:pt>
                <c:pt idx="1449">
                  <c:v>724.49999999999602</c:v>
                </c:pt>
                <c:pt idx="1450">
                  <c:v>724.999999999995</c:v>
                </c:pt>
                <c:pt idx="1451">
                  <c:v>725.499999999995</c:v>
                </c:pt>
                <c:pt idx="1452">
                  <c:v>725.999999999995</c:v>
                </c:pt>
                <c:pt idx="1453">
                  <c:v>726.499999999995</c:v>
                </c:pt>
                <c:pt idx="1454">
                  <c:v>726.999999999995</c:v>
                </c:pt>
                <c:pt idx="1455">
                  <c:v>727.499999999995</c:v>
                </c:pt>
                <c:pt idx="1456">
                  <c:v>727.99999999999602</c:v>
                </c:pt>
                <c:pt idx="1457">
                  <c:v>728.49999999999602</c:v>
                </c:pt>
                <c:pt idx="1458">
                  <c:v>728.99999999999602</c:v>
                </c:pt>
                <c:pt idx="1459">
                  <c:v>729.49999999999602</c:v>
                </c:pt>
                <c:pt idx="1460">
                  <c:v>729.99999999999602</c:v>
                </c:pt>
                <c:pt idx="1461">
                  <c:v>730.49999999999602</c:v>
                </c:pt>
                <c:pt idx="1462">
                  <c:v>730.99999999999602</c:v>
                </c:pt>
                <c:pt idx="1463">
                  <c:v>731.49999999999602</c:v>
                </c:pt>
                <c:pt idx="1464">
                  <c:v>731.99999999999602</c:v>
                </c:pt>
                <c:pt idx="1465">
                  <c:v>732.499999999995</c:v>
                </c:pt>
                <c:pt idx="1466">
                  <c:v>732.999999999995</c:v>
                </c:pt>
                <c:pt idx="1467">
                  <c:v>733.49999999999602</c:v>
                </c:pt>
                <c:pt idx="1468">
                  <c:v>733.99999999999602</c:v>
                </c:pt>
                <c:pt idx="1469">
                  <c:v>734.49999999999602</c:v>
                </c:pt>
                <c:pt idx="1470">
                  <c:v>734.99999999999602</c:v>
                </c:pt>
                <c:pt idx="1471">
                  <c:v>735.499999999995</c:v>
                </c:pt>
                <c:pt idx="1472">
                  <c:v>735.999999999995</c:v>
                </c:pt>
                <c:pt idx="1473">
                  <c:v>736.499999999995</c:v>
                </c:pt>
                <c:pt idx="1474">
                  <c:v>736.999999999995</c:v>
                </c:pt>
                <c:pt idx="1475">
                  <c:v>737.499999999995</c:v>
                </c:pt>
                <c:pt idx="1476">
                  <c:v>737.999999999995</c:v>
                </c:pt>
                <c:pt idx="1477">
                  <c:v>738.499999999995</c:v>
                </c:pt>
                <c:pt idx="1478">
                  <c:v>738.999999999995</c:v>
                </c:pt>
                <c:pt idx="1479">
                  <c:v>739.499999999995</c:v>
                </c:pt>
                <c:pt idx="1480">
                  <c:v>739.999999999995</c:v>
                </c:pt>
                <c:pt idx="1481">
                  <c:v>740.499999999995</c:v>
                </c:pt>
                <c:pt idx="1482">
                  <c:v>740.999999999995</c:v>
                </c:pt>
                <c:pt idx="1483">
                  <c:v>741.499999999995</c:v>
                </c:pt>
                <c:pt idx="1484">
                  <c:v>741.999999999995</c:v>
                </c:pt>
                <c:pt idx="1485">
                  <c:v>742.499999999995</c:v>
                </c:pt>
                <c:pt idx="1486">
                  <c:v>742.999999999995</c:v>
                </c:pt>
                <c:pt idx="1487">
                  <c:v>743.499999999995</c:v>
                </c:pt>
                <c:pt idx="1488">
                  <c:v>743.999999999995</c:v>
                </c:pt>
                <c:pt idx="1489">
                  <c:v>744.499999999995</c:v>
                </c:pt>
                <c:pt idx="1490">
                  <c:v>744.999999999995</c:v>
                </c:pt>
                <c:pt idx="1491">
                  <c:v>745.499999999995</c:v>
                </c:pt>
                <c:pt idx="1492">
                  <c:v>745.999999999995</c:v>
                </c:pt>
                <c:pt idx="1493">
                  <c:v>746.499999999995</c:v>
                </c:pt>
                <c:pt idx="1494">
                  <c:v>746.999999999995</c:v>
                </c:pt>
                <c:pt idx="1495">
                  <c:v>747.499999999995</c:v>
                </c:pt>
                <c:pt idx="1496">
                  <c:v>747.999999999995</c:v>
                </c:pt>
                <c:pt idx="1497">
                  <c:v>748.499999999995</c:v>
                </c:pt>
                <c:pt idx="1498">
                  <c:v>748.999999999995</c:v>
                </c:pt>
                <c:pt idx="1499">
                  <c:v>749.499999999995</c:v>
                </c:pt>
                <c:pt idx="1500">
                  <c:v>749.999999999995</c:v>
                </c:pt>
                <c:pt idx="1501">
                  <c:v>750.499999999995</c:v>
                </c:pt>
                <c:pt idx="1502">
                  <c:v>750.999999999995</c:v>
                </c:pt>
                <c:pt idx="1503">
                  <c:v>751.499999999995</c:v>
                </c:pt>
                <c:pt idx="1504">
                  <c:v>751.999999999995</c:v>
                </c:pt>
                <c:pt idx="1505">
                  <c:v>752.499999999995</c:v>
                </c:pt>
                <c:pt idx="1506">
                  <c:v>752.999999999995</c:v>
                </c:pt>
                <c:pt idx="1507">
                  <c:v>753.499999999995</c:v>
                </c:pt>
                <c:pt idx="1508">
                  <c:v>753.999999999995</c:v>
                </c:pt>
                <c:pt idx="1509">
                  <c:v>754.499999999995</c:v>
                </c:pt>
                <c:pt idx="1510">
                  <c:v>754.999999999995</c:v>
                </c:pt>
                <c:pt idx="1511">
                  <c:v>755.499999999995</c:v>
                </c:pt>
                <c:pt idx="1512">
                  <c:v>755.999999999995</c:v>
                </c:pt>
                <c:pt idx="1513">
                  <c:v>756.499999999995</c:v>
                </c:pt>
                <c:pt idx="1514">
                  <c:v>756.999999999995</c:v>
                </c:pt>
                <c:pt idx="1515">
                  <c:v>757.499999999995</c:v>
                </c:pt>
                <c:pt idx="1516">
                  <c:v>757.999999999995</c:v>
                </c:pt>
                <c:pt idx="1517">
                  <c:v>758.499999999995</c:v>
                </c:pt>
                <c:pt idx="1518">
                  <c:v>758.999999999995</c:v>
                </c:pt>
                <c:pt idx="1519">
                  <c:v>759.499999999995</c:v>
                </c:pt>
                <c:pt idx="1520">
                  <c:v>759.999999999995</c:v>
                </c:pt>
                <c:pt idx="1521">
                  <c:v>760.499999999995</c:v>
                </c:pt>
                <c:pt idx="1522">
                  <c:v>760.999999999995</c:v>
                </c:pt>
                <c:pt idx="1523">
                  <c:v>761.499999999995</c:v>
                </c:pt>
                <c:pt idx="1524">
                  <c:v>761.999999999995</c:v>
                </c:pt>
                <c:pt idx="1525">
                  <c:v>762.499999999995</c:v>
                </c:pt>
                <c:pt idx="1526">
                  <c:v>762.999999999995</c:v>
                </c:pt>
                <c:pt idx="1527">
                  <c:v>763.499999999995</c:v>
                </c:pt>
                <c:pt idx="1528">
                  <c:v>763.999999999995</c:v>
                </c:pt>
                <c:pt idx="1529">
                  <c:v>764.499999999995</c:v>
                </c:pt>
                <c:pt idx="1530">
                  <c:v>764.999999999995</c:v>
                </c:pt>
                <c:pt idx="1531">
                  <c:v>765.499999999995</c:v>
                </c:pt>
                <c:pt idx="1532">
                  <c:v>765.999999999995</c:v>
                </c:pt>
                <c:pt idx="1533">
                  <c:v>766.499999999995</c:v>
                </c:pt>
                <c:pt idx="1534">
                  <c:v>766.999999999995</c:v>
                </c:pt>
                <c:pt idx="1535">
                  <c:v>767.499999999995</c:v>
                </c:pt>
                <c:pt idx="1536">
                  <c:v>767.999999999995</c:v>
                </c:pt>
                <c:pt idx="1537">
                  <c:v>768.499999999995</c:v>
                </c:pt>
                <c:pt idx="1538">
                  <c:v>768.999999999995</c:v>
                </c:pt>
                <c:pt idx="1539">
                  <c:v>769.499999999995</c:v>
                </c:pt>
                <c:pt idx="1540">
                  <c:v>769.999999999995</c:v>
                </c:pt>
                <c:pt idx="1541">
                  <c:v>770.499999999995</c:v>
                </c:pt>
                <c:pt idx="1542">
                  <c:v>770.999999999995</c:v>
                </c:pt>
                <c:pt idx="1543">
                  <c:v>771.499999999995</c:v>
                </c:pt>
                <c:pt idx="1544">
                  <c:v>771.999999999995</c:v>
                </c:pt>
                <c:pt idx="1545">
                  <c:v>772.499999999995</c:v>
                </c:pt>
                <c:pt idx="1546">
                  <c:v>772.999999999995</c:v>
                </c:pt>
                <c:pt idx="1547">
                  <c:v>773.499999999995</c:v>
                </c:pt>
                <c:pt idx="1548">
                  <c:v>773.999999999995</c:v>
                </c:pt>
                <c:pt idx="1549">
                  <c:v>774.499999999995</c:v>
                </c:pt>
                <c:pt idx="1550">
                  <c:v>774.999999999995</c:v>
                </c:pt>
                <c:pt idx="1551">
                  <c:v>775.499999999995</c:v>
                </c:pt>
                <c:pt idx="1552">
                  <c:v>775.999999999995</c:v>
                </c:pt>
                <c:pt idx="1553">
                  <c:v>776.499999999995</c:v>
                </c:pt>
                <c:pt idx="1554">
                  <c:v>776.999999999995</c:v>
                </c:pt>
                <c:pt idx="1555">
                  <c:v>777.499999999995</c:v>
                </c:pt>
                <c:pt idx="1556">
                  <c:v>777.999999999995</c:v>
                </c:pt>
                <c:pt idx="1557">
                  <c:v>778.499999999995</c:v>
                </c:pt>
                <c:pt idx="1558">
                  <c:v>778.999999999995</c:v>
                </c:pt>
                <c:pt idx="1559">
                  <c:v>779.499999999995</c:v>
                </c:pt>
                <c:pt idx="1560">
                  <c:v>779.999999999995</c:v>
                </c:pt>
                <c:pt idx="1561">
                  <c:v>780.499999999995</c:v>
                </c:pt>
                <c:pt idx="1562">
                  <c:v>780.999999999995</c:v>
                </c:pt>
                <c:pt idx="1563">
                  <c:v>781.499999999995</c:v>
                </c:pt>
                <c:pt idx="1564">
                  <c:v>781.99999999999602</c:v>
                </c:pt>
                <c:pt idx="1565">
                  <c:v>782.49999999999602</c:v>
                </c:pt>
                <c:pt idx="1566">
                  <c:v>782.99999999999602</c:v>
                </c:pt>
                <c:pt idx="1567">
                  <c:v>783.49999999999602</c:v>
                </c:pt>
                <c:pt idx="1568">
                  <c:v>783.99999999999602</c:v>
                </c:pt>
                <c:pt idx="1569">
                  <c:v>784.49999999999602</c:v>
                </c:pt>
                <c:pt idx="1570">
                  <c:v>784.99999999999602</c:v>
                </c:pt>
                <c:pt idx="1571">
                  <c:v>785.49999999999602</c:v>
                </c:pt>
                <c:pt idx="1572">
                  <c:v>785.99999999999602</c:v>
                </c:pt>
                <c:pt idx="1573">
                  <c:v>786.499999999995</c:v>
                </c:pt>
                <c:pt idx="1574">
                  <c:v>786.999999999995</c:v>
                </c:pt>
                <c:pt idx="1575">
                  <c:v>787.499999999995</c:v>
                </c:pt>
                <c:pt idx="1576">
                  <c:v>787.999999999995</c:v>
                </c:pt>
                <c:pt idx="1577">
                  <c:v>788.499999999995</c:v>
                </c:pt>
                <c:pt idx="1578">
                  <c:v>788.999999999995</c:v>
                </c:pt>
                <c:pt idx="1579">
                  <c:v>789.499999999995</c:v>
                </c:pt>
                <c:pt idx="1580">
                  <c:v>789.999999999995</c:v>
                </c:pt>
                <c:pt idx="1581">
                  <c:v>790.499999999995</c:v>
                </c:pt>
                <c:pt idx="1582">
                  <c:v>790.999999999995</c:v>
                </c:pt>
                <c:pt idx="1583">
                  <c:v>791.49999999999602</c:v>
                </c:pt>
                <c:pt idx="1584">
                  <c:v>791.999999999995</c:v>
                </c:pt>
                <c:pt idx="1585">
                  <c:v>792.49999999999602</c:v>
                </c:pt>
                <c:pt idx="1586">
                  <c:v>792.99999999999602</c:v>
                </c:pt>
                <c:pt idx="1587">
                  <c:v>793.49999999999602</c:v>
                </c:pt>
                <c:pt idx="1588">
                  <c:v>793.99999999999602</c:v>
                </c:pt>
                <c:pt idx="1589">
                  <c:v>794.49999999999602</c:v>
                </c:pt>
                <c:pt idx="1590">
                  <c:v>794.99999999999602</c:v>
                </c:pt>
                <c:pt idx="1591">
                  <c:v>795.49999999999602</c:v>
                </c:pt>
                <c:pt idx="1592">
                  <c:v>795.99999999999602</c:v>
                </c:pt>
                <c:pt idx="1593">
                  <c:v>796.49999999999602</c:v>
                </c:pt>
                <c:pt idx="1594">
                  <c:v>796.99999999999602</c:v>
                </c:pt>
                <c:pt idx="1595">
                  <c:v>797.49999999999602</c:v>
                </c:pt>
                <c:pt idx="1596">
                  <c:v>797.99999999999602</c:v>
                </c:pt>
                <c:pt idx="1597">
                  <c:v>798.49999999999602</c:v>
                </c:pt>
                <c:pt idx="1598">
                  <c:v>798.99999999999602</c:v>
                </c:pt>
                <c:pt idx="1599">
                  <c:v>799.49999999999602</c:v>
                </c:pt>
                <c:pt idx="1600">
                  <c:v>799.99999999999602</c:v>
                </c:pt>
                <c:pt idx="1601">
                  <c:v>800.49999999999602</c:v>
                </c:pt>
                <c:pt idx="1602">
                  <c:v>800.99999999999602</c:v>
                </c:pt>
                <c:pt idx="1603">
                  <c:v>801.49999999999602</c:v>
                </c:pt>
                <c:pt idx="1604">
                  <c:v>801.99999999999602</c:v>
                </c:pt>
                <c:pt idx="1605">
                  <c:v>802.49999999999602</c:v>
                </c:pt>
                <c:pt idx="1606">
                  <c:v>802.99999999999602</c:v>
                </c:pt>
                <c:pt idx="1607">
                  <c:v>803.49999999999602</c:v>
                </c:pt>
                <c:pt idx="1608">
                  <c:v>803.99999999999602</c:v>
                </c:pt>
                <c:pt idx="1609">
                  <c:v>804.49999999999602</c:v>
                </c:pt>
                <c:pt idx="1610">
                  <c:v>804.99999999999602</c:v>
                </c:pt>
                <c:pt idx="1611">
                  <c:v>805.49999999999602</c:v>
                </c:pt>
                <c:pt idx="1612">
                  <c:v>805.99999999999602</c:v>
                </c:pt>
                <c:pt idx="1613">
                  <c:v>806.49999999999602</c:v>
                </c:pt>
                <c:pt idx="1614">
                  <c:v>806.99999999999602</c:v>
                </c:pt>
                <c:pt idx="1615">
                  <c:v>807.49999999999602</c:v>
                </c:pt>
                <c:pt idx="1616">
                  <c:v>807.99999999999602</c:v>
                </c:pt>
                <c:pt idx="1617">
                  <c:v>808.49999999999602</c:v>
                </c:pt>
                <c:pt idx="1618">
                  <c:v>808.99999999999602</c:v>
                </c:pt>
                <c:pt idx="1619">
                  <c:v>809.49999999999602</c:v>
                </c:pt>
                <c:pt idx="1620">
                  <c:v>809.99999999999602</c:v>
                </c:pt>
                <c:pt idx="1621">
                  <c:v>810.49999999999602</c:v>
                </c:pt>
                <c:pt idx="1622">
                  <c:v>810.99999999999602</c:v>
                </c:pt>
                <c:pt idx="1623">
                  <c:v>811.49999999999602</c:v>
                </c:pt>
                <c:pt idx="1624">
                  <c:v>811.99999999999602</c:v>
                </c:pt>
                <c:pt idx="1625">
                  <c:v>812.49999999999602</c:v>
                </c:pt>
                <c:pt idx="1626">
                  <c:v>812.99999999999602</c:v>
                </c:pt>
                <c:pt idx="1627">
                  <c:v>813.49999999999602</c:v>
                </c:pt>
                <c:pt idx="1628">
                  <c:v>813.99999999999602</c:v>
                </c:pt>
                <c:pt idx="1629">
                  <c:v>814.499999999995</c:v>
                </c:pt>
                <c:pt idx="1630">
                  <c:v>814.99999999999602</c:v>
                </c:pt>
                <c:pt idx="1631">
                  <c:v>815.49999999999602</c:v>
                </c:pt>
                <c:pt idx="1632">
                  <c:v>815.99999999999602</c:v>
                </c:pt>
                <c:pt idx="1633">
                  <c:v>816.49999999999602</c:v>
                </c:pt>
                <c:pt idx="1634">
                  <c:v>816.99999999999602</c:v>
                </c:pt>
                <c:pt idx="1635">
                  <c:v>817.49999999999602</c:v>
                </c:pt>
                <c:pt idx="1636">
                  <c:v>817.99999999999602</c:v>
                </c:pt>
                <c:pt idx="1637">
                  <c:v>818.49999999999602</c:v>
                </c:pt>
                <c:pt idx="1638">
                  <c:v>818.99999999999602</c:v>
                </c:pt>
                <c:pt idx="1639">
                  <c:v>819.49999999999602</c:v>
                </c:pt>
                <c:pt idx="1640">
                  <c:v>819.99999999999602</c:v>
                </c:pt>
                <c:pt idx="1641">
                  <c:v>820.49999999999602</c:v>
                </c:pt>
                <c:pt idx="1642">
                  <c:v>820.99999999999602</c:v>
                </c:pt>
                <c:pt idx="1643">
                  <c:v>821.49999999999602</c:v>
                </c:pt>
                <c:pt idx="1644">
                  <c:v>821.99999999999602</c:v>
                </c:pt>
                <c:pt idx="1645">
                  <c:v>822.49999999999602</c:v>
                </c:pt>
                <c:pt idx="1646">
                  <c:v>822.99999999999602</c:v>
                </c:pt>
                <c:pt idx="1647">
                  <c:v>823.49999999999602</c:v>
                </c:pt>
                <c:pt idx="1648">
                  <c:v>823.99999999999602</c:v>
                </c:pt>
                <c:pt idx="1649">
                  <c:v>824.49999999999602</c:v>
                </c:pt>
                <c:pt idx="1650">
                  <c:v>824.99999999999602</c:v>
                </c:pt>
                <c:pt idx="1651">
                  <c:v>825.49999999999602</c:v>
                </c:pt>
                <c:pt idx="1652">
                  <c:v>825.99999999999602</c:v>
                </c:pt>
                <c:pt idx="1653">
                  <c:v>826.49999999999602</c:v>
                </c:pt>
                <c:pt idx="1654">
                  <c:v>826.99999999999602</c:v>
                </c:pt>
                <c:pt idx="1655">
                  <c:v>827.49999999999602</c:v>
                </c:pt>
                <c:pt idx="1656">
                  <c:v>827.99999999999602</c:v>
                </c:pt>
                <c:pt idx="1657">
                  <c:v>828.49999999999602</c:v>
                </c:pt>
                <c:pt idx="1658">
                  <c:v>828.99999999999602</c:v>
                </c:pt>
                <c:pt idx="1659">
                  <c:v>829.49999999999602</c:v>
                </c:pt>
                <c:pt idx="1660">
                  <c:v>829.99999999999602</c:v>
                </c:pt>
                <c:pt idx="1661">
                  <c:v>830.49999999999602</c:v>
                </c:pt>
                <c:pt idx="1662">
                  <c:v>830.99999999999602</c:v>
                </c:pt>
                <c:pt idx="1663">
                  <c:v>831.49999999999602</c:v>
                </c:pt>
                <c:pt idx="1664">
                  <c:v>831.99999999999602</c:v>
                </c:pt>
                <c:pt idx="1665">
                  <c:v>832.49999999999602</c:v>
                </c:pt>
                <c:pt idx="1666">
                  <c:v>832.99999999999602</c:v>
                </c:pt>
                <c:pt idx="1667">
                  <c:v>833.49999999999602</c:v>
                </c:pt>
                <c:pt idx="1668">
                  <c:v>833.99999999999602</c:v>
                </c:pt>
                <c:pt idx="1669">
                  <c:v>834.49999999999602</c:v>
                </c:pt>
                <c:pt idx="1670">
                  <c:v>834.99999999999602</c:v>
                </c:pt>
                <c:pt idx="1671">
                  <c:v>835.49999999999602</c:v>
                </c:pt>
                <c:pt idx="1672">
                  <c:v>835.99999999999602</c:v>
                </c:pt>
                <c:pt idx="1673">
                  <c:v>836.49999999999602</c:v>
                </c:pt>
                <c:pt idx="1674">
                  <c:v>836.99999999999602</c:v>
                </c:pt>
                <c:pt idx="1675">
                  <c:v>837.49999999999602</c:v>
                </c:pt>
                <c:pt idx="1676">
                  <c:v>837.99999999999602</c:v>
                </c:pt>
                <c:pt idx="1677">
                  <c:v>838.49999999999602</c:v>
                </c:pt>
                <c:pt idx="1678">
                  <c:v>838.99999999999602</c:v>
                </c:pt>
                <c:pt idx="1679">
                  <c:v>839.49999999999602</c:v>
                </c:pt>
                <c:pt idx="1680">
                  <c:v>839.99999999999602</c:v>
                </c:pt>
                <c:pt idx="1681">
                  <c:v>840.49999999999602</c:v>
                </c:pt>
                <c:pt idx="1682">
                  <c:v>840.99999999999602</c:v>
                </c:pt>
                <c:pt idx="1683">
                  <c:v>841.49999999999602</c:v>
                </c:pt>
                <c:pt idx="1684">
                  <c:v>841.99999999999602</c:v>
                </c:pt>
                <c:pt idx="1685">
                  <c:v>842.49999999999602</c:v>
                </c:pt>
                <c:pt idx="1686">
                  <c:v>842.99999999999602</c:v>
                </c:pt>
                <c:pt idx="1687">
                  <c:v>843.49999999999602</c:v>
                </c:pt>
                <c:pt idx="1688">
                  <c:v>843.99999999999602</c:v>
                </c:pt>
                <c:pt idx="1689">
                  <c:v>844.49999999999602</c:v>
                </c:pt>
                <c:pt idx="1690">
                  <c:v>844.99999999999602</c:v>
                </c:pt>
                <c:pt idx="1691">
                  <c:v>845.49999999999602</c:v>
                </c:pt>
                <c:pt idx="1692">
                  <c:v>845.99999999999602</c:v>
                </c:pt>
                <c:pt idx="1693">
                  <c:v>846.49999999999602</c:v>
                </c:pt>
                <c:pt idx="1694">
                  <c:v>846.99999999999602</c:v>
                </c:pt>
                <c:pt idx="1695">
                  <c:v>847.49999999999602</c:v>
                </c:pt>
                <c:pt idx="1696">
                  <c:v>847.99999999999602</c:v>
                </c:pt>
                <c:pt idx="1697">
                  <c:v>848.49999999999602</c:v>
                </c:pt>
                <c:pt idx="1698">
                  <c:v>848.99999999999602</c:v>
                </c:pt>
                <c:pt idx="1699">
                  <c:v>849.49999999999602</c:v>
                </c:pt>
                <c:pt idx="1700">
                  <c:v>849.99999999999602</c:v>
                </c:pt>
                <c:pt idx="1701">
                  <c:v>850.49999999999602</c:v>
                </c:pt>
                <c:pt idx="1702">
                  <c:v>850.99999999999602</c:v>
                </c:pt>
                <c:pt idx="1703">
                  <c:v>851.49999999999602</c:v>
                </c:pt>
                <c:pt idx="1704">
                  <c:v>851.99999999999602</c:v>
                </c:pt>
                <c:pt idx="1705">
                  <c:v>852.49999999999602</c:v>
                </c:pt>
                <c:pt idx="1706">
                  <c:v>852.99999999999602</c:v>
                </c:pt>
                <c:pt idx="1707">
                  <c:v>853.49999999999602</c:v>
                </c:pt>
                <c:pt idx="1708">
                  <c:v>853.99999999999602</c:v>
                </c:pt>
                <c:pt idx="1709">
                  <c:v>854.49999999999602</c:v>
                </c:pt>
                <c:pt idx="1710">
                  <c:v>854.99999999999602</c:v>
                </c:pt>
                <c:pt idx="1711">
                  <c:v>855.49999999999602</c:v>
                </c:pt>
                <c:pt idx="1712">
                  <c:v>855.99999999999602</c:v>
                </c:pt>
                <c:pt idx="1713">
                  <c:v>856.49999999999602</c:v>
                </c:pt>
                <c:pt idx="1714">
                  <c:v>856.99999999999602</c:v>
                </c:pt>
                <c:pt idx="1715">
                  <c:v>857.49999999999602</c:v>
                </c:pt>
                <c:pt idx="1716">
                  <c:v>857.99999999999602</c:v>
                </c:pt>
                <c:pt idx="1717">
                  <c:v>858.49999999999602</c:v>
                </c:pt>
                <c:pt idx="1718">
                  <c:v>858.99999999999602</c:v>
                </c:pt>
                <c:pt idx="1719">
                  <c:v>859.49999999999602</c:v>
                </c:pt>
                <c:pt idx="1720">
                  <c:v>859.99999999999602</c:v>
                </c:pt>
                <c:pt idx="1721">
                  <c:v>860.49999999999602</c:v>
                </c:pt>
                <c:pt idx="1722">
                  <c:v>860.99999999999602</c:v>
                </c:pt>
                <c:pt idx="1723">
                  <c:v>861.49999999999602</c:v>
                </c:pt>
                <c:pt idx="1724">
                  <c:v>861.99999999999602</c:v>
                </c:pt>
                <c:pt idx="1725">
                  <c:v>862.49999999999602</c:v>
                </c:pt>
                <c:pt idx="1726">
                  <c:v>862.99999999999602</c:v>
                </c:pt>
                <c:pt idx="1727">
                  <c:v>863.49999999999602</c:v>
                </c:pt>
                <c:pt idx="1728">
                  <c:v>863.99999999999602</c:v>
                </c:pt>
                <c:pt idx="1729">
                  <c:v>864.49999999999602</c:v>
                </c:pt>
                <c:pt idx="1730">
                  <c:v>864.99999999999602</c:v>
                </c:pt>
                <c:pt idx="1731">
                  <c:v>865.49999999999602</c:v>
                </c:pt>
                <c:pt idx="1732">
                  <c:v>865.99999999999602</c:v>
                </c:pt>
                <c:pt idx="1733">
                  <c:v>866.49999999999602</c:v>
                </c:pt>
                <c:pt idx="1734">
                  <c:v>866.99999999999602</c:v>
                </c:pt>
                <c:pt idx="1735">
                  <c:v>867.49999999999602</c:v>
                </c:pt>
                <c:pt idx="1736">
                  <c:v>867.99999999999602</c:v>
                </c:pt>
                <c:pt idx="1737">
                  <c:v>868.49999999999602</c:v>
                </c:pt>
                <c:pt idx="1738">
                  <c:v>868.99999999999602</c:v>
                </c:pt>
                <c:pt idx="1739">
                  <c:v>869.49999999999602</c:v>
                </c:pt>
                <c:pt idx="1740">
                  <c:v>869.99999999999602</c:v>
                </c:pt>
                <c:pt idx="1741">
                  <c:v>870.49999999999602</c:v>
                </c:pt>
                <c:pt idx="1742">
                  <c:v>870.99999999999602</c:v>
                </c:pt>
                <c:pt idx="1743">
                  <c:v>871.49999999999602</c:v>
                </c:pt>
                <c:pt idx="1744">
                  <c:v>871.99999999999602</c:v>
                </c:pt>
                <c:pt idx="1745">
                  <c:v>872.49999999999602</c:v>
                </c:pt>
                <c:pt idx="1746">
                  <c:v>872.99999999999602</c:v>
                </c:pt>
                <c:pt idx="1747">
                  <c:v>873.49999999999602</c:v>
                </c:pt>
                <c:pt idx="1748">
                  <c:v>873.99999999999602</c:v>
                </c:pt>
                <c:pt idx="1749">
                  <c:v>874.49999999999602</c:v>
                </c:pt>
                <c:pt idx="1750">
                  <c:v>874.99999999999602</c:v>
                </c:pt>
                <c:pt idx="1751">
                  <c:v>875.49999999999602</c:v>
                </c:pt>
                <c:pt idx="1752">
                  <c:v>875.99999999999602</c:v>
                </c:pt>
                <c:pt idx="1753">
                  <c:v>876.49999999999602</c:v>
                </c:pt>
                <c:pt idx="1754">
                  <c:v>876.99999999999602</c:v>
                </c:pt>
                <c:pt idx="1755">
                  <c:v>877.49999999999602</c:v>
                </c:pt>
                <c:pt idx="1756">
                  <c:v>877.99999999999602</c:v>
                </c:pt>
                <c:pt idx="1757">
                  <c:v>878.49999999999602</c:v>
                </c:pt>
                <c:pt idx="1758">
                  <c:v>878.99999999999602</c:v>
                </c:pt>
                <c:pt idx="1759">
                  <c:v>879.49999999999602</c:v>
                </c:pt>
                <c:pt idx="1760">
                  <c:v>879.99999999999602</c:v>
                </c:pt>
                <c:pt idx="1761">
                  <c:v>880.49999999999602</c:v>
                </c:pt>
                <c:pt idx="1762">
                  <c:v>880.99999999999602</c:v>
                </c:pt>
                <c:pt idx="1763">
                  <c:v>881.49999999999602</c:v>
                </c:pt>
                <c:pt idx="1764">
                  <c:v>881.99999999999602</c:v>
                </c:pt>
                <c:pt idx="1765">
                  <c:v>882.49999999999602</c:v>
                </c:pt>
                <c:pt idx="1766">
                  <c:v>882.99999999999602</c:v>
                </c:pt>
                <c:pt idx="1767">
                  <c:v>883.49999999999602</c:v>
                </c:pt>
                <c:pt idx="1768">
                  <c:v>883.99999999999602</c:v>
                </c:pt>
                <c:pt idx="1769">
                  <c:v>884.49999999999602</c:v>
                </c:pt>
                <c:pt idx="1770">
                  <c:v>884.99999999999602</c:v>
                </c:pt>
                <c:pt idx="1771">
                  <c:v>885.49999999999602</c:v>
                </c:pt>
                <c:pt idx="1772">
                  <c:v>885.99999999999602</c:v>
                </c:pt>
                <c:pt idx="1773">
                  <c:v>886.49999999999602</c:v>
                </c:pt>
                <c:pt idx="1774">
                  <c:v>886.99999999999602</c:v>
                </c:pt>
                <c:pt idx="1775">
                  <c:v>887.49999999999602</c:v>
                </c:pt>
                <c:pt idx="1776">
                  <c:v>887.99999999999602</c:v>
                </c:pt>
                <c:pt idx="1777">
                  <c:v>888.49999999999602</c:v>
                </c:pt>
                <c:pt idx="1778">
                  <c:v>888.99999999999602</c:v>
                </c:pt>
                <c:pt idx="1779">
                  <c:v>889.49999999999602</c:v>
                </c:pt>
                <c:pt idx="1780">
                  <c:v>889.99999999999602</c:v>
                </c:pt>
                <c:pt idx="1781">
                  <c:v>890.49999999999602</c:v>
                </c:pt>
                <c:pt idx="1782">
                  <c:v>890.99999999999602</c:v>
                </c:pt>
                <c:pt idx="1783">
                  <c:v>891.49999999999602</c:v>
                </c:pt>
                <c:pt idx="1784">
                  <c:v>891.99999999999602</c:v>
                </c:pt>
                <c:pt idx="1785">
                  <c:v>892.49999999999602</c:v>
                </c:pt>
                <c:pt idx="1786">
                  <c:v>892.99999999999602</c:v>
                </c:pt>
                <c:pt idx="1787">
                  <c:v>893.49999999999602</c:v>
                </c:pt>
                <c:pt idx="1788">
                  <c:v>893.99999999999602</c:v>
                </c:pt>
                <c:pt idx="1789">
                  <c:v>894.49999999999602</c:v>
                </c:pt>
                <c:pt idx="1790">
                  <c:v>894.99999999999602</c:v>
                </c:pt>
                <c:pt idx="1791">
                  <c:v>895.49999999999602</c:v>
                </c:pt>
                <c:pt idx="1792">
                  <c:v>895.99999999999602</c:v>
                </c:pt>
                <c:pt idx="1793">
                  <c:v>896.49999999999602</c:v>
                </c:pt>
                <c:pt idx="1794">
                  <c:v>896.99999999999602</c:v>
                </c:pt>
                <c:pt idx="1795">
                  <c:v>897.49999999999602</c:v>
                </c:pt>
                <c:pt idx="1796">
                  <c:v>897.99999999999602</c:v>
                </c:pt>
                <c:pt idx="1797">
                  <c:v>898.49999999999602</c:v>
                </c:pt>
                <c:pt idx="1798">
                  <c:v>898.99999999999602</c:v>
                </c:pt>
                <c:pt idx="1799">
                  <c:v>899.49999999999602</c:v>
                </c:pt>
                <c:pt idx="1800">
                  <c:v>899.99999999999602</c:v>
                </c:pt>
                <c:pt idx="1801">
                  <c:v>900.49999999999602</c:v>
                </c:pt>
                <c:pt idx="1802">
                  <c:v>900.99999999999602</c:v>
                </c:pt>
                <c:pt idx="1803">
                  <c:v>901.49999999999602</c:v>
                </c:pt>
                <c:pt idx="1804">
                  <c:v>901.99999999999602</c:v>
                </c:pt>
                <c:pt idx="1805">
                  <c:v>902.49999999999602</c:v>
                </c:pt>
                <c:pt idx="1806">
                  <c:v>902.99999999999602</c:v>
                </c:pt>
                <c:pt idx="1807">
                  <c:v>903.49999999999602</c:v>
                </c:pt>
                <c:pt idx="1808">
                  <c:v>903.99999999999602</c:v>
                </c:pt>
                <c:pt idx="1809">
                  <c:v>904.49999999999602</c:v>
                </c:pt>
                <c:pt idx="1810">
                  <c:v>904.99999999999602</c:v>
                </c:pt>
                <c:pt idx="1811">
                  <c:v>905.49999999999602</c:v>
                </c:pt>
                <c:pt idx="1812">
                  <c:v>905.99999999999602</c:v>
                </c:pt>
                <c:pt idx="1813">
                  <c:v>906.49999999999602</c:v>
                </c:pt>
                <c:pt idx="1814">
                  <c:v>906.99999999999602</c:v>
                </c:pt>
                <c:pt idx="1815">
                  <c:v>907.49999999999602</c:v>
                </c:pt>
                <c:pt idx="1816">
                  <c:v>907.99999999999602</c:v>
                </c:pt>
                <c:pt idx="1817">
                  <c:v>908.49999999999602</c:v>
                </c:pt>
                <c:pt idx="1818">
                  <c:v>908.99999999999602</c:v>
                </c:pt>
                <c:pt idx="1819">
                  <c:v>909.49999999999602</c:v>
                </c:pt>
                <c:pt idx="1820">
                  <c:v>909.99999999999602</c:v>
                </c:pt>
                <c:pt idx="1821">
                  <c:v>910.49999999999602</c:v>
                </c:pt>
                <c:pt idx="1822">
                  <c:v>910.99999999999602</c:v>
                </c:pt>
                <c:pt idx="1823">
                  <c:v>911.49999999999602</c:v>
                </c:pt>
                <c:pt idx="1824">
                  <c:v>911.99999999999602</c:v>
                </c:pt>
                <c:pt idx="1825">
                  <c:v>912.49999999999602</c:v>
                </c:pt>
                <c:pt idx="1826">
                  <c:v>912.99999999999602</c:v>
                </c:pt>
                <c:pt idx="1827">
                  <c:v>913.49999999999602</c:v>
                </c:pt>
                <c:pt idx="1828">
                  <c:v>913.99999999999602</c:v>
                </c:pt>
                <c:pt idx="1829">
                  <c:v>914.49999999999602</c:v>
                </c:pt>
                <c:pt idx="1830">
                  <c:v>914.99999999999602</c:v>
                </c:pt>
                <c:pt idx="1831">
                  <c:v>915.49999999999602</c:v>
                </c:pt>
                <c:pt idx="1832">
                  <c:v>915.99999999999602</c:v>
                </c:pt>
                <c:pt idx="1833">
                  <c:v>916.49999999999602</c:v>
                </c:pt>
                <c:pt idx="1834">
                  <c:v>916.99999999999602</c:v>
                </c:pt>
                <c:pt idx="1835">
                  <c:v>917.49999999999602</c:v>
                </c:pt>
                <c:pt idx="1836">
                  <c:v>917.99999999999602</c:v>
                </c:pt>
                <c:pt idx="1837">
                  <c:v>918.49999999999602</c:v>
                </c:pt>
                <c:pt idx="1838">
                  <c:v>918.99999999999602</c:v>
                </c:pt>
                <c:pt idx="1839">
                  <c:v>919.49999999999602</c:v>
                </c:pt>
                <c:pt idx="1840">
                  <c:v>919.99999999999602</c:v>
                </c:pt>
                <c:pt idx="1841">
                  <c:v>920.49999999999602</c:v>
                </c:pt>
                <c:pt idx="1842">
                  <c:v>920.99999999999602</c:v>
                </c:pt>
                <c:pt idx="1843">
                  <c:v>921.49999999999602</c:v>
                </c:pt>
                <c:pt idx="1844">
                  <c:v>921.99999999999602</c:v>
                </c:pt>
                <c:pt idx="1845">
                  <c:v>922.49999999999602</c:v>
                </c:pt>
                <c:pt idx="1846">
                  <c:v>922.99999999999602</c:v>
                </c:pt>
                <c:pt idx="1847">
                  <c:v>923.49999999999602</c:v>
                </c:pt>
                <c:pt idx="1848">
                  <c:v>923.99999999999602</c:v>
                </c:pt>
                <c:pt idx="1849">
                  <c:v>924.49999999999602</c:v>
                </c:pt>
                <c:pt idx="1850">
                  <c:v>924.99999999999602</c:v>
                </c:pt>
                <c:pt idx="1851">
                  <c:v>925.49999999999602</c:v>
                </c:pt>
                <c:pt idx="1852">
                  <c:v>925.99999999999602</c:v>
                </c:pt>
                <c:pt idx="1853">
                  <c:v>926.49999999999602</c:v>
                </c:pt>
                <c:pt idx="1854">
                  <c:v>926.99999999999602</c:v>
                </c:pt>
                <c:pt idx="1855">
                  <c:v>927.49999999999602</c:v>
                </c:pt>
                <c:pt idx="1856">
                  <c:v>927.99999999999602</c:v>
                </c:pt>
                <c:pt idx="1857">
                  <c:v>928.49999999999602</c:v>
                </c:pt>
                <c:pt idx="1858">
                  <c:v>928.99999999999602</c:v>
                </c:pt>
                <c:pt idx="1859">
                  <c:v>929.49999999999602</c:v>
                </c:pt>
                <c:pt idx="1860">
                  <c:v>929.99999999999602</c:v>
                </c:pt>
                <c:pt idx="1861">
                  <c:v>930.49999999999602</c:v>
                </c:pt>
                <c:pt idx="1862">
                  <c:v>930.99999999999602</c:v>
                </c:pt>
                <c:pt idx="1863">
                  <c:v>931.49999999999602</c:v>
                </c:pt>
                <c:pt idx="1864">
                  <c:v>931.99999999999602</c:v>
                </c:pt>
                <c:pt idx="1865">
                  <c:v>932.49999999999602</c:v>
                </c:pt>
                <c:pt idx="1866">
                  <c:v>932.99999999999602</c:v>
                </c:pt>
                <c:pt idx="1867">
                  <c:v>933.49999999999602</c:v>
                </c:pt>
                <c:pt idx="1868">
                  <c:v>933.99999999999602</c:v>
                </c:pt>
                <c:pt idx="1869">
                  <c:v>934.49999999999602</c:v>
                </c:pt>
                <c:pt idx="1870">
                  <c:v>934.99999999999602</c:v>
                </c:pt>
                <c:pt idx="1871">
                  <c:v>935.49999999999602</c:v>
                </c:pt>
                <c:pt idx="1872">
                  <c:v>935.99999999999602</c:v>
                </c:pt>
                <c:pt idx="1873">
                  <c:v>936.49999999999602</c:v>
                </c:pt>
                <c:pt idx="1874">
                  <c:v>936.99999999999602</c:v>
                </c:pt>
                <c:pt idx="1875">
                  <c:v>937.49999999999602</c:v>
                </c:pt>
                <c:pt idx="1876">
                  <c:v>937.99999999999602</c:v>
                </c:pt>
                <c:pt idx="1877">
                  <c:v>938.49999999999602</c:v>
                </c:pt>
                <c:pt idx="1878">
                  <c:v>938.99999999999602</c:v>
                </c:pt>
                <c:pt idx="1879">
                  <c:v>939.49999999999602</c:v>
                </c:pt>
                <c:pt idx="1880">
                  <c:v>939.99999999999602</c:v>
                </c:pt>
                <c:pt idx="1881">
                  <c:v>940.49999999999602</c:v>
                </c:pt>
                <c:pt idx="1882">
                  <c:v>940.99999999999602</c:v>
                </c:pt>
                <c:pt idx="1883">
                  <c:v>941.49999999999602</c:v>
                </c:pt>
                <c:pt idx="1884">
                  <c:v>941.99999999999602</c:v>
                </c:pt>
                <c:pt idx="1885">
                  <c:v>942.49999999999602</c:v>
                </c:pt>
                <c:pt idx="1886">
                  <c:v>942.99999999999602</c:v>
                </c:pt>
                <c:pt idx="1887">
                  <c:v>943.49999999999602</c:v>
                </c:pt>
                <c:pt idx="1888">
                  <c:v>943.99999999999602</c:v>
                </c:pt>
                <c:pt idx="1889">
                  <c:v>944.49999999999602</c:v>
                </c:pt>
                <c:pt idx="1890">
                  <c:v>944.99999999999602</c:v>
                </c:pt>
                <c:pt idx="1891">
                  <c:v>945.49999999999602</c:v>
                </c:pt>
                <c:pt idx="1892">
                  <c:v>945.99999999999602</c:v>
                </c:pt>
                <c:pt idx="1893">
                  <c:v>946.49999999999602</c:v>
                </c:pt>
                <c:pt idx="1894">
                  <c:v>946.99999999999602</c:v>
                </c:pt>
                <c:pt idx="1895">
                  <c:v>947.49999999999602</c:v>
                </c:pt>
                <c:pt idx="1896">
                  <c:v>947.99999999999602</c:v>
                </c:pt>
                <c:pt idx="1897">
                  <c:v>948.49999999999602</c:v>
                </c:pt>
                <c:pt idx="1898">
                  <c:v>948.99999999999602</c:v>
                </c:pt>
                <c:pt idx="1899">
                  <c:v>949.49999999999602</c:v>
                </c:pt>
                <c:pt idx="1900">
                  <c:v>949.99999999999602</c:v>
                </c:pt>
                <c:pt idx="1901">
                  <c:v>950.49999999999602</c:v>
                </c:pt>
                <c:pt idx="1902">
                  <c:v>950.99999999999602</c:v>
                </c:pt>
                <c:pt idx="1903">
                  <c:v>951.49999999999602</c:v>
                </c:pt>
                <c:pt idx="1904">
                  <c:v>951.99999999999602</c:v>
                </c:pt>
                <c:pt idx="1905">
                  <c:v>952.49999999999602</c:v>
                </c:pt>
                <c:pt idx="1906">
                  <c:v>952.99999999999602</c:v>
                </c:pt>
                <c:pt idx="1907">
                  <c:v>953.49999999999602</c:v>
                </c:pt>
                <c:pt idx="1908">
                  <c:v>953.99999999999602</c:v>
                </c:pt>
                <c:pt idx="1909">
                  <c:v>954.49999999999602</c:v>
                </c:pt>
                <c:pt idx="1910">
                  <c:v>954.99999999999602</c:v>
                </c:pt>
                <c:pt idx="1911">
                  <c:v>955.49999999999602</c:v>
                </c:pt>
                <c:pt idx="1912">
                  <c:v>955.99999999999602</c:v>
                </c:pt>
                <c:pt idx="1913">
                  <c:v>956.49999999999602</c:v>
                </c:pt>
                <c:pt idx="1914">
                  <c:v>956.99999999999602</c:v>
                </c:pt>
                <c:pt idx="1915">
                  <c:v>957.49999999999602</c:v>
                </c:pt>
                <c:pt idx="1916">
                  <c:v>957.99999999999602</c:v>
                </c:pt>
                <c:pt idx="1917">
                  <c:v>958.49999999999602</c:v>
                </c:pt>
                <c:pt idx="1918">
                  <c:v>958.99999999999602</c:v>
                </c:pt>
                <c:pt idx="1919">
                  <c:v>959.49999999999602</c:v>
                </c:pt>
                <c:pt idx="1920">
                  <c:v>959.99999999999602</c:v>
                </c:pt>
                <c:pt idx="1921">
                  <c:v>960.49999999999602</c:v>
                </c:pt>
                <c:pt idx="1922">
                  <c:v>960.99999999999602</c:v>
                </c:pt>
                <c:pt idx="1923">
                  <c:v>961.49999999999602</c:v>
                </c:pt>
                <c:pt idx="1924">
                  <c:v>961.99999999999602</c:v>
                </c:pt>
                <c:pt idx="1925">
                  <c:v>962.49999999999602</c:v>
                </c:pt>
                <c:pt idx="1926">
                  <c:v>962.99999999999602</c:v>
                </c:pt>
                <c:pt idx="1927">
                  <c:v>963.49999999999602</c:v>
                </c:pt>
                <c:pt idx="1928">
                  <c:v>963.99999999999602</c:v>
                </c:pt>
                <c:pt idx="1929">
                  <c:v>964.49999999999602</c:v>
                </c:pt>
                <c:pt idx="1930">
                  <c:v>964.99999999999602</c:v>
                </c:pt>
                <c:pt idx="1931">
                  <c:v>965.49999999999602</c:v>
                </c:pt>
                <c:pt idx="1932">
                  <c:v>965.99999999999602</c:v>
                </c:pt>
                <c:pt idx="1933">
                  <c:v>966.49999999999602</c:v>
                </c:pt>
                <c:pt idx="1934">
                  <c:v>966.99999999999602</c:v>
                </c:pt>
                <c:pt idx="1935">
                  <c:v>967.49999999999602</c:v>
                </c:pt>
                <c:pt idx="1936">
                  <c:v>967.99999999999602</c:v>
                </c:pt>
                <c:pt idx="1937">
                  <c:v>968.49999999999602</c:v>
                </c:pt>
                <c:pt idx="1938">
                  <c:v>968.99999999999602</c:v>
                </c:pt>
                <c:pt idx="1939">
                  <c:v>969.49999999999602</c:v>
                </c:pt>
                <c:pt idx="1940">
                  <c:v>969.99999999999602</c:v>
                </c:pt>
                <c:pt idx="1941">
                  <c:v>970.49999999999602</c:v>
                </c:pt>
                <c:pt idx="1942">
                  <c:v>970.99999999999602</c:v>
                </c:pt>
                <c:pt idx="1943">
                  <c:v>971.49999999999602</c:v>
                </c:pt>
                <c:pt idx="1944">
                  <c:v>971.99999999999602</c:v>
                </c:pt>
                <c:pt idx="1945">
                  <c:v>972.49999999999602</c:v>
                </c:pt>
                <c:pt idx="1946">
                  <c:v>972.99999999999602</c:v>
                </c:pt>
                <c:pt idx="1947">
                  <c:v>973.49999999999602</c:v>
                </c:pt>
                <c:pt idx="1948">
                  <c:v>973.99999999999602</c:v>
                </c:pt>
                <c:pt idx="1949">
                  <c:v>974.49999999999602</c:v>
                </c:pt>
                <c:pt idx="1950">
                  <c:v>974.99999999999602</c:v>
                </c:pt>
                <c:pt idx="1951">
                  <c:v>975.49999999999602</c:v>
                </c:pt>
                <c:pt idx="1952">
                  <c:v>975.99999999999602</c:v>
                </c:pt>
                <c:pt idx="1953">
                  <c:v>976.49999999999602</c:v>
                </c:pt>
                <c:pt idx="1954">
                  <c:v>976.99999999999602</c:v>
                </c:pt>
                <c:pt idx="1955">
                  <c:v>977.49999999999602</c:v>
                </c:pt>
                <c:pt idx="1956">
                  <c:v>977.99999999999602</c:v>
                </c:pt>
                <c:pt idx="1957">
                  <c:v>978.49999999999602</c:v>
                </c:pt>
                <c:pt idx="1958">
                  <c:v>978.99999999999602</c:v>
                </c:pt>
                <c:pt idx="1959">
                  <c:v>979.49999999999602</c:v>
                </c:pt>
                <c:pt idx="1960">
                  <c:v>979.99999999999602</c:v>
                </c:pt>
                <c:pt idx="1961">
                  <c:v>980.49999999999602</c:v>
                </c:pt>
                <c:pt idx="1962">
                  <c:v>980.99999999999602</c:v>
                </c:pt>
                <c:pt idx="1963">
                  <c:v>981.49999999999602</c:v>
                </c:pt>
                <c:pt idx="1964">
                  <c:v>981.99999999999602</c:v>
                </c:pt>
                <c:pt idx="1965">
                  <c:v>982.49999999999602</c:v>
                </c:pt>
                <c:pt idx="1966">
                  <c:v>982.99999999999602</c:v>
                </c:pt>
                <c:pt idx="1967">
                  <c:v>983.49999999999602</c:v>
                </c:pt>
                <c:pt idx="1968">
                  <c:v>983.99999999999602</c:v>
                </c:pt>
                <c:pt idx="1969">
                  <c:v>984.49999999999602</c:v>
                </c:pt>
                <c:pt idx="1970">
                  <c:v>984.99999999999602</c:v>
                </c:pt>
                <c:pt idx="1971">
                  <c:v>985.49999999999602</c:v>
                </c:pt>
                <c:pt idx="1972">
                  <c:v>985.99999999999602</c:v>
                </c:pt>
                <c:pt idx="1973">
                  <c:v>986.49999999999602</c:v>
                </c:pt>
                <c:pt idx="1974">
                  <c:v>986.99999999999602</c:v>
                </c:pt>
                <c:pt idx="1975">
                  <c:v>987.49999999999602</c:v>
                </c:pt>
                <c:pt idx="1976">
                  <c:v>987.99999999999602</c:v>
                </c:pt>
                <c:pt idx="1977">
                  <c:v>988.49999999999602</c:v>
                </c:pt>
                <c:pt idx="1978">
                  <c:v>988.99999999999602</c:v>
                </c:pt>
                <c:pt idx="1979">
                  <c:v>989.49999999999602</c:v>
                </c:pt>
                <c:pt idx="1980">
                  <c:v>989.99999999999602</c:v>
                </c:pt>
                <c:pt idx="1981">
                  <c:v>990.49999999999602</c:v>
                </c:pt>
                <c:pt idx="1982">
                  <c:v>990.99999999999602</c:v>
                </c:pt>
                <c:pt idx="1983">
                  <c:v>991.49999999999602</c:v>
                </c:pt>
                <c:pt idx="1984">
                  <c:v>991.99999999999602</c:v>
                </c:pt>
                <c:pt idx="1985">
                  <c:v>992.49999999999602</c:v>
                </c:pt>
                <c:pt idx="1986">
                  <c:v>992.99999999999602</c:v>
                </c:pt>
                <c:pt idx="1987">
                  <c:v>993.49999999999602</c:v>
                </c:pt>
                <c:pt idx="1988">
                  <c:v>993.99999999999602</c:v>
                </c:pt>
                <c:pt idx="1989">
                  <c:v>994.49999999999602</c:v>
                </c:pt>
                <c:pt idx="1990">
                  <c:v>994.99999999999602</c:v>
                </c:pt>
                <c:pt idx="1991">
                  <c:v>995.49999999999602</c:v>
                </c:pt>
                <c:pt idx="1992">
                  <c:v>995.99999999999602</c:v>
                </c:pt>
                <c:pt idx="1993">
                  <c:v>996.49999999999602</c:v>
                </c:pt>
                <c:pt idx="1994">
                  <c:v>996.99999999999602</c:v>
                </c:pt>
                <c:pt idx="1995">
                  <c:v>997.49999999999602</c:v>
                </c:pt>
                <c:pt idx="1996">
                  <c:v>997.99999999999602</c:v>
                </c:pt>
                <c:pt idx="1997">
                  <c:v>998.49999999999602</c:v>
                </c:pt>
                <c:pt idx="1998">
                  <c:v>998.99999999999602</c:v>
                </c:pt>
                <c:pt idx="1999">
                  <c:v>999.49999999999602</c:v>
                </c:pt>
                <c:pt idx="2000">
                  <c:v>999.99999999999602</c:v>
                </c:pt>
                <c:pt idx="2001">
                  <c:v>1000.5</c:v>
                </c:pt>
                <c:pt idx="2002">
                  <c:v>1001</c:v>
                </c:pt>
                <c:pt idx="2003">
                  <c:v>1001.5</c:v>
                </c:pt>
                <c:pt idx="2004">
                  <c:v>1002</c:v>
                </c:pt>
                <c:pt idx="2005">
                  <c:v>1002.5</c:v>
                </c:pt>
                <c:pt idx="2006">
                  <c:v>1003</c:v>
                </c:pt>
                <c:pt idx="2007">
                  <c:v>1003.5</c:v>
                </c:pt>
                <c:pt idx="2008">
                  <c:v>1004</c:v>
                </c:pt>
                <c:pt idx="2009">
                  <c:v>1004.5</c:v>
                </c:pt>
                <c:pt idx="2010">
                  <c:v>1005</c:v>
                </c:pt>
                <c:pt idx="2011">
                  <c:v>1005.5</c:v>
                </c:pt>
                <c:pt idx="2012">
                  <c:v>1006</c:v>
                </c:pt>
                <c:pt idx="2013">
                  <c:v>1006.5</c:v>
                </c:pt>
                <c:pt idx="2014">
                  <c:v>1007</c:v>
                </c:pt>
                <c:pt idx="2015">
                  <c:v>1007.5</c:v>
                </c:pt>
                <c:pt idx="2016">
                  <c:v>1008</c:v>
                </c:pt>
                <c:pt idx="2017">
                  <c:v>1008.5</c:v>
                </c:pt>
                <c:pt idx="2018">
                  <c:v>1009</c:v>
                </c:pt>
                <c:pt idx="2019">
                  <c:v>1009.5</c:v>
                </c:pt>
                <c:pt idx="2020">
                  <c:v>1010</c:v>
                </c:pt>
                <c:pt idx="2021">
                  <c:v>1010.5</c:v>
                </c:pt>
                <c:pt idx="2022">
                  <c:v>1011</c:v>
                </c:pt>
                <c:pt idx="2023">
                  <c:v>1011.5</c:v>
                </c:pt>
                <c:pt idx="2024">
                  <c:v>1012</c:v>
                </c:pt>
                <c:pt idx="2025">
                  <c:v>1012.5</c:v>
                </c:pt>
                <c:pt idx="2026">
                  <c:v>1013</c:v>
                </c:pt>
                <c:pt idx="2027">
                  <c:v>1013.5</c:v>
                </c:pt>
                <c:pt idx="2028">
                  <c:v>1014</c:v>
                </c:pt>
                <c:pt idx="2029">
                  <c:v>1014.5</c:v>
                </c:pt>
                <c:pt idx="2030">
                  <c:v>1015</c:v>
                </c:pt>
                <c:pt idx="2031">
                  <c:v>1015.5</c:v>
                </c:pt>
                <c:pt idx="2032">
                  <c:v>1016</c:v>
                </c:pt>
                <c:pt idx="2033">
                  <c:v>1016.5</c:v>
                </c:pt>
                <c:pt idx="2034">
                  <c:v>1017</c:v>
                </c:pt>
                <c:pt idx="2035">
                  <c:v>1017.5</c:v>
                </c:pt>
                <c:pt idx="2036">
                  <c:v>1018</c:v>
                </c:pt>
                <c:pt idx="2037">
                  <c:v>1018.5</c:v>
                </c:pt>
                <c:pt idx="2038">
                  <c:v>1019</c:v>
                </c:pt>
                <c:pt idx="2039">
                  <c:v>1019.5</c:v>
                </c:pt>
                <c:pt idx="2040">
                  <c:v>1020</c:v>
                </c:pt>
                <c:pt idx="2041">
                  <c:v>1020.5</c:v>
                </c:pt>
                <c:pt idx="2042">
                  <c:v>1021</c:v>
                </c:pt>
                <c:pt idx="2043">
                  <c:v>1021.5</c:v>
                </c:pt>
                <c:pt idx="2044">
                  <c:v>1022</c:v>
                </c:pt>
                <c:pt idx="2045">
                  <c:v>1022.5</c:v>
                </c:pt>
                <c:pt idx="2046">
                  <c:v>1023</c:v>
                </c:pt>
                <c:pt idx="2047">
                  <c:v>1023.5</c:v>
                </c:pt>
                <c:pt idx="2048">
                  <c:v>1024</c:v>
                </c:pt>
                <c:pt idx="2049">
                  <c:v>1024.5</c:v>
                </c:pt>
                <c:pt idx="2050">
                  <c:v>1025</c:v>
                </c:pt>
                <c:pt idx="2051">
                  <c:v>1025.5</c:v>
                </c:pt>
                <c:pt idx="2052">
                  <c:v>1026</c:v>
                </c:pt>
                <c:pt idx="2053">
                  <c:v>1026.5</c:v>
                </c:pt>
                <c:pt idx="2054">
                  <c:v>1027</c:v>
                </c:pt>
                <c:pt idx="2055">
                  <c:v>1027.5</c:v>
                </c:pt>
                <c:pt idx="2056">
                  <c:v>1028</c:v>
                </c:pt>
                <c:pt idx="2057">
                  <c:v>1028.5</c:v>
                </c:pt>
                <c:pt idx="2058">
                  <c:v>1029</c:v>
                </c:pt>
                <c:pt idx="2059">
                  <c:v>1029.5</c:v>
                </c:pt>
                <c:pt idx="2060">
                  <c:v>1030</c:v>
                </c:pt>
                <c:pt idx="2061">
                  <c:v>1030.5</c:v>
                </c:pt>
                <c:pt idx="2062">
                  <c:v>1031</c:v>
                </c:pt>
                <c:pt idx="2063">
                  <c:v>1031.5</c:v>
                </c:pt>
                <c:pt idx="2064">
                  <c:v>1032</c:v>
                </c:pt>
                <c:pt idx="2065">
                  <c:v>1032.5</c:v>
                </c:pt>
                <c:pt idx="2066">
                  <c:v>1033</c:v>
                </c:pt>
                <c:pt idx="2067">
                  <c:v>1033.5</c:v>
                </c:pt>
                <c:pt idx="2068">
                  <c:v>1034</c:v>
                </c:pt>
                <c:pt idx="2069">
                  <c:v>1034.5</c:v>
                </c:pt>
                <c:pt idx="2070">
                  <c:v>1035</c:v>
                </c:pt>
                <c:pt idx="2071">
                  <c:v>1035.5</c:v>
                </c:pt>
                <c:pt idx="2072">
                  <c:v>1036</c:v>
                </c:pt>
                <c:pt idx="2073">
                  <c:v>1036.5</c:v>
                </c:pt>
                <c:pt idx="2074">
                  <c:v>1037</c:v>
                </c:pt>
                <c:pt idx="2075">
                  <c:v>1037.5</c:v>
                </c:pt>
                <c:pt idx="2076">
                  <c:v>1038</c:v>
                </c:pt>
                <c:pt idx="2077">
                  <c:v>1038.5</c:v>
                </c:pt>
                <c:pt idx="2078">
                  <c:v>1039</c:v>
                </c:pt>
                <c:pt idx="2079">
                  <c:v>1039.5</c:v>
                </c:pt>
                <c:pt idx="2080">
                  <c:v>1040</c:v>
                </c:pt>
                <c:pt idx="2081">
                  <c:v>1040.5</c:v>
                </c:pt>
                <c:pt idx="2082">
                  <c:v>1041</c:v>
                </c:pt>
                <c:pt idx="2083">
                  <c:v>1041.5</c:v>
                </c:pt>
                <c:pt idx="2084">
                  <c:v>1042</c:v>
                </c:pt>
                <c:pt idx="2085">
                  <c:v>1042.5</c:v>
                </c:pt>
                <c:pt idx="2086">
                  <c:v>1043</c:v>
                </c:pt>
                <c:pt idx="2087">
                  <c:v>1043.5</c:v>
                </c:pt>
                <c:pt idx="2088">
                  <c:v>1044</c:v>
                </c:pt>
                <c:pt idx="2089">
                  <c:v>1044.5</c:v>
                </c:pt>
                <c:pt idx="2090">
                  <c:v>1045</c:v>
                </c:pt>
                <c:pt idx="2091">
                  <c:v>1045.5</c:v>
                </c:pt>
                <c:pt idx="2092">
                  <c:v>1046</c:v>
                </c:pt>
                <c:pt idx="2093">
                  <c:v>1046.5</c:v>
                </c:pt>
                <c:pt idx="2094">
                  <c:v>1047</c:v>
                </c:pt>
                <c:pt idx="2095">
                  <c:v>1047.5</c:v>
                </c:pt>
                <c:pt idx="2096">
                  <c:v>1048</c:v>
                </c:pt>
                <c:pt idx="2097">
                  <c:v>1048.5</c:v>
                </c:pt>
                <c:pt idx="2098">
                  <c:v>1049</c:v>
                </c:pt>
                <c:pt idx="2099">
                  <c:v>1049.5</c:v>
                </c:pt>
                <c:pt idx="2100">
                  <c:v>1050</c:v>
                </c:pt>
                <c:pt idx="2101">
                  <c:v>1050.5</c:v>
                </c:pt>
                <c:pt idx="2102">
                  <c:v>1051</c:v>
                </c:pt>
                <c:pt idx="2103">
                  <c:v>1051.5</c:v>
                </c:pt>
                <c:pt idx="2104">
                  <c:v>1052</c:v>
                </c:pt>
                <c:pt idx="2105">
                  <c:v>1052.5</c:v>
                </c:pt>
                <c:pt idx="2106">
                  <c:v>1053</c:v>
                </c:pt>
                <c:pt idx="2107">
                  <c:v>1053.5</c:v>
                </c:pt>
                <c:pt idx="2108">
                  <c:v>1054</c:v>
                </c:pt>
                <c:pt idx="2109">
                  <c:v>1054.5</c:v>
                </c:pt>
                <c:pt idx="2110">
                  <c:v>1055</c:v>
                </c:pt>
                <c:pt idx="2111">
                  <c:v>1055.5</c:v>
                </c:pt>
                <c:pt idx="2112">
                  <c:v>1056</c:v>
                </c:pt>
                <c:pt idx="2113">
                  <c:v>1056.5</c:v>
                </c:pt>
                <c:pt idx="2114">
                  <c:v>1057</c:v>
                </c:pt>
                <c:pt idx="2115">
                  <c:v>1057.5</c:v>
                </c:pt>
                <c:pt idx="2116">
                  <c:v>1058</c:v>
                </c:pt>
                <c:pt idx="2117">
                  <c:v>1058.5</c:v>
                </c:pt>
                <c:pt idx="2118">
                  <c:v>1059</c:v>
                </c:pt>
                <c:pt idx="2119">
                  <c:v>1059.5</c:v>
                </c:pt>
                <c:pt idx="2120">
                  <c:v>1060</c:v>
                </c:pt>
                <c:pt idx="2121">
                  <c:v>1060.5</c:v>
                </c:pt>
                <c:pt idx="2122">
                  <c:v>1061</c:v>
                </c:pt>
                <c:pt idx="2123">
                  <c:v>1061.5</c:v>
                </c:pt>
                <c:pt idx="2124">
                  <c:v>1062</c:v>
                </c:pt>
                <c:pt idx="2125">
                  <c:v>1062.5</c:v>
                </c:pt>
                <c:pt idx="2126">
                  <c:v>1063</c:v>
                </c:pt>
                <c:pt idx="2127">
                  <c:v>1063.5</c:v>
                </c:pt>
                <c:pt idx="2128">
                  <c:v>1064</c:v>
                </c:pt>
                <c:pt idx="2129">
                  <c:v>1064.5</c:v>
                </c:pt>
                <c:pt idx="2130">
                  <c:v>1065</c:v>
                </c:pt>
                <c:pt idx="2131">
                  <c:v>1065.5</c:v>
                </c:pt>
                <c:pt idx="2132">
                  <c:v>1066</c:v>
                </c:pt>
                <c:pt idx="2133">
                  <c:v>1066.5</c:v>
                </c:pt>
                <c:pt idx="2134">
                  <c:v>1067</c:v>
                </c:pt>
                <c:pt idx="2135">
                  <c:v>1067.5</c:v>
                </c:pt>
                <c:pt idx="2136">
                  <c:v>1068</c:v>
                </c:pt>
                <c:pt idx="2137">
                  <c:v>1068.5</c:v>
                </c:pt>
                <c:pt idx="2138">
                  <c:v>1069</c:v>
                </c:pt>
                <c:pt idx="2139">
                  <c:v>1069.5</c:v>
                </c:pt>
                <c:pt idx="2140">
                  <c:v>1070</c:v>
                </c:pt>
                <c:pt idx="2141">
                  <c:v>1070.5</c:v>
                </c:pt>
                <c:pt idx="2142">
                  <c:v>1071</c:v>
                </c:pt>
                <c:pt idx="2143">
                  <c:v>1071.5</c:v>
                </c:pt>
                <c:pt idx="2144">
                  <c:v>1072</c:v>
                </c:pt>
                <c:pt idx="2145">
                  <c:v>1072.5</c:v>
                </c:pt>
                <c:pt idx="2146">
                  <c:v>1073</c:v>
                </c:pt>
                <c:pt idx="2147">
                  <c:v>1073.5</c:v>
                </c:pt>
                <c:pt idx="2148">
                  <c:v>1074</c:v>
                </c:pt>
                <c:pt idx="2149">
                  <c:v>1074.5</c:v>
                </c:pt>
                <c:pt idx="2150">
                  <c:v>1075</c:v>
                </c:pt>
                <c:pt idx="2151">
                  <c:v>1075.5</c:v>
                </c:pt>
                <c:pt idx="2152">
                  <c:v>1076</c:v>
                </c:pt>
                <c:pt idx="2153">
                  <c:v>1076.5</c:v>
                </c:pt>
                <c:pt idx="2154">
                  <c:v>1077</c:v>
                </c:pt>
                <c:pt idx="2155">
                  <c:v>1077.5</c:v>
                </c:pt>
                <c:pt idx="2156">
                  <c:v>1078</c:v>
                </c:pt>
                <c:pt idx="2157">
                  <c:v>1078.5</c:v>
                </c:pt>
                <c:pt idx="2158">
                  <c:v>1079</c:v>
                </c:pt>
                <c:pt idx="2159">
                  <c:v>1079.5</c:v>
                </c:pt>
                <c:pt idx="2160">
                  <c:v>1080</c:v>
                </c:pt>
                <c:pt idx="2161">
                  <c:v>1080.5</c:v>
                </c:pt>
                <c:pt idx="2162">
                  <c:v>1081</c:v>
                </c:pt>
                <c:pt idx="2163">
                  <c:v>1081.5</c:v>
                </c:pt>
                <c:pt idx="2164">
                  <c:v>1082</c:v>
                </c:pt>
                <c:pt idx="2165">
                  <c:v>1082.5</c:v>
                </c:pt>
                <c:pt idx="2166">
                  <c:v>1083</c:v>
                </c:pt>
                <c:pt idx="2167">
                  <c:v>1083.5</c:v>
                </c:pt>
                <c:pt idx="2168">
                  <c:v>1084</c:v>
                </c:pt>
                <c:pt idx="2169">
                  <c:v>1084.5</c:v>
                </c:pt>
                <c:pt idx="2170">
                  <c:v>1085</c:v>
                </c:pt>
                <c:pt idx="2171">
                  <c:v>1085.5</c:v>
                </c:pt>
                <c:pt idx="2172">
                  <c:v>1086</c:v>
                </c:pt>
                <c:pt idx="2173">
                  <c:v>1086.5</c:v>
                </c:pt>
                <c:pt idx="2174">
                  <c:v>1087</c:v>
                </c:pt>
                <c:pt idx="2175">
                  <c:v>1087.5</c:v>
                </c:pt>
                <c:pt idx="2176">
                  <c:v>1088</c:v>
                </c:pt>
                <c:pt idx="2177">
                  <c:v>1088.5</c:v>
                </c:pt>
                <c:pt idx="2178">
                  <c:v>1089</c:v>
                </c:pt>
                <c:pt idx="2179">
                  <c:v>1089.5</c:v>
                </c:pt>
                <c:pt idx="2180">
                  <c:v>1090</c:v>
                </c:pt>
                <c:pt idx="2181">
                  <c:v>1090.5</c:v>
                </c:pt>
                <c:pt idx="2182">
                  <c:v>1091</c:v>
                </c:pt>
                <c:pt idx="2183">
                  <c:v>1091.5</c:v>
                </c:pt>
                <c:pt idx="2184">
                  <c:v>1092</c:v>
                </c:pt>
                <c:pt idx="2185">
                  <c:v>1092.5</c:v>
                </c:pt>
                <c:pt idx="2186">
                  <c:v>1093</c:v>
                </c:pt>
                <c:pt idx="2187">
                  <c:v>1093.5</c:v>
                </c:pt>
                <c:pt idx="2188">
                  <c:v>1094</c:v>
                </c:pt>
                <c:pt idx="2189">
                  <c:v>1094.5</c:v>
                </c:pt>
                <c:pt idx="2190">
                  <c:v>1095</c:v>
                </c:pt>
                <c:pt idx="2191">
                  <c:v>1095.5</c:v>
                </c:pt>
                <c:pt idx="2192">
                  <c:v>1096</c:v>
                </c:pt>
                <c:pt idx="2193">
                  <c:v>1096.5</c:v>
                </c:pt>
                <c:pt idx="2194">
                  <c:v>1097</c:v>
                </c:pt>
                <c:pt idx="2195">
                  <c:v>1097.5</c:v>
                </c:pt>
                <c:pt idx="2196">
                  <c:v>1098</c:v>
                </c:pt>
                <c:pt idx="2197">
                  <c:v>1098.5</c:v>
                </c:pt>
                <c:pt idx="2198">
                  <c:v>1099</c:v>
                </c:pt>
                <c:pt idx="2199">
                  <c:v>1099.5</c:v>
                </c:pt>
                <c:pt idx="2200">
                  <c:v>1100</c:v>
                </c:pt>
                <c:pt idx="2201">
                  <c:v>1100.5</c:v>
                </c:pt>
                <c:pt idx="2202">
                  <c:v>1101</c:v>
                </c:pt>
                <c:pt idx="2203">
                  <c:v>1101.5</c:v>
                </c:pt>
                <c:pt idx="2204">
                  <c:v>1102</c:v>
                </c:pt>
                <c:pt idx="2205">
                  <c:v>1102.5</c:v>
                </c:pt>
                <c:pt idx="2206">
                  <c:v>1103</c:v>
                </c:pt>
                <c:pt idx="2207">
                  <c:v>1103.5</c:v>
                </c:pt>
                <c:pt idx="2208">
                  <c:v>1104</c:v>
                </c:pt>
                <c:pt idx="2209">
                  <c:v>1104.5</c:v>
                </c:pt>
                <c:pt idx="2210">
                  <c:v>1105</c:v>
                </c:pt>
                <c:pt idx="2211">
                  <c:v>1105.5</c:v>
                </c:pt>
                <c:pt idx="2212">
                  <c:v>1106</c:v>
                </c:pt>
                <c:pt idx="2213">
                  <c:v>1106.5</c:v>
                </c:pt>
                <c:pt idx="2214">
                  <c:v>1107</c:v>
                </c:pt>
                <c:pt idx="2215">
                  <c:v>1107.5</c:v>
                </c:pt>
                <c:pt idx="2216">
                  <c:v>1108</c:v>
                </c:pt>
                <c:pt idx="2217">
                  <c:v>1108.5</c:v>
                </c:pt>
                <c:pt idx="2218">
                  <c:v>1109</c:v>
                </c:pt>
                <c:pt idx="2219">
                  <c:v>1109.5</c:v>
                </c:pt>
                <c:pt idx="2220">
                  <c:v>1110</c:v>
                </c:pt>
                <c:pt idx="2221">
                  <c:v>1110.5</c:v>
                </c:pt>
                <c:pt idx="2222">
                  <c:v>1111</c:v>
                </c:pt>
                <c:pt idx="2223">
                  <c:v>1111.5</c:v>
                </c:pt>
                <c:pt idx="2224">
                  <c:v>1112</c:v>
                </c:pt>
                <c:pt idx="2225">
                  <c:v>1112.5</c:v>
                </c:pt>
                <c:pt idx="2226">
                  <c:v>1113</c:v>
                </c:pt>
                <c:pt idx="2227">
                  <c:v>1113.5</c:v>
                </c:pt>
                <c:pt idx="2228">
                  <c:v>1114</c:v>
                </c:pt>
                <c:pt idx="2229">
                  <c:v>1114.5</c:v>
                </c:pt>
                <c:pt idx="2230">
                  <c:v>1115</c:v>
                </c:pt>
                <c:pt idx="2231">
                  <c:v>1115.5</c:v>
                </c:pt>
                <c:pt idx="2232">
                  <c:v>1116</c:v>
                </c:pt>
                <c:pt idx="2233">
                  <c:v>1116.5</c:v>
                </c:pt>
                <c:pt idx="2234">
                  <c:v>1117</c:v>
                </c:pt>
                <c:pt idx="2235">
                  <c:v>1117.5</c:v>
                </c:pt>
                <c:pt idx="2236">
                  <c:v>1118</c:v>
                </c:pt>
                <c:pt idx="2237">
                  <c:v>1118.5</c:v>
                </c:pt>
                <c:pt idx="2238">
                  <c:v>1119</c:v>
                </c:pt>
                <c:pt idx="2239">
                  <c:v>1119.5</c:v>
                </c:pt>
                <c:pt idx="2240">
                  <c:v>1120</c:v>
                </c:pt>
                <c:pt idx="2241">
                  <c:v>1120.5</c:v>
                </c:pt>
                <c:pt idx="2242">
                  <c:v>1121</c:v>
                </c:pt>
                <c:pt idx="2243">
                  <c:v>1121.5</c:v>
                </c:pt>
                <c:pt idx="2244">
                  <c:v>1122</c:v>
                </c:pt>
                <c:pt idx="2245">
                  <c:v>1122.5</c:v>
                </c:pt>
                <c:pt idx="2246">
                  <c:v>1123</c:v>
                </c:pt>
                <c:pt idx="2247">
                  <c:v>1123.5</c:v>
                </c:pt>
                <c:pt idx="2248">
                  <c:v>1124</c:v>
                </c:pt>
                <c:pt idx="2249">
                  <c:v>1124.5</c:v>
                </c:pt>
                <c:pt idx="2250">
                  <c:v>1125</c:v>
                </c:pt>
                <c:pt idx="2251">
                  <c:v>1125.5</c:v>
                </c:pt>
                <c:pt idx="2252">
                  <c:v>1126</c:v>
                </c:pt>
                <c:pt idx="2253">
                  <c:v>1126.5</c:v>
                </c:pt>
                <c:pt idx="2254">
                  <c:v>1127</c:v>
                </c:pt>
                <c:pt idx="2255">
                  <c:v>1127.5</c:v>
                </c:pt>
                <c:pt idx="2256">
                  <c:v>1128</c:v>
                </c:pt>
                <c:pt idx="2257">
                  <c:v>1128.5</c:v>
                </c:pt>
                <c:pt idx="2258">
                  <c:v>1129</c:v>
                </c:pt>
                <c:pt idx="2259">
                  <c:v>1129.5</c:v>
                </c:pt>
                <c:pt idx="2260">
                  <c:v>1130</c:v>
                </c:pt>
                <c:pt idx="2261">
                  <c:v>1130.5</c:v>
                </c:pt>
                <c:pt idx="2262">
                  <c:v>1131</c:v>
                </c:pt>
                <c:pt idx="2263">
                  <c:v>1131.5</c:v>
                </c:pt>
                <c:pt idx="2264">
                  <c:v>1132</c:v>
                </c:pt>
                <c:pt idx="2265">
                  <c:v>1132.5</c:v>
                </c:pt>
                <c:pt idx="2266">
                  <c:v>1133</c:v>
                </c:pt>
                <c:pt idx="2267">
                  <c:v>1133.5</c:v>
                </c:pt>
                <c:pt idx="2268">
                  <c:v>1134</c:v>
                </c:pt>
                <c:pt idx="2269">
                  <c:v>1134.5</c:v>
                </c:pt>
                <c:pt idx="2270">
                  <c:v>1135</c:v>
                </c:pt>
                <c:pt idx="2271">
                  <c:v>1135.5</c:v>
                </c:pt>
                <c:pt idx="2272">
                  <c:v>1136</c:v>
                </c:pt>
                <c:pt idx="2273">
                  <c:v>1136.5</c:v>
                </c:pt>
                <c:pt idx="2274">
                  <c:v>1137</c:v>
                </c:pt>
                <c:pt idx="2275">
                  <c:v>1137.5</c:v>
                </c:pt>
                <c:pt idx="2276">
                  <c:v>1138</c:v>
                </c:pt>
                <c:pt idx="2277">
                  <c:v>1138.5</c:v>
                </c:pt>
                <c:pt idx="2278">
                  <c:v>1139</c:v>
                </c:pt>
                <c:pt idx="2279">
                  <c:v>1139.5</c:v>
                </c:pt>
                <c:pt idx="2280">
                  <c:v>1140</c:v>
                </c:pt>
                <c:pt idx="2281">
                  <c:v>1140.5</c:v>
                </c:pt>
                <c:pt idx="2282">
                  <c:v>1141</c:v>
                </c:pt>
                <c:pt idx="2283">
                  <c:v>1141.5</c:v>
                </c:pt>
                <c:pt idx="2284">
                  <c:v>1142</c:v>
                </c:pt>
                <c:pt idx="2285">
                  <c:v>1142.5</c:v>
                </c:pt>
                <c:pt idx="2286">
                  <c:v>1143</c:v>
                </c:pt>
                <c:pt idx="2287">
                  <c:v>1143.5</c:v>
                </c:pt>
                <c:pt idx="2288">
                  <c:v>1144</c:v>
                </c:pt>
                <c:pt idx="2289">
                  <c:v>1144.5</c:v>
                </c:pt>
                <c:pt idx="2290">
                  <c:v>1145</c:v>
                </c:pt>
                <c:pt idx="2291">
                  <c:v>1145.5</c:v>
                </c:pt>
                <c:pt idx="2292">
                  <c:v>1146</c:v>
                </c:pt>
                <c:pt idx="2293">
                  <c:v>1146.5</c:v>
                </c:pt>
                <c:pt idx="2294">
                  <c:v>1147</c:v>
                </c:pt>
                <c:pt idx="2295">
                  <c:v>1147.5</c:v>
                </c:pt>
                <c:pt idx="2296">
                  <c:v>1148</c:v>
                </c:pt>
                <c:pt idx="2297">
                  <c:v>1148.5</c:v>
                </c:pt>
                <c:pt idx="2298">
                  <c:v>1149</c:v>
                </c:pt>
                <c:pt idx="2299">
                  <c:v>1149.5</c:v>
                </c:pt>
                <c:pt idx="2300">
                  <c:v>1150</c:v>
                </c:pt>
                <c:pt idx="2301">
                  <c:v>1150.5</c:v>
                </c:pt>
                <c:pt idx="2302">
                  <c:v>1151</c:v>
                </c:pt>
                <c:pt idx="2303">
                  <c:v>1151.5</c:v>
                </c:pt>
                <c:pt idx="2304">
                  <c:v>1152</c:v>
                </c:pt>
                <c:pt idx="2305">
                  <c:v>1152.5</c:v>
                </c:pt>
                <c:pt idx="2306">
                  <c:v>1153</c:v>
                </c:pt>
                <c:pt idx="2307">
                  <c:v>1153.5</c:v>
                </c:pt>
                <c:pt idx="2308">
                  <c:v>1154</c:v>
                </c:pt>
                <c:pt idx="2309">
                  <c:v>1154.5</c:v>
                </c:pt>
                <c:pt idx="2310">
                  <c:v>1155</c:v>
                </c:pt>
                <c:pt idx="2311">
                  <c:v>1155.5</c:v>
                </c:pt>
                <c:pt idx="2312">
                  <c:v>1156</c:v>
                </c:pt>
                <c:pt idx="2313">
                  <c:v>1156.5</c:v>
                </c:pt>
                <c:pt idx="2314">
                  <c:v>1157</c:v>
                </c:pt>
                <c:pt idx="2315">
                  <c:v>1157.5</c:v>
                </c:pt>
                <c:pt idx="2316">
                  <c:v>1158</c:v>
                </c:pt>
                <c:pt idx="2317">
                  <c:v>1158.5</c:v>
                </c:pt>
                <c:pt idx="2318">
                  <c:v>1159</c:v>
                </c:pt>
                <c:pt idx="2319">
                  <c:v>1159.5</c:v>
                </c:pt>
                <c:pt idx="2320">
                  <c:v>1160</c:v>
                </c:pt>
                <c:pt idx="2321">
                  <c:v>1160.5</c:v>
                </c:pt>
                <c:pt idx="2322">
                  <c:v>1161</c:v>
                </c:pt>
                <c:pt idx="2323">
                  <c:v>1161.5</c:v>
                </c:pt>
                <c:pt idx="2324">
                  <c:v>1162</c:v>
                </c:pt>
                <c:pt idx="2325">
                  <c:v>1162.5</c:v>
                </c:pt>
                <c:pt idx="2326">
                  <c:v>1163</c:v>
                </c:pt>
                <c:pt idx="2327">
                  <c:v>1163.5</c:v>
                </c:pt>
                <c:pt idx="2328">
                  <c:v>1164</c:v>
                </c:pt>
                <c:pt idx="2329">
                  <c:v>1164.5</c:v>
                </c:pt>
                <c:pt idx="2330">
                  <c:v>1165</c:v>
                </c:pt>
                <c:pt idx="2331">
                  <c:v>1165.5</c:v>
                </c:pt>
                <c:pt idx="2332">
                  <c:v>1166</c:v>
                </c:pt>
                <c:pt idx="2333">
                  <c:v>1166.5</c:v>
                </c:pt>
                <c:pt idx="2334">
                  <c:v>1167</c:v>
                </c:pt>
                <c:pt idx="2335">
                  <c:v>1167.5</c:v>
                </c:pt>
                <c:pt idx="2336">
                  <c:v>1168</c:v>
                </c:pt>
                <c:pt idx="2337">
                  <c:v>1168.5</c:v>
                </c:pt>
                <c:pt idx="2338">
                  <c:v>1169</c:v>
                </c:pt>
                <c:pt idx="2339">
                  <c:v>1169.5</c:v>
                </c:pt>
                <c:pt idx="2340">
                  <c:v>1170</c:v>
                </c:pt>
                <c:pt idx="2341">
                  <c:v>1170.5</c:v>
                </c:pt>
                <c:pt idx="2342">
                  <c:v>1171</c:v>
                </c:pt>
                <c:pt idx="2343">
                  <c:v>1171.5</c:v>
                </c:pt>
                <c:pt idx="2344">
                  <c:v>1172</c:v>
                </c:pt>
                <c:pt idx="2345">
                  <c:v>1172.5</c:v>
                </c:pt>
                <c:pt idx="2346">
                  <c:v>1173</c:v>
                </c:pt>
                <c:pt idx="2347">
                  <c:v>1173.5</c:v>
                </c:pt>
                <c:pt idx="2348">
                  <c:v>1174</c:v>
                </c:pt>
                <c:pt idx="2349">
                  <c:v>1174.5</c:v>
                </c:pt>
                <c:pt idx="2350">
                  <c:v>1175</c:v>
                </c:pt>
                <c:pt idx="2351">
                  <c:v>1175.5</c:v>
                </c:pt>
                <c:pt idx="2352">
                  <c:v>1176</c:v>
                </c:pt>
                <c:pt idx="2353">
                  <c:v>1176.5</c:v>
                </c:pt>
                <c:pt idx="2354">
                  <c:v>1177</c:v>
                </c:pt>
                <c:pt idx="2355">
                  <c:v>1177.5</c:v>
                </c:pt>
                <c:pt idx="2356">
                  <c:v>1178</c:v>
                </c:pt>
                <c:pt idx="2357">
                  <c:v>1178.5</c:v>
                </c:pt>
                <c:pt idx="2358">
                  <c:v>1179</c:v>
                </c:pt>
                <c:pt idx="2359">
                  <c:v>1179.5</c:v>
                </c:pt>
                <c:pt idx="2360">
                  <c:v>1180</c:v>
                </c:pt>
                <c:pt idx="2361">
                  <c:v>1180.5</c:v>
                </c:pt>
                <c:pt idx="2362">
                  <c:v>1181</c:v>
                </c:pt>
                <c:pt idx="2363">
                  <c:v>1181.5</c:v>
                </c:pt>
                <c:pt idx="2364">
                  <c:v>1182</c:v>
                </c:pt>
                <c:pt idx="2365">
                  <c:v>1182.5</c:v>
                </c:pt>
                <c:pt idx="2366">
                  <c:v>1183</c:v>
                </c:pt>
                <c:pt idx="2367">
                  <c:v>1183.5</c:v>
                </c:pt>
                <c:pt idx="2368">
                  <c:v>1184</c:v>
                </c:pt>
                <c:pt idx="2369">
                  <c:v>1184.5</c:v>
                </c:pt>
                <c:pt idx="2370">
                  <c:v>1185</c:v>
                </c:pt>
                <c:pt idx="2371">
                  <c:v>1185.5</c:v>
                </c:pt>
                <c:pt idx="2372">
                  <c:v>1186</c:v>
                </c:pt>
                <c:pt idx="2373">
                  <c:v>1186.5</c:v>
                </c:pt>
                <c:pt idx="2374">
                  <c:v>1187</c:v>
                </c:pt>
                <c:pt idx="2375">
                  <c:v>1187.5</c:v>
                </c:pt>
                <c:pt idx="2376">
                  <c:v>1188</c:v>
                </c:pt>
                <c:pt idx="2377">
                  <c:v>1188.5</c:v>
                </c:pt>
                <c:pt idx="2378">
                  <c:v>1189</c:v>
                </c:pt>
                <c:pt idx="2379">
                  <c:v>1189.5</c:v>
                </c:pt>
                <c:pt idx="2380">
                  <c:v>1190</c:v>
                </c:pt>
                <c:pt idx="2381">
                  <c:v>1190.5</c:v>
                </c:pt>
                <c:pt idx="2382">
                  <c:v>1191</c:v>
                </c:pt>
                <c:pt idx="2383">
                  <c:v>1191.5</c:v>
                </c:pt>
                <c:pt idx="2384">
                  <c:v>1192</c:v>
                </c:pt>
                <c:pt idx="2385">
                  <c:v>1192.5</c:v>
                </c:pt>
                <c:pt idx="2386">
                  <c:v>1193</c:v>
                </c:pt>
                <c:pt idx="2387">
                  <c:v>1193.5</c:v>
                </c:pt>
                <c:pt idx="2388">
                  <c:v>1194</c:v>
                </c:pt>
                <c:pt idx="2389">
                  <c:v>1194.5</c:v>
                </c:pt>
                <c:pt idx="2390">
                  <c:v>1195</c:v>
                </c:pt>
                <c:pt idx="2391">
                  <c:v>1195.5</c:v>
                </c:pt>
                <c:pt idx="2392">
                  <c:v>1196</c:v>
                </c:pt>
                <c:pt idx="2393">
                  <c:v>1196.5</c:v>
                </c:pt>
                <c:pt idx="2394">
                  <c:v>1197</c:v>
                </c:pt>
                <c:pt idx="2395">
                  <c:v>1197.5</c:v>
                </c:pt>
                <c:pt idx="2396">
                  <c:v>1198</c:v>
                </c:pt>
                <c:pt idx="2397">
                  <c:v>1198.5</c:v>
                </c:pt>
                <c:pt idx="2398">
                  <c:v>1199</c:v>
                </c:pt>
                <c:pt idx="2399">
                  <c:v>1199.5</c:v>
                </c:pt>
                <c:pt idx="2400">
                  <c:v>1200</c:v>
                </c:pt>
                <c:pt idx="2401">
                  <c:v>1200.5</c:v>
                </c:pt>
                <c:pt idx="2402">
                  <c:v>1201</c:v>
                </c:pt>
                <c:pt idx="2403">
                  <c:v>1201.5</c:v>
                </c:pt>
                <c:pt idx="2404">
                  <c:v>1202</c:v>
                </c:pt>
                <c:pt idx="2405">
                  <c:v>1202.5</c:v>
                </c:pt>
                <c:pt idx="2406">
                  <c:v>1203</c:v>
                </c:pt>
                <c:pt idx="2407">
                  <c:v>1203.5</c:v>
                </c:pt>
                <c:pt idx="2408">
                  <c:v>1204</c:v>
                </c:pt>
                <c:pt idx="2409">
                  <c:v>1204.5</c:v>
                </c:pt>
                <c:pt idx="2410">
                  <c:v>1205</c:v>
                </c:pt>
                <c:pt idx="2411">
                  <c:v>1205.5</c:v>
                </c:pt>
                <c:pt idx="2412">
                  <c:v>1206</c:v>
                </c:pt>
                <c:pt idx="2413">
                  <c:v>1206.5</c:v>
                </c:pt>
                <c:pt idx="2414">
                  <c:v>1207</c:v>
                </c:pt>
                <c:pt idx="2415">
                  <c:v>1207.5</c:v>
                </c:pt>
                <c:pt idx="2416">
                  <c:v>1208</c:v>
                </c:pt>
                <c:pt idx="2417">
                  <c:v>1208.5</c:v>
                </c:pt>
                <c:pt idx="2418">
                  <c:v>1209</c:v>
                </c:pt>
                <c:pt idx="2419">
                  <c:v>1209.5</c:v>
                </c:pt>
                <c:pt idx="2420">
                  <c:v>1210</c:v>
                </c:pt>
                <c:pt idx="2421">
                  <c:v>1210.5</c:v>
                </c:pt>
                <c:pt idx="2422">
                  <c:v>1211</c:v>
                </c:pt>
                <c:pt idx="2423">
                  <c:v>1211.5</c:v>
                </c:pt>
                <c:pt idx="2424">
                  <c:v>1212</c:v>
                </c:pt>
                <c:pt idx="2425">
                  <c:v>1212.5</c:v>
                </c:pt>
                <c:pt idx="2426">
                  <c:v>1213</c:v>
                </c:pt>
                <c:pt idx="2427">
                  <c:v>1213.5</c:v>
                </c:pt>
                <c:pt idx="2428">
                  <c:v>1214</c:v>
                </c:pt>
                <c:pt idx="2429">
                  <c:v>1214.5</c:v>
                </c:pt>
                <c:pt idx="2430">
                  <c:v>1215</c:v>
                </c:pt>
                <c:pt idx="2431">
                  <c:v>1215.5</c:v>
                </c:pt>
                <c:pt idx="2432">
                  <c:v>1216</c:v>
                </c:pt>
                <c:pt idx="2433">
                  <c:v>1216.5</c:v>
                </c:pt>
                <c:pt idx="2434">
                  <c:v>1217</c:v>
                </c:pt>
                <c:pt idx="2435">
                  <c:v>1217.5</c:v>
                </c:pt>
                <c:pt idx="2436">
                  <c:v>1218</c:v>
                </c:pt>
                <c:pt idx="2437">
                  <c:v>1218.5</c:v>
                </c:pt>
                <c:pt idx="2438">
                  <c:v>1219</c:v>
                </c:pt>
                <c:pt idx="2439">
                  <c:v>1219.5</c:v>
                </c:pt>
                <c:pt idx="2440">
                  <c:v>1220</c:v>
                </c:pt>
                <c:pt idx="2441">
                  <c:v>1220.5</c:v>
                </c:pt>
                <c:pt idx="2442">
                  <c:v>1221</c:v>
                </c:pt>
                <c:pt idx="2443">
                  <c:v>1221.5</c:v>
                </c:pt>
                <c:pt idx="2444">
                  <c:v>1222</c:v>
                </c:pt>
                <c:pt idx="2445">
                  <c:v>1222.5</c:v>
                </c:pt>
                <c:pt idx="2446">
                  <c:v>1223</c:v>
                </c:pt>
                <c:pt idx="2447">
                  <c:v>1223.5</c:v>
                </c:pt>
                <c:pt idx="2448">
                  <c:v>1224</c:v>
                </c:pt>
                <c:pt idx="2449">
                  <c:v>1224.5</c:v>
                </c:pt>
                <c:pt idx="2450">
                  <c:v>1225</c:v>
                </c:pt>
                <c:pt idx="2451">
                  <c:v>1225.5</c:v>
                </c:pt>
                <c:pt idx="2452">
                  <c:v>1226</c:v>
                </c:pt>
                <c:pt idx="2453">
                  <c:v>1226.5</c:v>
                </c:pt>
                <c:pt idx="2454">
                  <c:v>1227</c:v>
                </c:pt>
                <c:pt idx="2455">
                  <c:v>1227.5</c:v>
                </c:pt>
                <c:pt idx="2456">
                  <c:v>1228</c:v>
                </c:pt>
                <c:pt idx="2457">
                  <c:v>1228.5</c:v>
                </c:pt>
                <c:pt idx="2458">
                  <c:v>1229</c:v>
                </c:pt>
                <c:pt idx="2459">
                  <c:v>1229.5</c:v>
                </c:pt>
                <c:pt idx="2460">
                  <c:v>1230</c:v>
                </c:pt>
                <c:pt idx="2461">
                  <c:v>1230.5</c:v>
                </c:pt>
                <c:pt idx="2462">
                  <c:v>1231</c:v>
                </c:pt>
                <c:pt idx="2463">
                  <c:v>1231.5</c:v>
                </c:pt>
                <c:pt idx="2464">
                  <c:v>1232</c:v>
                </c:pt>
                <c:pt idx="2465">
                  <c:v>1232.5</c:v>
                </c:pt>
                <c:pt idx="2466">
                  <c:v>1233</c:v>
                </c:pt>
                <c:pt idx="2467">
                  <c:v>1233.5</c:v>
                </c:pt>
                <c:pt idx="2468">
                  <c:v>1234</c:v>
                </c:pt>
                <c:pt idx="2469">
                  <c:v>1234.5</c:v>
                </c:pt>
                <c:pt idx="2470">
                  <c:v>1235</c:v>
                </c:pt>
                <c:pt idx="2471">
                  <c:v>1235.5</c:v>
                </c:pt>
                <c:pt idx="2472">
                  <c:v>1236</c:v>
                </c:pt>
                <c:pt idx="2473">
                  <c:v>1236.5</c:v>
                </c:pt>
                <c:pt idx="2474">
                  <c:v>1237</c:v>
                </c:pt>
                <c:pt idx="2475">
                  <c:v>1237.5</c:v>
                </c:pt>
                <c:pt idx="2476">
                  <c:v>1238</c:v>
                </c:pt>
                <c:pt idx="2477">
                  <c:v>1238.5</c:v>
                </c:pt>
                <c:pt idx="2478">
                  <c:v>1239</c:v>
                </c:pt>
                <c:pt idx="2479">
                  <c:v>1239.5</c:v>
                </c:pt>
                <c:pt idx="2480">
                  <c:v>1240</c:v>
                </c:pt>
                <c:pt idx="2481">
                  <c:v>1240.5</c:v>
                </c:pt>
                <c:pt idx="2482">
                  <c:v>1241</c:v>
                </c:pt>
                <c:pt idx="2483">
                  <c:v>1241.5</c:v>
                </c:pt>
                <c:pt idx="2484">
                  <c:v>1242</c:v>
                </c:pt>
                <c:pt idx="2485">
                  <c:v>1242.5</c:v>
                </c:pt>
                <c:pt idx="2486">
                  <c:v>1243</c:v>
                </c:pt>
                <c:pt idx="2487">
                  <c:v>1243.5</c:v>
                </c:pt>
                <c:pt idx="2488">
                  <c:v>1244</c:v>
                </c:pt>
                <c:pt idx="2489">
                  <c:v>1244.5</c:v>
                </c:pt>
                <c:pt idx="2490">
                  <c:v>1245</c:v>
                </c:pt>
                <c:pt idx="2491">
                  <c:v>1245.5</c:v>
                </c:pt>
                <c:pt idx="2492">
                  <c:v>1246</c:v>
                </c:pt>
                <c:pt idx="2493">
                  <c:v>1246.5</c:v>
                </c:pt>
                <c:pt idx="2494">
                  <c:v>1247</c:v>
                </c:pt>
                <c:pt idx="2495">
                  <c:v>1247.5</c:v>
                </c:pt>
                <c:pt idx="2496">
                  <c:v>1248</c:v>
                </c:pt>
                <c:pt idx="2497">
                  <c:v>1248.5</c:v>
                </c:pt>
                <c:pt idx="2498">
                  <c:v>1249</c:v>
                </c:pt>
                <c:pt idx="2499">
                  <c:v>1249.5</c:v>
                </c:pt>
                <c:pt idx="2500">
                  <c:v>1250</c:v>
                </c:pt>
                <c:pt idx="2501">
                  <c:v>1250.5</c:v>
                </c:pt>
                <c:pt idx="2502">
                  <c:v>1251</c:v>
                </c:pt>
                <c:pt idx="2503">
                  <c:v>1251.5</c:v>
                </c:pt>
                <c:pt idx="2504">
                  <c:v>1252</c:v>
                </c:pt>
                <c:pt idx="2505">
                  <c:v>1252.5</c:v>
                </c:pt>
                <c:pt idx="2506">
                  <c:v>1253</c:v>
                </c:pt>
                <c:pt idx="2507">
                  <c:v>1253.5</c:v>
                </c:pt>
                <c:pt idx="2508">
                  <c:v>1254</c:v>
                </c:pt>
                <c:pt idx="2509">
                  <c:v>1254.5</c:v>
                </c:pt>
                <c:pt idx="2510">
                  <c:v>1255</c:v>
                </c:pt>
                <c:pt idx="2511">
                  <c:v>1255.5</c:v>
                </c:pt>
                <c:pt idx="2512">
                  <c:v>1256</c:v>
                </c:pt>
                <c:pt idx="2513">
                  <c:v>1256.5</c:v>
                </c:pt>
                <c:pt idx="2514">
                  <c:v>1257</c:v>
                </c:pt>
                <c:pt idx="2515">
                  <c:v>1257.5</c:v>
                </c:pt>
                <c:pt idx="2516">
                  <c:v>1258</c:v>
                </c:pt>
                <c:pt idx="2517">
                  <c:v>1258.5</c:v>
                </c:pt>
                <c:pt idx="2518">
                  <c:v>1259</c:v>
                </c:pt>
                <c:pt idx="2519">
                  <c:v>1259.5</c:v>
                </c:pt>
                <c:pt idx="2520">
                  <c:v>1260</c:v>
                </c:pt>
                <c:pt idx="2521">
                  <c:v>1260.5</c:v>
                </c:pt>
                <c:pt idx="2522">
                  <c:v>1261</c:v>
                </c:pt>
                <c:pt idx="2523">
                  <c:v>1261.5</c:v>
                </c:pt>
                <c:pt idx="2524">
                  <c:v>1262</c:v>
                </c:pt>
                <c:pt idx="2525">
                  <c:v>1262.5</c:v>
                </c:pt>
                <c:pt idx="2526">
                  <c:v>1263</c:v>
                </c:pt>
                <c:pt idx="2527">
                  <c:v>1263.5</c:v>
                </c:pt>
                <c:pt idx="2528">
                  <c:v>1264</c:v>
                </c:pt>
                <c:pt idx="2529">
                  <c:v>1264.5</c:v>
                </c:pt>
                <c:pt idx="2530">
                  <c:v>1265</c:v>
                </c:pt>
                <c:pt idx="2531">
                  <c:v>1265.5</c:v>
                </c:pt>
                <c:pt idx="2532">
                  <c:v>1266</c:v>
                </c:pt>
                <c:pt idx="2533">
                  <c:v>1266.5</c:v>
                </c:pt>
                <c:pt idx="2534">
                  <c:v>1267</c:v>
                </c:pt>
                <c:pt idx="2535">
                  <c:v>1267.5</c:v>
                </c:pt>
                <c:pt idx="2536">
                  <c:v>1268</c:v>
                </c:pt>
                <c:pt idx="2537">
                  <c:v>1268.5</c:v>
                </c:pt>
                <c:pt idx="2538">
                  <c:v>1269</c:v>
                </c:pt>
                <c:pt idx="2539">
                  <c:v>1269.5</c:v>
                </c:pt>
                <c:pt idx="2540">
                  <c:v>1270</c:v>
                </c:pt>
                <c:pt idx="2541">
                  <c:v>1270.5</c:v>
                </c:pt>
                <c:pt idx="2542">
                  <c:v>1271</c:v>
                </c:pt>
                <c:pt idx="2543">
                  <c:v>1271.5</c:v>
                </c:pt>
                <c:pt idx="2544">
                  <c:v>1272</c:v>
                </c:pt>
                <c:pt idx="2545">
                  <c:v>1272.5</c:v>
                </c:pt>
                <c:pt idx="2546">
                  <c:v>1273</c:v>
                </c:pt>
                <c:pt idx="2547">
                  <c:v>1273.5</c:v>
                </c:pt>
                <c:pt idx="2548">
                  <c:v>1274</c:v>
                </c:pt>
                <c:pt idx="2549">
                  <c:v>1274.5</c:v>
                </c:pt>
                <c:pt idx="2550">
                  <c:v>1275</c:v>
                </c:pt>
                <c:pt idx="2551">
                  <c:v>1275.5</c:v>
                </c:pt>
                <c:pt idx="2552">
                  <c:v>1276</c:v>
                </c:pt>
                <c:pt idx="2553">
                  <c:v>1276.5</c:v>
                </c:pt>
                <c:pt idx="2554">
                  <c:v>1277</c:v>
                </c:pt>
                <c:pt idx="2555">
                  <c:v>1277.5</c:v>
                </c:pt>
                <c:pt idx="2556">
                  <c:v>1278</c:v>
                </c:pt>
                <c:pt idx="2557">
                  <c:v>1278.5</c:v>
                </c:pt>
                <c:pt idx="2558">
                  <c:v>1279</c:v>
                </c:pt>
                <c:pt idx="2559">
                  <c:v>1279.5</c:v>
                </c:pt>
                <c:pt idx="2560">
                  <c:v>1280</c:v>
                </c:pt>
                <c:pt idx="2561">
                  <c:v>1280.5</c:v>
                </c:pt>
                <c:pt idx="2562">
                  <c:v>1281</c:v>
                </c:pt>
                <c:pt idx="2563">
                  <c:v>1281.5</c:v>
                </c:pt>
                <c:pt idx="2564">
                  <c:v>1282</c:v>
                </c:pt>
                <c:pt idx="2565">
                  <c:v>1282.5</c:v>
                </c:pt>
                <c:pt idx="2566">
                  <c:v>1283</c:v>
                </c:pt>
                <c:pt idx="2567">
                  <c:v>1283.5</c:v>
                </c:pt>
                <c:pt idx="2568">
                  <c:v>1284</c:v>
                </c:pt>
                <c:pt idx="2569">
                  <c:v>1284.5</c:v>
                </c:pt>
                <c:pt idx="2570">
                  <c:v>1285</c:v>
                </c:pt>
                <c:pt idx="2571">
                  <c:v>1285.5</c:v>
                </c:pt>
                <c:pt idx="2572">
                  <c:v>1286</c:v>
                </c:pt>
                <c:pt idx="2573">
                  <c:v>1286.5</c:v>
                </c:pt>
                <c:pt idx="2574">
                  <c:v>1287</c:v>
                </c:pt>
                <c:pt idx="2575">
                  <c:v>1287.5</c:v>
                </c:pt>
                <c:pt idx="2576">
                  <c:v>1288</c:v>
                </c:pt>
                <c:pt idx="2577">
                  <c:v>1288.5</c:v>
                </c:pt>
                <c:pt idx="2578">
                  <c:v>1289</c:v>
                </c:pt>
                <c:pt idx="2579">
                  <c:v>1289.5</c:v>
                </c:pt>
                <c:pt idx="2580">
                  <c:v>1290</c:v>
                </c:pt>
                <c:pt idx="2581">
                  <c:v>1290.5</c:v>
                </c:pt>
                <c:pt idx="2582">
                  <c:v>1291</c:v>
                </c:pt>
                <c:pt idx="2583">
                  <c:v>1291.5</c:v>
                </c:pt>
                <c:pt idx="2584">
                  <c:v>1292</c:v>
                </c:pt>
                <c:pt idx="2585">
                  <c:v>1292.5</c:v>
                </c:pt>
                <c:pt idx="2586">
                  <c:v>1293</c:v>
                </c:pt>
                <c:pt idx="2587">
                  <c:v>1293.5</c:v>
                </c:pt>
                <c:pt idx="2588">
                  <c:v>1294</c:v>
                </c:pt>
                <c:pt idx="2589">
                  <c:v>1294.5</c:v>
                </c:pt>
                <c:pt idx="2590">
                  <c:v>1295</c:v>
                </c:pt>
                <c:pt idx="2591">
                  <c:v>1295.5</c:v>
                </c:pt>
                <c:pt idx="2592">
                  <c:v>1296</c:v>
                </c:pt>
                <c:pt idx="2593">
                  <c:v>1296.5</c:v>
                </c:pt>
                <c:pt idx="2594">
                  <c:v>1297</c:v>
                </c:pt>
                <c:pt idx="2595">
                  <c:v>1297.5</c:v>
                </c:pt>
                <c:pt idx="2596">
                  <c:v>1298</c:v>
                </c:pt>
                <c:pt idx="2597">
                  <c:v>1298.5</c:v>
                </c:pt>
                <c:pt idx="2598">
                  <c:v>1299</c:v>
                </c:pt>
                <c:pt idx="2599">
                  <c:v>1299.5</c:v>
                </c:pt>
                <c:pt idx="2600">
                  <c:v>1300</c:v>
                </c:pt>
                <c:pt idx="2601">
                  <c:v>1300.5</c:v>
                </c:pt>
                <c:pt idx="2602">
                  <c:v>1301</c:v>
                </c:pt>
                <c:pt idx="2603">
                  <c:v>1301.5</c:v>
                </c:pt>
                <c:pt idx="2604">
                  <c:v>1302</c:v>
                </c:pt>
                <c:pt idx="2605">
                  <c:v>1302.5</c:v>
                </c:pt>
                <c:pt idx="2606">
                  <c:v>1303</c:v>
                </c:pt>
                <c:pt idx="2607">
                  <c:v>1303.5</c:v>
                </c:pt>
                <c:pt idx="2608">
                  <c:v>1304</c:v>
                </c:pt>
                <c:pt idx="2609">
                  <c:v>1304.5</c:v>
                </c:pt>
                <c:pt idx="2610">
                  <c:v>1305</c:v>
                </c:pt>
                <c:pt idx="2611">
                  <c:v>1305.5</c:v>
                </c:pt>
                <c:pt idx="2612">
                  <c:v>1306</c:v>
                </c:pt>
                <c:pt idx="2613">
                  <c:v>1306.5</c:v>
                </c:pt>
                <c:pt idx="2614">
                  <c:v>1307</c:v>
                </c:pt>
                <c:pt idx="2615">
                  <c:v>1307.5</c:v>
                </c:pt>
                <c:pt idx="2616">
                  <c:v>1308</c:v>
                </c:pt>
                <c:pt idx="2617">
                  <c:v>1308.5</c:v>
                </c:pt>
                <c:pt idx="2618">
                  <c:v>1309</c:v>
                </c:pt>
                <c:pt idx="2619">
                  <c:v>1309.5</c:v>
                </c:pt>
                <c:pt idx="2620">
                  <c:v>1310</c:v>
                </c:pt>
                <c:pt idx="2621">
                  <c:v>1310.5</c:v>
                </c:pt>
                <c:pt idx="2622">
                  <c:v>1311</c:v>
                </c:pt>
                <c:pt idx="2623">
                  <c:v>1311.5</c:v>
                </c:pt>
                <c:pt idx="2624">
                  <c:v>1312</c:v>
                </c:pt>
                <c:pt idx="2625">
                  <c:v>1312.5</c:v>
                </c:pt>
                <c:pt idx="2626">
                  <c:v>1313</c:v>
                </c:pt>
                <c:pt idx="2627">
                  <c:v>1313.5</c:v>
                </c:pt>
                <c:pt idx="2628">
                  <c:v>1314</c:v>
                </c:pt>
                <c:pt idx="2629">
                  <c:v>1314.5</c:v>
                </c:pt>
                <c:pt idx="2630">
                  <c:v>1315</c:v>
                </c:pt>
                <c:pt idx="2631">
                  <c:v>1315.5</c:v>
                </c:pt>
                <c:pt idx="2632">
                  <c:v>1316</c:v>
                </c:pt>
                <c:pt idx="2633">
                  <c:v>1316.5</c:v>
                </c:pt>
                <c:pt idx="2634">
                  <c:v>1317</c:v>
                </c:pt>
                <c:pt idx="2635">
                  <c:v>1317.5</c:v>
                </c:pt>
                <c:pt idx="2636">
                  <c:v>1318</c:v>
                </c:pt>
                <c:pt idx="2637">
                  <c:v>1318.5</c:v>
                </c:pt>
                <c:pt idx="2638">
                  <c:v>1319</c:v>
                </c:pt>
                <c:pt idx="2639">
                  <c:v>1319.5</c:v>
                </c:pt>
                <c:pt idx="2640">
                  <c:v>1320</c:v>
                </c:pt>
                <c:pt idx="2641">
                  <c:v>1320.5</c:v>
                </c:pt>
                <c:pt idx="2642">
                  <c:v>1321</c:v>
                </c:pt>
                <c:pt idx="2643">
                  <c:v>1321.5</c:v>
                </c:pt>
                <c:pt idx="2644">
                  <c:v>1322</c:v>
                </c:pt>
                <c:pt idx="2645">
                  <c:v>1322.5</c:v>
                </c:pt>
                <c:pt idx="2646">
                  <c:v>1323</c:v>
                </c:pt>
                <c:pt idx="2647">
                  <c:v>1323.5</c:v>
                </c:pt>
                <c:pt idx="2648">
                  <c:v>1324</c:v>
                </c:pt>
                <c:pt idx="2649">
                  <c:v>1324.5</c:v>
                </c:pt>
                <c:pt idx="2650">
                  <c:v>1325</c:v>
                </c:pt>
                <c:pt idx="2651">
                  <c:v>1325.5</c:v>
                </c:pt>
                <c:pt idx="2652">
                  <c:v>1326</c:v>
                </c:pt>
                <c:pt idx="2653">
                  <c:v>1326.5</c:v>
                </c:pt>
                <c:pt idx="2654">
                  <c:v>1327</c:v>
                </c:pt>
                <c:pt idx="2655">
                  <c:v>1327.5</c:v>
                </c:pt>
                <c:pt idx="2656">
                  <c:v>1328</c:v>
                </c:pt>
                <c:pt idx="2657">
                  <c:v>1328.5</c:v>
                </c:pt>
                <c:pt idx="2658">
                  <c:v>1329</c:v>
                </c:pt>
                <c:pt idx="2659">
                  <c:v>1329.5</c:v>
                </c:pt>
                <c:pt idx="2660">
                  <c:v>1330</c:v>
                </c:pt>
                <c:pt idx="2661">
                  <c:v>1330.5</c:v>
                </c:pt>
                <c:pt idx="2662">
                  <c:v>1331</c:v>
                </c:pt>
                <c:pt idx="2663">
                  <c:v>1331.5</c:v>
                </c:pt>
                <c:pt idx="2664">
                  <c:v>1332</c:v>
                </c:pt>
                <c:pt idx="2665">
                  <c:v>1332.5</c:v>
                </c:pt>
                <c:pt idx="2666">
                  <c:v>1333</c:v>
                </c:pt>
                <c:pt idx="2667">
                  <c:v>1333.5</c:v>
                </c:pt>
                <c:pt idx="2668">
                  <c:v>1334</c:v>
                </c:pt>
                <c:pt idx="2669">
                  <c:v>1334.5</c:v>
                </c:pt>
                <c:pt idx="2670">
                  <c:v>1335</c:v>
                </c:pt>
                <c:pt idx="2671">
                  <c:v>1335.5</c:v>
                </c:pt>
                <c:pt idx="2672">
                  <c:v>1336</c:v>
                </c:pt>
                <c:pt idx="2673">
                  <c:v>1336.5</c:v>
                </c:pt>
                <c:pt idx="2674">
                  <c:v>1337</c:v>
                </c:pt>
                <c:pt idx="2675">
                  <c:v>1337.5</c:v>
                </c:pt>
                <c:pt idx="2676">
                  <c:v>1338</c:v>
                </c:pt>
                <c:pt idx="2677">
                  <c:v>1338.5</c:v>
                </c:pt>
                <c:pt idx="2678">
                  <c:v>1339</c:v>
                </c:pt>
                <c:pt idx="2679">
                  <c:v>1339.5</c:v>
                </c:pt>
                <c:pt idx="2680">
                  <c:v>1340</c:v>
                </c:pt>
                <c:pt idx="2681">
                  <c:v>1340.5</c:v>
                </c:pt>
                <c:pt idx="2682">
                  <c:v>1341</c:v>
                </c:pt>
                <c:pt idx="2683">
                  <c:v>1341.5</c:v>
                </c:pt>
                <c:pt idx="2684">
                  <c:v>1342</c:v>
                </c:pt>
                <c:pt idx="2685">
                  <c:v>1342.5</c:v>
                </c:pt>
                <c:pt idx="2686">
                  <c:v>1343</c:v>
                </c:pt>
                <c:pt idx="2687">
                  <c:v>1343.5</c:v>
                </c:pt>
                <c:pt idx="2688">
                  <c:v>1344</c:v>
                </c:pt>
                <c:pt idx="2689">
                  <c:v>1344.5</c:v>
                </c:pt>
                <c:pt idx="2690">
                  <c:v>1345</c:v>
                </c:pt>
                <c:pt idx="2691">
                  <c:v>1345.5</c:v>
                </c:pt>
                <c:pt idx="2692">
                  <c:v>1346</c:v>
                </c:pt>
                <c:pt idx="2693">
                  <c:v>1346.5</c:v>
                </c:pt>
                <c:pt idx="2694">
                  <c:v>1347</c:v>
                </c:pt>
                <c:pt idx="2695">
                  <c:v>1347.5</c:v>
                </c:pt>
                <c:pt idx="2696">
                  <c:v>1348</c:v>
                </c:pt>
                <c:pt idx="2697">
                  <c:v>1348.5</c:v>
                </c:pt>
                <c:pt idx="2698">
                  <c:v>1349</c:v>
                </c:pt>
                <c:pt idx="2699">
                  <c:v>1349.5</c:v>
                </c:pt>
                <c:pt idx="2700">
                  <c:v>1350</c:v>
                </c:pt>
                <c:pt idx="2701">
                  <c:v>1350.5</c:v>
                </c:pt>
                <c:pt idx="2702">
                  <c:v>1351</c:v>
                </c:pt>
                <c:pt idx="2703">
                  <c:v>1351.5</c:v>
                </c:pt>
                <c:pt idx="2704">
                  <c:v>1352</c:v>
                </c:pt>
                <c:pt idx="2705">
                  <c:v>1352.5</c:v>
                </c:pt>
                <c:pt idx="2706">
                  <c:v>1353</c:v>
                </c:pt>
                <c:pt idx="2707">
                  <c:v>1353.5</c:v>
                </c:pt>
                <c:pt idx="2708">
                  <c:v>1354</c:v>
                </c:pt>
                <c:pt idx="2709">
                  <c:v>1354.5</c:v>
                </c:pt>
                <c:pt idx="2710">
                  <c:v>1355</c:v>
                </c:pt>
                <c:pt idx="2711">
                  <c:v>1355.5</c:v>
                </c:pt>
                <c:pt idx="2712">
                  <c:v>1356</c:v>
                </c:pt>
                <c:pt idx="2713">
                  <c:v>1356.5</c:v>
                </c:pt>
                <c:pt idx="2714">
                  <c:v>1357</c:v>
                </c:pt>
                <c:pt idx="2715">
                  <c:v>1357.5</c:v>
                </c:pt>
                <c:pt idx="2716">
                  <c:v>1358</c:v>
                </c:pt>
                <c:pt idx="2717">
                  <c:v>1358.5</c:v>
                </c:pt>
                <c:pt idx="2718">
                  <c:v>1359</c:v>
                </c:pt>
                <c:pt idx="2719">
                  <c:v>1359.5</c:v>
                </c:pt>
                <c:pt idx="2720">
                  <c:v>1360</c:v>
                </c:pt>
                <c:pt idx="2721">
                  <c:v>1360.5</c:v>
                </c:pt>
                <c:pt idx="2722">
                  <c:v>1361</c:v>
                </c:pt>
                <c:pt idx="2723">
                  <c:v>1361.5</c:v>
                </c:pt>
                <c:pt idx="2724">
                  <c:v>1362</c:v>
                </c:pt>
                <c:pt idx="2725">
                  <c:v>1362.5</c:v>
                </c:pt>
                <c:pt idx="2726">
                  <c:v>1363</c:v>
                </c:pt>
                <c:pt idx="2727">
                  <c:v>1363.5</c:v>
                </c:pt>
                <c:pt idx="2728">
                  <c:v>1364</c:v>
                </c:pt>
                <c:pt idx="2729">
                  <c:v>1364.5</c:v>
                </c:pt>
                <c:pt idx="2730">
                  <c:v>1365</c:v>
                </c:pt>
                <c:pt idx="2731">
                  <c:v>1365.5</c:v>
                </c:pt>
                <c:pt idx="2732">
                  <c:v>1366</c:v>
                </c:pt>
                <c:pt idx="2733">
                  <c:v>1366.5</c:v>
                </c:pt>
                <c:pt idx="2734">
                  <c:v>1367</c:v>
                </c:pt>
                <c:pt idx="2735">
                  <c:v>1367.5</c:v>
                </c:pt>
                <c:pt idx="2736">
                  <c:v>1368</c:v>
                </c:pt>
                <c:pt idx="2737">
                  <c:v>1368.5</c:v>
                </c:pt>
                <c:pt idx="2738">
                  <c:v>1369</c:v>
                </c:pt>
                <c:pt idx="2739">
                  <c:v>1369.5</c:v>
                </c:pt>
                <c:pt idx="2740">
                  <c:v>1370</c:v>
                </c:pt>
                <c:pt idx="2741">
                  <c:v>1370.5</c:v>
                </c:pt>
                <c:pt idx="2742">
                  <c:v>1371</c:v>
                </c:pt>
                <c:pt idx="2743">
                  <c:v>1371.5</c:v>
                </c:pt>
                <c:pt idx="2744">
                  <c:v>1372</c:v>
                </c:pt>
                <c:pt idx="2745">
                  <c:v>1372.5</c:v>
                </c:pt>
                <c:pt idx="2746">
                  <c:v>1373</c:v>
                </c:pt>
                <c:pt idx="2747">
                  <c:v>1373.5</c:v>
                </c:pt>
                <c:pt idx="2748">
                  <c:v>1374</c:v>
                </c:pt>
                <c:pt idx="2749">
                  <c:v>1374.5</c:v>
                </c:pt>
                <c:pt idx="2750">
                  <c:v>1375</c:v>
                </c:pt>
                <c:pt idx="2751">
                  <c:v>1375.5</c:v>
                </c:pt>
                <c:pt idx="2752">
                  <c:v>1376</c:v>
                </c:pt>
                <c:pt idx="2753">
                  <c:v>1376.5</c:v>
                </c:pt>
                <c:pt idx="2754">
                  <c:v>1377</c:v>
                </c:pt>
                <c:pt idx="2755">
                  <c:v>1377.5</c:v>
                </c:pt>
                <c:pt idx="2756">
                  <c:v>1378</c:v>
                </c:pt>
                <c:pt idx="2757">
                  <c:v>1378.5</c:v>
                </c:pt>
                <c:pt idx="2758">
                  <c:v>1379</c:v>
                </c:pt>
                <c:pt idx="2759">
                  <c:v>1379.5</c:v>
                </c:pt>
                <c:pt idx="2760">
                  <c:v>1380</c:v>
                </c:pt>
                <c:pt idx="2761">
                  <c:v>1380.5</c:v>
                </c:pt>
                <c:pt idx="2762">
                  <c:v>1381</c:v>
                </c:pt>
                <c:pt idx="2763">
                  <c:v>1381.5</c:v>
                </c:pt>
                <c:pt idx="2764">
                  <c:v>1382</c:v>
                </c:pt>
                <c:pt idx="2765">
                  <c:v>1382.5</c:v>
                </c:pt>
                <c:pt idx="2766">
                  <c:v>1383</c:v>
                </c:pt>
                <c:pt idx="2767">
                  <c:v>1383.5</c:v>
                </c:pt>
                <c:pt idx="2768">
                  <c:v>1384</c:v>
                </c:pt>
                <c:pt idx="2769">
                  <c:v>1384.5</c:v>
                </c:pt>
                <c:pt idx="2770">
                  <c:v>1385</c:v>
                </c:pt>
                <c:pt idx="2771">
                  <c:v>1385.5</c:v>
                </c:pt>
                <c:pt idx="2772">
                  <c:v>1386</c:v>
                </c:pt>
                <c:pt idx="2773">
                  <c:v>1386.5</c:v>
                </c:pt>
                <c:pt idx="2774">
                  <c:v>1387</c:v>
                </c:pt>
                <c:pt idx="2775">
                  <c:v>1387.5</c:v>
                </c:pt>
                <c:pt idx="2776">
                  <c:v>1388</c:v>
                </c:pt>
                <c:pt idx="2777">
                  <c:v>1388.5</c:v>
                </c:pt>
                <c:pt idx="2778">
                  <c:v>1389</c:v>
                </c:pt>
                <c:pt idx="2779">
                  <c:v>1389.5</c:v>
                </c:pt>
                <c:pt idx="2780">
                  <c:v>1390</c:v>
                </c:pt>
                <c:pt idx="2781">
                  <c:v>1390.5</c:v>
                </c:pt>
                <c:pt idx="2782">
                  <c:v>1391</c:v>
                </c:pt>
                <c:pt idx="2783">
                  <c:v>1391.5</c:v>
                </c:pt>
                <c:pt idx="2784">
                  <c:v>1392</c:v>
                </c:pt>
                <c:pt idx="2785">
                  <c:v>1392.5</c:v>
                </c:pt>
                <c:pt idx="2786">
                  <c:v>1393</c:v>
                </c:pt>
                <c:pt idx="2787">
                  <c:v>1393.5</c:v>
                </c:pt>
                <c:pt idx="2788">
                  <c:v>1394</c:v>
                </c:pt>
                <c:pt idx="2789">
                  <c:v>1394.5</c:v>
                </c:pt>
                <c:pt idx="2790">
                  <c:v>1395</c:v>
                </c:pt>
                <c:pt idx="2791">
                  <c:v>1395.5</c:v>
                </c:pt>
                <c:pt idx="2792">
                  <c:v>1396</c:v>
                </c:pt>
                <c:pt idx="2793">
                  <c:v>1396.5</c:v>
                </c:pt>
                <c:pt idx="2794">
                  <c:v>1397</c:v>
                </c:pt>
                <c:pt idx="2795">
                  <c:v>1397.5</c:v>
                </c:pt>
                <c:pt idx="2796">
                  <c:v>1398</c:v>
                </c:pt>
                <c:pt idx="2797">
                  <c:v>1398.5</c:v>
                </c:pt>
                <c:pt idx="2798">
                  <c:v>1399</c:v>
                </c:pt>
                <c:pt idx="2799">
                  <c:v>1399.5</c:v>
                </c:pt>
                <c:pt idx="2800">
                  <c:v>1400</c:v>
                </c:pt>
                <c:pt idx="2801">
                  <c:v>1400.5</c:v>
                </c:pt>
                <c:pt idx="2802">
                  <c:v>1401</c:v>
                </c:pt>
                <c:pt idx="2803">
                  <c:v>1401.5</c:v>
                </c:pt>
                <c:pt idx="2804">
                  <c:v>1402</c:v>
                </c:pt>
                <c:pt idx="2805">
                  <c:v>1402.5</c:v>
                </c:pt>
                <c:pt idx="2806">
                  <c:v>1403</c:v>
                </c:pt>
                <c:pt idx="2807">
                  <c:v>1403.5</c:v>
                </c:pt>
                <c:pt idx="2808">
                  <c:v>1404</c:v>
                </c:pt>
                <c:pt idx="2809">
                  <c:v>1404.5</c:v>
                </c:pt>
                <c:pt idx="2810">
                  <c:v>1405</c:v>
                </c:pt>
                <c:pt idx="2811">
                  <c:v>1405.5</c:v>
                </c:pt>
                <c:pt idx="2812">
                  <c:v>1406</c:v>
                </c:pt>
                <c:pt idx="2813">
                  <c:v>1406.5</c:v>
                </c:pt>
                <c:pt idx="2814">
                  <c:v>1407</c:v>
                </c:pt>
                <c:pt idx="2815">
                  <c:v>1407.5</c:v>
                </c:pt>
                <c:pt idx="2816">
                  <c:v>1408</c:v>
                </c:pt>
                <c:pt idx="2817">
                  <c:v>1408.5</c:v>
                </c:pt>
                <c:pt idx="2818">
                  <c:v>1409</c:v>
                </c:pt>
                <c:pt idx="2819">
                  <c:v>1409.5</c:v>
                </c:pt>
                <c:pt idx="2820">
                  <c:v>1410</c:v>
                </c:pt>
                <c:pt idx="2821">
                  <c:v>1410.5</c:v>
                </c:pt>
                <c:pt idx="2822">
                  <c:v>1411</c:v>
                </c:pt>
                <c:pt idx="2823">
                  <c:v>1411.5</c:v>
                </c:pt>
                <c:pt idx="2824">
                  <c:v>1412</c:v>
                </c:pt>
                <c:pt idx="2825">
                  <c:v>1412.5</c:v>
                </c:pt>
                <c:pt idx="2826">
                  <c:v>1413</c:v>
                </c:pt>
                <c:pt idx="2827">
                  <c:v>1413.5</c:v>
                </c:pt>
                <c:pt idx="2828">
                  <c:v>1414</c:v>
                </c:pt>
                <c:pt idx="2829">
                  <c:v>1414.5</c:v>
                </c:pt>
                <c:pt idx="2830">
                  <c:v>1415</c:v>
                </c:pt>
                <c:pt idx="2831">
                  <c:v>1415.5</c:v>
                </c:pt>
                <c:pt idx="2832">
                  <c:v>1416</c:v>
                </c:pt>
                <c:pt idx="2833">
                  <c:v>1416.5</c:v>
                </c:pt>
                <c:pt idx="2834">
                  <c:v>1417</c:v>
                </c:pt>
                <c:pt idx="2835">
                  <c:v>1417.5</c:v>
                </c:pt>
                <c:pt idx="2836">
                  <c:v>1418</c:v>
                </c:pt>
                <c:pt idx="2837">
                  <c:v>1418.5</c:v>
                </c:pt>
                <c:pt idx="2838">
                  <c:v>1419</c:v>
                </c:pt>
                <c:pt idx="2839">
                  <c:v>1419.5</c:v>
                </c:pt>
                <c:pt idx="2840">
                  <c:v>1420</c:v>
                </c:pt>
                <c:pt idx="2841">
                  <c:v>1420.5</c:v>
                </c:pt>
                <c:pt idx="2842">
                  <c:v>1421</c:v>
                </c:pt>
                <c:pt idx="2843">
                  <c:v>1421.5</c:v>
                </c:pt>
                <c:pt idx="2844">
                  <c:v>1422</c:v>
                </c:pt>
                <c:pt idx="2845">
                  <c:v>1422.5</c:v>
                </c:pt>
                <c:pt idx="2846">
                  <c:v>1423</c:v>
                </c:pt>
                <c:pt idx="2847">
                  <c:v>1423.5</c:v>
                </c:pt>
                <c:pt idx="2848">
                  <c:v>1424</c:v>
                </c:pt>
                <c:pt idx="2849">
                  <c:v>1424.5</c:v>
                </c:pt>
                <c:pt idx="2850">
                  <c:v>1425</c:v>
                </c:pt>
                <c:pt idx="2851">
                  <c:v>1425.5</c:v>
                </c:pt>
                <c:pt idx="2852">
                  <c:v>1426</c:v>
                </c:pt>
                <c:pt idx="2853">
                  <c:v>1426.5</c:v>
                </c:pt>
                <c:pt idx="2854">
                  <c:v>1427</c:v>
                </c:pt>
                <c:pt idx="2855">
                  <c:v>1427.5</c:v>
                </c:pt>
                <c:pt idx="2856">
                  <c:v>1428</c:v>
                </c:pt>
                <c:pt idx="2857">
                  <c:v>1428.5</c:v>
                </c:pt>
                <c:pt idx="2858">
                  <c:v>1429</c:v>
                </c:pt>
                <c:pt idx="2859">
                  <c:v>1429.5</c:v>
                </c:pt>
                <c:pt idx="2860">
                  <c:v>1430</c:v>
                </c:pt>
                <c:pt idx="2861">
                  <c:v>1430.5</c:v>
                </c:pt>
                <c:pt idx="2862">
                  <c:v>1431</c:v>
                </c:pt>
                <c:pt idx="2863">
                  <c:v>1431.5</c:v>
                </c:pt>
                <c:pt idx="2864">
                  <c:v>1432</c:v>
                </c:pt>
                <c:pt idx="2865">
                  <c:v>1432.5</c:v>
                </c:pt>
                <c:pt idx="2866">
                  <c:v>1433</c:v>
                </c:pt>
                <c:pt idx="2867">
                  <c:v>1433.5</c:v>
                </c:pt>
                <c:pt idx="2868">
                  <c:v>1434</c:v>
                </c:pt>
                <c:pt idx="2869">
                  <c:v>1434.5</c:v>
                </c:pt>
                <c:pt idx="2870">
                  <c:v>1435</c:v>
                </c:pt>
                <c:pt idx="2871">
                  <c:v>1435.5</c:v>
                </c:pt>
                <c:pt idx="2872">
                  <c:v>1436</c:v>
                </c:pt>
                <c:pt idx="2873">
                  <c:v>1436.5</c:v>
                </c:pt>
                <c:pt idx="2874">
                  <c:v>1437</c:v>
                </c:pt>
                <c:pt idx="2875">
                  <c:v>1437.5</c:v>
                </c:pt>
                <c:pt idx="2876">
                  <c:v>1438</c:v>
                </c:pt>
                <c:pt idx="2877">
                  <c:v>1438.5</c:v>
                </c:pt>
                <c:pt idx="2878">
                  <c:v>1439</c:v>
                </c:pt>
                <c:pt idx="2879">
                  <c:v>1439.5</c:v>
                </c:pt>
                <c:pt idx="2880">
                  <c:v>1440</c:v>
                </c:pt>
                <c:pt idx="2881">
                  <c:v>1440.5</c:v>
                </c:pt>
                <c:pt idx="2882">
                  <c:v>1441</c:v>
                </c:pt>
                <c:pt idx="2883">
                  <c:v>1441.5</c:v>
                </c:pt>
                <c:pt idx="2884">
                  <c:v>1442</c:v>
                </c:pt>
                <c:pt idx="2885">
                  <c:v>1442.5</c:v>
                </c:pt>
                <c:pt idx="2886">
                  <c:v>1443</c:v>
                </c:pt>
                <c:pt idx="2887">
                  <c:v>1443.5</c:v>
                </c:pt>
                <c:pt idx="2888">
                  <c:v>1444</c:v>
                </c:pt>
                <c:pt idx="2889">
                  <c:v>1444.5</c:v>
                </c:pt>
                <c:pt idx="2890">
                  <c:v>1445</c:v>
                </c:pt>
                <c:pt idx="2891">
                  <c:v>1445.5</c:v>
                </c:pt>
                <c:pt idx="2892">
                  <c:v>1446</c:v>
                </c:pt>
                <c:pt idx="2893">
                  <c:v>1446.5</c:v>
                </c:pt>
                <c:pt idx="2894">
                  <c:v>1447</c:v>
                </c:pt>
                <c:pt idx="2895">
                  <c:v>1447.5</c:v>
                </c:pt>
                <c:pt idx="2896">
                  <c:v>1448</c:v>
                </c:pt>
                <c:pt idx="2897">
                  <c:v>1448.5</c:v>
                </c:pt>
                <c:pt idx="2898">
                  <c:v>1449</c:v>
                </c:pt>
                <c:pt idx="2899">
                  <c:v>1449.5</c:v>
                </c:pt>
                <c:pt idx="2900">
                  <c:v>1450</c:v>
                </c:pt>
                <c:pt idx="2901">
                  <c:v>1450.5</c:v>
                </c:pt>
                <c:pt idx="2902">
                  <c:v>1451</c:v>
                </c:pt>
                <c:pt idx="2903">
                  <c:v>1451.5</c:v>
                </c:pt>
                <c:pt idx="2904">
                  <c:v>1452</c:v>
                </c:pt>
                <c:pt idx="2905">
                  <c:v>1452.5</c:v>
                </c:pt>
                <c:pt idx="2906">
                  <c:v>1453</c:v>
                </c:pt>
                <c:pt idx="2907">
                  <c:v>1453.5</c:v>
                </c:pt>
                <c:pt idx="2908">
                  <c:v>1454</c:v>
                </c:pt>
                <c:pt idx="2909">
                  <c:v>1454.5</c:v>
                </c:pt>
                <c:pt idx="2910">
                  <c:v>1455</c:v>
                </c:pt>
                <c:pt idx="2911">
                  <c:v>1455.5</c:v>
                </c:pt>
                <c:pt idx="2912">
                  <c:v>1456</c:v>
                </c:pt>
                <c:pt idx="2913">
                  <c:v>1456.5</c:v>
                </c:pt>
                <c:pt idx="2914">
                  <c:v>1457</c:v>
                </c:pt>
                <c:pt idx="2915">
                  <c:v>1457.5</c:v>
                </c:pt>
                <c:pt idx="2916">
                  <c:v>1458</c:v>
                </c:pt>
                <c:pt idx="2917">
                  <c:v>1458.5</c:v>
                </c:pt>
                <c:pt idx="2918">
                  <c:v>1459</c:v>
                </c:pt>
                <c:pt idx="2919">
                  <c:v>1459.5</c:v>
                </c:pt>
                <c:pt idx="2920">
                  <c:v>1460</c:v>
                </c:pt>
                <c:pt idx="2921">
                  <c:v>1460.5</c:v>
                </c:pt>
                <c:pt idx="2922">
                  <c:v>1461</c:v>
                </c:pt>
                <c:pt idx="2923">
                  <c:v>1461.5</c:v>
                </c:pt>
                <c:pt idx="2924">
                  <c:v>1462</c:v>
                </c:pt>
                <c:pt idx="2925">
                  <c:v>1462.5</c:v>
                </c:pt>
                <c:pt idx="2926">
                  <c:v>1463</c:v>
                </c:pt>
                <c:pt idx="2927">
                  <c:v>1463.5</c:v>
                </c:pt>
                <c:pt idx="2928">
                  <c:v>1464</c:v>
                </c:pt>
                <c:pt idx="2929">
                  <c:v>1464.5</c:v>
                </c:pt>
                <c:pt idx="2930">
                  <c:v>1465</c:v>
                </c:pt>
                <c:pt idx="2931">
                  <c:v>1465.5</c:v>
                </c:pt>
                <c:pt idx="2932">
                  <c:v>1466</c:v>
                </c:pt>
                <c:pt idx="2933">
                  <c:v>1466.5</c:v>
                </c:pt>
                <c:pt idx="2934">
                  <c:v>1467</c:v>
                </c:pt>
                <c:pt idx="2935">
                  <c:v>1467.5</c:v>
                </c:pt>
                <c:pt idx="2936">
                  <c:v>1468</c:v>
                </c:pt>
                <c:pt idx="2937">
                  <c:v>1468.5</c:v>
                </c:pt>
                <c:pt idx="2938">
                  <c:v>1469</c:v>
                </c:pt>
                <c:pt idx="2939">
                  <c:v>1469.5</c:v>
                </c:pt>
                <c:pt idx="2940">
                  <c:v>1470</c:v>
                </c:pt>
                <c:pt idx="2941">
                  <c:v>1470.5</c:v>
                </c:pt>
                <c:pt idx="2942">
                  <c:v>1471</c:v>
                </c:pt>
                <c:pt idx="2943">
                  <c:v>1471.5</c:v>
                </c:pt>
                <c:pt idx="2944">
                  <c:v>1472</c:v>
                </c:pt>
                <c:pt idx="2945">
                  <c:v>1472.5</c:v>
                </c:pt>
                <c:pt idx="2946">
                  <c:v>1473</c:v>
                </c:pt>
                <c:pt idx="2947">
                  <c:v>1473.5</c:v>
                </c:pt>
                <c:pt idx="2948">
                  <c:v>1474</c:v>
                </c:pt>
                <c:pt idx="2949">
                  <c:v>1474.5</c:v>
                </c:pt>
                <c:pt idx="2950">
                  <c:v>1475</c:v>
                </c:pt>
                <c:pt idx="2951">
                  <c:v>1475.5</c:v>
                </c:pt>
                <c:pt idx="2952">
                  <c:v>1476</c:v>
                </c:pt>
                <c:pt idx="2953">
                  <c:v>1476.5</c:v>
                </c:pt>
                <c:pt idx="2954">
                  <c:v>1477</c:v>
                </c:pt>
                <c:pt idx="2955">
                  <c:v>1477.5</c:v>
                </c:pt>
                <c:pt idx="2956">
                  <c:v>1478</c:v>
                </c:pt>
                <c:pt idx="2957">
                  <c:v>1478.5</c:v>
                </c:pt>
                <c:pt idx="2958">
                  <c:v>1479</c:v>
                </c:pt>
                <c:pt idx="2959">
                  <c:v>1479.5</c:v>
                </c:pt>
                <c:pt idx="2960">
                  <c:v>1480</c:v>
                </c:pt>
                <c:pt idx="2961">
                  <c:v>1480.5</c:v>
                </c:pt>
                <c:pt idx="2962">
                  <c:v>1481</c:v>
                </c:pt>
                <c:pt idx="2963">
                  <c:v>1481.5</c:v>
                </c:pt>
                <c:pt idx="2964">
                  <c:v>1482</c:v>
                </c:pt>
                <c:pt idx="2965">
                  <c:v>1482.5</c:v>
                </c:pt>
                <c:pt idx="2966">
                  <c:v>1483</c:v>
                </c:pt>
                <c:pt idx="2967">
                  <c:v>1483.5</c:v>
                </c:pt>
                <c:pt idx="2968">
                  <c:v>1484</c:v>
                </c:pt>
                <c:pt idx="2969">
                  <c:v>1484.5</c:v>
                </c:pt>
                <c:pt idx="2970">
                  <c:v>1485</c:v>
                </c:pt>
                <c:pt idx="2971">
                  <c:v>1485.5</c:v>
                </c:pt>
                <c:pt idx="2972">
                  <c:v>1486</c:v>
                </c:pt>
                <c:pt idx="2973">
                  <c:v>1486.5</c:v>
                </c:pt>
                <c:pt idx="2974">
                  <c:v>1487</c:v>
                </c:pt>
                <c:pt idx="2975">
                  <c:v>1487.5</c:v>
                </c:pt>
                <c:pt idx="2976">
                  <c:v>1488</c:v>
                </c:pt>
                <c:pt idx="2977">
                  <c:v>1488.5</c:v>
                </c:pt>
                <c:pt idx="2978">
                  <c:v>1489</c:v>
                </c:pt>
                <c:pt idx="2979">
                  <c:v>1489.5</c:v>
                </c:pt>
                <c:pt idx="2980">
                  <c:v>1490</c:v>
                </c:pt>
                <c:pt idx="2981">
                  <c:v>1490.5</c:v>
                </c:pt>
                <c:pt idx="2982">
                  <c:v>1491</c:v>
                </c:pt>
                <c:pt idx="2983">
                  <c:v>1491.5</c:v>
                </c:pt>
                <c:pt idx="2984">
                  <c:v>1492</c:v>
                </c:pt>
                <c:pt idx="2985">
                  <c:v>1492.5</c:v>
                </c:pt>
                <c:pt idx="2986">
                  <c:v>1493</c:v>
                </c:pt>
                <c:pt idx="2987">
                  <c:v>1493.5</c:v>
                </c:pt>
                <c:pt idx="2988">
                  <c:v>1494</c:v>
                </c:pt>
                <c:pt idx="2989">
                  <c:v>1494.5</c:v>
                </c:pt>
                <c:pt idx="2990">
                  <c:v>1495</c:v>
                </c:pt>
                <c:pt idx="2991">
                  <c:v>1495.5</c:v>
                </c:pt>
                <c:pt idx="2992">
                  <c:v>1496</c:v>
                </c:pt>
                <c:pt idx="2993">
                  <c:v>1496.5</c:v>
                </c:pt>
                <c:pt idx="2994">
                  <c:v>1497</c:v>
                </c:pt>
                <c:pt idx="2995">
                  <c:v>1497.5</c:v>
                </c:pt>
                <c:pt idx="2996">
                  <c:v>1498</c:v>
                </c:pt>
                <c:pt idx="2997">
                  <c:v>1498.5</c:v>
                </c:pt>
                <c:pt idx="2998">
                  <c:v>1499</c:v>
                </c:pt>
                <c:pt idx="2999">
                  <c:v>1499.5</c:v>
                </c:pt>
                <c:pt idx="3000">
                  <c:v>1500</c:v>
                </c:pt>
              </c:numCache>
            </c:numRef>
          </c:xVal>
          <c:yVal>
            <c:numRef>
              <c:f>TankAvg!$F$2:$F$6002</c:f>
              <c:numCache>
                <c:formatCode>General</c:formatCode>
                <c:ptCount val="6001"/>
                <c:pt idx="0">
                  <c:v>293.14999999999998</c:v>
                </c:pt>
                <c:pt idx="1">
                  <c:v>293.13924250099097</c:v>
                </c:pt>
                <c:pt idx="2">
                  <c:v>293.08582535165903</c:v>
                </c:pt>
                <c:pt idx="3">
                  <c:v>292.998181663141</c:v>
                </c:pt>
                <c:pt idx="4">
                  <c:v>292.88609749944698</c:v>
                </c:pt>
                <c:pt idx="5">
                  <c:v>292.75745178459402</c:v>
                </c:pt>
                <c:pt idx="6">
                  <c:v>292.62078668757403</c:v>
                </c:pt>
                <c:pt idx="7">
                  <c:v>292.47540746573998</c:v>
                </c:pt>
                <c:pt idx="8">
                  <c:v>292.32589142081002</c:v>
                </c:pt>
                <c:pt idx="9">
                  <c:v>292.17282489286998</c:v>
                </c:pt>
                <c:pt idx="10">
                  <c:v>292.01626378258698</c:v>
                </c:pt>
                <c:pt idx="11">
                  <c:v>291.85620316679598</c:v>
                </c:pt>
                <c:pt idx="12">
                  <c:v>291.692584715686</c:v>
                </c:pt>
                <c:pt idx="13">
                  <c:v>291.52245089216399</c:v>
                </c:pt>
                <c:pt idx="14">
                  <c:v>291.34489399824798</c:v>
                </c:pt>
                <c:pt idx="15">
                  <c:v>291.16035157339797</c:v>
                </c:pt>
                <c:pt idx="16">
                  <c:v>290.96911541531398</c:v>
                </c:pt>
                <c:pt idx="17">
                  <c:v>290.77140340335598</c:v>
                </c:pt>
                <c:pt idx="18">
                  <c:v>290.56748325016798</c:v>
                </c:pt>
                <c:pt idx="19">
                  <c:v>290.35742788054102</c:v>
                </c:pt>
                <c:pt idx="20">
                  <c:v>290.14130286762497</c:v>
                </c:pt>
                <c:pt idx="21">
                  <c:v>289.91941128455102</c:v>
                </c:pt>
                <c:pt idx="22">
                  <c:v>289.69186809943102</c:v>
                </c:pt>
                <c:pt idx="23">
                  <c:v>289.458714900855</c:v>
                </c:pt>
                <c:pt idx="24">
                  <c:v>289.22005498546599</c:v>
                </c:pt>
                <c:pt idx="25">
                  <c:v>288.97612973759902</c:v>
                </c:pt>
                <c:pt idx="26">
                  <c:v>288.72686085309402</c:v>
                </c:pt>
                <c:pt idx="27">
                  <c:v>288.47218801449299</c:v>
                </c:pt>
                <c:pt idx="28">
                  <c:v>288.21219770233699</c:v>
                </c:pt>
                <c:pt idx="29">
                  <c:v>287.946949298231</c:v>
                </c:pt>
                <c:pt idx="30">
                  <c:v>287.67645666846602</c:v>
                </c:pt>
                <c:pt idx="31">
                  <c:v>287.40079614972001</c:v>
                </c:pt>
                <c:pt idx="32">
                  <c:v>287.12039789728698</c:v>
                </c:pt>
                <c:pt idx="33">
                  <c:v>286.83499640234601</c:v>
                </c:pt>
                <c:pt idx="34">
                  <c:v>286.54451514701702</c:v>
                </c:pt>
                <c:pt idx="35">
                  <c:v>286.249002115243</c:v>
                </c:pt>
                <c:pt idx="36">
                  <c:v>285.94862241307101</c:v>
                </c:pt>
                <c:pt idx="37">
                  <c:v>285.644250094737</c:v>
                </c:pt>
                <c:pt idx="38">
                  <c:v>285.33586842965099</c:v>
                </c:pt>
                <c:pt idx="39">
                  <c:v>285.023436195106</c:v>
                </c:pt>
                <c:pt idx="40">
                  <c:v>284.70696551148501</c:v>
                </c:pt>
                <c:pt idx="41">
                  <c:v>284.390818902337</c:v>
                </c:pt>
                <c:pt idx="42">
                  <c:v>284.07181567455302</c:v>
                </c:pt>
                <c:pt idx="43">
                  <c:v>283.75343152394203</c:v>
                </c:pt>
                <c:pt idx="44">
                  <c:v>283.43679532633399</c:v>
                </c:pt>
                <c:pt idx="45">
                  <c:v>283.12278664614701</c:v>
                </c:pt>
                <c:pt idx="46">
                  <c:v>282.81222123716299</c:v>
                </c:pt>
                <c:pt idx="47">
                  <c:v>282.50569334344101</c:v>
                </c:pt>
                <c:pt idx="48">
                  <c:v>282.20374266509498</c:v>
                </c:pt>
                <c:pt idx="49">
                  <c:v>281.90684720097801</c:v>
                </c:pt>
                <c:pt idx="50">
                  <c:v>281.61538421387598</c:v>
                </c:pt>
                <c:pt idx="51">
                  <c:v>281.32957592843297</c:v>
                </c:pt>
                <c:pt idx="52">
                  <c:v>281.04969358722599</c:v>
                </c:pt>
                <c:pt idx="53">
                  <c:v>280.77585780675901</c:v>
                </c:pt>
                <c:pt idx="54">
                  <c:v>280.50823187636598</c:v>
                </c:pt>
                <c:pt idx="55">
                  <c:v>280.24683251274303</c:v>
                </c:pt>
                <c:pt idx="56">
                  <c:v>279.991616365082</c:v>
                </c:pt>
                <c:pt idx="57">
                  <c:v>279.74266632495801</c:v>
                </c:pt>
                <c:pt idx="58">
                  <c:v>279.49995293731098</c:v>
                </c:pt>
                <c:pt idx="59">
                  <c:v>279.26337331733498</c:v>
                </c:pt>
                <c:pt idx="60">
                  <c:v>279.03275361023799</c:v>
                </c:pt>
                <c:pt idx="61">
                  <c:v>278.80809007727203</c:v>
                </c:pt>
                <c:pt idx="62">
                  <c:v>278.58929692025998</c:v>
                </c:pt>
                <c:pt idx="63">
                  <c:v>278.37622767540603</c:v>
                </c:pt>
                <c:pt idx="64">
                  <c:v>278.16876386010802</c:v>
                </c:pt>
                <c:pt idx="65">
                  <c:v>277.96659927354602</c:v>
                </c:pt>
                <c:pt idx="66">
                  <c:v>277.76972099607502</c:v>
                </c:pt>
                <c:pt idx="67">
                  <c:v>277.57800676568598</c:v>
                </c:pt>
                <c:pt idx="68">
                  <c:v>277.39132444579002</c:v>
                </c:pt>
                <c:pt idx="69">
                  <c:v>277.20952472627602</c:v>
                </c:pt>
                <c:pt idx="70">
                  <c:v>277.03247425838498</c:v>
                </c:pt>
                <c:pt idx="71">
                  <c:v>276.86003160051098</c:v>
                </c:pt>
                <c:pt idx="72">
                  <c:v>276.69206851621999</c:v>
                </c:pt>
                <c:pt idx="73">
                  <c:v>276.52817526104701</c:v>
                </c:pt>
                <c:pt idx="74">
                  <c:v>276.368463079918</c:v>
                </c:pt>
                <c:pt idx="75">
                  <c:v>276.21286105717502</c:v>
                </c:pt>
                <c:pt idx="76">
                  <c:v>276.06125339362001</c:v>
                </c:pt>
                <c:pt idx="77">
                  <c:v>275.91352129467401</c:v>
                </c:pt>
                <c:pt idx="78">
                  <c:v>275.76954735853002</c:v>
                </c:pt>
                <c:pt idx="79">
                  <c:v>275.62922136033001</c:v>
                </c:pt>
                <c:pt idx="80">
                  <c:v>275.49244190152598</c:v>
                </c:pt>
                <c:pt idx="81">
                  <c:v>275.35909976517399</c:v>
                </c:pt>
                <c:pt idx="82">
                  <c:v>275.22909435670499</c:v>
                </c:pt>
                <c:pt idx="83">
                  <c:v>275.102326454072</c:v>
                </c:pt>
                <c:pt idx="84">
                  <c:v>274.978700497452</c:v>
                </c:pt>
                <c:pt idx="85">
                  <c:v>274.85814296552098</c:v>
                </c:pt>
                <c:pt idx="86">
                  <c:v>274.74056109634802</c:v>
                </c:pt>
                <c:pt idx="87">
                  <c:v>274.62587022112501</c:v>
                </c:pt>
                <c:pt idx="88">
                  <c:v>274.51330015718099</c:v>
                </c:pt>
                <c:pt idx="89">
                  <c:v>274.403298961671</c:v>
                </c:pt>
                <c:pt idx="90">
                  <c:v>274.29595529909</c:v>
                </c:pt>
                <c:pt idx="91">
                  <c:v>274.19120274375501</c:v>
                </c:pt>
                <c:pt idx="92">
                  <c:v>274.08898537560901</c:v>
                </c:pt>
                <c:pt idx="93">
                  <c:v>273.98925526640897</c:v>
                </c:pt>
                <c:pt idx="94">
                  <c:v>273.891949623274</c:v>
                </c:pt>
                <c:pt idx="95">
                  <c:v>273.79699010067401</c:v>
                </c:pt>
                <c:pt idx="96">
                  <c:v>273.70433620494902</c:v>
                </c:pt>
                <c:pt idx="97">
                  <c:v>273.61391156455898</c:v>
                </c:pt>
                <c:pt idx="98">
                  <c:v>273.52567406181799</c:v>
                </c:pt>
                <c:pt idx="99">
                  <c:v>273.43954861510002</c:v>
                </c:pt>
                <c:pt idx="100">
                  <c:v>273.35547627993498</c:v>
                </c:pt>
                <c:pt idx="101">
                  <c:v>273.27342951694402</c:v>
                </c:pt>
                <c:pt idx="102">
                  <c:v>273.19334282284802</c:v>
                </c:pt>
                <c:pt idx="103">
                  <c:v>273.11515111342101</c:v>
                </c:pt>
                <c:pt idx="104">
                  <c:v>273.038824528021</c:v>
                </c:pt>
                <c:pt idx="105">
                  <c:v>272.96430052499198</c:v>
                </c:pt>
                <c:pt idx="106">
                  <c:v>272.891551151606</c:v>
                </c:pt>
                <c:pt idx="107">
                  <c:v>272.82051746086302</c:v>
                </c:pt>
                <c:pt idx="108">
                  <c:v>272.75115744548498</c:v>
                </c:pt>
                <c:pt idx="109">
                  <c:v>272.68341157967399</c:v>
                </c:pt>
                <c:pt idx="110">
                  <c:v>272.61725173699602</c:v>
                </c:pt>
                <c:pt idx="111">
                  <c:v>272.55267659049201</c:v>
                </c:pt>
                <c:pt idx="112">
                  <c:v>272.48961883060298</c:v>
                </c:pt>
                <c:pt idx="113">
                  <c:v>272.42806503784101</c:v>
                </c:pt>
                <c:pt idx="114">
                  <c:v>272.36796680107199</c:v>
                </c:pt>
                <c:pt idx="115">
                  <c:v>272.309295212785</c:v>
                </c:pt>
                <c:pt idx="116">
                  <c:v>272.25202229064303</c:v>
                </c:pt>
                <c:pt idx="117">
                  <c:v>272.19610444118001</c:v>
                </c:pt>
                <c:pt idx="118">
                  <c:v>272.14153392174501</c:v>
                </c:pt>
                <c:pt idx="119">
                  <c:v>272.08826847857102</c:v>
                </c:pt>
                <c:pt idx="120">
                  <c:v>272.03630147698902</c:v>
                </c:pt>
                <c:pt idx="121">
                  <c:v>271.98559161665497</c:v>
                </c:pt>
                <c:pt idx="122">
                  <c:v>271.93611517166403</c:v>
                </c:pt>
                <c:pt idx="123">
                  <c:v>271.88784761624697</c:v>
                </c:pt>
                <c:pt idx="124">
                  <c:v>271.84074932625401</c:v>
                </c:pt>
                <c:pt idx="125">
                  <c:v>271.794817438942</c:v>
                </c:pt>
                <c:pt idx="126">
                  <c:v>271.74829069420002</c:v>
                </c:pt>
                <c:pt idx="127">
                  <c:v>271.67377624541598</c:v>
                </c:pt>
                <c:pt idx="128">
                  <c:v>271.63418271916697</c:v>
                </c:pt>
                <c:pt idx="129">
                  <c:v>271.59515834857802</c:v>
                </c:pt>
                <c:pt idx="130">
                  <c:v>271.55686872925799</c:v>
                </c:pt>
                <c:pt idx="131">
                  <c:v>271.51913184478502</c:v>
                </c:pt>
                <c:pt idx="132">
                  <c:v>271.48137548323598</c:v>
                </c:pt>
                <c:pt idx="133">
                  <c:v>271.44454696129202</c:v>
                </c:pt>
                <c:pt idx="134">
                  <c:v>271.36527138923702</c:v>
                </c:pt>
                <c:pt idx="135">
                  <c:v>271.32972261438903</c:v>
                </c:pt>
                <c:pt idx="136">
                  <c:v>271.29623302541802</c:v>
                </c:pt>
                <c:pt idx="137">
                  <c:v>271.26361156471</c:v>
                </c:pt>
                <c:pt idx="138">
                  <c:v>271.23178617210402</c:v>
                </c:pt>
                <c:pt idx="139">
                  <c:v>271.200767408182</c:v>
                </c:pt>
                <c:pt idx="140">
                  <c:v>271.17056235991902</c:v>
                </c:pt>
                <c:pt idx="141">
                  <c:v>271.14113893031401</c:v>
                </c:pt>
                <c:pt idx="142">
                  <c:v>271.083828090373</c:v>
                </c:pt>
                <c:pt idx="143">
                  <c:v>271.05480567316198</c:v>
                </c:pt>
                <c:pt idx="144">
                  <c:v>271.027524912898</c:v>
                </c:pt>
                <c:pt idx="145">
                  <c:v>271.00095144546202</c:v>
                </c:pt>
                <c:pt idx="146">
                  <c:v>270.97501877638098</c:v>
                </c:pt>
                <c:pt idx="147">
                  <c:v>270.94975252530202</c:v>
                </c:pt>
                <c:pt idx="148">
                  <c:v>270.92515468992099</c:v>
                </c:pt>
                <c:pt idx="149">
                  <c:v>270.901194358667</c:v>
                </c:pt>
                <c:pt idx="150">
                  <c:v>270.87785631396503</c:v>
                </c:pt>
                <c:pt idx="151">
                  <c:v>270.85513406179098</c:v>
                </c:pt>
                <c:pt idx="152">
                  <c:v>270.833002091232</c:v>
                </c:pt>
                <c:pt idx="153">
                  <c:v>270.81144149309898</c:v>
                </c:pt>
                <c:pt idx="154">
                  <c:v>270.790443436651</c:v>
                </c:pt>
                <c:pt idx="155">
                  <c:v>270.76998819468997</c:v>
                </c:pt>
                <c:pt idx="156">
                  <c:v>270.75006804402898</c:v>
                </c:pt>
                <c:pt idx="157">
                  <c:v>270.73066404073802</c:v>
                </c:pt>
                <c:pt idx="158">
                  <c:v>270.71176912588101</c:v>
                </c:pt>
                <c:pt idx="159">
                  <c:v>270.693366574989</c:v>
                </c:pt>
                <c:pt idx="160">
                  <c:v>270.67543696054202</c:v>
                </c:pt>
                <c:pt idx="161">
                  <c:v>270.65798284641102</c:v>
                </c:pt>
                <c:pt idx="162">
                  <c:v>270.640985074686</c:v>
                </c:pt>
                <c:pt idx="163">
                  <c:v>270.624426308566</c:v>
                </c:pt>
                <c:pt idx="164">
                  <c:v>270.60831041784002</c:v>
                </c:pt>
                <c:pt idx="165">
                  <c:v>270.59261398277698</c:v>
                </c:pt>
                <c:pt idx="166">
                  <c:v>270.577326883046</c:v>
                </c:pt>
                <c:pt idx="167">
                  <c:v>270.56244570850703</c:v>
                </c:pt>
                <c:pt idx="168">
                  <c:v>270.54795828610497</c:v>
                </c:pt>
                <c:pt idx="169">
                  <c:v>270.533850661195</c:v>
                </c:pt>
                <c:pt idx="170">
                  <c:v>270.52011650587002</c:v>
                </c:pt>
                <c:pt idx="171">
                  <c:v>270.506746505992</c:v>
                </c:pt>
                <c:pt idx="172">
                  <c:v>270.49373179675598</c:v>
                </c:pt>
                <c:pt idx="173">
                  <c:v>270.48106231132499</c:v>
                </c:pt>
                <c:pt idx="174">
                  <c:v>270.46872395646301</c:v>
                </c:pt>
                <c:pt idx="175">
                  <c:v>270.45675361885702</c:v>
                </c:pt>
                <c:pt idx="176">
                  <c:v>270.44508910838402</c:v>
                </c:pt>
                <c:pt idx="177">
                  <c:v>270.433709942588</c:v>
                </c:pt>
                <c:pt idx="178">
                  <c:v>270.422641538807</c:v>
                </c:pt>
                <c:pt idx="179">
                  <c:v>270.411866182214</c:v>
                </c:pt>
                <c:pt idx="180">
                  <c:v>270.401394101454</c:v>
                </c:pt>
                <c:pt idx="181">
                  <c:v>270.39019429678802</c:v>
                </c:pt>
                <c:pt idx="182">
                  <c:v>270.374364366414</c:v>
                </c:pt>
                <c:pt idx="183">
                  <c:v>270.35545226416002</c:v>
                </c:pt>
                <c:pt idx="184">
                  <c:v>270.33386342314702</c:v>
                </c:pt>
                <c:pt idx="185">
                  <c:v>270.30953767646201</c:v>
                </c:pt>
                <c:pt idx="186">
                  <c:v>270.28296105018802</c:v>
                </c:pt>
                <c:pt idx="187">
                  <c:v>270.25404779781798</c:v>
                </c:pt>
                <c:pt idx="188">
                  <c:v>270.22315433959898</c:v>
                </c:pt>
                <c:pt idx="189">
                  <c:v>270.190207304919</c:v>
                </c:pt>
                <c:pt idx="190">
                  <c:v>270.15560622909101</c:v>
                </c:pt>
                <c:pt idx="191">
                  <c:v>270.11934926182403</c:v>
                </c:pt>
                <c:pt idx="192">
                  <c:v>270.081551069331</c:v>
                </c:pt>
                <c:pt idx="193">
                  <c:v>270.04239208550001</c:v>
                </c:pt>
                <c:pt idx="194">
                  <c:v>270.00208731403802</c:v>
                </c:pt>
                <c:pt idx="195">
                  <c:v>269.96059409033501</c:v>
                </c:pt>
                <c:pt idx="196">
                  <c:v>269.91822233322802</c:v>
                </c:pt>
                <c:pt idx="197">
                  <c:v>269.874883086306</c:v>
                </c:pt>
                <c:pt idx="198">
                  <c:v>269.83069348996298</c:v>
                </c:pt>
                <c:pt idx="199">
                  <c:v>269.785914288968</c:v>
                </c:pt>
                <c:pt idx="200">
                  <c:v>269.74050143590398</c:v>
                </c:pt>
                <c:pt idx="201">
                  <c:v>269.69464088350901</c:v>
                </c:pt>
                <c:pt idx="202">
                  <c:v>269.64825437774198</c:v>
                </c:pt>
                <c:pt idx="203">
                  <c:v>269.60162583482202</c:v>
                </c:pt>
                <c:pt idx="204">
                  <c:v>269.55464233990801</c:v>
                </c:pt>
                <c:pt idx="205">
                  <c:v>269.507533267947</c:v>
                </c:pt>
                <c:pt idx="206">
                  <c:v>269.46026592194602</c:v>
                </c:pt>
                <c:pt idx="207">
                  <c:v>269.41289672159701</c:v>
                </c:pt>
                <c:pt idx="208">
                  <c:v>269.36557495515302</c:v>
                </c:pt>
                <c:pt idx="209">
                  <c:v>269.31821552487202</c:v>
                </c:pt>
                <c:pt idx="210">
                  <c:v>269.27094049195</c:v>
                </c:pt>
                <c:pt idx="211">
                  <c:v>269.22380969503001</c:v>
                </c:pt>
                <c:pt idx="212">
                  <c:v>269.17678007461399</c:v>
                </c:pt>
                <c:pt idx="213">
                  <c:v>269.12998416372898</c:v>
                </c:pt>
                <c:pt idx="214">
                  <c:v>269.08350783380303</c:v>
                </c:pt>
                <c:pt idx="215">
                  <c:v>269.03719864192499</c:v>
                </c:pt>
                <c:pt idx="216">
                  <c:v>268.99124450538898</c:v>
                </c:pt>
                <c:pt idx="217">
                  <c:v>268.94565305983099</c:v>
                </c:pt>
                <c:pt idx="218">
                  <c:v>268.90034875300501</c:v>
                </c:pt>
                <c:pt idx="219">
                  <c:v>268.85547020943898</c:v>
                </c:pt>
                <c:pt idx="220">
                  <c:v>268.811005075975</c:v>
                </c:pt>
                <c:pt idx="221">
                  <c:v>268.76702920016601</c:v>
                </c:pt>
                <c:pt idx="222">
                  <c:v>268.72337764599803</c:v>
                </c:pt>
                <c:pt idx="223">
                  <c:v>268.68022041235002</c:v>
                </c:pt>
                <c:pt idx="224">
                  <c:v>268.63759507801598</c:v>
                </c:pt>
                <c:pt idx="225">
                  <c:v>268.595412304484</c:v>
                </c:pt>
                <c:pt idx="226">
                  <c:v>268.55359312576701</c:v>
                </c:pt>
                <c:pt idx="227">
                  <c:v>268.51240096610297</c:v>
                </c:pt>
                <c:pt idx="228">
                  <c:v>268.47176192540098</c:v>
                </c:pt>
                <c:pt idx="229">
                  <c:v>268.43160013357698</c:v>
                </c:pt>
                <c:pt idx="230">
                  <c:v>268.392055833619</c:v>
                </c:pt>
                <c:pt idx="231">
                  <c:v>268.35283037960198</c:v>
                </c:pt>
                <c:pt idx="232">
                  <c:v>268.31429333430799</c:v>
                </c:pt>
                <c:pt idx="233">
                  <c:v>268.276288851282</c:v>
                </c:pt>
                <c:pt idx="234">
                  <c:v>268.23892052787397</c:v>
                </c:pt>
                <c:pt idx="235">
                  <c:v>268.20191703654001</c:v>
                </c:pt>
                <c:pt idx="236">
                  <c:v>268.16551999515599</c:v>
                </c:pt>
                <c:pt idx="237">
                  <c:v>268.129717572044</c:v>
                </c:pt>
                <c:pt idx="238">
                  <c:v>268.09447349243902</c:v>
                </c:pt>
                <c:pt idx="239">
                  <c:v>268.05979517655902</c:v>
                </c:pt>
                <c:pt idx="240">
                  <c:v>268.02553788867698</c:v>
                </c:pt>
                <c:pt idx="241">
                  <c:v>267.977517340117</c:v>
                </c:pt>
                <c:pt idx="242">
                  <c:v>267.900084060023</c:v>
                </c:pt>
                <c:pt idx="243">
                  <c:v>267.79716735360103</c:v>
                </c:pt>
                <c:pt idx="244">
                  <c:v>267.67208014532702</c:v>
                </c:pt>
                <c:pt idx="245">
                  <c:v>267.52813182813998</c:v>
                </c:pt>
                <c:pt idx="246">
                  <c:v>267.36810120863299</c:v>
                </c:pt>
                <c:pt idx="247">
                  <c:v>267.19436655150599</c:v>
                </c:pt>
                <c:pt idx="248">
                  <c:v>267.009012199393</c:v>
                </c:pt>
                <c:pt idx="249">
                  <c:v>266.81375667036701</c:v>
                </c:pt>
                <c:pt idx="250">
                  <c:v>266.60999583616399</c:v>
                </c:pt>
                <c:pt idx="251">
                  <c:v>266.39905612946097</c:v>
                </c:pt>
                <c:pt idx="252">
                  <c:v>266.18210504119497</c:v>
                </c:pt>
                <c:pt idx="253">
                  <c:v>265.96276566601</c:v>
                </c:pt>
                <c:pt idx="254">
                  <c:v>265.740961843175</c:v>
                </c:pt>
                <c:pt idx="255">
                  <c:v>265.51638746572797</c:v>
                </c:pt>
                <c:pt idx="256">
                  <c:v>265.28890769479898</c:v>
                </c:pt>
                <c:pt idx="257">
                  <c:v>265.05857490692199</c:v>
                </c:pt>
                <c:pt idx="258">
                  <c:v>264.81880888328499</c:v>
                </c:pt>
                <c:pt idx="259">
                  <c:v>264.57138281108399</c:v>
                </c:pt>
                <c:pt idx="260">
                  <c:v>264.32169697239601</c:v>
                </c:pt>
                <c:pt idx="261">
                  <c:v>264.06936730823202</c:v>
                </c:pt>
                <c:pt idx="262">
                  <c:v>263.81423019377002</c:v>
                </c:pt>
                <c:pt idx="263">
                  <c:v>263.55639606297001</c:v>
                </c:pt>
                <c:pt idx="264">
                  <c:v>263.29574282457298</c:v>
                </c:pt>
                <c:pt idx="265">
                  <c:v>263.03234380704401</c:v>
                </c:pt>
                <c:pt idx="266">
                  <c:v>262.76585518104901</c:v>
                </c:pt>
                <c:pt idx="267">
                  <c:v>262.49499111473</c:v>
                </c:pt>
                <c:pt idx="268">
                  <c:v>262.21988369480101</c:v>
                </c:pt>
                <c:pt idx="269">
                  <c:v>261.94060025103897</c:v>
                </c:pt>
                <c:pt idx="270">
                  <c:v>261.65731405393399</c:v>
                </c:pt>
                <c:pt idx="271">
                  <c:v>261.37004880105002</c:v>
                </c:pt>
                <c:pt idx="272">
                  <c:v>261.07929751726101</c:v>
                </c:pt>
                <c:pt idx="273">
                  <c:v>260.784813102719</c:v>
                </c:pt>
                <c:pt idx="274">
                  <c:v>260.48652162047</c:v>
                </c:pt>
                <c:pt idx="275">
                  <c:v>260.184661755744</c:v>
                </c:pt>
                <c:pt idx="276">
                  <c:v>259.87980089009699</c:v>
                </c:pt>
                <c:pt idx="277">
                  <c:v>259.57190874456001</c:v>
                </c:pt>
                <c:pt idx="278">
                  <c:v>259.26091677922898</c:v>
                </c:pt>
                <c:pt idx="279">
                  <c:v>258.89957362473302</c:v>
                </c:pt>
                <c:pt idx="280">
                  <c:v>258.58816773860502</c:v>
                </c:pt>
                <c:pt idx="281">
                  <c:v>258.28134707282101</c:v>
                </c:pt>
                <c:pt idx="282">
                  <c:v>257.97769949474798</c:v>
                </c:pt>
                <c:pt idx="283">
                  <c:v>257.677710650878</c:v>
                </c:pt>
                <c:pt idx="284">
                  <c:v>257.38207819964703</c:v>
                </c:pt>
                <c:pt idx="285">
                  <c:v>257.09125710693201</c:v>
                </c:pt>
                <c:pt idx="286">
                  <c:v>256.80567778679301</c:v>
                </c:pt>
                <c:pt idx="287">
                  <c:v>256.52576029258398</c:v>
                </c:pt>
                <c:pt idx="288">
                  <c:v>256.25173349629699</c:v>
                </c:pt>
                <c:pt idx="289">
                  <c:v>255.93851546344899</c:v>
                </c:pt>
                <c:pt idx="290">
                  <c:v>255.67650422156899</c:v>
                </c:pt>
                <c:pt idx="291">
                  <c:v>255.42200143007</c:v>
                </c:pt>
                <c:pt idx="292">
                  <c:v>255.17420344835801</c:v>
                </c:pt>
                <c:pt idx="293">
                  <c:v>254.93314743575499</c:v>
                </c:pt>
                <c:pt idx="294">
                  <c:v>254.66783918438699</c:v>
                </c:pt>
                <c:pt idx="295">
                  <c:v>254.43340421523899</c:v>
                </c:pt>
                <c:pt idx="296">
                  <c:v>254.21237836478301</c:v>
                </c:pt>
                <c:pt idx="297">
                  <c:v>253.99783305439101</c:v>
                </c:pt>
                <c:pt idx="298">
                  <c:v>253.789758960043</c:v>
                </c:pt>
                <c:pt idx="299">
                  <c:v>253.58808159277001</c:v>
                </c:pt>
                <c:pt idx="300">
                  <c:v>253.39271849430801</c:v>
                </c:pt>
                <c:pt idx="301">
                  <c:v>253.203458980845</c:v>
                </c:pt>
                <c:pt idx="302">
                  <c:v>252.980030049194</c:v>
                </c:pt>
                <c:pt idx="303">
                  <c:v>252.78854534756599</c:v>
                </c:pt>
                <c:pt idx="304">
                  <c:v>252.61809232696601</c:v>
                </c:pt>
                <c:pt idx="305">
                  <c:v>252.45327627028701</c:v>
                </c:pt>
                <c:pt idx="306">
                  <c:v>252.29373673206899</c:v>
                </c:pt>
                <c:pt idx="307">
                  <c:v>252.13922080553201</c:v>
                </c:pt>
                <c:pt idx="308">
                  <c:v>251.989775661865</c:v>
                </c:pt>
                <c:pt idx="309">
                  <c:v>251.84527433245799</c:v>
                </c:pt>
                <c:pt idx="310">
                  <c:v>251.70556326575701</c:v>
                </c:pt>
                <c:pt idx="311">
                  <c:v>251.570486708495</c:v>
                </c:pt>
                <c:pt idx="312">
                  <c:v>251.439834328404</c:v>
                </c:pt>
                <c:pt idx="313">
                  <c:v>251.31352110210099</c:v>
                </c:pt>
                <c:pt idx="314">
                  <c:v>251.19140743571899</c:v>
                </c:pt>
                <c:pt idx="315">
                  <c:v>251.07335656130201</c:v>
                </c:pt>
                <c:pt idx="316">
                  <c:v>250.95922467633599</c:v>
                </c:pt>
                <c:pt idx="317">
                  <c:v>250.84882526685701</c:v>
                </c:pt>
                <c:pt idx="318">
                  <c:v>250.74208409056999</c:v>
                </c:pt>
                <c:pt idx="319">
                  <c:v>250.638862129372</c:v>
                </c:pt>
                <c:pt idx="320">
                  <c:v>250.53904466788799</c:v>
                </c:pt>
                <c:pt idx="321">
                  <c:v>250.442506493351</c:v>
                </c:pt>
                <c:pt idx="322">
                  <c:v>250.34913906092001</c:v>
                </c:pt>
                <c:pt idx="323">
                  <c:v>250.258775746461</c:v>
                </c:pt>
                <c:pt idx="324">
                  <c:v>250.17133947478101</c:v>
                </c:pt>
                <c:pt idx="325">
                  <c:v>250.08672993570701</c:v>
                </c:pt>
                <c:pt idx="326">
                  <c:v>250.00485991014401</c:v>
                </c:pt>
                <c:pt idx="327">
                  <c:v>249.925637176972</c:v>
                </c:pt>
                <c:pt idx="328">
                  <c:v>249.848968273944</c:v>
                </c:pt>
                <c:pt idx="329">
                  <c:v>249.77477306643999</c:v>
                </c:pt>
                <c:pt idx="330">
                  <c:v>249.70296928603</c:v>
                </c:pt>
                <c:pt idx="331">
                  <c:v>249.63342695355001</c:v>
                </c:pt>
                <c:pt idx="332">
                  <c:v>249.56609204208499</c:v>
                </c:pt>
                <c:pt idx="333">
                  <c:v>249.50089897710399</c:v>
                </c:pt>
                <c:pt idx="334">
                  <c:v>249.437776987261</c:v>
                </c:pt>
                <c:pt idx="335">
                  <c:v>249.37665624409499</c:v>
                </c:pt>
                <c:pt idx="336">
                  <c:v>249.31746882034699</c:v>
                </c:pt>
                <c:pt idx="337">
                  <c:v>249.260153123777</c:v>
                </c:pt>
                <c:pt idx="338">
                  <c:v>249.20464290280901</c:v>
                </c:pt>
                <c:pt idx="339">
                  <c:v>249.150871666608</c:v>
                </c:pt>
                <c:pt idx="340">
                  <c:v>249.09880226563399</c:v>
                </c:pt>
                <c:pt idx="341">
                  <c:v>249.048330453657</c:v>
                </c:pt>
                <c:pt idx="342">
                  <c:v>248.999421086811</c:v>
                </c:pt>
                <c:pt idx="343">
                  <c:v>248.95202912206801</c:v>
                </c:pt>
                <c:pt idx="344">
                  <c:v>248.90610426874801</c:v>
                </c:pt>
                <c:pt idx="345">
                  <c:v>248.861597168592</c:v>
                </c:pt>
                <c:pt idx="346">
                  <c:v>248.818458598804</c:v>
                </c:pt>
                <c:pt idx="347">
                  <c:v>248.77665232363799</c:v>
                </c:pt>
                <c:pt idx="348">
                  <c:v>248.73613152466601</c:v>
                </c:pt>
                <c:pt idx="349">
                  <c:v>248.69685075938099</c:v>
                </c:pt>
                <c:pt idx="350">
                  <c:v>248.65877162410499</c:v>
                </c:pt>
                <c:pt idx="351">
                  <c:v>248.621850298655</c:v>
                </c:pt>
                <c:pt idx="352">
                  <c:v>248.586058376501</c:v>
                </c:pt>
                <c:pt idx="353">
                  <c:v>248.55135302098699</c:v>
                </c:pt>
                <c:pt idx="354">
                  <c:v>248.51769487350401</c:v>
                </c:pt>
                <c:pt idx="355">
                  <c:v>248.48508146994999</c:v>
                </c:pt>
                <c:pt idx="356">
                  <c:v>248.453433520082</c:v>
                </c:pt>
                <c:pt idx="357">
                  <c:v>248.42273344576199</c:v>
                </c:pt>
                <c:pt idx="358">
                  <c:v>248.392958907051</c:v>
                </c:pt>
                <c:pt idx="359">
                  <c:v>248.364084851597</c:v>
                </c:pt>
                <c:pt idx="360">
                  <c:v>248.33607775191601</c:v>
                </c:pt>
                <c:pt idx="361">
                  <c:v>248.30891105173799</c:v>
                </c:pt>
                <c:pt idx="362">
                  <c:v>248.28256338949501</c:v>
                </c:pt>
                <c:pt idx="363">
                  <c:v>248.25700842767</c:v>
                </c:pt>
                <c:pt idx="364">
                  <c:v>248.23222134942901</c:v>
                </c:pt>
                <c:pt idx="365">
                  <c:v>248.208178434888</c:v>
                </c:pt>
                <c:pt idx="366">
                  <c:v>248.184861178148</c:v>
                </c:pt>
                <c:pt idx="367">
                  <c:v>248.16224818141001</c:v>
                </c:pt>
                <c:pt idx="368">
                  <c:v>248.140319191016</c:v>
                </c:pt>
                <c:pt idx="369">
                  <c:v>248.11904766962499</c:v>
                </c:pt>
                <c:pt idx="370">
                  <c:v>248.098414522437</c:v>
                </c:pt>
                <c:pt idx="371">
                  <c:v>248.07840054638299</c:v>
                </c:pt>
                <c:pt idx="372">
                  <c:v>248.058987312569</c:v>
                </c:pt>
                <c:pt idx="373">
                  <c:v>248.04017185143601</c:v>
                </c:pt>
                <c:pt idx="374">
                  <c:v>248.02191987839399</c:v>
                </c:pt>
                <c:pt idx="375">
                  <c:v>248.004215248474</c:v>
                </c:pt>
                <c:pt idx="376">
                  <c:v>247.98705186900301</c:v>
                </c:pt>
                <c:pt idx="377">
                  <c:v>247.970407912844</c:v>
                </c:pt>
                <c:pt idx="378">
                  <c:v>247.954263563052</c:v>
                </c:pt>
                <c:pt idx="379">
                  <c:v>247.938648530942</c:v>
                </c:pt>
                <c:pt idx="380">
                  <c:v>247.923479756311</c:v>
                </c:pt>
                <c:pt idx="381">
                  <c:v>247.90876192436801</c:v>
                </c:pt>
                <c:pt idx="382">
                  <c:v>247.894490701282</c:v>
                </c:pt>
                <c:pt idx="383">
                  <c:v>247.880664358421</c:v>
                </c:pt>
                <c:pt idx="384">
                  <c:v>247.867258142955</c:v>
                </c:pt>
                <c:pt idx="385">
                  <c:v>247.854264721155</c:v>
                </c:pt>
                <c:pt idx="386">
                  <c:v>247.84167351235499</c:v>
                </c:pt>
                <c:pt idx="387">
                  <c:v>247.82946773363099</c:v>
                </c:pt>
                <c:pt idx="388">
                  <c:v>247.81764745613901</c:v>
                </c:pt>
                <c:pt idx="389">
                  <c:v>247.806200283999</c:v>
                </c:pt>
                <c:pt idx="390">
                  <c:v>247.79511062505</c:v>
                </c:pt>
                <c:pt idx="391">
                  <c:v>247.78436943183701</c:v>
                </c:pt>
                <c:pt idx="392">
                  <c:v>247.77396600620901</c:v>
                </c:pt>
                <c:pt idx="393">
                  <c:v>247.76389709538699</c:v>
                </c:pt>
                <c:pt idx="394">
                  <c:v>247.75415196952699</c:v>
                </c:pt>
                <c:pt idx="395">
                  <c:v>247.744721422118</c:v>
                </c:pt>
                <c:pt idx="396">
                  <c:v>247.73559662221101</c:v>
                </c:pt>
                <c:pt idx="397">
                  <c:v>247.726769078221</c:v>
                </c:pt>
                <c:pt idx="398">
                  <c:v>247.718230483741</c:v>
                </c:pt>
                <c:pt idx="399">
                  <c:v>247.70997294373601</c:v>
                </c:pt>
                <c:pt idx="400">
                  <c:v>247.70199444603099</c:v>
                </c:pt>
                <c:pt idx="401">
                  <c:v>247.694280864977</c:v>
                </c:pt>
                <c:pt idx="402">
                  <c:v>247.686830277773</c:v>
                </c:pt>
                <c:pt idx="403">
                  <c:v>247.67963121602699</c:v>
                </c:pt>
                <c:pt idx="404">
                  <c:v>247.67268752441601</c:v>
                </c:pt>
                <c:pt idx="405">
                  <c:v>247.665984546028</c:v>
                </c:pt>
                <c:pt idx="406">
                  <c:v>247.65951308474899</c:v>
                </c:pt>
                <c:pt idx="407">
                  <c:v>247.65327781910401</c:v>
                </c:pt>
                <c:pt idx="408">
                  <c:v>247.64726462356001</c:v>
                </c:pt>
                <c:pt idx="409">
                  <c:v>247.64147475975</c:v>
                </c:pt>
                <c:pt idx="410">
                  <c:v>247.63589559502901</c:v>
                </c:pt>
                <c:pt idx="411">
                  <c:v>247.63052875667</c:v>
                </c:pt>
                <c:pt idx="412">
                  <c:v>247.625361231043</c:v>
                </c:pt>
                <c:pt idx="413">
                  <c:v>247.620399147331</c:v>
                </c:pt>
                <c:pt idx="414">
                  <c:v>247.61563098262999</c:v>
                </c:pt>
                <c:pt idx="415">
                  <c:v>247.611055731947</c:v>
                </c:pt>
                <c:pt idx="416">
                  <c:v>247.606662484379</c:v>
                </c:pt>
                <c:pt idx="417">
                  <c:v>247.60244523631701</c:v>
                </c:pt>
                <c:pt idx="418">
                  <c:v>247.59840596983599</c:v>
                </c:pt>
                <c:pt idx="419">
                  <c:v>247.59453768534101</c:v>
                </c:pt>
                <c:pt idx="420">
                  <c:v>247.59083522254701</c:v>
                </c:pt>
                <c:pt idx="421">
                  <c:v>247.58559974305601</c:v>
                </c:pt>
                <c:pt idx="422">
                  <c:v>247.57333765156</c:v>
                </c:pt>
                <c:pt idx="423">
                  <c:v>247.55747250124799</c:v>
                </c:pt>
                <c:pt idx="424">
                  <c:v>247.53878928203301</c:v>
                </c:pt>
                <c:pt idx="425">
                  <c:v>247.517305299865</c:v>
                </c:pt>
                <c:pt idx="426">
                  <c:v>247.49341913381301</c:v>
                </c:pt>
                <c:pt idx="427">
                  <c:v>247.46714885907201</c:v>
                </c:pt>
                <c:pt idx="428">
                  <c:v>247.43869124828501</c:v>
                </c:pt>
                <c:pt idx="429">
                  <c:v>247.408268188146</c:v>
                </c:pt>
                <c:pt idx="430">
                  <c:v>247.375931687178</c:v>
                </c:pt>
                <c:pt idx="431">
                  <c:v>247.34179404493401</c:v>
                </c:pt>
                <c:pt idx="432">
                  <c:v>247.30609572826199</c:v>
                </c:pt>
                <c:pt idx="433">
                  <c:v>247.26884559080801</c:v>
                </c:pt>
                <c:pt idx="434">
                  <c:v>247.230379914678</c:v>
                </c:pt>
                <c:pt idx="435">
                  <c:v>247.190564012777</c:v>
                </c:pt>
                <c:pt idx="436">
                  <c:v>247.14969086858</c:v>
                </c:pt>
                <c:pt idx="437">
                  <c:v>247.107517342059</c:v>
                </c:pt>
                <c:pt idx="438">
                  <c:v>247.064482309802</c:v>
                </c:pt>
                <c:pt idx="439">
                  <c:v>247.02063321761401</c:v>
                </c:pt>
                <c:pt idx="440">
                  <c:v>246.97609021914599</c:v>
                </c:pt>
                <c:pt idx="441">
                  <c:v>246.93090940795301</c:v>
                </c:pt>
                <c:pt idx="442">
                  <c:v>246.88503836867699</c:v>
                </c:pt>
                <c:pt idx="443">
                  <c:v>246.83882819114299</c:v>
                </c:pt>
                <c:pt idx="444">
                  <c:v>246.79204776758701</c:v>
                </c:pt>
                <c:pt idx="445">
                  <c:v>246.74502227878401</c:v>
                </c:pt>
                <c:pt idx="446">
                  <c:v>246.697706946539</c:v>
                </c:pt>
                <c:pt idx="447">
                  <c:v>246.65006892924899</c:v>
                </c:pt>
                <c:pt idx="448">
                  <c:v>246.602432029618</c:v>
                </c:pt>
                <c:pt idx="449">
                  <c:v>246.55448550661001</c:v>
                </c:pt>
                <c:pt idx="450">
                  <c:v>246.50663837021</c:v>
                </c:pt>
                <c:pt idx="451">
                  <c:v>246.45869413653699</c:v>
                </c:pt>
                <c:pt idx="452">
                  <c:v>246.41074355354101</c:v>
                </c:pt>
                <c:pt idx="453">
                  <c:v>246.36305013060499</c:v>
                </c:pt>
                <c:pt idx="454">
                  <c:v>246.31545014239799</c:v>
                </c:pt>
                <c:pt idx="455">
                  <c:v>246.26783163216501</c:v>
                </c:pt>
                <c:pt idx="456">
                  <c:v>246.220578792993</c:v>
                </c:pt>
                <c:pt idx="457">
                  <c:v>246.17372064391401</c:v>
                </c:pt>
                <c:pt idx="458">
                  <c:v>246.12652818271701</c:v>
                </c:pt>
                <c:pt idx="459">
                  <c:v>246.07980760025799</c:v>
                </c:pt>
                <c:pt idx="460">
                  <c:v>246.033874838982</c:v>
                </c:pt>
                <c:pt idx="461">
                  <c:v>245.98772853977499</c:v>
                </c:pt>
                <c:pt idx="462">
                  <c:v>245.941931316742</c:v>
                </c:pt>
                <c:pt idx="463">
                  <c:v>245.89672893644601</c:v>
                </c:pt>
                <c:pt idx="464">
                  <c:v>245.85170552415499</c:v>
                </c:pt>
                <c:pt idx="465">
                  <c:v>245.807220646568</c:v>
                </c:pt>
                <c:pt idx="466">
                  <c:v>245.763231036213</c:v>
                </c:pt>
                <c:pt idx="467">
                  <c:v>245.71965439039201</c:v>
                </c:pt>
                <c:pt idx="468">
                  <c:v>245.676205268882</c:v>
                </c:pt>
                <c:pt idx="469">
                  <c:v>245.63340168402399</c:v>
                </c:pt>
                <c:pt idx="470">
                  <c:v>245.59108675423599</c:v>
                </c:pt>
                <c:pt idx="471">
                  <c:v>245.549432167216</c:v>
                </c:pt>
                <c:pt idx="472">
                  <c:v>245.50786076894201</c:v>
                </c:pt>
                <c:pt idx="473">
                  <c:v>245.46687225881101</c:v>
                </c:pt>
                <c:pt idx="474">
                  <c:v>245.42651637365799</c:v>
                </c:pt>
                <c:pt idx="475">
                  <c:v>245.386539021061</c:v>
                </c:pt>
                <c:pt idx="476">
                  <c:v>245.34710851705501</c:v>
                </c:pt>
                <c:pt idx="477">
                  <c:v>245.30790845658601</c:v>
                </c:pt>
                <c:pt idx="478">
                  <c:v>245.269468186132</c:v>
                </c:pt>
                <c:pt idx="479">
                  <c:v>245.231369046498</c:v>
                </c:pt>
                <c:pt idx="480">
                  <c:v>245.19390717436599</c:v>
                </c:pt>
                <c:pt idx="481">
                  <c:v>245.144000763321</c:v>
                </c:pt>
                <c:pt idx="482">
                  <c:v>245.067486525085</c:v>
                </c:pt>
                <c:pt idx="483">
                  <c:v>244.96816962206401</c:v>
                </c:pt>
                <c:pt idx="484">
                  <c:v>244.84872243461299</c:v>
                </c:pt>
                <c:pt idx="485">
                  <c:v>244.71148296652501</c:v>
                </c:pt>
                <c:pt idx="486">
                  <c:v>244.558697905412</c:v>
                </c:pt>
                <c:pt idx="487">
                  <c:v>244.39251431320301</c:v>
                </c:pt>
                <c:pt idx="488">
                  <c:v>244.214597110157</c:v>
                </c:pt>
                <c:pt idx="489">
                  <c:v>244.02656640289101</c:v>
                </c:pt>
                <c:pt idx="490">
                  <c:v>243.82983722358301</c:v>
                </c:pt>
                <c:pt idx="491">
                  <c:v>243.62565477760501</c:v>
                </c:pt>
                <c:pt idx="492">
                  <c:v>243.414739333157</c:v>
                </c:pt>
                <c:pt idx="493">
                  <c:v>243.20112011958199</c:v>
                </c:pt>
                <c:pt idx="494">
                  <c:v>242.987362308261</c:v>
                </c:pt>
                <c:pt idx="495">
                  <c:v>242.77172499267999</c:v>
                </c:pt>
                <c:pt idx="496">
                  <c:v>242.55405217972299</c:v>
                </c:pt>
                <c:pt idx="497">
                  <c:v>242.33426854706801</c:v>
                </c:pt>
                <c:pt idx="498">
                  <c:v>242.11237190710099</c:v>
                </c:pt>
                <c:pt idx="499">
                  <c:v>241.87486016884</c:v>
                </c:pt>
                <c:pt idx="500">
                  <c:v>241.64008846702399</c:v>
                </c:pt>
                <c:pt idx="501">
                  <c:v>241.404527689991</c:v>
                </c:pt>
                <c:pt idx="502">
                  <c:v>241.16715868071299</c:v>
                </c:pt>
                <c:pt idx="503">
                  <c:v>240.92776325122699</c:v>
                </c:pt>
                <c:pt idx="504">
                  <c:v>240.686305350216</c:v>
                </c:pt>
                <c:pt idx="505">
                  <c:v>240.442702897945</c:v>
                </c:pt>
                <c:pt idx="506">
                  <c:v>240.19677811123901</c:v>
                </c:pt>
                <c:pt idx="507">
                  <c:v>239.94725229743901</c:v>
                </c:pt>
                <c:pt idx="508">
                  <c:v>239.694470289674</c:v>
                </c:pt>
                <c:pt idx="509">
                  <c:v>239.43839454391701</c:v>
                </c:pt>
                <c:pt idx="510">
                  <c:v>239.17936525925401</c:v>
                </c:pt>
                <c:pt idx="511">
                  <c:v>238.91739254217501</c:v>
                </c:pt>
                <c:pt idx="512">
                  <c:v>238.65216587955001</c:v>
                </c:pt>
                <c:pt idx="513">
                  <c:v>238.38414029163201</c:v>
                </c:pt>
                <c:pt idx="514">
                  <c:v>238.11348016837999</c:v>
                </c:pt>
                <c:pt idx="515">
                  <c:v>237.83995118087299</c:v>
                </c:pt>
                <c:pt idx="516">
                  <c:v>237.5640098312</c:v>
                </c:pt>
                <c:pt idx="517">
                  <c:v>237.28589658152401</c:v>
                </c:pt>
                <c:pt idx="518">
                  <c:v>237.005642385903</c:v>
                </c:pt>
                <c:pt idx="519">
                  <c:v>236.72341227127501</c:v>
                </c:pt>
                <c:pt idx="520">
                  <c:v>236.44462802648701</c:v>
                </c:pt>
                <c:pt idx="521">
                  <c:v>236.169365201765</c:v>
                </c:pt>
                <c:pt idx="522">
                  <c:v>235.89765067000999</c:v>
                </c:pt>
                <c:pt idx="523">
                  <c:v>235.62975566566601</c:v>
                </c:pt>
                <c:pt idx="524">
                  <c:v>235.366170425896</c:v>
                </c:pt>
                <c:pt idx="525">
                  <c:v>235.10716850777601</c:v>
                </c:pt>
                <c:pt idx="526">
                  <c:v>234.85311950277901</c:v>
                </c:pt>
                <c:pt idx="527">
                  <c:v>234.604224308038</c:v>
                </c:pt>
                <c:pt idx="528">
                  <c:v>234.360812380178</c:v>
                </c:pt>
                <c:pt idx="529">
                  <c:v>234.12297054201699</c:v>
                </c:pt>
                <c:pt idx="530">
                  <c:v>233.89083357874799</c:v>
                </c:pt>
                <c:pt idx="531">
                  <c:v>233.664473922106</c:v>
                </c:pt>
                <c:pt idx="532">
                  <c:v>233.44417949797599</c:v>
                </c:pt>
                <c:pt idx="533">
                  <c:v>233.22984305766499</c:v>
                </c:pt>
                <c:pt idx="534">
                  <c:v>233.02147897443101</c:v>
                </c:pt>
                <c:pt idx="535">
                  <c:v>232.818966903301</c:v>
                </c:pt>
                <c:pt idx="536">
                  <c:v>232.62232857263601</c:v>
                </c:pt>
                <c:pt idx="537">
                  <c:v>232.43150516133099</c:v>
                </c:pt>
                <c:pt idx="538">
                  <c:v>232.24622879504099</c:v>
                </c:pt>
                <c:pt idx="539">
                  <c:v>232.06663352577101</c:v>
                </c:pt>
                <c:pt idx="540">
                  <c:v>231.89261709888001</c:v>
                </c:pt>
                <c:pt idx="541">
                  <c:v>231.723962989825</c:v>
                </c:pt>
                <c:pt idx="542">
                  <c:v>231.56065991342101</c:v>
                </c:pt>
                <c:pt idx="543">
                  <c:v>231.402536946579</c:v>
                </c:pt>
                <c:pt idx="544">
                  <c:v>231.24948607121701</c:v>
                </c:pt>
                <c:pt idx="545">
                  <c:v>231.101155575153</c:v>
                </c:pt>
                <c:pt idx="546">
                  <c:v>230.95765187227499</c:v>
                </c:pt>
                <c:pt idx="547">
                  <c:v>230.81890120109699</c:v>
                </c:pt>
                <c:pt idx="548">
                  <c:v>230.684650376609</c:v>
                </c:pt>
                <c:pt idx="549">
                  <c:v>230.55483073259401</c:v>
                </c:pt>
                <c:pt idx="550">
                  <c:v>230.42930788599301</c:v>
                </c:pt>
                <c:pt idx="551">
                  <c:v>230.307960003452</c:v>
                </c:pt>
                <c:pt idx="552">
                  <c:v>230.190649338253</c:v>
                </c:pt>
                <c:pt idx="553">
                  <c:v>230.07719217471001</c:v>
                </c:pt>
                <c:pt idx="554">
                  <c:v>229.96749886984099</c:v>
                </c:pt>
                <c:pt idx="555">
                  <c:v>229.86145035929599</c:v>
                </c:pt>
                <c:pt idx="556">
                  <c:v>229.75893209233101</c:v>
                </c:pt>
                <c:pt idx="557">
                  <c:v>229.65983511045599</c:v>
                </c:pt>
                <c:pt idx="558">
                  <c:v>229.56399331550401</c:v>
                </c:pt>
                <c:pt idx="559">
                  <c:v>229.47132496018199</c:v>
                </c:pt>
                <c:pt idx="560">
                  <c:v>229.38173162101799</c:v>
                </c:pt>
                <c:pt idx="561">
                  <c:v>229.2951199746</c:v>
                </c:pt>
                <c:pt idx="562">
                  <c:v>229.211389880311</c:v>
                </c:pt>
                <c:pt idx="563">
                  <c:v>229.13044088973501</c:v>
                </c:pt>
                <c:pt idx="564">
                  <c:v>229.052186986626</c:v>
                </c:pt>
                <c:pt idx="565">
                  <c:v>228.97649619343801</c:v>
                </c:pt>
                <c:pt idx="566">
                  <c:v>228.90329821535499</c:v>
                </c:pt>
                <c:pt idx="567">
                  <c:v>228.83252541295499</c:v>
                </c:pt>
                <c:pt idx="568">
                  <c:v>228.76405848142599</c:v>
                </c:pt>
                <c:pt idx="569">
                  <c:v>228.69663339364999</c:v>
                </c:pt>
                <c:pt idx="570">
                  <c:v>228.58374329889301</c:v>
                </c:pt>
                <c:pt idx="571">
                  <c:v>228.52090063857</c:v>
                </c:pt>
                <c:pt idx="572">
                  <c:v>228.460822235086</c:v>
                </c:pt>
                <c:pt idx="573">
                  <c:v>228.40267797021801</c:v>
                </c:pt>
                <c:pt idx="574">
                  <c:v>228.346406037978</c:v>
                </c:pt>
                <c:pt idx="575">
                  <c:v>228.291958103224</c:v>
                </c:pt>
                <c:pt idx="576">
                  <c:v>228.23928729714399</c:v>
                </c:pt>
                <c:pt idx="577">
                  <c:v>228.18832555439101</c:v>
                </c:pt>
                <c:pt idx="578">
                  <c:v>228.13901688479899</c:v>
                </c:pt>
                <c:pt idx="579">
                  <c:v>228.09129925798999</c:v>
                </c:pt>
                <c:pt idx="580">
                  <c:v>228.04511738338499</c:v>
                </c:pt>
                <c:pt idx="581">
                  <c:v>228.00041662293</c:v>
                </c:pt>
                <c:pt idx="582">
                  <c:v>227.957146177455</c:v>
                </c:pt>
                <c:pt idx="583">
                  <c:v>227.91525793869201</c:v>
                </c:pt>
                <c:pt idx="584">
                  <c:v>227.874705975225</c:v>
                </c:pt>
                <c:pt idx="585">
                  <c:v>227.835467736433</c:v>
                </c:pt>
                <c:pt idx="586">
                  <c:v>227.79746134656199</c:v>
                </c:pt>
                <c:pt idx="587">
                  <c:v>227.76064298277799</c:v>
                </c:pt>
                <c:pt idx="588">
                  <c:v>227.72498965206299</c:v>
                </c:pt>
                <c:pt idx="589">
                  <c:v>227.69046550459899</c:v>
                </c:pt>
                <c:pt idx="590">
                  <c:v>227.657031909647</c:v>
                </c:pt>
                <c:pt idx="591">
                  <c:v>227.624657345195</c:v>
                </c:pt>
                <c:pt idx="592">
                  <c:v>227.593303437137</c:v>
                </c:pt>
                <c:pt idx="593">
                  <c:v>227.56294069904101</c:v>
                </c:pt>
                <c:pt idx="594">
                  <c:v>227.533540953222</c:v>
                </c:pt>
                <c:pt idx="595">
                  <c:v>227.50506312041699</c:v>
                </c:pt>
                <c:pt idx="596">
                  <c:v>227.477481461938</c:v>
                </c:pt>
                <c:pt idx="597">
                  <c:v>227.45076731395201</c:v>
                </c:pt>
                <c:pt idx="598">
                  <c:v>227.42489307738501</c:v>
                </c:pt>
                <c:pt idx="599">
                  <c:v>227.39983431941701</c:v>
                </c:pt>
                <c:pt idx="600">
                  <c:v>227.37556133895399</c:v>
                </c:pt>
                <c:pt idx="601">
                  <c:v>227.352053234236</c:v>
                </c:pt>
                <c:pt idx="602">
                  <c:v>227.32928050740699</c:v>
                </c:pt>
                <c:pt idx="603">
                  <c:v>227.307220549905</c:v>
                </c:pt>
                <c:pt idx="604">
                  <c:v>227.285870644699</c:v>
                </c:pt>
                <c:pt idx="605">
                  <c:v>227.26517450142299</c:v>
                </c:pt>
                <c:pt idx="606">
                  <c:v>227.245120584983</c:v>
                </c:pt>
                <c:pt idx="607">
                  <c:v>227.225695955448</c:v>
                </c:pt>
                <c:pt idx="608">
                  <c:v>227.206883022971</c:v>
                </c:pt>
                <c:pt idx="609">
                  <c:v>227.18866308304001</c:v>
                </c:pt>
                <c:pt idx="610">
                  <c:v>227.171017773437</c:v>
                </c:pt>
                <c:pt idx="611">
                  <c:v>227.153933025111</c:v>
                </c:pt>
                <c:pt idx="612">
                  <c:v>227.137391836814</c:v>
                </c:pt>
                <c:pt idx="613">
                  <c:v>227.121377772203</c:v>
                </c:pt>
                <c:pt idx="614">
                  <c:v>227.10587008983799</c:v>
                </c:pt>
                <c:pt idx="615">
                  <c:v>227.090853894833</c:v>
                </c:pt>
                <c:pt idx="616">
                  <c:v>227.076318010596</c:v>
                </c:pt>
                <c:pt idx="617">
                  <c:v>227.06225294773199</c:v>
                </c:pt>
                <c:pt idx="618">
                  <c:v>227.04863459076</c:v>
                </c:pt>
                <c:pt idx="619">
                  <c:v>227.035450035888</c:v>
                </c:pt>
                <c:pt idx="620">
                  <c:v>227.022698585754</c:v>
                </c:pt>
                <c:pt idx="621">
                  <c:v>227.01035295720899</c:v>
                </c:pt>
                <c:pt idx="622">
                  <c:v>226.99840636485899</c:v>
                </c:pt>
                <c:pt idx="623">
                  <c:v>226.98685104544299</c:v>
                </c:pt>
                <c:pt idx="624">
                  <c:v>226.97566593905901</c:v>
                </c:pt>
                <c:pt idx="625">
                  <c:v>226.96485383486601</c:v>
                </c:pt>
                <c:pt idx="626">
                  <c:v>226.95438978282999</c:v>
                </c:pt>
                <c:pt idx="627">
                  <c:v>226.94427751963099</c:v>
                </c:pt>
                <c:pt idx="628">
                  <c:v>226.93449291678101</c:v>
                </c:pt>
                <c:pt idx="629">
                  <c:v>226.92504043570599</c:v>
                </c:pt>
                <c:pt idx="630">
                  <c:v>226.91590059330699</c:v>
                </c:pt>
                <c:pt idx="631">
                  <c:v>226.907069515167</c:v>
                </c:pt>
                <c:pt idx="632">
                  <c:v>226.89853748266299</c:v>
                </c:pt>
                <c:pt idx="633">
                  <c:v>226.89029101780699</c:v>
                </c:pt>
                <c:pt idx="634">
                  <c:v>226.88233150656299</c:v>
                </c:pt>
                <c:pt idx="635">
                  <c:v>226.874666894744</c:v>
                </c:pt>
                <c:pt idx="636">
                  <c:v>226.86724454067601</c:v>
                </c:pt>
                <c:pt idx="637">
                  <c:v>226.86008619155399</c:v>
                </c:pt>
                <c:pt idx="638">
                  <c:v>226.853172757989</c:v>
                </c:pt>
                <c:pt idx="639">
                  <c:v>226.84650182806499</c:v>
                </c:pt>
                <c:pt idx="640">
                  <c:v>226.84007108647</c:v>
                </c:pt>
                <c:pt idx="641">
                  <c:v>226.83386503167301</c:v>
                </c:pt>
                <c:pt idx="642">
                  <c:v>226.82788731176001</c:v>
                </c:pt>
                <c:pt idx="643">
                  <c:v>226.82213049509701</c:v>
                </c:pt>
                <c:pt idx="644">
                  <c:v>226.81658839744699</c:v>
                </c:pt>
                <c:pt idx="645">
                  <c:v>226.81125497454099</c:v>
                </c:pt>
                <c:pt idx="646">
                  <c:v>226.80612424181101</c:v>
                </c:pt>
                <c:pt idx="647">
                  <c:v>226.80118618431899</c:v>
                </c:pt>
                <c:pt idx="648">
                  <c:v>226.79643961447999</c:v>
                </c:pt>
                <c:pt idx="649">
                  <c:v>226.79187899369899</c:v>
                </c:pt>
                <c:pt idx="650">
                  <c:v>226.78749921191701</c:v>
                </c:pt>
                <c:pt idx="651">
                  <c:v>226.783299437663</c:v>
                </c:pt>
                <c:pt idx="652">
                  <c:v>226.779270379656</c:v>
                </c:pt>
                <c:pt idx="653">
                  <c:v>226.775407585891</c:v>
                </c:pt>
                <c:pt idx="654">
                  <c:v>226.77170652297701</c:v>
                </c:pt>
                <c:pt idx="655">
                  <c:v>226.76816721563799</c:v>
                </c:pt>
                <c:pt idx="656">
                  <c:v>226.76478464762801</c:v>
                </c:pt>
                <c:pt idx="657">
                  <c:v>226.761550103855</c:v>
                </c:pt>
                <c:pt idx="658">
                  <c:v>226.75846449636401</c:v>
                </c:pt>
                <c:pt idx="659">
                  <c:v>226.755519294967</c:v>
                </c:pt>
                <c:pt idx="660">
                  <c:v>226.752720088459</c:v>
                </c:pt>
                <c:pt idx="661">
                  <c:v>226.74985963850401</c:v>
                </c:pt>
                <c:pt idx="662">
                  <c:v>226.74175164791399</c:v>
                </c:pt>
                <c:pt idx="663">
                  <c:v>226.72802313777001</c:v>
                </c:pt>
                <c:pt idx="664">
                  <c:v>226.71143615604799</c:v>
                </c:pt>
                <c:pt idx="665">
                  <c:v>226.69237421805499</c:v>
                </c:pt>
                <c:pt idx="666">
                  <c:v>226.670989905814</c:v>
                </c:pt>
                <c:pt idx="667">
                  <c:v>226.64730919439299</c:v>
                </c:pt>
                <c:pt idx="668">
                  <c:v>226.62155633741</c:v>
                </c:pt>
                <c:pt idx="669">
                  <c:v>226.594027557148</c:v>
                </c:pt>
                <c:pt idx="670">
                  <c:v>226.56477468288301</c:v>
                </c:pt>
                <c:pt idx="671">
                  <c:v>226.53370676504699</c:v>
                </c:pt>
                <c:pt idx="672">
                  <c:v>226.50125584620599</c:v>
                </c:pt>
                <c:pt idx="673">
                  <c:v>226.46726590115799</c:v>
                </c:pt>
                <c:pt idx="674">
                  <c:v>226.43199852117101</c:v>
                </c:pt>
                <c:pt idx="675">
                  <c:v>226.395481865221</c:v>
                </c:pt>
                <c:pt idx="676">
                  <c:v>226.35789918574201</c:v>
                </c:pt>
                <c:pt idx="677">
                  <c:v>226.319279664655</c:v>
                </c:pt>
                <c:pt idx="678">
                  <c:v>226.27974871425101</c:v>
                </c:pt>
                <c:pt idx="679">
                  <c:v>226.23945922560301</c:v>
                </c:pt>
                <c:pt idx="680">
                  <c:v>226.19830199878001</c:v>
                </c:pt>
                <c:pt idx="681">
                  <c:v>226.156575991517</c:v>
                </c:pt>
                <c:pt idx="682">
                  <c:v>226.114242497818</c:v>
                </c:pt>
                <c:pt idx="683">
                  <c:v>226.07132904737099</c:v>
                </c:pt>
                <c:pt idx="684">
                  <c:v>226.02808339564299</c:v>
                </c:pt>
                <c:pt idx="685">
                  <c:v>225.984288757814</c:v>
                </c:pt>
                <c:pt idx="686">
                  <c:v>225.94026612564801</c:v>
                </c:pt>
                <c:pt idx="687">
                  <c:v>225.89603333026099</c:v>
                </c:pt>
                <c:pt idx="688">
                  <c:v>225.85143462098</c:v>
                </c:pt>
                <c:pt idx="689">
                  <c:v>225.80677901788201</c:v>
                </c:pt>
                <c:pt idx="690">
                  <c:v>225.76214524727899</c:v>
                </c:pt>
                <c:pt idx="691">
                  <c:v>225.71727333704101</c:v>
                </c:pt>
                <c:pt idx="692">
                  <c:v>225.67236943696699</c:v>
                </c:pt>
                <c:pt idx="693">
                  <c:v>225.627617851846</c:v>
                </c:pt>
                <c:pt idx="694">
                  <c:v>225.582653351532</c:v>
                </c:pt>
                <c:pt idx="695">
                  <c:v>225.53780975508701</c:v>
                </c:pt>
                <c:pt idx="696">
                  <c:v>225.4932985712</c:v>
                </c:pt>
                <c:pt idx="697">
                  <c:v>225.448743774246</c:v>
                </c:pt>
                <c:pt idx="698">
                  <c:v>225.404504249285</c:v>
                </c:pt>
                <c:pt idx="699">
                  <c:v>225.36050169656099</c:v>
                </c:pt>
                <c:pt idx="700">
                  <c:v>225.31664265161501</c:v>
                </c:pt>
                <c:pt idx="701">
                  <c:v>225.273084675505</c:v>
                </c:pt>
                <c:pt idx="702">
                  <c:v>225.22988930538801</c:v>
                </c:pt>
                <c:pt idx="703">
                  <c:v>225.18681805999401</c:v>
                </c:pt>
                <c:pt idx="704">
                  <c:v>225.144123101275</c:v>
                </c:pt>
                <c:pt idx="705">
                  <c:v>225.101839164692</c:v>
                </c:pt>
                <c:pt idx="706">
                  <c:v>225.059891537212</c:v>
                </c:pt>
                <c:pt idx="707">
                  <c:v>225.01831108763599</c:v>
                </c:pt>
                <c:pt idx="708">
                  <c:v>224.977003702812</c:v>
                </c:pt>
                <c:pt idx="709">
                  <c:v>224.93615887193201</c:v>
                </c:pt>
                <c:pt idx="710">
                  <c:v>224.89574122316</c:v>
                </c:pt>
                <c:pt idx="711">
                  <c:v>224.85581228015701</c:v>
                </c:pt>
                <c:pt idx="712">
                  <c:v>224.816092949319</c:v>
                </c:pt>
                <c:pt idx="713">
                  <c:v>224.77685520235201</c:v>
                </c:pt>
                <c:pt idx="714">
                  <c:v>224.738109335491</c:v>
                </c:pt>
                <c:pt idx="715">
                  <c:v>224.699796721241</c:v>
                </c:pt>
                <c:pt idx="716">
                  <c:v>224.661992798901</c:v>
                </c:pt>
                <c:pt idx="717">
                  <c:v>224.624439083309</c:v>
                </c:pt>
                <c:pt idx="718">
                  <c:v>224.58743498194201</c:v>
                </c:pt>
                <c:pt idx="719">
                  <c:v>224.55087976100199</c:v>
                </c:pt>
                <c:pt idx="720">
                  <c:v>224.51483628237</c:v>
                </c:pt>
                <c:pt idx="721">
                  <c:v>224.476172658292</c:v>
                </c:pt>
                <c:pt idx="722">
                  <c:v>224.41361403108201</c:v>
                </c:pt>
                <c:pt idx="723">
                  <c:v>224.32825605104301</c:v>
                </c:pt>
                <c:pt idx="724">
                  <c:v>224.222905975321</c:v>
                </c:pt>
                <c:pt idx="725">
                  <c:v>224.099857734165</c:v>
                </c:pt>
                <c:pt idx="726">
                  <c:v>223.96128082343299</c:v>
                </c:pt>
                <c:pt idx="727">
                  <c:v>223.809259701755</c:v>
                </c:pt>
                <c:pt idx="728">
                  <c:v>223.64545602678999</c:v>
                </c:pt>
                <c:pt idx="729">
                  <c:v>223.47163601583301</c:v>
                </c:pt>
                <c:pt idx="730">
                  <c:v>223.28922583131299</c:v>
                </c:pt>
                <c:pt idx="731">
                  <c:v>223.09938671572999</c:v>
                </c:pt>
                <c:pt idx="732">
                  <c:v>222.908670354598</c:v>
                </c:pt>
                <c:pt idx="733">
                  <c:v>222.718541429525</c:v>
                </c:pt>
                <c:pt idx="734">
                  <c:v>222.527460938318</c:v>
                </c:pt>
                <c:pt idx="735">
                  <c:v>222.33488083425999</c:v>
                </c:pt>
                <c:pt idx="736">
                  <c:v>222.14073208052901</c:v>
                </c:pt>
                <c:pt idx="737">
                  <c:v>221.945022206446</c:v>
                </c:pt>
                <c:pt idx="738">
                  <c:v>221.74637198353599</c:v>
                </c:pt>
                <c:pt idx="739">
                  <c:v>221.54445247252099</c:v>
                </c:pt>
                <c:pt idx="740">
                  <c:v>221.34025928862701</c:v>
                </c:pt>
                <c:pt idx="741">
                  <c:v>221.13350099112401</c:v>
                </c:pt>
                <c:pt idx="742">
                  <c:v>220.924340634488</c:v>
                </c:pt>
                <c:pt idx="743">
                  <c:v>220.71279053134401</c:v>
                </c:pt>
                <c:pt idx="744">
                  <c:v>220.498571359339</c:v>
                </c:pt>
                <c:pt idx="745">
                  <c:v>220.281819486497</c:v>
                </c:pt>
                <c:pt idx="746">
                  <c:v>220.06269787070499</c:v>
                </c:pt>
                <c:pt idx="747">
                  <c:v>219.841464340253</c:v>
                </c:pt>
                <c:pt idx="748">
                  <c:v>219.61788869737299</c:v>
                </c:pt>
                <c:pt idx="749">
                  <c:v>219.39194177408999</c:v>
                </c:pt>
                <c:pt idx="750">
                  <c:v>219.16366434850801</c:v>
                </c:pt>
                <c:pt idx="751">
                  <c:v>218.93309652540799</c:v>
                </c:pt>
                <c:pt idx="752">
                  <c:v>218.700085636886</c:v>
                </c:pt>
                <c:pt idx="753">
                  <c:v>218.46486368250299</c:v>
                </c:pt>
                <c:pt idx="754">
                  <c:v>218.22396215462501</c:v>
                </c:pt>
                <c:pt idx="755">
                  <c:v>217.90484405977699</c:v>
                </c:pt>
                <c:pt idx="756">
                  <c:v>217.66304326448201</c:v>
                </c:pt>
                <c:pt idx="757">
                  <c:v>217.420838280792</c:v>
                </c:pt>
                <c:pt idx="758">
                  <c:v>217.177369013354</c:v>
                </c:pt>
                <c:pt idx="759">
                  <c:v>216.93253441934499</c:v>
                </c:pt>
                <c:pt idx="760">
                  <c:v>216.68627036250501</c:v>
                </c:pt>
                <c:pt idx="761">
                  <c:v>216.44334808745401</c:v>
                </c:pt>
                <c:pt idx="762">
                  <c:v>216.13351733205101</c:v>
                </c:pt>
                <c:pt idx="763">
                  <c:v>215.89966160974001</c:v>
                </c:pt>
                <c:pt idx="764">
                  <c:v>215.67082142338</c:v>
                </c:pt>
                <c:pt idx="765">
                  <c:v>215.44637000397699</c:v>
                </c:pt>
                <c:pt idx="766">
                  <c:v>215.226299795378</c:v>
                </c:pt>
                <c:pt idx="767">
                  <c:v>215.00935737584101</c:v>
                </c:pt>
                <c:pt idx="768">
                  <c:v>214.749707257637</c:v>
                </c:pt>
                <c:pt idx="769">
                  <c:v>214.54389623201999</c:v>
                </c:pt>
                <c:pt idx="770">
                  <c:v>214.343474937938</c:v>
                </c:pt>
                <c:pt idx="771">
                  <c:v>214.14814488285401</c:v>
                </c:pt>
                <c:pt idx="772">
                  <c:v>213.95726857190601</c:v>
                </c:pt>
                <c:pt idx="773">
                  <c:v>213.72554822259099</c:v>
                </c:pt>
                <c:pt idx="774">
                  <c:v>213.54540757760901</c:v>
                </c:pt>
                <c:pt idx="775">
                  <c:v>213.336907417134</c:v>
                </c:pt>
                <c:pt idx="776">
                  <c:v>213.16712712376599</c:v>
                </c:pt>
                <c:pt idx="777">
                  <c:v>213.00332305794899</c:v>
                </c:pt>
                <c:pt idx="778">
                  <c:v>212.785868369561</c:v>
                </c:pt>
                <c:pt idx="779">
                  <c:v>212.63159305616699</c:v>
                </c:pt>
                <c:pt idx="780">
                  <c:v>212.483435952685</c:v>
                </c:pt>
                <c:pt idx="781">
                  <c:v>212.34006363290399</c:v>
                </c:pt>
                <c:pt idx="782">
                  <c:v>212.201098330289</c:v>
                </c:pt>
                <c:pt idx="783">
                  <c:v>212.06637725450099</c:v>
                </c:pt>
                <c:pt idx="784">
                  <c:v>211.936013740531</c:v>
                </c:pt>
                <c:pt idx="785">
                  <c:v>211.80978294339499</c:v>
                </c:pt>
                <c:pt idx="786">
                  <c:v>211.68758739664099</c:v>
                </c:pt>
                <c:pt idx="787">
                  <c:v>211.56933210426899</c:v>
                </c:pt>
                <c:pt idx="788">
                  <c:v>211.45496009889601</c:v>
                </c:pt>
                <c:pt idx="789">
                  <c:v>211.34430040789599</c:v>
                </c:pt>
                <c:pt idx="790">
                  <c:v>211.237170269307</c:v>
                </c:pt>
                <c:pt idx="791">
                  <c:v>211.133535148801</c:v>
                </c:pt>
                <c:pt idx="792">
                  <c:v>211.033029516704</c:v>
                </c:pt>
                <c:pt idx="793">
                  <c:v>210.885704674154</c:v>
                </c:pt>
                <c:pt idx="794">
                  <c:v>210.791338296557</c:v>
                </c:pt>
                <c:pt idx="795">
                  <c:v>210.70064691234299</c:v>
                </c:pt>
                <c:pt idx="796">
                  <c:v>210.612782838681</c:v>
                </c:pt>
                <c:pt idx="797">
                  <c:v>210.527811914403</c:v>
                </c:pt>
                <c:pt idx="798">
                  <c:v>210.44567661316299</c:v>
                </c:pt>
                <c:pt idx="799">
                  <c:v>210.36624729322801</c:v>
                </c:pt>
                <c:pt idx="800">
                  <c:v>210.28944604724501</c:v>
                </c:pt>
                <c:pt idx="801">
                  <c:v>210.21518055097999</c:v>
                </c:pt>
                <c:pt idx="802">
                  <c:v>210.14328382156501</c:v>
                </c:pt>
                <c:pt idx="803">
                  <c:v>210.073751581659</c:v>
                </c:pt>
                <c:pt idx="804">
                  <c:v>210.006488169177</c:v>
                </c:pt>
                <c:pt idx="805">
                  <c:v>209.94141810260501</c:v>
                </c:pt>
                <c:pt idx="806">
                  <c:v>209.878465334037</c:v>
                </c:pt>
                <c:pt idx="807">
                  <c:v>209.81755864495801</c:v>
                </c:pt>
                <c:pt idx="808">
                  <c:v>209.758633694118</c:v>
                </c:pt>
                <c:pt idx="809">
                  <c:v>209.70163912492899</c:v>
                </c:pt>
                <c:pt idx="810">
                  <c:v>209.64642135643001</c:v>
                </c:pt>
                <c:pt idx="811">
                  <c:v>209.59297228125499</c:v>
                </c:pt>
                <c:pt idx="812">
                  <c:v>209.541232012835</c:v>
                </c:pt>
                <c:pt idx="813">
                  <c:v>209.49114991809901</c:v>
                </c:pt>
                <c:pt idx="814">
                  <c:v>209.44267154758799</c:v>
                </c:pt>
                <c:pt idx="815">
                  <c:v>209.39574305462301</c:v>
                </c:pt>
                <c:pt idx="816">
                  <c:v>209.35031228930001</c:v>
                </c:pt>
                <c:pt idx="817">
                  <c:v>209.30632562355601</c:v>
                </c:pt>
                <c:pt idx="818">
                  <c:v>209.26374440550799</c:v>
                </c:pt>
                <c:pt idx="819">
                  <c:v>209.222514467038</c:v>
                </c:pt>
                <c:pt idx="820">
                  <c:v>209.18260511231099</c:v>
                </c:pt>
                <c:pt idx="821">
                  <c:v>209.14394129159999</c:v>
                </c:pt>
                <c:pt idx="822">
                  <c:v>209.106455469097</c:v>
                </c:pt>
                <c:pt idx="823">
                  <c:v>209.07014583079501</c:v>
                </c:pt>
                <c:pt idx="824">
                  <c:v>209.034970598336</c:v>
                </c:pt>
                <c:pt idx="825">
                  <c:v>209.00089402174501</c:v>
                </c:pt>
                <c:pt idx="826">
                  <c:v>208.96787525724801</c:v>
                </c:pt>
                <c:pt idx="827">
                  <c:v>208.93588505468301</c:v>
                </c:pt>
                <c:pt idx="828">
                  <c:v>208.904884336913</c:v>
                </c:pt>
                <c:pt idx="829">
                  <c:v>208.87484080970501</c:v>
                </c:pt>
                <c:pt idx="830">
                  <c:v>208.84572200299701</c:v>
                </c:pt>
                <c:pt idx="831">
                  <c:v>208.81750203386099</c:v>
                </c:pt>
                <c:pt idx="832">
                  <c:v>208.79015122924201</c:v>
                </c:pt>
                <c:pt idx="833">
                  <c:v>208.76364228115099</c:v>
                </c:pt>
                <c:pt idx="834">
                  <c:v>208.73794809973799</c:v>
                </c:pt>
                <c:pt idx="835">
                  <c:v>208.71304331895601</c:v>
                </c:pt>
                <c:pt idx="836">
                  <c:v>208.688903258967</c:v>
                </c:pt>
                <c:pt idx="837">
                  <c:v>208.66551675466201</c:v>
                </c:pt>
                <c:pt idx="838">
                  <c:v>208.64284537136101</c:v>
                </c:pt>
                <c:pt idx="839">
                  <c:v>208.62083733566701</c:v>
                </c:pt>
                <c:pt idx="840">
                  <c:v>208.59949375497399</c:v>
                </c:pt>
                <c:pt idx="841">
                  <c:v>208.57880433647401</c:v>
                </c:pt>
                <c:pt idx="842">
                  <c:v>208.55874004610399</c:v>
                </c:pt>
                <c:pt idx="843">
                  <c:v>208.539285911212</c:v>
                </c:pt>
                <c:pt idx="844">
                  <c:v>208.520426293974</c:v>
                </c:pt>
                <c:pt idx="845">
                  <c:v>208.502137103965</c:v>
                </c:pt>
                <c:pt idx="846">
                  <c:v>208.48440532013601</c:v>
                </c:pt>
                <c:pt idx="847">
                  <c:v>208.46720786650101</c:v>
                </c:pt>
                <c:pt idx="848">
                  <c:v>208.45053293963801</c:v>
                </c:pt>
                <c:pt idx="849">
                  <c:v>208.434358870495</c:v>
                </c:pt>
                <c:pt idx="850">
                  <c:v>208.41867591017001</c:v>
                </c:pt>
                <c:pt idx="851">
                  <c:v>208.40346782751499</c:v>
                </c:pt>
                <c:pt idx="852">
                  <c:v>208.38871569163501</c:v>
                </c:pt>
                <c:pt idx="853">
                  <c:v>208.374414657193</c:v>
                </c:pt>
                <c:pt idx="854">
                  <c:v>208.36054527254899</c:v>
                </c:pt>
                <c:pt idx="855">
                  <c:v>208.34709028905601</c:v>
                </c:pt>
                <c:pt idx="856">
                  <c:v>208.33404638413899</c:v>
                </c:pt>
                <c:pt idx="857">
                  <c:v>208.32139851315301</c:v>
                </c:pt>
                <c:pt idx="858">
                  <c:v>208.30913111624099</c:v>
                </c:pt>
                <c:pt idx="859">
                  <c:v>208.297231777094</c:v>
                </c:pt>
                <c:pt idx="860">
                  <c:v>208.285691410152</c:v>
                </c:pt>
                <c:pt idx="861">
                  <c:v>208.27450106096899</c:v>
                </c:pt>
                <c:pt idx="862">
                  <c:v>208.26364991937501</c:v>
                </c:pt>
                <c:pt idx="863">
                  <c:v>208.25312590233401</c:v>
                </c:pt>
                <c:pt idx="864">
                  <c:v>208.24291970478799</c:v>
                </c:pt>
                <c:pt idx="865">
                  <c:v>208.23304384624799</c:v>
                </c:pt>
                <c:pt idx="866">
                  <c:v>208.223452954793</c:v>
                </c:pt>
                <c:pt idx="867">
                  <c:v>208.21413578915499</c:v>
                </c:pt>
                <c:pt idx="868">
                  <c:v>208.205094864817</c:v>
                </c:pt>
                <c:pt idx="869">
                  <c:v>208.19632401699701</c:v>
                </c:pt>
                <c:pt idx="870">
                  <c:v>208.18781561204401</c:v>
                </c:pt>
                <c:pt idx="871">
                  <c:v>208.17956237158799</c:v>
                </c:pt>
                <c:pt idx="872">
                  <c:v>208.17155875238799</c:v>
                </c:pt>
                <c:pt idx="873">
                  <c:v>208.16379801740101</c:v>
                </c:pt>
                <c:pt idx="874">
                  <c:v>208.15626736784799</c:v>
                </c:pt>
                <c:pt idx="875">
                  <c:v>208.14896147914001</c:v>
                </c:pt>
                <c:pt idx="876">
                  <c:v>208.141876706537</c:v>
                </c:pt>
                <c:pt idx="877">
                  <c:v>208.13500277228999</c:v>
                </c:pt>
                <c:pt idx="878">
                  <c:v>208.12834129260301</c:v>
                </c:pt>
                <c:pt idx="879">
                  <c:v>208.121875822036</c:v>
                </c:pt>
                <c:pt idx="880">
                  <c:v>208.11560574660601</c:v>
                </c:pt>
                <c:pt idx="881">
                  <c:v>208.10952922134501</c:v>
                </c:pt>
                <c:pt idx="882">
                  <c:v>208.10363038570799</c:v>
                </c:pt>
                <c:pt idx="883">
                  <c:v>208.097909503734</c:v>
                </c:pt>
                <c:pt idx="884">
                  <c:v>208.09236520399401</c:v>
                </c:pt>
                <c:pt idx="885">
                  <c:v>208.08698204222</c:v>
                </c:pt>
                <c:pt idx="886">
                  <c:v>208.08176043318801</c:v>
                </c:pt>
                <c:pt idx="887">
                  <c:v>208.07669982371999</c:v>
                </c:pt>
                <c:pt idx="888">
                  <c:v>208.07178817163299</c:v>
                </c:pt>
                <c:pt idx="889">
                  <c:v>208.06702778663501</c:v>
                </c:pt>
                <c:pt idx="890">
                  <c:v>208.06240367651901</c:v>
                </c:pt>
                <c:pt idx="891">
                  <c:v>208.05792509478701</c:v>
                </c:pt>
                <c:pt idx="892">
                  <c:v>208.05357297918101</c:v>
                </c:pt>
                <c:pt idx="893">
                  <c:v>208.04935825726599</c:v>
                </c:pt>
                <c:pt idx="894">
                  <c:v>208.04526227442901</c:v>
                </c:pt>
                <c:pt idx="895">
                  <c:v>208.04129537831</c:v>
                </c:pt>
                <c:pt idx="896">
                  <c:v>208.03744249992999</c:v>
                </c:pt>
                <c:pt idx="897">
                  <c:v>208.03370767114299</c:v>
                </c:pt>
                <c:pt idx="898">
                  <c:v>208.030084021541</c:v>
                </c:pt>
                <c:pt idx="899">
                  <c:v>208.026565042518</c:v>
                </c:pt>
                <c:pt idx="900">
                  <c:v>208.02315604101301</c:v>
                </c:pt>
                <c:pt idx="901">
                  <c:v>208.019580129817</c:v>
                </c:pt>
                <c:pt idx="902">
                  <c:v>208.00920886273801</c:v>
                </c:pt>
                <c:pt idx="903">
                  <c:v>207.992133248708</c:v>
                </c:pt>
                <c:pt idx="904">
                  <c:v>207.97146435051499</c:v>
                </c:pt>
                <c:pt idx="905">
                  <c:v>207.94816902681501</c:v>
                </c:pt>
                <c:pt idx="906">
                  <c:v>207.922890569066</c:v>
                </c:pt>
                <c:pt idx="907">
                  <c:v>207.89571974229301</c:v>
                </c:pt>
                <c:pt idx="908">
                  <c:v>207.866910521195</c:v>
                </c:pt>
                <c:pt idx="909">
                  <c:v>207.83654876961401</c:v>
                </c:pt>
                <c:pt idx="910">
                  <c:v>207.80453074706301</c:v>
                </c:pt>
                <c:pt idx="911">
                  <c:v>207.77124717112201</c:v>
                </c:pt>
                <c:pt idx="912">
                  <c:v>207.73644661703401</c:v>
                </c:pt>
                <c:pt idx="913">
                  <c:v>207.70054564553899</c:v>
                </c:pt>
                <c:pt idx="914">
                  <c:v>207.66355356561499</c:v>
                </c:pt>
                <c:pt idx="915">
                  <c:v>207.62533057766001</c:v>
                </c:pt>
                <c:pt idx="916">
                  <c:v>207.586331381213</c:v>
                </c:pt>
                <c:pt idx="917">
                  <c:v>207.546259656221</c:v>
                </c:pt>
                <c:pt idx="918">
                  <c:v>207.505495065041</c:v>
                </c:pt>
                <c:pt idx="919">
                  <c:v>207.46403168200899</c:v>
                </c:pt>
                <c:pt idx="920">
                  <c:v>207.42179661417299</c:v>
                </c:pt>
                <c:pt idx="921">
                  <c:v>207.37907073759601</c:v>
                </c:pt>
                <c:pt idx="922">
                  <c:v>207.335810586511</c:v>
                </c:pt>
                <c:pt idx="923">
                  <c:v>207.291974123393</c:v>
                </c:pt>
                <c:pt idx="924">
                  <c:v>207.247830945516</c:v>
                </c:pt>
                <c:pt idx="925">
                  <c:v>207.20335195102999</c:v>
                </c:pt>
                <c:pt idx="926">
                  <c:v>207.158418294006</c:v>
                </c:pt>
                <c:pt idx="927">
                  <c:v>207.11336601687299</c:v>
                </c:pt>
                <c:pt idx="928">
                  <c:v>207.06812219828601</c:v>
                </c:pt>
                <c:pt idx="929">
                  <c:v>207.02257268876801</c:v>
                </c:pt>
                <c:pt idx="930">
                  <c:v>206.97702326731601</c:v>
                </c:pt>
                <c:pt idx="931">
                  <c:v>206.93140540501801</c:v>
                </c:pt>
                <c:pt idx="932">
                  <c:v>206.88564313594</c:v>
                </c:pt>
                <c:pt idx="933">
                  <c:v>206.83994661233999</c:v>
                </c:pt>
                <c:pt idx="934">
                  <c:v>206.79435055101101</c:v>
                </c:pt>
                <c:pt idx="935">
                  <c:v>206.74863131572599</c:v>
                </c:pt>
                <c:pt idx="936">
                  <c:v>206.703083334463</c:v>
                </c:pt>
                <c:pt idx="937">
                  <c:v>206.65770597964101</c:v>
                </c:pt>
                <c:pt idx="938">
                  <c:v>206.61237729408501</c:v>
                </c:pt>
                <c:pt idx="939">
                  <c:v>206.56716506384001</c:v>
                </c:pt>
                <c:pt idx="940">
                  <c:v>206.52219451411599</c:v>
                </c:pt>
                <c:pt idx="941">
                  <c:v>206.47747497360001</c:v>
                </c:pt>
                <c:pt idx="942">
                  <c:v>206.433049318043</c:v>
                </c:pt>
                <c:pt idx="943">
                  <c:v>206.38863885840701</c:v>
                </c:pt>
                <c:pt idx="944">
                  <c:v>206.34454655732401</c:v>
                </c:pt>
                <c:pt idx="945">
                  <c:v>206.300749774542</c:v>
                </c:pt>
                <c:pt idx="946">
                  <c:v>206.25731879054601</c:v>
                </c:pt>
                <c:pt idx="947">
                  <c:v>206.214184311655</c:v>
                </c:pt>
                <c:pt idx="948">
                  <c:v>206.171194166676</c:v>
                </c:pt>
                <c:pt idx="949">
                  <c:v>206.12856840987101</c:v>
                </c:pt>
                <c:pt idx="950">
                  <c:v>206.08632086298499</c:v>
                </c:pt>
                <c:pt idx="951">
                  <c:v>206.04445497798099</c:v>
                </c:pt>
                <c:pt idx="952">
                  <c:v>206.00300214503301</c:v>
                </c:pt>
                <c:pt idx="953">
                  <c:v>205.961658358573</c:v>
                </c:pt>
                <c:pt idx="954">
                  <c:v>205.920748353227</c:v>
                </c:pt>
                <c:pt idx="955">
                  <c:v>205.880216805039</c:v>
                </c:pt>
                <c:pt idx="956">
                  <c:v>205.84013690410799</c:v>
                </c:pt>
                <c:pt idx="957">
                  <c:v>205.80045570476</c:v>
                </c:pt>
                <c:pt idx="958">
                  <c:v>205.761017726821</c:v>
                </c:pt>
                <c:pt idx="959">
                  <c:v>205.721946775254</c:v>
                </c:pt>
                <c:pt idx="960">
                  <c:v>205.68327292910701</c:v>
                </c:pt>
                <c:pt idx="961">
                  <c:v>205.64119958249699</c:v>
                </c:pt>
                <c:pt idx="962">
                  <c:v>205.57273959498701</c:v>
                </c:pt>
                <c:pt idx="963">
                  <c:v>205.48229617861799</c:v>
                </c:pt>
                <c:pt idx="964">
                  <c:v>205.373021939517</c:v>
                </c:pt>
                <c:pt idx="965">
                  <c:v>205.247599878697</c:v>
                </c:pt>
                <c:pt idx="966">
                  <c:v>205.10787792369601</c:v>
                </c:pt>
                <c:pt idx="967">
                  <c:v>204.95611586690799</c:v>
                </c:pt>
                <c:pt idx="968">
                  <c:v>204.793887453737</c:v>
                </c:pt>
                <c:pt idx="969">
                  <c:v>204.622905452298</c:v>
                </c:pt>
                <c:pt idx="970">
                  <c:v>204.44987980348</c:v>
                </c:pt>
                <c:pt idx="971">
                  <c:v>204.28175936950799</c:v>
                </c:pt>
                <c:pt idx="972">
                  <c:v>204.114367815555</c:v>
                </c:pt>
                <c:pt idx="973">
                  <c:v>203.94653942362299</c:v>
                </c:pt>
                <c:pt idx="974">
                  <c:v>203.77790543763399</c:v>
                </c:pt>
                <c:pt idx="975">
                  <c:v>203.60825063893</c:v>
                </c:pt>
                <c:pt idx="976">
                  <c:v>203.436315737299</c:v>
                </c:pt>
                <c:pt idx="977">
                  <c:v>203.26269808118701</c:v>
                </c:pt>
                <c:pt idx="978">
                  <c:v>203.08781459895101</c:v>
                </c:pt>
                <c:pt idx="979">
                  <c:v>202.911552721936</c:v>
                </c:pt>
                <c:pt idx="980">
                  <c:v>202.73384759740199</c:v>
                </c:pt>
                <c:pt idx="981">
                  <c:v>202.55476273185101</c:v>
                </c:pt>
                <c:pt idx="982">
                  <c:v>202.37415654137999</c:v>
                </c:pt>
                <c:pt idx="983">
                  <c:v>202.191936474768</c:v>
                </c:pt>
                <c:pt idx="984">
                  <c:v>202.008204664895</c:v>
                </c:pt>
                <c:pt idx="985">
                  <c:v>201.82291325930601</c:v>
                </c:pt>
                <c:pt idx="986">
                  <c:v>201.63609832877501</c:v>
                </c:pt>
                <c:pt idx="987">
                  <c:v>201.44774052889599</c:v>
                </c:pt>
                <c:pt idx="988">
                  <c:v>201.25786040211599</c:v>
                </c:pt>
                <c:pt idx="989">
                  <c:v>201.066374202666</c:v>
                </c:pt>
                <c:pt idx="990">
                  <c:v>200.87324379649101</c:v>
                </c:pt>
                <c:pt idx="991">
                  <c:v>200.6785419162</c:v>
                </c:pt>
                <c:pt idx="992">
                  <c:v>200.482287420859</c:v>
                </c:pt>
                <c:pt idx="993">
                  <c:v>200.28320779172299</c:v>
                </c:pt>
                <c:pt idx="994">
                  <c:v>199.95850713146399</c:v>
                </c:pt>
                <c:pt idx="995">
                  <c:v>199.75386892384</c:v>
                </c:pt>
                <c:pt idx="996">
                  <c:v>199.55017884842999</c:v>
                </c:pt>
                <c:pt idx="997">
                  <c:v>199.26061812461899</c:v>
                </c:pt>
                <c:pt idx="998">
                  <c:v>199.05759022729001</c:v>
                </c:pt>
                <c:pt idx="999">
                  <c:v>198.854720053368</c:v>
                </c:pt>
                <c:pt idx="1000">
                  <c:v>198.65113832333699</c:v>
                </c:pt>
                <c:pt idx="1001">
                  <c:v>198.44680079102</c:v>
                </c:pt>
                <c:pt idx="1002">
                  <c:v>198.24734564814599</c:v>
                </c:pt>
                <c:pt idx="1003">
                  <c:v>198.053168624639</c:v>
                </c:pt>
                <c:pt idx="1004">
                  <c:v>197.86294479758001</c:v>
                </c:pt>
                <c:pt idx="1005">
                  <c:v>197.67653502105301</c:v>
                </c:pt>
                <c:pt idx="1006">
                  <c:v>197.49408712160599</c:v>
                </c:pt>
                <c:pt idx="1007">
                  <c:v>197.315539495953</c:v>
                </c:pt>
                <c:pt idx="1008">
                  <c:v>197.141033356854</c:v>
                </c:pt>
                <c:pt idx="1009">
                  <c:v>196.970727930838</c:v>
                </c:pt>
                <c:pt idx="1010">
                  <c:v>196.80458086967101</c:v>
                </c:pt>
                <c:pt idx="1011">
                  <c:v>196.64273746856199</c:v>
                </c:pt>
                <c:pt idx="1012">
                  <c:v>196.48525595593901</c:v>
                </c:pt>
                <c:pt idx="1013">
                  <c:v>196.33193811286199</c:v>
                </c:pt>
                <c:pt idx="1014">
                  <c:v>196.182898458333</c:v>
                </c:pt>
                <c:pt idx="1015">
                  <c:v>196.03813625283499</c:v>
                </c:pt>
                <c:pt idx="1016">
                  <c:v>195.89753019135401</c:v>
                </c:pt>
                <c:pt idx="1017">
                  <c:v>195.76107745844001</c:v>
                </c:pt>
                <c:pt idx="1018">
                  <c:v>195.62875090154799</c:v>
                </c:pt>
                <c:pt idx="1019">
                  <c:v>195.50039660072201</c:v>
                </c:pt>
                <c:pt idx="1020">
                  <c:v>195.375847647386</c:v>
                </c:pt>
                <c:pt idx="1021">
                  <c:v>195.25519194116501</c:v>
                </c:pt>
                <c:pt idx="1022">
                  <c:v>195.13834960780699</c:v>
                </c:pt>
                <c:pt idx="1023">
                  <c:v>195.025185067054</c:v>
                </c:pt>
                <c:pt idx="1024">
                  <c:v>194.915658489897</c:v>
                </c:pt>
                <c:pt idx="1025">
                  <c:v>194.80970366686299</c:v>
                </c:pt>
                <c:pt idx="1026">
                  <c:v>194.70724976138001</c:v>
                </c:pt>
                <c:pt idx="1027">
                  <c:v>194.6081304025</c:v>
                </c:pt>
                <c:pt idx="1028">
                  <c:v>194.51226438376099</c:v>
                </c:pt>
                <c:pt idx="1029">
                  <c:v>194.41958204730599</c:v>
                </c:pt>
                <c:pt idx="1030">
                  <c:v>194.32999643117299</c:v>
                </c:pt>
                <c:pt idx="1031">
                  <c:v>194.243437946288</c:v>
                </c:pt>
                <c:pt idx="1032">
                  <c:v>194.15977608853501</c:v>
                </c:pt>
                <c:pt idx="1033">
                  <c:v>194.07890483852501</c:v>
                </c:pt>
                <c:pt idx="1034">
                  <c:v>194.00075986672701</c:v>
                </c:pt>
                <c:pt idx="1035">
                  <c:v>193.925267377593</c:v>
                </c:pt>
                <c:pt idx="1036">
                  <c:v>193.852346892545</c:v>
                </c:pt>
                <c:pt idx="1037">
                  <c:v>193.781923823357</c:v>
                </c:pt>
                <c:pt idx="1038">
                  <c:v>193.713911169753</c:v>
                </c:pt>
                <c:pt idx="1039">
                  <c:v>193.64817803701999</c:v>
                </c:pt>
                <c:pt idx="1040">
                  <c:v>193.584661018682</c:v>
                </c:pt>
                <c:pt idx="1041">
                  <c:v>193.52330269973399</c:v>
                </c:pt>
                <c:pt idx="1042">
                  <c:v>193.46403525248201</c:v>
                </c:pt>
                <c:pt idx="1043">
                  <c:v>193.406419958182</c:v>
                </c:pt>
                <c:pt idx="1044">
                  <c:v>193.349510829742</c:v>
                </c:pt>
                <c:pt idx="1045">
                  <c:v>193.246930568349</c:v>
                </c:pt>
                <c:pt idx="1046">
                  <c:v>193.18970233368199</c:v>
                </c:pt>
                <c:pt idx="1047">
                  <c:v>193.13865684874301</c:v>
                </c:pt>
                <c:pt idx="1048">
                  <c:v>193.087585386005</c:v>
                </c:pt>
                <c:pt idx="1049">
                  <c:v>192.99280192957099</c:v>
                </c:pt>
                <c:pt idx="1050">
                  <c:v>192.94530953944101</c:v>
                </c:pt>
                <c:pt idx="1051">
                  <c:v>192.90114839627401</c:v>
                </c:pt>
                <c:pt idx="1052">
                  <c:v>192.85870676728001</c:v>
                </c:pt>
                <c:pt idx="1053">
                  <c:v>192.81769430975501</c:v>
                </c:pt>
                <c:pt idx="1054">
                  <c:v>192.77805693942301</c:v>
                </c:pt>
                <c:pt idx="1055">
                  <c:v>192.73976122391301</c:v>
                </c:pt>
                <c:pt idx="1056">
                  <c:v>192.70272994522699</c:v>
                </c:pt>
                <c:pt idx="1057">
                  <c:v>192.66693108671501</c:v>
                </c:pt>
                <c:pt idx="1058">
                  <c:v>192.63231176992099</c:v>
                </c:pt>
                <c:pt idx="1059">
                  <c:v>192.59885561827099</c:v>
                </c:pt>
                <c:pt idx="1060">
                  <c:v>192.56645018844</c:v>
                </c:pt>
                <c:pt idx="1061">
                  <c:v>192.53509215329399</c:v>
                </c:pt>
                <c:pt idx="1062">
                  <c:v>192.50475765430201</c:v>
                </c:pt>
                <c:pt idx="1063">
                  <c:v>192.475415088435</c:v>
                </c:pt>
                <c:pt idx="1064">
                  <c:v>192.44702804218099</c:v>
                </c:pt>
                <c:pt idx="1065">
                  <c:v>192.419565747609</c:v>
                </c:pt>
                <c:pt idx="1066">
                  <c:v>192.392998971666</c:v>
                </c:pt>
                <c:pt idx="1067">
                  <c:v>192.36730171701299</c:v>
                </c:pt>
                <c:pt idx="1068">
                  <c:v>192.342440582428</c:v>
                </c:pt>
                <c:pt idx="1069">
                  <c:v>192.31838861529101</c:v>
                </c:pt>
                <c:pt idx="1070">
                  <c:v>192.295121447784</c:v>
                </c:pt>
                <c:pt idx="1071">
                  <c:v>192.27261683101099</c:v>
                </c:pt>
                <c:pt idx="1072">
                  <c:v>192.25084532348299</c:v>
                </c:pt>
                <c:pt idx="1073">
                  <c:v>192.22977819729999</c:v>
                </c:pt>
                <c:pt idx="1074">
                  <c:v>192.209401238335</c:v>
                </c:pt>
                <c:pt idx="1075">
                  <c:v>192.18968465209599</c:v>
                </c:pt>
                <c:pt idx="1076">
                  <c:v>192.17060508505301</c:v>
                </c:pt>
                <c:pt idx="1077">
                  <c:v>192.152142682066</c:v>
                </c:pt>
                <c:pt idx="1078">
                  <c:v>192.13427643245899</c:v>
                </c:pt>
                <c:pt idx="1079">
                  <c:v>192.11701543366399</c:v>
                </c:pt>
                <c:pt idx="1080">
                  <c:v>192.10027073711501</c:v>
                </c:pt>
                <c:pt idx="1081">
                  <c:v>192.08404449225199</c:v>
                </c:pt>
                <c:pt idx="1082">
                  <c:v>192.06832408053</c:v>
                </c:pt>
                <c:pt idx="1083">
                  <c:v>192.05310308933599</c:v>
                </c:pt>
                <c:pt idx="1084">
                  <c:v>192.03835655692299</c:v>
                </c:pt>
                <c:pt idx="1085">
                  <c:v>192.02406050414399</c:v>
                </c:pt>
                <c:pt idx="1086">
                  <c:v>192.01020140227899</c:v>
                </c:pt>
                <c:pt idx="1087">
                  <c:v>191.996751978194</c:v>
                </c:pt>
                <c:pt idx="1088">
                  <c:v>191.983699533757</c:v>
                </c:pt>
                <c:pt idx="1089">
                  <c:v>191.97100562311601</c:v>
                </c:pt>
                <c:pt idx="1090">
                  <c:v>191.95865197091399</c:v>
                </c:pt>
                <c:pt idx="1091">
                  <c:v>191.94689965485401</c:v>
                </c:pt>
                <c:pt idx="1092">
                  <c:v>191.93580904150301</c:v>
                </c:pt>
                <c:pt idx="1093">
                  <c:v>191.92511018670399</c:v>
                </c:pt>
                <c:pt idx="1094">
                  <c:v>191.914718335066</c:v>
                </c:pt>
                <c:pt idx="1095">
                  <c:v>191.904612442461</c:v>
                </c:pt>
                <c:pt idx="1096">
                  <c:v>191.89478160577599</c:v>
                </c:pt>
                <c:pt idx="1097">
                  <c:v>191.88521846752101</c:v>
                </c:pt>
                <c:pt idx="1098">
                  <c:v>191.875916752161</c:v>
                </c:pt>
                <c:pt idx="1099">
                  <c:v>191.86687069937901</c:v>
                </c:pt>
                <c:pt idx="1100">
                  <c:v>191.85807463385001</c:v>
                </c:pt>
                <c:pt idx="1101">
                  <c:v>191.849522809142</c:v>
                </c:pt>
                <c:pt idx="1102">
                  <c:v>191.841209456999</c:v>
                </c:pt>
                <c:pt idx="1103">
                  <c:v>191.83312877502701</c:v>
                </c:pt>
                <c:pt idx="1104">
                  <c:v>191.82527893783299</c:v>
                </c:pt>
                <c:pt idx="1105">
                  <c:v>191.81764855619599</c:v>
                </c:pt>
                <c:pt idx="1106">
                  <c:v>191.81024079030999</c:v>
                </c:pt>
                <c:pt idx="1107">
                  <c:v>191.80304111390899</c:v>
                </c:pt>
                <c:pt idx="1108">
                  <c:v>191.796045509268</c:v>
                </c:pt>
                <c:pt idx="1109">
                  <c:v>191.78925243678299</c:v>
                </c:pt>
                <c:pt idx="1110">
                  <c:v>191.78265810364601</c:v>
                </c:pt>
                <c:pt idx="1111">
                  <c:v>191.77624917545</c:v>
                </c:pt>
                <c:pt idx="1112">
                  <c:v>191.77002225158401</c:v>
                </c:pt>
                <c:pt idx="1113">
                  <c:v>191.76398019160499</c:v>
                </c:pt>
                <c:pt idx="1114">
                  <c:v>191.75810963882299</c:v>
                </c:pt>
                <c:pt idx="1115">
                  <c:v>191.752424334832</c:v>
                </c:pt>
                <c:pt idx="1116">
                  <c:v>191.74691445580899</c:v>
                </c:pt>
                <c:pt idx="1117">
                  <c:v>191.741531527901</c:v>
                </c:pt>
                <c:pt idx="1118">
                  <c:v>191.736294900708</c:v>
                </c:pt>
                <c:pt idx="1119">
                  <c:v>191.73120869586</c:v>
                </c:pt>
                <c:pt idx="1120">
                  <c:v>191.726265618257</c:v>
                </c:pt>
                <c:pt idx="1121">
                  <c:v>191.721465359425</c:v>
                </c:pt>
                <c:pt idx="1122">
                  <c:v>191.71679997003099</c:v>
                </c:pt>
                <c:pt idx="1123">
                  <c:v>191.712269114202</c:v>
                </c:pt>
                <c:pt idx="1124">
                  <c:v>191.70786499328901</c:v>
                </c:pt>
                <c:pt idx="1125">
                  <c:v>191.70358742757699</c:v>
                </c:pt>
                <c:pt idx="1126">
                  <c:v>191.699428832851</c:v>
                </c:pt>
                <c:pt idx="1127">
                  <c:v>191.69538935385901</c:v>
                </c:pt>
                <c:pt idx="1128">
                  <c:v>191.69146573303101</c:v>
                </c:pt>
                <c:pt idx="1129">
                  <c:v>191.68765224247599</c:v>
                </c:pt>
                <c:pt idx="1130">
                  <c:v>191.68394722394399</c:v>
                </c:pt>
                <c:pt idx="1131">
                  <c:v>191.68034300227899</c:v>
                </c:pt>
                <c:pt idx="1132">
                  <c:v>191.67684084956699</c:v>
                </c:pt>
                <c:pt idx="1133">
                  <c:v>191.673440996219</c:v>
                </c:pt>
                <c:pt idx="1134">
                  <c:v>191.67013099423201</c:v>
                </c:pt>
                <c:pt idx="1135">
                  <c:v>191.66691362703801</c:v>
                </c:pt>
                <c:pt idx="1136">
                  <c:v>191.66378947771301</c:v>
                </c:pt>
                <c:pt idx="1137">
                  <c:v>191.66074651470399</c:v>
                </c:pt>
                <c:pt idx="1138">
                  <c:v>191.65778782513399</c:v>
                </c:pt>
                <c:pt idx="1139">
                  <c:v>191.65491374460501</c:v>
                </c:pt>
                <c:pt idx="1140">
                  <c:v>191.65211244497601</c:v>
                </c:pt>
                <c:pt idx="1141">
                  <c:v>191.64764971247001</c:v>
                </c:pt>
                <c:pt idx="1142">
                  <c:v>191.63447190045201</c:v>
                </c:pt>
                <c:pt idx="1143">
                  <c:v>191.61572215866701</c:v>
                </c:pt>
                <c:pt idx="1144">
                  <c:v>191.593766046821</c:v>
                </c:pt>
                <c:pt idx="1145">
                  <c:v>191.56905632476699</c:v>
                </c:pt>
                <c:pt idx="1146">
                  <c:v>191.542566272751</c:v>
                </c:pt>
                <c:pt idx="1147">
                  <c:v>191.51434647572199</c:v>
                </c:pt>
                <c:pt idx="1148">
                  <c:v>191.48480349056899</c:v>
                </c:pt>
                <c:pt idx="1149">
                  <c:v>191.45398986959501</c:v>
                </c:pt>
                <c:pt idx="1150">
                  <c:v>191.42179625362499</c:v>
                </c:pt>
                <c:pt idx="1151">
                  <c:v>191.38864583860899</c:v>
                </c:pt>
                <c:pt idx="1152">
                  <c:v>191.35428637245701</c:v>
                </c:pt>
                <c:pt idx="1153">
                  <c:v>191.31896541856099</c:v>
                </c:pt>
                <c:pt idx="1154">
                  <c:v>191.28286545070301</c:v>
                </c:pt>
                <c:pt idx="1155">
                  <c:v>191.24569922166401</c:v>
                </c:pt>
                <c:pt idx="1156">
                  <c:v>191.20788722776501</c:v>
                </c:pt>
                <c:pt idx="1157">
                  <c:v>191.16941837319999</c:v>
                </c:pt>
                <c:pt idx="1158">
                  <c:v>191.13015127921099</c:v>
                </c:pt>
                <c:pt idx="1159">
                  <c:v>191.09040881351601</c:v>
                </c:pt>
                <c:pt idx="1160">
                  <c:v>191.05020757625201</c:v>
                </c:pt>
                <c:pt idx="1161">
                  <c:v>191.00936988041599</c:v>
                </c:pt>
                <c:pt idx="1162">
                  <c:v>190.96820137701999</c:v>
                </c:pt>
                <c:pt idx="1163">
                  <c:v>190.926745580682</c:v>
                </c:pt>
                <c:pt idx="1164">
                  <c:v>190.88481781216601</c:v>
                </c:pt>
                <c:pt idx="1165">
                  <c:v>190.84266243028901</c:v>
                </c:pt>
                <c:pt idx="1166">
                  <c:v>190.80035149519301</c:v>
                </c:pt>
                <c:pt idx="1167">
                  <c:v>190.75776038674201</c:v>
                </c:pt>
                <c:pt idx="1168">
                  <c:v>190.714992470255</c:v>
                </c:pt>
                <c:pt idx="1169">
                  <c:v>190.67216899741999</c:v>
                </c:pt>
                <c:pt idx="1170">
                  <c:v>190.62929181758099</c:v>
                </c:pt>
                <c:pt idx="1171">
                  <c:v>190.586194842944</c:v>
                </c:pt>
                <c:pt idx="1172">
                  <c:v>190.54312698775399</c:v>
                </c:pt>
                <c:pt idx="1173">
                  <c:v>190.50013249486199</c:v>
                </c:pt>
                <c:pt idx="1174">
                  <c:v>190.45724991653199</c:v>
                </c:pt>
                <c:pt idx="1175">
                  <c:v>190.41442485540199</c:v>
                </c:pt>
                <c:pt idx="1176">
                  <c:v>190.37146743361899</c:v>
                </c:pt>
                <c:pt idx="1177">
                  <c:v>190.32868956016</c:v>
                </c:pt>
                <c:pt idx="1178">
                  <c:v>190.28610364817999</c:v>
                </c:pt>
                <c:pt idx="1179">
                  <c:v>190.24373441160799</c:v>
                </c:pt>
                <c:pt idx="1180">
                  <c:v>190.20151779045</c:v>
                </c:pt>
                <c:pt idx="1181">
                  <c:v>190.15927542860399</c:v>
                </c:pt>
                <c:pt idx="1182">
                  <c:v>190.117286341224</c:v>
                </c:pt>
                <c:pt idx="1183">
                  <c:v>190.075568049065</c:v>
                </c:pt>
                <c:pt idx="1184">
                  <c:v>190.03413451142899</c:v>
                </c:pt>
                <c:pt idx="1185">
                  <c:v>189.99297002003701</c:v>
                </c:pt>
                <c:pt idx="1186">
                  <c:v>189.951851536562</c:v>
                </c:pt>
                <c:pt idx="1187">
                  <c:v>189.91101721910101</c:v>
                </c:pt>
                <c:pt idx="1188">
                  <c:v>189.870496868966</c:v>
                </c:pt>
                <c:pt idx="1189">
                  <c:v>189.83030207493999</c:v>
                </c:pt>
                <c:pt idx="1190">
                  <c:v>189.79045029991801</c:v>
                </c:pt>
                <c:pt idx="1191">
                  <c:v>189.75080056946001</c:v>
                </c:pt>
                <c:pt idx="1192">
                  <c:v>189.711363179035</c:v>
                </c:pt>
                <c:pt idx="1193">
                  <c:v>189.67224817322</c:v>
                </c:pt>
                <c:pt idx="1194">
                  <c:v>189.63349421277701</c:v>
                </c:pt>
                <c:pt idx="1195">
                  <c:v>189.595108545519</c:v>
                </c:pt>
                <c:pt idx="1196">
                  <c:v>189.55708878517601</c:v>
                </c:pt>
                <c:pt idx="1197">
                  <c:v>189.51929869453201</c:v>
                </c:pt>
                <c:pt idx="1198">
                  <c:v>189.48173094297599</c:v>
                </c:pt>
                <c:pt idx="1199">
                  <c:v>189.444527389125</c:v>
                </c:pt>
                <c:pt idx="1200">
                  <c:v>189.40770153642401</c:v>
                </c:pt>
                <c:pt idx="1201">
                  <c:v>189.357818233941</c:v>
                </c:pt>
                <c:pt idx="1202">
                  <c:v>189.27903806767301</c:v>
                </c:pt>
                <c:pt idx="1203">
                  <c:v>189.17968108549201</c:v>
                </c:pt>
                <c:pt idx="1204">
                  <c:v>189.06341379566101</c:v>
                </c:pt>
                <c:pt idx="1205">
                  <c:v>188.93261529662999</c:v>
                </c:pt>
                <c:pt idx="1206">
                  <c:v>188.789545310037</c:v>
                </c:pt>
                <c:pt idx="1207">
                  <c:v>188.63576176653899</c:v>
                </c:pt>
                <c:pt idx="1208">
                  <c:v>188.47879009478501</c:v>
                </c:pt>
                <c:pt idx="1209">
                  <c:v>188.315792347589</c:v>
                </c:pt>
                <c:pt idx="1210">
                  <c:v>188.12355508895399</c:v>
                </c:pt>
                <c:pt idx="1211">
                  <c:v>187.97429788876701</c:v>
                </c:pt>
                <c:pt idx="1212">
                  <c:v>187.8297129085</c:v>
                </c:pt>
                <c:pt idx="1213">
                  <c:v>187.684100957905</c:v>
                </c:pt>
                <c:pt idx="1214">
                  <c:v>187.53670468181801</c:v>
                </c:pt>
                <c:pt idx="1215">
                  <c:v>187.388459283516</c:v>
                </c:pt>
                <c:pt idx="1216">
                  <c:v>187.23940678469299</c:v>
                </c:pt>
                <c:pt idx="1217">
                  <c:v>187.089342890061</c:v>
                </c:pt>
                <c:pt idx="1218">
                  <c:v>186.93606844188599</c:v>
                </c:pt>
                <c:pt idx="1219">
                  <c:v>186.724689671443</c:v>
                </c:pt>
                <c:pt idx="1220">
                  <c:v>186.48624956127099</c:v>
                </c:pt>
                <c:pt idx="1221">
                  <c:v>186.26286900478101</c:v>
                </c:pt>
                <c:pt idx="1222">
                  <c:v>186.10021295448001</c:v>
                </c:pt>
                <c:pt idx="1223">
                  <c:v>185.94282178414201</c:v>
                </c:pt>
                <c:pt idx="1224">
                  <c:v>185.785323114249</c:v>
                </c:pt>
                <c:pt idx="1225">
                  <c:v>185.62723894138699</c:v>
                </c:pt>
                <c:pt idx="1226">
                  <c:v>185.46849485574899</c:v>
                </c:pt>
                <c:pt idx="1227">
                  <c:v>185.30881261675</c:v>
                </c:pt>
                <c:pt idx="1228">
                  <c:v>185.14814064466299</c:v>
                </c:pt>
                <c:pt idx="1229">
                  <c:v>184.985780034295</c:v>
                </c:pt>
                <c:pt idx="1230">
                  <c:v>184.762178607858</c:v>
                </c:pt>
                <c:pt idx="1231">
                  <c:v>184.55630250414799</c:v>
                </c:pt>
                <c:pt idx="1232">
                  <c:v>184.34461854466801</c:v>
                </c:pt>
                <c:pt idx="1233">
                  <c:v>184.17789045013299</c:v>
                </c:pt>
                <c:pt idx="1234">
                  <c:v>184.01177943277699</c:v>
                </c:pt>
                <c:pt idx="1235">
                  <c:v>183.84381762342301</c:v>
                </c:pt>
                <c:pt idx="1236">
                  <c:v>183.67458000475699</c:v>
                </c:pt>
                <c:pt idx="1237">
                  <c:v>183.50794890524099</c:v>
                </c:pt>
                <c:pt idx="1238">
                  <c:v>183.341798178674</c:v>
                </c:pt>
                <c:pt idx="1239">
                  <c:v>183.17500839938799</c:v>
                </c:pt>
                <c:pt idx="1240">
                  <c:v>182.94027728907599</c:v>
                </c:pt>
                <c:pt idx="1241">
                  <c:v>182.75743120814701</c:v>
                </c:pt>
                <c:pt idx="1242">
                  <c:v>182.58196069492601</c:v>
                </c:pt>
                <c:pt idx="1243">
                  <c:v>182.364761919746</c:v>
                </c:pt>
                <c:pt idx="1244">
                  <c:v>182.15247837030799</c:v>
                </c:pt>
                <c:pt idx="1245">
                  <c:v>181.98220891580101</c:v>
                </c:pt>
                <c:pt idx="1246">
                  <c:v>181.82514175549801</c:v>
                </c:pt>
                <c:pt idx="1247">
                  <c:v>181.672473574197</c:v>
                </c:pt>
                <c:pt idx="1248">
                  <c:v>181.52332268388099</c:v>
                </c:pt>
                <c:pt idx="1249">
                  <c:v>181.377651435578</c:v>
                </c:pt>
                <c:pt idx="1250">
                  <c:v>181.23543921569501</c:v>
                </c:pt>
                <c:pt idx="1251">
                  <c:v>181.09663447916</c:v>
                </c:pt>
                <c:pt idx="1252">
                  <c:v>180.96071221484701</c:v>
                </c:pt>
                <c:pt idx="1253">
                  <c:v>180.78716506615501</c:v>
                </c:pt>
                <c:pt idx="1254">
                  <c:v>180.63536742251</c:v>
                </c:pt>
                <c:pt idx="1255">
                  <c:v>180.510211003904</c:v>
                </c:pt>
                <c:pt idx="1256">
                  <c:v>180.38970585745199</c:v>
                </c:pt>
                <c:pt idx="1257">
                  <c:v>180.27308513814299</c:v>
                </c:pt>
                <c:pt idx="1258">
                  <c:v>180.15994182813901</c:v>
                </c:pt>
                <c:pt idx="1259">
                  <c:v>180.050220088526</c:v>
                </c:pt>
                <c:pt idx="1260">
                  <c:v>179.94387365072899</c:v>
                </c:pt>
                <c:pt idx="1261">
                  <c:v>179.84083315868099</c:v>
                </c:pt>
                <c:pt idx="1262">
                  <c:v>179.740994862962</c:v>
                </c:pt>
                <c:pt idx="1263">
                  <c:v>179.644200934162</c:v>
                </c:pt>
                <c:pt idx="1264">
                  <c:v>179.550462873188</c:v>
                </c:pt>
                <c:pt idx="1265">
                  <c:v>179.459599789197</c:v>
                </c:pt>
                <c:pt idx="1266">
                  <c:v>179.37166913508</c:v>
                </c:pt>
                <c:pt idx="1267">
                  <c:v>179.286525858522</c:v>
                </c:pt>
                <c:pt idx="1268">
                  <c:v>179.20410807978001</c:v>
                </c:pt>
                <c:pt idx="1269">
                  <c:v>179.12437803434401</c:v>
                </c:pt>
                <c:pt idx="1270">
                  <c:v>179.04725902032899</c:v>
                </c:pt>
                <c:pt idx="1271">
                  <c:v>178.97269158018401</c:v>
                </c:pt>
                <c:pt idx="1272">
                  <c:v>178.900531869557</c:v>
                </c:pt>
                <c:pt idx="1273">
                  <c:v>178.83071109749901</c:v>
                </c:pt>
                <c:pt idx="1274">
                  <c:v>178.76319431650299</c:v>
                </c:pt>
                <c:pt idx="1275">
                  <c:v>178.69792933053401</c:v>
                </c:pt>
                <c:pt idx="1276">
                  <c:v>178.63484989923501</c:v>
                </c:pt>
                <c:pt idx="1277">
                  <c:v>178.573895110336</c:v>
                </c:pt>
                <c:pt idx="1278">
                  <c:v>178.514996205426</c:v>
                </c:pt>
                <c:pt idx="1279">
                  <c:v>178.45730983071601</c:v>
                </c:pt>
                <c:pt idx="1280">
                  <c:v>178.39842084153099</c:v>
                </c:pt>
                <c:pt idx="1281">
                  <c:v>178.29136018297501</c:v>
                </c:pt>
                <c:pt idx="1282">
                  <c:v>178.236440558125</c:v>
                </c:pt>
                <c:pt idx="1283">
                  <c:v>178.18603894704199</c:v>
                </c:pt>
                <c:pt idx="1284">
                  <c:v>178.13773709644201</c:v>
                </c:pt>
                <c:pt idx="1285">
                  <c:v>178.09112758840101</c:v>
                </c:pt>
                <c:pt idx="1286">
                  <c:v>178.04615036566901</c:v>
                </c:pt>
                <c:pt idx="1287">
                  <c:v>178.00267642219501</c:v>
                </c:pt>
                <c:pt idx="1288">
                  <c:v>177.96062562804599</c:v>
                </c:pt>
                <c:pt idx="1289">
                  <c:v>177.91999109610799</c:v>
                </c:pt>
                <c:pt idx="1290">
                  <c:v>177.88072083443799</c:v>
                </c:pt>
                <c:pt idx="1291">
                  <c:v>177.84276920557701</c:v>
                </c:pt>
                <c:pt idx="1292">
                  <c:v>177.806093386486</c:v>
                </c:pt>
                <c:pt idx="1293">
                  <c:v>177.77064522752201</c:v>
                </c:pt>
                <c:pt idx="1294">
                  <c:v>177.736388916892</c:v>
                </c:pt>
                <c:pt idx="1295">
                  <c:v>177.70328187364601</c:v>
                </c:pt>
                <c:pt idx="1296">
                  <c:v>177.67129297789501</c:v>
                </c:pt>
                <c:pt idx="1297">
                  <c:v>177.64038210475701</c:v>
                </c:pt>
                <c:pt idx="1298">
                  <c:v>177.61052749181999</c:v>
                </c:pt>
                <c:pt idx="1299">
                  <c:v>177.58168025595</c:v>
                </c:pt>
                <c:pt idx="1300">
                  <c:v>177.55375656995801</c:v>
                </c:pt>
                <c:pt idx="1301">
                  <c:v>177.52676361848901</c:v>
                </c:pt>
                <c:pt idx="1302">
                  <c:v>177.50067425279701</c:v>
                </c:pt>
                <c:pt idx="1303">
                  <c:v>177.47546659944601</c:v>
                </c:pt>
                <c:pt idx="1304">
                  <c:v>177.45110861126</c:v>
                </c:pt>
                <c:pt idx="1305">
                  <c:v>177.427574364994</c:v>
                </c:pt>
                <c:pt idx="1306">
                  <c:v>177.40484130246401</c:v>
                </c:pt>
                <c:pt idx="1307">
                  <c:v>177.38287425579199</c:v>
                </c:pt>
                <c:pt idx="1308">
                  <c:v>177.36165754106199</c:v>
                </c:pt>
                <c:pt idx="1309">
                  <c:v>177.34116094572201</c:v>
                </c:pt>
                <c:pt idx="1310">
                  <c:v>177.321367185464</c:v>
                </c:pt>
                <c:pt idx="1311">
                  <c:v>177.302250050916</c:v>
                </c:pt>
                <c:pt idx="1312">
                  <c:v>177.283793050936</c:v>
                </c:pt>
                <c:pt idx="1313">
                  <c:v>177.26596980495</c:v>
                </c:pt>
                <c:pt idx="1314">
                  <c:v>177.24875836677401</c:v>
                </c:pt>
                <c:pt idx="1315">
                  <c:v>177.232147124216</c:v>
                </c:pt>
                <c:pt idx="1316">
                  <c:v>177.216110709351</c:v>
                </c:pt>
                <c:pt idx="1317">
                  <c:v>177.20063534035299</c:v>
                </c:pt>
                <c:pt idx="1318">
                  <c:v>177.18570411660801</c:v>
                </c:pt>
                <c:pt idx="1319">
                  <c:v>177.17132337205001</c:v>
                </c:pt>
                <c:pt idx="1320">
                  <c:v>177.157404076158</c:v>
                </c:pt>
                <c:pt idx="1321">
                  <c:v>177.14395796395101</c:v>
                </c:pt>
                <c:pt idx="1322">
                  <c:v>177.13097796730901</c:v>
                </c:pt>
                <c:pt idx="1323">
                  <c:v>177.118459962222</c:v>
                </c:pt>
                <c:pt idx="1324">
                  <c:v>177.106384808684</c:v>
                </c:pt>
                <c:pt idx="1325">
                  <c:v>177.09473962467001</c:v>
                </c:pt>
                <c:pt idx="1326">
                  <c:v>177.083513037187</c:v>
                </c:pt>
                <c:pt idx="1327">
                  <c:v>177.07268969762899</c:v>
                </c:pt>
                <c:pt idx="1328">
                  <c:v>177.062256906421</c:v>
                </c:pt>
                <c:pt idx="1329">
                  <c:v>177.05220496659999</c:v>
                </c:pt>
                <c:pt idx="1330">
                  <c:v>177.04251938641499</c:v>
                </c:pt>
                <c:pt idx="1331">
                  <c:v>177.03318655292901</c:v>
                </c:pt>
                <c:pt idx="1332">
                  <c:v>177.02420371746501</c:v>
                </c:pt>
                <c:pt idx="1333">
                  <c:v>177.015554120416</c:v>
                </c:pt>
                <c:pt idx="1334">
                  <c:v>177.00722452186099</c:v>
                </c:pt>
                <c:pt idx="1335">
                  <c:v>176.99920932691401</c:v>
                </c:pt>
                <c:pt idx="1336">
                  <c:v>176.991499883595</c:v>
                </c:pt>
                <c:pt idx="1337">
                  <c:v>176.984083518272</c:v>
                </c:pt>
                <c:pt idx="1338">
                  <c:v>176.97694836177899</c:v>
                </c:pt>
                <c:pt idx="1339">
                  <c:v>176.97009372162199</c:v>
                </c:pt>
                <c:pt idx="1340">
                  <c:v>176.96350144726699</c:v>
                </c:pt>
                <c:pt idx="1341">
                  <c:v>176.957168376433</c:v>
                </c:pt>
                <c:pt idx="1342">
                  <c:v>176.951085172322</c:v>
                </c:pt>
                <c:pt idx="1343">
                  <c:v>176.94524494307501</c:v>
                </c:pt>
                <c:pt idx="1344">
                  <c:v>176.93963402181899</c:v>
                </c:pt>
                <c:pt idx="1345">
                  <c:v>176.93425060588001</c:v>
                </c:pt>
                <c:pt idx="1346">
                  <c:v>176.92908317149599</c:v>
                </c:pt>
                <c:pt idx="1347">
                  <c:v>176.92412829089599</c:v>
                </c:pt>
                <c:pt idx="1348">
                  <c:v>176.91938049157699</c:v>
                </c:pt>
                <c:pt idx="1349">
                  <c:v>176.91482996316401</c:v>
                </c:pt>
                <c:pt idx="1350">
                  <c:v>176.91046782020101</c:v>
                </c:pt>
                <c:pt idx="1351">
                  <c:v>176.90629188088599</c:v>
                </c:pt>
                <c:pt idx="1352">
                  <c:v>176.90229343161201</c:v>
                </c:pt>
                <c:pt idx="1353">
                  <c:v>176.89847053988001</c:v>
                </c:pt>
                <c:pt idx="1354">
                  <c:v>176.89481356867299</c:v>
                </c:pt>
                <c:pt idx="1355">
                  <c:v>176.891314135594</c:v>
                </c:pt>
                <c:pt idx="1356">
                  <c:v>176.887968067841</c:v>
                </c:pt>
                <c:pt idx="1357">
                  <c:v>176.884772461111</c:v>
                </c:pt>
                <c:pt idx="1358">
                  <c:v>176.88172310616301</c:v>
                </c:pt>
                <c:pt idx="1359">
                  <c:v>176.87880815746101</c:v>
                </c:pt>
                <c:pt idx="1360">
                  <c:v>176.87602782198601</c:v>
                </c:pt>
                <c:pt idx="1361">
                  <c:v>176.87337254993301</c:v>
                </c:pt>
                <c:pt idx="1362">
                  <c:v>176.87083914980099</c:v>
                </c:pt>
                <c:pt idx="1363">
                  <c:v>176.868425548103</c:v>
                </c:pt>
                <c:pt idx="1364">
                  <c:v>176.86612411142701</c:v>
                </c:pt>
                <c:pt idx="1365">
                  <c:v>176.86393506103701</c:v>
                </c:pt>
                <c:pt idx="1366">
                  <c:v>176.86184714852101</c:v>
                </c:pt>
                <c:pt idx="1367">
                  <c:v>176.859861326578</c:v>
                </c:pt>
                <c:pt idx="1368">
                  <c:v>176.85796915898899</c:v>
                </c:pt>
                <c:pt idx="1369">
                  <c:v>176.85616711157101</c:v>
                </c:pt>
                <c:pt idx="1370">
                  <c:v>176.854453415254</c:v>
                </c:pt>
                <c:pt idx="1371">
                  <c:v>176.85282047270999</c:v>
                </c:pt>
                <c:pt idx="1372">
                  <c:v>176.85126316577399</c:v>
                </c:pt>
                <c:pt idx="1373">
                  <c:v>176.84979963789601</c:v>
                </c:pt>
                <c:pt idx="1374">
                  <c:v>176.848426835309</c:v>
                </c:pt>
                <c:pt idx="1375">
                  <c:v>176.847067249156</c:v>
                </c:pt>
                <c:pt idx="1376">
                  <c:v>176.84575120023101</c:v>
                </c:pt>
                <c:pt idx="1377">
                  <c:v>176.844480767763</c:v>
                </c:pt>
                <c:pt idx="1378">
                  <c:v>176.84324335652599</c:v>
                </c:pt>
                <c:pt idx="1379">
                  <c:v>176.842029434669</c:v>
                </c:pt>
                <c:pt idx="1380">
                  <c:v>176.84128732875701</c:v>
                </c:pt>
                <c:pt idx="1381">
                  <c:v>176.83873748067401</c:v>
                </c:pt>
                <c:pt idx="1382">
                  <c:v>176.82690597600501</c:v>
                </c:pt>
                <c:pt idx="1383">
                  <c:v>176.81049063974899</c:v>
                </c:pt>
                <c:pt idx="1384">
                  <c:v>176.79116520175799</c:v>
                </c:pt>
                <c:pt idx="1385">
                  <c:v>176.76896976856</c:v>
                </c:pt>
                <c:pt idx="1386">
                  <c:v>176.743691869641</c:v>
                </c:pt>
                <c:pt idx="1387">
                  <c:v>176.71503800155901</c:v>
                </c:pt>
                <c:pt idx="1388">
                  <c:v>176.68422245377499</c:v>
                </c:pt>
                <c:pt idx="1389">
                  <c:v>176.65192365763701</c:v>
                </c:pt>
                <c:pt idx="1390">
                  <c:v>176.618014721425</c:v>
                </c:pt>
                <c:pt idx="1391">
                  <c:v>176.58336519839901</c:v>
                </c:pt>
                <c:pt idx="1392">
                  <c:v>176.54791795126201</c:v>
                </c:pt>
                <c:pt idx="1393">
                  <c:v>176.51125804111101</c:v>
                </c:pt>
                <c:pt idx="1394">
                  <c:v>176.47406155949</c:v>
                </c:pt>
                <c:pt idx="1395">
                  <c:v>176.436300235478</c:v>
                </c:pt>
                <c:pt idx="1396">
                  <c:v>176.39756834257301</c:v>
                </c:pt>
                <c:pt idx="1397">
                  <c:v>176.35841826712999</c:v>
                </c:pt>
                <c:pt idx="1398">
                  <c:v>176.31883413423299</c:v>
                </c:pt>
                <c:pt idx="1399">
                  <c:v>176.27855252788299</c:v>
                </c:pt>
                <c:pt idx="1400">
                  <c:v>176.237930436309</c:v>
                </c:pt>
                <c:pt idx="1401">
                  <c:v>176.197010546738</c:v>
                </c:pt>
                <c:pt idx="1402">
                  <c:v>176.155649646591</c:v>
                </c:pt>
                <c:pt idx="1403">
                  <c:v>176.11384722636399</c:v>
                </c:pt>
                <c:pt idx="1404">
                  <c:v>176.071879068409</c:v>
                </c:pt>
                <c:pt idx="1405">
                  <c:v>176.029780071114</c:v>
                </c:pt>
                <c:pt idx="1406">
                  <c:v>175.98759968005501</c:v>
                </c:pt>
                <c:pt idx="1407">
                  <c:v>175.94513991730099</c:v>
                </c:pt>
                <c:pt idx="1408">
                  <c:v>175.90229242721099</c:v>
                </c:pt>
                <c:pt idx="1409">
                  <c:v>175.85951360824501</c:v>
                </c:pt>
                <c:pt idx="1410">
                  <c:v>175.816751519272</c:v>
                </c:pt>
                <c:pt idx="1411">
                  <c:v>175.77403685916599</c:v>
                </c:pt>
                <c:pt idx="1412">
                  <c:v>175.73117969040101</c:v>
                </c:pt>
                <c:pt idx="1413">
                  <c:v>175.688158530024</c:v>
                </c:pt>
                <c:pt idx="1414">
                  <c:v>175.64524468779101</c:v>
                </c:pt>
                <c:pt idx="1415">
                  <c:v>175.602441852347</c:v>
                </c:pt>
                <c:pt idx="1416">
                  <c:v>175.55979022557</c:v>
                </c:pt>
                <c:pt idx="1417">
                  <c:v>175.517282364029</c:v>
                </c:pt>
                <c:pt idx="1418">
                  <c:v>175.47460469809499</c:v>
                </c:pt>
                <c:pt idx="1419">
                  <c:v>175.432062680071</c:v>
                </c:pt>
                <c:pt idx="1420">
                  <c:v>175.38970388199499</c:v>
                </c:pt>
                <c:pt idx="1421">
                  <c:v>175.34756990675001</c:v>
                </c:pt>
                <c:pt idx="1422">
                  <c:v>175.30566643880999</c:v>
                </c:pt>
                <c:pt idx="1423">
                  <c:v>175.26400039108799</c:v>
                </c:pt>
                <c:pt idx="1424">
                  <c:v>175.22221214067901</c:v>
                </c:pt>
                <c:pt idx="1425">
                  <c:v>175.18061862915201</c:v>
                </c:pt>
                <c:pt idx="1426">
                  <c:v>175.13931126511801</c:v>
                </c:pt>
                <c:pt idx="1427">
                  <c:v>175.09828077535801</c:v>
                </c:pt>
                <c:pt idx="1428">
                  <c:v>175.057532047666</c:v>
                </c:pt>
                <c:pt idx="1429">
                  <c:v>175.017065807416</c:v>
                </c:pt>
                <c:pt idx="1430">
                  <c:v>174.97660319996601</c:v>
                </c:pt>
                <c:pt idx="1431">
                  <c:v>174.93636679655501</c:v>
                </c:pt>
                <c:pt idx="1432">
                  <c:v>174.89641863124601</c:v>
                </c:pt>
                <c:pt idx="1433">
                  <c:v>174.856775351598</c:v>
                </c:pt>
                <c:pt idx="1434">
                  <c:v>174.817452688261</c:v>
                </c:pt>
                <c:pt idx="1435">
                  <c:v>174.77845939021299</c:v>
                </c:pt>
                <c:pt idx="1436">
                  <c:v>174.73964869642001</c:v>
                </c:pt>
                <c:pt idx="1437">
                  <c:v>174.700950554017</c:v>
                </c:pt>
                <c:pt idx="1438">
                  <c:v>174.662555429273</c:v>
                </c:pt>
                <c:pt idx="1439">
                  <c:v>174.62446440603301</c:v>
                </c:pt>
                <c:pt idx="1440">
                  <c:v>174.586714815341</c:v>
                </c:pt>
                <c:pt idx="1441">
                  <c:v>174.53698975520899</c:v>
                </c:pt>
                <c:pt idx="1442">
                  <c:v>174.45344193467099</c:v>
                </c:pt>
                <c:pt idx="1443">
                  <c:v>174.34721406489101</c:v>
                </c:pt>
                <c:pt idx="1444">
                  <c:v>174.224079032118</c:v>
                </c:pt>
                <c:pt idx="1445">
                  <c:v>174.087095150967</c:v>
                </c:pt>
                <c:pt idx="1446">
                  <c:v>173.939195859622</c:v>
                </c:pt>
                <c:pt idx="1447">
                  <c:v>173.79705337689401</c:v>
                </c:pt>
                <c:pt idx="1448">
                  <c:v>173.667027175361</c:v>
                </c:pt>
                <c:pt idx="1449">
                  <c:v>173.541339826593</c:v>
                </c:pt>
                <c:pt idx="1450">
                  <c:v>173.417306115706</c:v>
                </c:pt>
                <c:pt idx="1451">
                  <c:v>173.29381952919499</c:v>
                </c:pt>
                <c:pt idx="1452">
                  <c:v>173.169911051263</c:v>
                </c:pt>
                <c:pt idx="1453">
                  <c:v>173.04494536736399</c:v>
                </c:pt>
                <c:pt idx="1454">
                  <c:v>172.91945545351001</c:v>
                </c:pt>
                <c:pt idx="1455">
                  <c:v>172.79369308608801</c:v>
                </c:pt>
                <c:pt idx="1456">
                  <c:v>172.66740320317501</c:v>
                </c:pt>
                <c:pt idx="1457">
                  <c:v>172.54054359420601</c:v>
                </c:pt>
                <c:pt idx="1458">
                  <c:v>172.412987813239</c:v>
                </c:pt>
                <c:pt idx="1459">
                  <c:v>172.28481249903999</c:v>
                </c:pt>
                <c:pt idx="1460">
                  <c:v>172.155982878483</c:v>
                </c:pt>
                <c:pt idx="1461">
                  <c:v>172.026349619885</c:v>
                </c:pt>
                <c:pt idx="1462">
                  <c:v>171.89365821861301</c:v>
                </c:pt>
                <c:pt idx="1463">
                  <c:v>171.69996619734499</c:v>
                </c:pt>
                <c:pt idx="1464">
                  <c:v>171.55555059072799</c:v>
                </c:pt>
                <c:pt idx="1465">
                  <c:v>171.42252983307301</c:v>
                </c:pt>
                <c:pt idx="1466">
                  <c:v>171.289971920765</c:v>
                </c:pt>
                <c:pt idx="1467">
                  <c:v>171.15548741678199</c:v>
                </c:pt>
                <c:pt idx="1468">
                  <c:v>170.994149501431</c:v>
                </c:pt>
                <c:pt idx="1469">
                  <c:v>170.83423796283699</c:v>
                </c:pt>
                <c:pt idx="1470">
                  <c:v>170.69771315943601</c:v>
                </c:pt>
                <c:pt idx="1471">
                  <c:v>170.56237952232999</c:v>
                </c:pt>
                <c:pt idx="1472">
                  <c:v>170.426944990902</c:v>
                </c:pt>
                <c:pt idx="1473">
                  <c:v>170.29113822386199</c:v>
                </c:pt>
                <c:pt idx="1474">
                  <c:v>170.15483682630699</c:v>
                </c:pt>
                <c:pt idx="1475">
                  <c:v>170.015460772241</c:v>
                </c:pt>
                <c:pt idx="1476">
                  <c:v>169.87103903109201</c:v>
                </c:pt>
                <c:pt idx="1477">
                  <c:v>169.68252857095999</c:v>
                </c:pt>
                <c:pt idx="1478">
                  <c:v>169.529168082985</c:v>
                </c:pt>
                <c:pt idx="1479">
                  <c:v>169.39228040116899</c:v>
                </c:pt>
                <c:pt idx="1480">
                  <c:v>169.256210079705</c:v>
                </c:pt>
                <c:pt idx="1481">
                  <c:v>169.120015234541</c:v>
                </c:pt>
                <c:pt idx="1482">
                  <c:v>168.98347488892901</c:v>
                </c:pt>
                <c:pt idx="1483">
                  <c:v>168.84651210390999</c:v>
                </c:pt>
                <c:pt idx="1484">
                  <c:v>168.709097019974</c:v>
                </c:pt>
                <c:pt idx="1485">
                  <c:v>168.57116031370401</c:v>
                </c:pt>
                <c:pt idx="1486">
                  <c:v>168.43277816216801</c:v>
                </c:pt>
                <c:pt idx="1487">
                  <c:v>168.29701695312599</c:v>
                </c:pt>
                <c:pt idx="1488">
                  <c:v>168.16574182338601</c:v>
                </c:pt>
                <c:pt idx="1489">
                  <c:v>168.03794864546299</c:v>
                </c:pt>
                <c:pt idx="1490">
                  <c:v>167.911612986948</c:v>
                </c:pt>
                <c:pt idx="1491">
                  <c:v>167.767225973416</c:v>
                </c:pt>
                <c:pt idx="1492">
                  <c:v>167.61505596206999</c:v>
                </c:pt>
                <c:pt idx="1493">
                  <c:v>167.49431599972399</c:v>
                </c:pt>
                <c:pt idx="1494">
                  <c:v>167.33343728408099</c:v>
                </c:pt>
                <c:pt idx="1495">
                  <c:v>167.218050370859</c:v>
                </c:pt>
                <c:pt idx="1496">
                  <c:v>167.11147192226301</c:v>
                </c:pt>
                <c:pt idx="1497">
                  <c:v>167.007754778758</c:v>
                </c:pt>
                <c:pt idx="1498">
                  <c:v>166.90489590039601</c:v>
                </c:pt>
                <c:pt idx="1499">
                  <c:v>166.787429591349</c:v>
                </c:pt>
                <c:pt idx="1500">
                  <c:v>166.65054007732701</c:v>
                </c:pt>
                <c:pt idx="1501">
                  <c:v>166.55314147125301</c:v>
                </c:pt>
                <c:pt idx="1502">
                  <c:v>166.46364308116699</c:v>
                </c:pt>
                <c:pt idx="1503">
                  <c:v>166.378096856421</c:v>
                </c:pt>
                <c:pt idx="1504">
                  <c:v>166.29567060120499</c:v>
                </c:pt>
                <c:pt idx="1505">
                  <c:v>166.21607232713501</c:v>
                </c:pt>
                <c:pt idx="1506">
                  <c:v>166.139141271364</c:v>
                </c:pt>
                <c:pt idx="1507">
                  <c:v>166.06476759422</c:v>
                </c:pt>
                <c:pt idx="1508">
                  <c:v>165.992855066999</c:v>
                </c:pt>
                <c:pt idx="1509">
                  <c:v>165.923266658812</c:v>
                </c:pt>
                <c:pt idx="1510">
                  <c:v>165.855794642273</c:v>
                </c:pt>
                <c:pt idx="1511">
                  <c:v>165.790503138605</c:v>
                </c:pt>
                <c:pt idx="1512">
                  <c:v>165.72735293738901</c:v>
                </c:pt>
                <c:pt idx="1513">
                  <c:v>165.66608591756901</c:v>
                </c:pt>
                <c:pt idx="1514">
                  <c:v>165.60610301224699</c:v>
                </c:pt>
                <c:pt idx="1515">
                  <c:v>165.547083809741</c:v>
                </c:pt>
                <c:pt idx="1516">
                  <c:v>165.484631875698</c:v>
                </c:pt>
                <c:pt idx="1517">
                  <c:v>165.367432194917</c:v>
                </c:pt>
                <c:pt idx="1518">
                  <c:v>165.27171428694501</c:v>
                </c:pt>
                <c:pt idx="1519">
                  <c:v>165.21283581498801</c:v>
                </c:pt>
                <c:pt idx="1520">
                  <c:v>165.15763838865999</c:v>
                </c:pt>
                <c:pt idx="1521">
                  <c:v>165.09186213143599</c:v>
                </c:pt>
                <c:pt idx="1522">
                  <c:v>165.02337522606001</c:v>
                </c:pt>
                <c:pt idx="1523">
                  <c:v>164.95444166040201</c:v>
                </c:pt>
                <c:pt idx="1524">
                  <c:v>164.90260911708501</c:v>
                </c:pt>
                <c:pt idx="1525">
                  <c:v>164.81427891125901</c:v>
                </c:pt>
                <c:pt idx="1526">
                  <c:v>164.76704891297101</c:v>
                </c:pt>
                <c:pt idx="1527">
                  <c:v>164.72665482186</c:v>
                </c:pt>
                <c:pt idx="1528">
                  <c:v>164.68841909528101</c:v>
                </c:pt>
                <c:pt idx="1529">
                  <c:v>164.651648034494</c:v>
                </c:pt>
                <c:pt idx="1530">
                  <c:v>164.61616640307699</c:v>
                </c:pt>
                <c:pt idx="1531">
                  <c:v>164.58187387103601</c:v>
                </c:pt>
                <c:pt idx="1532">
                  <c:v>164.54870390350601</c:v>
                </c:pt>
                <c:pt idx="1533">
                  <c:v>164.51660319992999</c:v>
                </c:pt>
                <c:pt idx="1534">
                  <c:v>164.485543147155</c:v>
                </c:pt>
                <c:pt idx="1535">
                  <c:v>164.45548059003701</c:v>
                </c:pt>
                <c:pt idx="1536">
                  <c:v>164.42638519516001</c:v>
                </c:pt>
                <c:pt idx="1537">
                  <c:v>164.398223757361</c:v>
                </c:pt>
                <c:pt idx="1538">
                  <c:v>164.37096582138</c:v>
                </c:pt>
                <c:pt idx="1539">
                  <c:v>164.344616796107</c:v>
                </c:pt>
                <c:pt idx="1540">
                  <c:v>164.31906880154</c:v>
                </c:pt>
                <c:pt idx="1541">
                  <c:v>164.294304616793</c:v>
                </c:pt>
                <c:pt idx="1542">
                  <c:v>164.27032274748299</c:v>
                </c:pt>
                <c:pt idx="1543">
                  <c:v>164.24709239148899</c:v>
                </c:pt>
                <c:pt idx="1544">
                  <c:v>164.22460155104599</c:v>
                </c:pt>
                <c:pt idx="1545">
                  <c:v>164.202833284843</c:v>
                </c:pt>
                <c:pt idx="1546">
                  <c:v>164.18175196083899</c:v>
                </c:pt>
                <c:pt idx="1547">
                  <c:v>164.16134491081999</c:v>
                </c:pt>
                <c:pt idx="1548">
                  <c:v>164.141591025027</c:v>
                </c:pt>
                <c:pt idx="1549">
                  <c:v>164.12246806620499</c:v>
                </c:pt>
                <c:pt idx="1550">
                  <c:v>164.10395708623</c:v>
                </c:pt>
                <c:pt idx="1551">
                  <c:v>164.086033602534</c:v>
                </c:pt>
                <c:pt idx="1552">
                  <c:v>164.06869125609401</c:v>
                </c:pt>
                <c:pt idx="1553">
                  <c:v>164.051902813466</c:v>
                </c:pt>
                <c:pt idx="1554">
                  <c:v>164.03564703874099</c:v>
                </c:pt>
                <c:pt idx="1555">
                  <c:v>164.019914478321</c:v>
                </c:pt>
                <c:pt idx="1556">
                  <c:v>164.00468201751801</c:v>
                </c:pt>
                <c:pt idx="1557">
                  <c:v>163.98994609184101</c:v>
                </c:pt>
                <c:pt idx="1558">
                  <c:v>163.97568228683701</c:v>
                </c:pt>
                <c:pt idx="1559">
                  <c:v>163.96187224098799</c:v>
                </c:pt>
                <c:pt idx="1560">
                  <c:v>163.94850922805699</c:v>
                </c:pt>
                <c:pt idx="1561">
                  <c:v>163.935608152947</c:v>
                </c:pt>
                <c:pt idx="1562">
                  <c:v>163.92311033953899</c:v>
                </c:pt>
                <c:pt idx="1563">
                  <c:v>163.91098096571099</c:v>
                </c:pt>
                <c:pt idx="1564">
                  <c:v>163.89923482013</c:v>
                </c:pt>
                <c:pt idx="1565">
                  <c:v>163.88785944951599</c:v>
                </c:pt>
                <c:pt idx="1566">
                  <c:v>163.87685787775101</c:v>
                </c:pt>
                <c:pt idx="1567">
                  <c:v>163.866210567482</c:v>
                </c:pt>
                <c:pt idx="1568">
                  <c:v>163.85590350170099</c:v>
                </c:pt>
                <c:pt idx="1569">
                  <c:v>163.84593442112501</c:v>
                </c:pt>
                <c:pt idx="1570">
                  <c:v>163.83628574801801</c:v>
                </c:pt>
                <c:pt idx="1571">
                  <c:v>163.82695423929499</c:v>
                </c:pt>
                <c:pt idx="1572">
                  <c:v>163.817923620351</c:v>
                </c:pt>
                <c:pt idx="1573">
                  <c:v>163.80919090561301</c:v>
                </c:pt>
                <c:pt idx="1574">
                  <c:v>163.80073985099</c:v>
                </c:pt>
                <c:pt idx="1575">
                  <c:v>163.792568737979</c:v>
                </c:pt>
                <c:pt idx="1576">
                  <c:v>163.78466290932499</c:v>
                </c:pt>
                <c:pt idx="1577">
                  <c:v>163.77702021760001</c:v>
                </c:pt>
                <c:pt idx="1578">
                  <c:v>163.76962616093999</c:v>
                </c:pt>
                <c:pt idx="1579">
                  <c:v>163.76247945319699</c:v>
                </c:pt>
                <c:pt idx="1580">
                  <c:v>163.7555659205</c:v>
                </c:pt>
                <c:pt idx="1581">
                  <c:v>163.748884746416</c:v>
                </c:pt>
                <c:pt idx="1582">
                  <c:v>163.74242193250899</c:v>
                </c:pt>
                <c:pt idx="1583">
                  <c:v>163.73617700613801</c:v>
                </c:pt>
                <c:pt idx="1584">
                  <c:v>163.73013700828599</c:v>
                </c:pt>
                <c:pt idx="1585">
                  <c:v>163.724300875545</c:v>
                </c:pt>
                <c:pt idx="1586">
                  <c:v>163.718656405893</c:v>
                </c:pt>
                <c:pt idx="1587">
                  <c:v>163.71319708362799</c:v>
                </c:pt>
                <c:pt idx="1588">
                  <c:v>163.70792642226201</c:v>
                </c:pt>
                <c:pt idx="1589">
                  <c:v>163.70282297986299</c:v>
                </c:pt>
                <c:pt idx="1590">
                  <c:v>163.69789538659799</c:v>
                </c:pt>
                <c:pt idx="1591">
                  <c:v>163.69313221730101</c:v>
                </c:pt>
                <c:pt idx="1592">
                  <c:v>163.68853381673799</c:v>
                </c:pt>
                <c:pt idx="1593">
                  <c:v>163.68408587978701</c:v>
                </c:pt>
                <c:pt idx="1594">
                  <c:v>163.67978980652299</c:v>
                </c:pt>
                <c:pt idx="1595">
                  <c:v>163.67563607346099</c:v>
                </c:pt>
                <c:pt idx="1596">
                  <c:v>163.67162602005101</c:v>
                </c:pt>
                <c:pt idx="1597">
                  <c:v>163.667747264941</c:v>
                </c:pt>
                <c:pt idx="1598">
                  <c:v>163.66399281069701</c:v>
                </c:pt>
                <c:pt idx="1599">
                  <c:v>163.660371558999</c:v>
                </c:pt>
                <c:pt idx="1600">
                  <c:v>163.656871461679</c:v>
                </c:pt>
                <c:pt idx="1601">
                  <c:v>163.65349407690701</c:v>
                </c:pt>
                <c:pt idx="1602">
                  <c:v>163.65022708283499</c:v>
                </c:pt>
                <c:pt idx="1603">
                  <c:v>163.64706601784701</c:v>
                </c:pt>
                <c:pt idx="1604">
                  <c:v>163.644013588136</c:v>
                </c:pt>
                <c:pt idx="1605">
                  <c:v>163.64106232936601</c:v>
                </c:pt>
                <c:pt idx="1606">
                  <c:v>163.63821341875001</c:v>
                </c:pt>
                <c:pt idx="1607">
                  <c:v>163.63545802247299</c:v>
                </c:pt>
                <c:pt idx="1608">
                  <c:v>163.63279240623299</c:v>
                </c:pt>
                <c:pt idx="1609">
                  <c:v>163.63022149334901</c:v>
                </c:pt>
                <c:pt idx="1610">
                  <c:v>163.62772697283199</c:v>
                </c:pt>
                <c:pt idx="1611">
                  <c:v>163.62531969758999</c:v>
                </c:pt>
                <c:pt idx="1612">
                  <c:v>163.622990906529</c:v>
                </c:pt>
                <c:pt idx="1613">
                  <c:v>163.62073632131899</c:v>
                </c:pt>
                <c:pt idx="1614">
                  <c:v>163.61855668702799</c:v>
                </c:pt>
                <c:pt idx="1615">
                  <c:v>163.61644770200701</c:v>
                </c:pt>
                <c:pt idx="1616">
                  <c:v>163.614410719196</c:v>
                </c:pt>
                <c:pt idx="1617">
                  <c:v>163.61243757188001</c:v>
                </c:pt>
                <c:pt idx="1618">
                  <c:v>163.610520517564</c:v>
                </c:pt>
                <c:pt idx="1619">
                  <c:v>163.60891084097801</c:v>
                </c:pt>
                <c:pt idx="1620">
                  <c:v>163.60753156639899</c:v>
                </c:pt>
                <c:pt idx="1621">
                  <c:v>163.60431263272301</c:v>
                </c:pt>
                <c:pt idx="1622">
                  <c:v>163.591292816524</c:v>
                </c:pt>
                <c:pt idx="1623">
                  <c:v>163.571532157923</c:v>
                </c:pt>
                <c:pt idx="1624">
                  <c:v>163.54820060381201</c:v>
                </c:pt>
                <c:pt idx="1625">
                  <c:v>163.52378353576501</c:v>
                </c:pt>
                <c:pt idx="1626">
                  <c:v>163.501060929853</c:v>
                </c:pt>
                <c:pt idx="1627">
                  <c:v>163.47794089811501</c:v>
                </c:pt>
                <c:pt idx="1628">
                  <c:v>163.45334644164501</c:v>
                </c:pt>
                <c:pt idx="1629">
                  <c:v>163.426722172891</c:v>
                </c:pt>
                <c:pt idx="1630">
                  <c:v>163.39769734188599</c:v>
                </c:pt>
                <c:pt idx="1631">
                  <c:v>163.366407851334</c:v>
                </c:pt>
                <c:pt idx="1632">
                  <c:v>163.33304203273499</c:v>
                </c:pt>
                <c:pt idx="1633">
                  <c:v>163.29761313617399</c:v>
                </c:pt>
                <c:pt idx="1634">
                  <c:v>163.26092217555399</c:v>
                </c:pt>
                <c:pt idx="1635">
                  <c:v>163.22338408336901</c:v>
                </c:pt>
                <c:pt idx="1636">
                  <c:v>163.18526435432699</c:v>
                </c:pt>
                <c:pt idx="1637">
                  <c:v>163.14655414457101</c:v>
                </c:pt>
                <c:pt idx="1638">
                  <c:v>163.10708884006701</c:v>
                </c:pt>
                <c:pt idx="1639">
                  <c:v>163.06725538845299</c:v>
                </c:pt>
                <c:pt idx="1640">
                  <c:v>163.027151675222</c:v>
                </c:pt>
                <c:pt idx="1641">
                  <c:v>162.986860985047</c:v>
                </c:pt>
                <c:pt idx="1642">
                  <c:v>162.94628687447201</c:v>
                </c:pt>
                <c:pt idx="1643">
                  <c:v>162.90524202287801</c:v>
                </c:pt>
                <c:pt idx="1644">
                  <c:v>162.863974284477</c:v>
                </c:pt>
                <c:pt idx="1645">
                  <c:v>162.82260486976699</c:v>
                </c:pt>
                <c:pt idx="1646">
                  <c:v>162.78118284724499</c:v>
                </c:pt>
                <c:pt idx="1647">
                  <c:v>162.73974569558399</c:v>
                </c:pt>
                <c:pt idx="1648">
                  <c:v>162.698067391938</c:v>
                </c:pt>
                <c:pt idx="1649">
                  <c:v>162.65618908174</c:v>
                </c:pt>
                <c:pt idx="1650">
                  <c:v>162.61428205509401</c:v>
                </c:pt>
                <c:pt idx="1651">
                  <c:v>162.57241745985399</c:v>
                </c:pt>
                <c:pt idx="1652">
                  <c:v>162.530633544821</c:v>
                </c:pt>
                <c:pt idx="1653">
                  <c:v>162.48895760297199</c:v>
                </c:pt>
                <c:pt idx="1654">
                  <c:v>162.44718025157701</c:v>
                </c:pt>
                <c:pt idx="1655">
                  <c:v>162.405333536048</c:v>
                </c:pt>
                <c:pt idx="1656">
                  <c:v>162.36356070450401</c:v>
                </c:pt>
                <c:pt idx="1657">
                  <c:v>162.32191895830999</c:v>
                </c:pt>
                <c:pt idx="1658">
                  <c:v>162.280447435301</c:v>
                </c:pt>
                <c:pt idx="1659">
                  <c:v>162.23917087148101</c:v>
                </c:pt>
                <c:pt idx="1660">
                  <c:v>162.19803595325499</c:v>
                </c:pt>
                <c:pt idx="1661">
                  <c:v>162.15682881184901</c:v>
                </c:pt>
                <c:pt idx="1662">
                  <c:v>162.115735993144</c:v>
                </c:pt>
                <c:pt idx="1663">
                  <c:v>162.07483596628799</c:v>
                </c:pt>
                <c:pt idx="1664">
                  <c:v>162.03414904560699</c:v>
                </c:pt>
                <c:pt idx="1665">
                  <c:v>161.99370163325199</c:v>
                </c:pt>
                <c:pt idx="1666">
                  <c:v>161.95349929974401</c:v>
                </c:pt>
                <c:pt idx="1667">
                  <c:v>161.91348516899001</c:v>
                </c:pt>
                <c:pt idx="1668">
                  <c:v>161.87349758231801</c:v>
                </c:pt>
                <c:pt idx="1669">
                  <c:v>161.83368020530099</c:v>
                </c:pt>
                <c:pt idx="1670">
                  <c:v>161.79409432074701</c:v>
                </c:pt>
                <c:pt idx="1671">
                  <c:v>161.75476112758099</c:v>
                </c:pt>
                <c:pt idx="1672">
                  <c:v>161.715700506047</c:v>
                </c:pt>
                <c:pt idx="1673">
                  <c:v>161.67692553687201</c:v>
                </c:pt>
                <c:pt idx="1674">
                  <c:v>161.63844495022099</c:v>
                </c:pt>
                <c:pt idx="1675">
                  <c:v>161.60003484447799</c:v>
                </c:pt>
                <c:pt idx="1676">
                  <c:v>161.56177923387099</c:v>
                </c:pt>
                <c:pt idx="1677">
                  <c:v>161.52375446624399</c:v>
                </c:pt>
                <c:pt idx="1678">
                  <c:v>161.48600334070301</c:v>
                </c:pt>
                <c:pt idx="1679">
                  <c:v>161.44854775118199</c:v>
                </c:pt>
                <c:pt idx="1680">
                  <c:v>161.411382689313</c:v>
                </c:pt>
                <c:pt idx="1681">
                  <c:v>161.35816882101</c:v>
                </c:pt>
                <c:pt idx="1682">
                  <c:v>161.268422396858</c:v>
                </c:pt>
                <c:pt idx="1683">
                  <c:v>161.15433499669399</c:v>
                </c:pt>
                <c:pt idx="1684">
                  <c:v>161.02357154397501</c:v>
                </c:pt>
                <c:pt idx="1685">
                  <c:v>160.88029540765999</c:v>
                </c:pt>
                <c:pt idx="1686">
                  <c:v>160.74829476083499</c:v>
                </c:pt>
                <c:pt idx="1687">
                  <c:v>160.63819602710299</c:v>
                </c:pt>
                <c:pt idx="1688">
                  <c:v>160.52440552282499</c:v>
                </c:pt>
                <c:pt idx="1689">
                  <c:v>160.41464083413601</c:v>
                </c:pt>
                <c:pt idx="1690">
                  <c:v>160.30674755048699</c:v>
                </c:pt>
                <c:pt idx="1691">
                  <c:v>160.198351318703</c:v>
                </c:pt>
                <c:pt idx="1692">
                  <c:v>160.089606278773</c:v>
                </c:pt>
                <c:pt idx="1693">
                  <c:v>159.98067945326</c:v>
                </c:pt>
                <c:pt idx="1694">
                  <c:v>159.87124981046401</c:v>
                </c:pt>
                <c:pt idx="1695">
                  <c:v>159.76078984373399</c:v>
                </c:pt>
                <c:pt idx="1696">
                  <c:v>159.64655411804</c:v>
                </c:pt>
                <c:pt idx="1697">
                  <c:v>159.508141846905</c:v>
                </c:pt>
                <c:pt idx="1698">
                  <c:v>159.347278644477</c:v>
                </c:pt>
                <c:pt idx="1699">
                  <c:v>159.22231840125301</c:v>
                </c:pt>
                <c:pt idx="1700">
                  <c:v>159.08132265773099</c:v>
                </c:pt>
                <c:pt idx="1701">
                  <c:v>158.945391449027</c:v>
                </c:pt>
                <c:pt idx="1702">
                  <c:v>158.81678214328701</c:v>
                </c:pt>
                <c:pt idx="1703">
                  <c:v>158.682853713371</c:v>
                </c:pt>
                <c:pt idx="1704">
                  <c:v>158.55311927939499</c:v>
                </c:pt>
                <c:pt idx="1705">
                  <c:v>158.43210635486599</c:v>
                </c:pt>
                <c:pt idx="1706">
                  <c:v>158.315581285474</c:v>
                </c:pt>
                <c:pt idx="1707">
                  <c:v>158.20096776668299</c:v>
                </c:pt>
                <c:pt idx="1708">
                  <c:v>158.08727197476301</c:v>
                </c:pt>
                <c:pt idx="1709">
                  <c:v>157.97396568846301</c:v>
                </c:pt>
                <c:pt idx="1710">
                  <c:v>157.86076678857199</c:v>
                </c:pt>
                <c:pt idx="1711">
                  <c:v>157.747558068643</c:v>
                </c:pt>
                <c:pt idx="1712">
                  <c:v>157.634212580499</c:v>
                </c:pt>
                <c:pt idx="1713">
                  <c:v>157.52059998552599</c:v>
                </c:pt>
                <c:pt idx="1714">
                  <c:v>157.40549215012399</c:v>
                </c:pt>
                <c:pt idx="1715">
                  <c:v>157.25985567157301</c:v>
                </c:pt>
                <c:pt idx="1716">
                  <c:v>157.12047549390499</c:v>
                </c:pt>
                <c:pt idx="1717">
                  <c:v>156.999750470143</c:v>
                </c:pt>
                <c:pt idx="1718">
                  <c:v>156.88038497864599</c:v>
                </c:pt>
                <c:pt idx="1719">
                  <c:v>156.760581398455</c:v>
                </c:pt>
                <c:pt idx="1720">
                  <c:v>156.639252294009</c:v>
                </c:pt>
                <c:pt idx="1721">
                  <c:v>156.50775001509299</c:v>
                </c:pt>
                <c:pt idx="1722">
                  <c:v>156.33648786238999</c:v>
                </c:pt>
                <c:pt idx="1723">
                  <c:v>156.16079680599199</c:v>
                </c:pt>
                <c:pt idx="1724">
                  <c:v>156.02898020225501</c:v>
                </c:pt>
                <c:pt idx="1725">
                  <c:v>155.90675307634501</c:v>
                </c:pt>
                <c:pt idx="1726">
                  <c:v>155.786428673431</c:v>
                </c:pt>
                <c:pt idx="1727">
                  <c:v>155.66673721107901</c:v>
                </c:pt>
                <c:pt idx="1728">
                  <c:v>155.54727005882901</c:v>
                </c:pt>
                <c:pt idx="1729">
                  <c:v>155.43086203969199</c:v>
                </c:pt>
                <c:pt idx="1730">
                  <c:v>155.31921523982101</c:v>
                </c:pt>
                <c:pt idx="1731">
                  <c:v>155.21079268188899</c:v>
                </c:pt>
                <c:pt idx="1732">
                  <c:v>155.10524118410299</c:v>
                </c:pt>
                <c:pt idx="1733">
                  <c:v>155.002501752841</c:v>
                </c:pt>
                <c:pt idx="1734">
                  <c:v>154.90229484967099</c:v>
                </c:pt>
                <c:pt idx="1735">
                  <c:v>154.80349181838301</c:v>
                </c:pt>
                <c:pt idx="1736">
                  <c:v>154.706268201748</c:v>
                </c:pt>
                <c:pt idx="1737">
                  <c:v>154.61068857498</c:v>
                </c:pt>
                <c:pt idx="1738">
                  <c:v>154.517302046672</c:v>
                </c:pt>
                <c:pt idx="1739">
                  <c:v>154.4270513825</c:v>
                </c:pt>
                <c:pt idx="1740">
                  <c:v>154.34046143564001</c:v>
                </c:pt>
                <c:pt idx="1741">
                  <c:v>154.257599732171</c:v>
                </c:pt>
                <c:pt idx="1742">
                  <c:v>154.17817517756001</c:v>
                </c:pt>
                <c:pt idx="1743">
                  <c:v>154.10186160560701</c:v>
                </c:pt>
                <c:pt idx="1744">
                  <c:v>154.02835963585201</c:v>
                </c:pt>
                <c:pt idx="1745">
                  <c:v>153.95741396654699</c:v>
                </c:pt>
                <c:pt idx="1746">
                  <c:v>153.88870911067801</c:v>
                </c:pt>
                <c:pt idx="1747">
                  <c:v>153.82194993483</c:v>
                </c:pt>
                <c:pt idx="1748">
                  <c:v>153.756808493569</c:v>
                </c:pt>
                <c:pt idx="1749">
                  <c:v>153.69283926704099</c:v>
                </c:pt>
                <c:pt idx="1750">
                  <c:v>153.62960806293199</c:v>
                </c:pt>
                <c:pt idx="1751">
                  <c:v>153.567161656281</c:v>
                </c:pt>
                <c:pt idx="1752">
                  <c:v>153.50662813510101</c:v>
                </c:pt>
                <c:pt idx="1753">
                  <c:v>153.44902971184001</c:v>
                </c:pt>
                <c:pt idx="1754">
                  <c:v>153.39314810575601</c:v>
                </c:pt>
                <c:pt idx="1755">
                  <c:v>153.334415612399</c:v>
                </c:pt>
                <c:pt idx="1756">
                  <c:v>153.250657839897</c:v>
                </c:pt>
                <c:pt idx="1757">
                  <c:v>153.185137874677</c:v>
                </c:pt>
                <c:pt idx="1758">
                  <c:v>153.135250662674</c:v>
                </c:pt>
                <c:pt idx="1759">
                  <c:v>153.08942998926099</c:v>
                </c:pt>
                <c:pt idx="1760">
                  <c:v>153.045404956368</c:v>
                </c:pt>
                <c:pt idx="1761">
                  <c:v>153.00240140561999</c:v>
                </c:pt>
                <c:pt idx="1762">
                  <c:v>152.96113426316401</c:v>
                </c:pt>
                <c:pt idx="1763">
                  <c:v>152.92145502245799</c:v>
                </c:pt>
                <c:pt idx="1764">
                  <c:v>152.88319283535299</c:v>
                </c:pt>
                <c:pt idx="1765">
                  <c:v>152.84617071368501</c:v>
                </c:pt>
                <c:pt idx="1766">
                  <c:v>152.810442836324</c:v>
                </c:pt>
                <c:pt idx="1767">
                  <c:v>152.77595787048301</c:v>
                </c:pt>
                <c:pt idx="1768">
                  <c:v>152.74267586167099</c:v>
                </c:pt>
                <c:pt idx="1769">
                  <c:v>152.71054127795</c:v>
                </c:pt>
                <c:pt idx="1770">
                  <c:v>152.67951333821901</c:v>
                </c:pt>
                <c:pt idx="1771">
                  <c:v>152.64955206357601</c:v>
                </c:pt>
                <c:pt idx="1772">
                  <c:v>152.620620383757</c:v>
                </c:pt>
                <c:pt idx="1773">
                  <c:v>152.592689935583</c:v>
                </c:pt>
                <c:pt idx="1774">
                  <c:v>152.56571368688901</c:v>
                </c:pt>
                <c:pt idx="1775">
                  <c:v>152.53965915935001</c:v>
                </c:pt>
                <c:pt idx="1776">
                  <c:v>152.51449589350599</c:v>
                </c:pt>
                <c:pt idx="1777">
                  <c:v>152.490194125952</c:v>
                </c:pt>
                <c:pt idx="1778">
                  <c:v>152.46672536212401</c:v>
                </c:pt>
                <c:pt idx="1779">
                  <c:v>152.44409470931399</c:v>
                </c:pt>
                <c:pt idx="1780">
                  <c:v>152.42220414242499</c:v>
                </c:pt>
                <c:pt idx="1781">
                  <c:v>152.40102687646601</c:v>
                </c:pt>
                <c:pt idx="1782">
                  <c:v>152.380557718929</c:v>
                </c:pt>
                <c:pt idx="1783">
                  <c:v>152.360781019115</c:v>
                </c:pt>
                <c:pt idx="1784">
                  <c:v>152.34167741732401</c:v>
                </c:pt>
                <c:pt idx="1785">
                  <c:v>152.32322747336701</c:v>
                </c:pt>
                <c:pt idx="1786">
                  <c:v>152.30541185012601</c:v>
                </c:pt>
                <c:pt idx="1787">
                  <c:v>152.288211176163</c:v>
                </c:pt>
                <c:pt idx="1788">
                  <c:v>152.27160559535</c:v>
                </c:pt>
                <c:pt idx="1789">
                  <c:v>152.255575806412</c:v>
                </c:pt>
                <c:pt idx="1790">
                  <c:v>152.24010335611101</c:v>
                </c:pt>
                <c:pt idx="1791">
                  <c:v>152.22516959662599</c:v>
                </c:pt>
                <c:pt idx="1792">
                  <c:v>152.21075740607</c:v>
                </c:pt>
                <c:pt idx="1793">
                  <c:v>152.19684898269099</c:v>
                </c:pt>
                <c:pt idx="1794">
                  <c:v>152.183428015511</c:v>
                </c:pt>
                <c:pt idx="1795">
                  <c:v>152.17047795814699</c:v>
                </c:pt>
                <c:pt idx="1796">
                  <c:v>152.157983505472</c:v>
                </c:pt>
                <c:pt idx="1797">
                  <c:v>152.14592947511699</c:v>
                </c:pt>
                <c:pt idx="1798">
                  <c:v>152.13430221291799</c:v>
                </c:pt>
                <c:pt idx="1799">
                  <c:v>152.12307843044599</c:v>
                </c:pt>
                <c:pt idx="1800">
                  <c:v>152.11225814258799</c:v>
                </c:pt>
                <c:pt idx="1801">
                  <c:v>152.10183004774601</c:v>
                </c:pt>
                <c:pt idx="1802">
                  <c:v>152.09182430234699</c:v>
                </c:pt>
                <c:pt idx="1803">
                  <c:v>152.082137258014</c:v>
                </c:pt>
                <c:pt idx="1804">
                  <c:v>152.072783126632</c:v>
                </c:pt>
                <c:pt idx="1805">
                  <c:v>152.063758991996</c:v>
                </c:pt>
                <c:pt idx="1806">
                  <c:v>152.05505040011701</c:v>
                </c:pt>
                <c:pt idx="1807">
                  <c:v>152.04665904499001</c:v>
                </c:pt>
                <c:pt idx="1808">
                  <c:v>152.03857434936799</c:v>
                </c:pt>
                <c:pt idx="1809">
                  <c:v>152.03078715817799</c:v>
                </c:pt>
                <c:pt idx="1810">
                  <c:v>152.023277263849</c:v>
                </c:pt>
                <c:pt idx="1811">
                  <c:v>152.01604964314799</c:v>
                </c:pt>
                <c:pt idx="1812">
                  <c:v>152.00909276526701</c:v>
                </c:pt>
                <c:pt idx="1813">
                  <c:v>152.00239825446701</c:v>
                </c:pt>
                <c:pt idx="1814">
                  <c:v>151.995956111201</c:v>
                </c:pt>
                <c:pt idx="1815">
                  <c:v>151.98975075387301</c:v>
                </c:pt>
                <c:pt idx="1816">
                  <c:v>151.98378506901301</c:v>
                </c:pt>
                <c:pt idx="1817">
                  <c:v>151.978049497634</c:v>
                </c:pt>
                <c:pt idx="1818">
                  <c:v>151.972536582027</c:v>
                </c:pt>
                <c:pt idx="1819">
                  <c:v>151.96722837232099</c:v>
                </c:pt>
                <c:pt idx="1820">
                  <c:v>151.96213242612001</c:v>
                </c:pt>
                <c:pt idx="1821">
                  <c:v>151.95723934687899</c:v>
                </c:pt>
                <c:pt idx="1822">
                  <c:v>151.952542337571</c:v>
                </c:pt>
                <c:pt idx="1823">
                  <c:v>151.948026169336</c:v>
                </c:pt>
                <c:pt idx="1824">
                  <c:v>151.94369593927101</c:v>
                </c:pt>
                <c:pt idx="1825">
                  <c:v>151.93954348295799</c:v>
                </c:pt>
                <c:pt idx="1826">
                  <c:v>151.93555311064901</c:v>
                </c:pt>
                <c:pt idx="1827">
                  <c:v>151.93173260107301</c:v>
                </c:pt>
                <c:pt idx="1828">
                  <c:v>151.92807403244001</c:v>
                </c:pt>
                <c:pt idx="1829">
                  <c:v>151.92456383422899</c:v>
                </c:pt>
                <c:pt idx="1830">
                  <c:v>151.92120787982901</c:v>
                </c:pt>
                <c:pt idx="1831">
                  <c:v>151.917997761886</c:v>
                </c:pt>
                <c:pt idx="1832">
                  <c:v>151.91491922254801</c:v>
                </c:pt>
                <c:pt idx="1833">
                  <c:v>151.91198148913699</c:v>
                </c:pt>
                <c:pt idx="1834">
                  <c:v>151.909176130551</c:v>
                </c:pt>
                <c:pt idx="1835">
                  <c:v>151.906499765505</c:v>
                </c:pt>
                <c:pt idx="1836">
                  <c:v>151.90393780557599</c:v>
                </c:pt>
                <c:pt idx="1837">
                  <c:v>151.90149876932799</c:v>
                </c:pt>
                <c:pt idx="1838">
                  <c:v>151.899164373963</c:v>
                </c:pt>
                <c:pt idx="1839">
                  <c:v>151.896947146267</c:v>
                </c:pt>
                <c:pt idx="1840">
                  <c:v>151.89483787044199</c:v>
                </c:pt>
                <c:pt idx="1841">
                  <c:v>151.89282604731099</c:v>
                </c:pt>
                <c:pt idx="1842">
                  <c:v>151.890919942062</c:v>
                </c:pt>
                <c:pt idx="1843">
                  <c:v>151.88910265363199</c:v>
                </c:pt>
                <c:pt idx="1844">
                  <c:v>151.887385934581</c:v>
                </c:pt>
                <c:pt idx="1845">
                  <c:v>151.885761058388</c:v>
                </c:pt>
                <c:pt idx="1846">
                  <c:v>151.88421766919399</c:v>
                </c:pt>
                <c:pt idx="1847">
                  <c:v>151.88276415453501</c:v>
                </c:pt>
                <c:pt idx="1848">
                  <c:v>151.881382504697</c:v>
                </c:pt>
                <c:pt idx="1849">
                  <c:v>151.88008708476701</c:v>
                </c:pt>
                <c:pt idx="1850">
                  <c:v>151.87886860752499</c:v>
                </c:pt>
                <c:pt idx="1851">
                  <c:v>151.877717789218</c:v>
                </c:pt>
                <c:pt idx="1852">
                  <c:v>151.87664336686601</c:v>
                </c:pt>
                <c:pt idx="1853">
                  <c:v>151.87562768471599</c:v>
                </c:pt>
                <c:pt idx="1854">
                  <c:v>151.87468587964199</c:v>
                </c:pt>
                <c:pt idx="1855">
                  <c:v>151.87380809522799</c:v>
                </c:pt>
                <c:pt idx="1856">
                  <c:v>151.87298602088299</c:v>
                </c:pt>
                <c:pt idx="1857">
                  <c:v>151.87222900159699</c:v>
                </c:pt>
                <c:pt idx="1858">
                  <c:v>151.87151899104001</c:v>
                </c:pt>
                <c:pt idx="1859">
                  <c:v>151.87087164288599</c:v>
                </c:pt>
                <c:pt idx="1860">
                  <c:v>151.87026957194499</c:v>
                </c:pt>
                <c:pt idx="1861">
                  <c:v>151.86926094498801</c:v>
                </c:pt>
                <c:pt idx="1862">
                  <c:v>151.86324465917099</c:v>
                </c:pt>
                <c:pt idx="1863">
                  <c:v>151.85045137053299</c:v>
                </c:pt>
                <c:pt idx="1864">
                  <c:v>151.83377827121899</c:v>
                </c:pt>
                <c:pt idx="1865">
                  <c:v>151.81515720779799</c:v>
                </c:pt>
                <c:pt idx="1866">
                  <c:v>151.79521215612601</c:v>
                </c:pt>
                <c:pt idx="1867">
                  <c:v>151.77417369874601</c:v>
                </c:pt>
                <c:pt idx="1868">
                  <c:v>151.75234218832401</c:v>
                </c:pt>
                <c:pt idx="1869">
                  <c:v>151.72984733433699</c:v>
                </c:pt>
                <c:pt idx="1870">
                  <c:v>151.70644884264999</c:v>
                </c:pt>
                <c:pt idx="1871">
                  <c:v>151.68228243332999</c:v>
                </c:pt>
                <c:pt idx="1872">
                  <c:v>151.657525128158</c:v>
                </c:pt>
                <c:pt idx="1873">
                  <c:v>151.63224569027199</c:v>
                </c:pt>
                <c:pt idx="1874">
                  <c:v>151.606153625666</c:v>
                </c:pt>
                <c:pt idx="1875">
                  <c:v>151.57940698866</c:v>
                </c:pt>
                <c:pt idx="1876">
                  <c:v>151.55216899822</c:v>
                </c:pt>
                <c:pt idx="1877">
                  <c:v>151.52461339903499</c:v>
                </c:pt>
                <c:pt idx="1878">
                  <c:v>151.496593504847</c:v>
                </c:pt>
                <c:pt idx="1879">
                  <c:v>151.468076530605</c:v>
                </c:pt>
                <c:pt idx="1880">
                  <c:v>151.439077801427</c:v>
                </c:pt>
                <c:pt idx="1881">
                  <c:v>151.41112921676699</c:v>
                </c:pt>
                <c:pt idx="1882">
                  <c:v>151.38363755005</c:v>
                </c:pt>
                <c:pt idx="1883">
                  <c:v>151.355366691607</c:v>
                </c:pt>
                <c:pt idx="1884">
                  <c:v>151.32605141159101</c:v>
                </c:pt>
                <c:pt idx="1885">
                  <c:v>151.295785642292</c:v>
                </c:pt>
                <c:pt idx="1886">
                  <c:v>151.26462907658299</c:v>
                </c:pt>
                <c:pt idx="1887">
                  <c:v>151.23253329890201</c:v>
                </c:pt>
                <c:pt idx="1888">
                  <c:v>151.1994746387</c:v>
                </c:pt>
                <c:pt idx="1889">
                  <c:v>151.165367878512</c:v>
                </c:pt>
                <c:pt idx="1890">
                  <c:v>151.13016509297199</c:v>
                </c:pt>
                <c:pt idx="1891">
                  <c:v>151.09418734185101</c:v>
                </c:pt>
                <c:pt idx="1892">
                  <c:v>151.057679749616</c:v>
                </c:pt>
                <c:pt idx="1893">
                  <c:v>151.020838885476</c:v>
                </c:pt>
                <c:pt idx="1894">
                  <c:v>150.98384052096199</c:v>
                </c:pt>
                <c:pt idx="1895">
                  <c:v>150.946769007402</c:v>
                </c:pt>
                <c:pt idx="1896">
                  <c:v>150.909634610393</c:v>
                </c:pt>
                <c:pt idx="1897">
                  <c:v>150.87227816287401</c:v>
                </c:pt>
                <c:pt idx="1898">
                  <c:v>150.834923670649</c:v>
                </c:pt>
                <c:pt idx="1899">
                  <c:v>150.797640511981</c:v>
                </c:pt>
                <c:pt idx="1900">
                  <c:v>150.760473972178</c:v>
                </c:pt>
                <c:pt idx="1901">
                  <c:v>150.723451957637</c:v>
                </c:pt>
                <c:pt idx="1902">
                  <c:v>150.68659607428401</c:v>
                </c:pt>
                <c:pt idx="1903">
                  <c:v>150.64990905306101</c:v>
                </c:pt>
                <c:pt idx="1904">
                  <c:v>150.613212141617</c:v>
                </c:pt>
                <c:pt idx="1905">
                  <c:v>150.57652985613501</c:v>
                </c:pt>
                <c:pt idx="1906">
                  <c:v>150.53997570285799</c:v>
                </c:pt>
                <c:pt idx="1907">
                  <c:v>150.50358736859701</c:v>
                </c:pt>
                <c:pt idx="1908">
                  <c:v>150.46739433813801</c:v>
                </c:pt>
                <c:pt idx="1909">
                  <c:v>150.43140616433601</c:v>
                </c:pt>
                <c:pt idx="1910">
                  <c:v>150.39563653866099</c:v>
                </c:pt>
                <c:pt idx="1911">
                  <c:v>150.36009405429101</c:v>
                </c:pt>
                <c:pt idx="1912">
                  <c:v>150.32462730520899</c:v>
                </c:pt>
                <c:pt idx="1913">
                  <c:v>150.28922312630499</c:v>
                </c:pt>
                <c:pt idx="1914">
                  <c:v>150.25397603467599</c:v>
                </c:pt>
                <c:pt idx="1915">
                  <c:v>150.218905722394</c:v>
                </c:pt>
                <c:pt idx="1916">
                  <c:v>150.18406337487599</c:v>
                </c:pt>
                <c:pt idx="1917">
                  <c:v>150.14944188273401</c:v>
                </c:pt>
                <c:pt idx="1918">
                  <c:v>150.11505756109099</c:v>
                </c:pt>
                <c:pt idx="1919">
                  <c:v>150.08092459663101</c:v>
                </c:pt>
                <c:pt idx="1920">
                  <c:v>150.047032936134</c:v>
                </c:pt>
                <c:pt idx="1921">
                  <c:v>149.99597316265701</c:v>
                </c:pt>
                <c:pt idx="1922">
                  <c:v>149.90524855021101</c:v>
                </c:pt>
                <c:pt idx="1923">
                  <c:v>149.787857605878</c:v>
                </c:pt>
                <c:pt idx="1924">
                  <c:v>149.65313648335399</c:v>
                </c:pt>
                <c:pt idx="1925">
                  <c:v>149.53539146053001</c:v>
                </c:pt>
                <c:pt idx="1926">
                  <c:v>149.42649448352901</c:v>
                </c:pt>
                <c:pt idx="1927">
                  <c:v>149.32755782382199</c:v>
                </c:pt>
                <c:pt idx="1928">
                  <c:v>149.23343002635499</c:v>
                </c:pt>
                <c:pt idx="1929">
                  <c:v>149.14156855087899</c:v>
                </c:pt>
                <c:pt idx="1930">
                  <c:v>149.04977683370399</c:v>
                </c:pt>
                <c:pt idx="1931">
                  <c:v>148.95754886991401</c:v>
                </c:pt>
                <c:pt idx="1932">
                  <c:v>148.86437836311001</c:v>
                </c:pt>
                <c:pt idx="1933">
                  <c:v>148.76911953361801</c:v>
                </c:pt>
                <c:pt idx="1934">
                  <c:v>148.66717478383899</c:v>
                </c:pt>
                <c:pt idx="1935">
                  <c:v>148.537021920206</c:v>
                </c:pt>
                <c:pt idx="1936">
                  <c:v>148.38631535427501</c:v>
                </c:pt>
                <c:pt idx="1937">
                  <c:v>148.27670881902901</c:v>
                </c:pt>
                <c:pt idx="1938">
                  <c:v>148.177434640933</c:v>
                </c:pt>
                <c:pt idx="1939">
                  <c:v>148.08076655020901</c:v>
                </c:pt>
                <c:pt idx="1940">
                  <c:v>147.98467748627201</c:v>
                </c:pt>
                <c:pt idx="1941">
                  <c:v>147.888408228022</c:v>
                </c:pt>
                <c:pt idx="1942">
                  <c:v>147.791626437437</c:v>
                </c:pt>
                <c:pt idx="1943">
                  <c:v>147.693809081018</c:v>
                </c:pt>
                <c:pt idx="1944">
                  <c:v>147.59460022087401</c:v>
                </c:pt>
                <c:pt idx="1945">
                  <c:v>147.494035745036</c:v>
                </c:pt>
                <c:pt idx="1946">
                  <c:v>147.39213070269801</c:v>
                </c:pt>
                <c:pt idx="1947">
                  <c:v>147.28858591533699</c:v>
                </c:pt>
                <c:pt idx="1948">
                  <c:v>147.183722719662</c:v>
                </c:pt>
                <c:pt idx="1949">
                  <c:v>147.07792029115299</c:v>
                </c:pt>
                <c:pt idx="1950">
                  <c:v>146.97138785861301</c:v>
                </c:pt>
                <c:pt idx="1951">
                  <c:v>146.86488606162001</c:v>
                </c:pt>
                <c:pt idx="1952">
                  <c:v>146.75891307877001</c:v>
                </c:pt>
                <c:pt idx="1953">
                  <c:v>146.65315175789601</c:v>
                </c:pt>
                <c:pt idx="1954">
                  <c:v>146.54685825244999</c:v>
                </c:pt>
                <c:pt idx="1955">
                  <c:v>146.43914160908901</c:v>
                </c:pt>
                <c:pt idx="1956">
                  <c:v>146.330070867534</c:v>
                </c:pt>
                <c:pt idx="1957">
                  <c:v>146.22169111178599</c:v>
                </c:pt>
                <c:pt idx="1958">
                  <c:v>146.11447326490301</c:v>
                </c:pt>
                <c:pt idx="1959">
                  <c:v>146.008400240052</c:v>
                </c:pt>
                <c:pt idx="1960">
                  <c:v>145.903200531425</c:v>
                </c:pt>
                <c:pt idx="1961">
                  <c:v>145.79858613628201</c:v>
                </c:pt>
                <c:pt idx="1962">
                  <c:v>145.694336116622</c:v>
                </c:pt>
                <c:pt idx="1963">
                  <c:v>145.59030467031499</c:v>
                </c:pt>
                <c:pt idx="1964">
                  <c:v>145.48641275874499</c:v>
                </c:pt>
                <c:pt idx="1965">
                  <c:v>145.382648717926</c:v>
                </c:pt>
                <c:pt idx="1966">
                  <c:v>145.278984602327</c:v>
                </c:pt>
                <c:pt idx="1967">
                  <c:v>145.17506203060401</c:v>
                </c:pt>
                <c:pt idx="1968">
                  <c:v>145.07089260654001</c:v>
                </c:pt>
                <c:pt idx="1969">
                  <c:v>144.96686905478199</c:v>
                </c:pt>
                <c:pt idx="1970">
                  <c:v>144.86308415432299</c:v>
                </c:pt>
                <c:pt idx="1971">
                  <c:v>144.75942125759599</c:v>
                </c:pt>
                <c:pt idx="1972">
                  <c:v>144.658284297828</c:v>
                </c:pt>
                <c:pt idx="1973">
                  <c:v>144.56186749567399</c:v>
                </c:pt>
                <c:pt idx="1974">
                  <c:v>144.469657620052</c:v>
                </c:pt>
                <c:pt idx="1975">
                  <c:v>144.381119433187</c:v>
                </c:pt>
                <c:pt idx="1976">
                  <c:v>144.295597057175</c:v>
                </c:pt>
                <c:pt idx="1977">
                  <c:v>144.213387944564</c:v>
                </c:pt>
                <c:pt idx="1978">
                  <c:v>144.13431362085799</c:v>
                </c:pt>
                <c:pt idx="1979">
                  <c:v>144.05818990525401</c:v>
                </c:pt>
                <c:pt idx="1980">
                  <c:v>143.984626635974</c:v>
                </c:pt>
                <c:pt idx="1981">
                  <c:v>143.91321643438499</c:v>
                </c:pt>
                <c:pt idx="1982">
                  <c:v>143.844403795554</c:v>
                </c:pt>
                <c:pt idx="1983">
                  <c:v>143.77802414133799</c:v>
                </c:pt>
                <c:pt idx="1984">
                  <c:v>143.71366333326699</c:v>
                </c:pt>
                <c:pt idx="1985">
                  <c:v>143.651598597988</c:v>
                </c:pt>
                <c:pt idx="1986">
                  <c:v>143.591712570412</c:v>
                </c:pt>
                <c:pt idx="1987">
                  <c:v>143.53394317017799</c:v>
                </c:pt>
                <c:pt idx="1988">
                  <c:v>143.47821042043299</c:v>
                </c:pt>
                <c:pt idx="1989">
                  <c:v>143.42445129078001</c:v>
                </c:pt>
                <c:pt idx="1990">
                  <c:v>143.372585171407</c:v>
                </c:pt>
                <c:pt idx="1991">
                  <c:v>143.322451661907</c:v>
                </c:pt>
                <c:pt idx="1992">
                  <c:v>143.27407347980599</c:v>
                </c:pt>
                <c:pt idx="1993">
                  <c:v>143.22735796635999</c:v>
                </c:pt>
                <c:pt idx="1994">
                  <c:v>143.18223782846599</c:v>
                </c:pt>
                <c:pt idx="1995">
                  <c:v>143.13868096538701</c:v>
                </c:pt>
                <c:pt idx="1996">
                  <c:v>143.09661759969401</c:v>
                </c:pt>
                <c:pt idx="1997">
                  <c:v>143.05601014415799</c:v>
                </c:pt>
                <c:pt idx="1998">
                  <c:v>143.01681016418101</c:v>
                </c:pt>
                <c:pt idx="1999">
                  <c:v>142.978972766543</c:v>
                </c:pt>
                <c:pt idx="2000">
                  <c:v>142.94245150306</c:v>
                </c:pt>
                <c:pt idx="2001">
                  <c:v>142.90721688928099</c:v>
                </c:pt>
                <c:pt idx="2002">
                  <c:v>142.87318443443201</c:v>
                </c:pt>
                <c:pt idx="2003">
                  <c:v>142.84029031608699</c:v>
                </c:pt>
                <c:pt idx="2004">
                  <c:v>142.80852362972001</c:v>
                </c:pt>
                <c:pt idx="2005">
                  <c:v>142.77783434751001</c:v>
                </c:pt>
                <c:pt idx="2006">
                  <c:v>142.748202549757</c:v>
                </c:pt>
                <c:pt idx="2007">
                  <c:v>142.71959803413699</c:v>
                </c:pt>
                <c:pt idx="2008">
                  <c:v>142.691977143419</c:v>
                </c:pt>
                <c:pt idx="2009">
                  <c:v>142.665328211462</c:v>
                </c:pt>
                <c:pt idx="2010">
                  <c:v>142.639599576808</c:v>
                </c:pt>
                <c:pt idx="2011">
                  <c:v>142.61477220668999</c:v>
                </c:pt>
                <c:pt idx="2012">
                  <c:v>142.59081763419701</c:v>
                </c:pt>
                <c:pt idx="2013">
                  <c:v>142.567697035762</c:v>
                </c:pt>
                <c:pt idx="2014">
                  <c:v>142.545393697989</c:v>
                </c:pt>
                <c:pt idx="2015">
                  <c:v>142.52388246259599</c:v>
                </c:pt>
                <c:pt idx="2016">
                  <c:v>142.503142921132</c:v>
                </c:pt>
                <c:pt idx="2017">
                  <c:v>142.48312937540399</c:v>
                </c:pt>
                <c:pt idx="2018">
                  <c:v>142.46379864357101</c:v>
                </c:pt>
                <c:pt idx="2019">
                  <c:v>142.44512811551999</c:v>
                </c:pt>
                <c:pt idx="2020">
                  <c:v>142.42711304746999</c:v>
                </c:pt>
                <c:pt idx="2021">
                  <c:v>142.40973617430299</c:v>
                </c:pt>
                <c:pt idx="2022">
                  <c:v>142.39296851112601</c:v>
                </c:pt>
                <c:pt idx="2023">
                  <c:v>142.37680413861099</c:v>
                </c:pt>
                <c:pt idx="2024">
                  <c:v>142.36121364871099</c:v>
                </c:pt>
                <c:pt idx="2025">
                  <c:v>142.34619239956399</c:v>
                </c:pt>
                <c:pt idx="2026">
                  <c:v>142.331710159767</c:v>
                </c:pt>
                <c:pt idx="2027">
                  <c:v>142.317760768261</c:v>
                </c:pt>
                <c:pt idx="2028">
                  <c:v>142.304327905788</c:v>
                </c:pt>
                <c:pt idx="2029">
                  <c:v>142.29138336087101</c:v>
                </c:pt>
                <c:pt idx="2030">
                  <c:v>142.27891216000901</c:v>
                </c:pt>
                <c:pt idx="2031">
                  <c:v>142.266910899788</c:v>
                </c:pt>
                <c:pt idx="2032">
                  <c:v>142.25536347126501</c:v>
                </c:pt>
                <c:pt idx="2033">
                  <c:v>142.24424241706399</c:v>
                </c:pt>
                <c:pt idx="2034">
                  <c:v>142.233534414866</c:v>
                </c:pt>
                <c:pt idx="2035">
                  <c:v>142.22323761063799</c:v>
                </c:pt>
                <c:pt idx="2036">
                  <c:v>142.21332554961299</c:v>
                </c:pt>
                <c:pt idx="2037">
                  <c:v>142.20379775431499</c:v>
                </c:pt>
                <c:pt idx="2038">
                  <c:v>142.19462861681799</c:v>
                </c:pt>
                <c:pt idx="2039">
                  <c:v>142.185818174014</c:v>
                </c:pt>
                <c:pt idx="2040">
                  <c:v>142.177343240254</c:v>
                </c:pt>
                <c:pt idx="2041">
                  <c:v>142.16920713859099</c:v>
                </c:pt>
                <c:pt idx="2042">
                  <c:v>142.16138570839101</c:v>
                </c:pt>
                <c:pt idx="2043">
                  <c:v>142.15386902821501</c:v>
                </c:pt>
                <c:pt idx="2044">
                  <c:v>142.14666013817401</c:v>
                </c:pt>
                <c:pt idx="2045">
                  <c:v>142.13974875580999</c:v>
                </c:pt>
                <c:pt idx="2046">
                  <c:v>142.13315597165001</c:v>
                </c:pt>
                <c:pt idx="2047">
                  <c:v>142.12680073612901</c:v>
                </c:pt>
                <c:pt idx="2048">
                  <c:v>142.12068603024099</c:v>
                </c:pt>
                <c:pt idx="2049">
                  <c:v>142.114823523806</c:v>
                </c:pt>
                <c:pt idx="2050">
                  <c:v>142.10919508242301</c:v>
                </c:pt>
                <c:pt idx="2051">
                  <c:v>142.103797233526</c:v>
                </c:pt>
                <c:pt idx="2052">
                  <c:v>142.098636711853</c:v>
                </c:pt>
                <c:pt idx="2053">
                  <c:v>142.09369298823401</c:v>
                </c:pt>
                <c:pt idx="2054">
                  <c:v>142.08896017304701</c:v>
                </c:pt>
                <c:pt idx="2055">
                  <c:v>142.08444467575501</c:v>
                </c:pt>
                <c:pt idx="2056">
                  <c:v>142.080126676524</c:v>
                </c:pt>
                <c:pt idx="2057">
                  <c:v>142.07600115929901</c:v>
                </c:pt>
                <c:pt idx="2058">
                  <c:v>142.07207502056599</c:v>
                </c:pt>
                <c:pt idx="2059">
                  <c:v>142.068327901657</c:v>
                </c:pt>
                <c:pt idx="2060">
                  <c:v>142.06475442433199</c:v>
                </c:pt>
                <c:pt idx="2061">
                  <c:v>142.061350336858</c:v>
                </c:pt>
                <c:pt idx="2062">
                  <c:v>142.05812229954299</c:v>
                </c:pt>
                <c:pt idx="2063">
                  <c:v>142.05505155519</c:v>
                </c:pt>
                <c:pt idx="2064">
                  <c:v>142.05213420028701</c:v>
                </c:pt>
                <c:pt idx="2065">
                  <c:v>142.04937852298599</c:v>
                </c:pt>
                <c:pt idx="2066">
                  <c:v>142.04676484433301</c:v>
                </c:pt>
                <c:pt idx="2067">
                  <c:v>142.04428894093499</c:v>
                </c:pt>
                <c:pt idx="2068">
                  <c:v>142.041948234389</c:v>
                </c:pt>
                <c:pt idx="2069">
                  <c:v>142.039736577155</c:v>
                </c:pt>
                <c:pt idx="2070">
                  <c:v>142.03766405563101</c:v>
                </c:pt>
                <c:pt idx="2071">
                  <c:v>142.03571015922</c:v>
                </c:pt>
                <c:pt idx="2072">
                  <c:v>142.03387491120299</c:v>
                </c:pt>
                <c:pt idx="2073">
                  <c:v>142.03216403085</c:v>
                </c:pt>
                <c:pt idx="2074">
                  <c:v>142.030562096442</c:v>
                </c:pt>
                <c:pt idx="2075">
                  <c:v>142.02906239394599</c:v>
                </c:pt>
                <c:pt idx="2076">
                  <c:v>142.02766603462399</c:v>
                </c:pt>
                <c:pt idx="2077">
                  <c:v>142.02636609162701</c:v>
                </c:pt>
                <c:pt idx="2078">
                  <c:v>142.02516344989601</c:v>
                </c:pt>
                <c:pt idx="2079">
                  <c:v>142.02406498514301</c:v>
                </c:pt>
                <c:pt idx="2080">
                  <c:v>142.02305138396801</c:v>
                </c:pt>
                <c:pt idx="2081">
                  <c:v>142.022124495546</c:v>
                </c:pt>
                <c:pt idx="2082">
                  <c:v>142.02127780378601</c:v>
                </c:pt>
                <c:pt idx="2083">
                  <c:v>142.02052455230401</c:v>
                </c:pt>
                <c:pt idx="2084">
                  <c:v>142.019847358536</c:v>
                </c:pt>
                <c:pt idx="2085">
                  <c:v>142.01924068122801</c:v>
                </c:pt>
                <c:pt idx="2086">
                  <c:v>142.01870695956299</c:v>
                </c:pt>
                <c:pt idx="2087">
                  <c:v>142.018239226399</c:v>
                </c:pt>
                <c:pt idx="2088">
                  <c:v>142.017840691879</c:v>
                </c:pt>
                <c:pt idx="2089">
                  <c:v>142.017517687761</c:v>
                </c:pt>
                <c:pt idx="2090">
                  <c:v>142.017252017646</c:v>
                </c:pt>
                <c:pt idx="2091">
                  <c:v>142.01704624987499</c:v>
                </c:pt>
                <c:pt idx="2092">
                  <c:v>142.01689485297601</c:v>
                </c:pt>
                <c:pt idx="2093">
                  <c:v>142.01679998939801</c:v>
                </c:pt>
                <c:pt idx="2094">
                  <c:v>142.01675599115401</c:v>
                </c:pt>
                <c:pt idx="2095">
                  <c:v>142.016776386591</c:v>
                </c:pt>
                <c:pt idx="2096">
                  <c:v>142.01684561186599</c:v>
                </c:pt>
                <c:pt idx="2097">
                  <c:v>142.01695682019499</c:v>
                </c:pt>
                <c:pt idx="2098">
                  <c:v>142.01711474062799</c:v>
                </c:pt>
                <c:pt idx="2099">
                  <c:v>142.01731230791401</c:v>
                </c:pt>
                <c:pt idx="2100">
                  <c:v>142.01755384285201</c:v>
                </c:pt>
                <c:pt idx="2101">
                  <c:v>142.01750980661799</c:v>
                </c:pt>
                <c:pt idx="2102">
                  <c:v>142.013745490448</c:v>
                </c:pt>
                <c:pt idx="2103">
                  <c:v>142.00430807927799</c:v>
                </c:pt>
                <c:pt idx="2104">
                  <c:v>141.990904416555</c:v>
                </c:pt>
                <c:pt idx="2105">
                  <c:v>141.97508490784699</c:v>
                </c:pt>
                <c:pt idx="2106">
                  <c:v>141.957740617203</c:v>
                </c:pt>
                <c:pt idx="2107">
                  <c:v>141.93916900931401</c:v>
                </c:pt>
                <c:pt idx="2108">
                  <c:v>141.91950511369501</c:v>
                </c:pt>
                <c:pt idx="2109">
                  <c:v>141.89905646354799</c:v>
                </c:pt>
                <c:pt idx="2110">
                  <c:v>141.877973087474</c:v>
                </c:pt>
                <c:pt idx="2111">
                  <c:v>141.85621398150201</c:v>
                </c:pt>
                <c:pt idx="2112">
                  <c:v>141.83372275608701</c:v>
                </c:pt>
                <c:pt idx="2113">
                  <c:v>141.81071843925699</c:v>
                </c:pt>
                <c:pt idx="2114">
                  <c:v>141.787292350104</c:v>
                </c:pt>
                <c:pt idx="2115">
                  <c:v>141.76380409157599</c:v>
                </c:pt>
                <c:pt idx="2116">
                  <c:v>141.73968088210799</c:v>
                </c:pt>
                <c:pt idx="2117">
                  <c:v>141.71511637832799</c:v>
                </c:pt>
                <c:pt idx="2118">
                  <c:v>141.69036890526399</c:v>
                </c:pt>
                <c:pt idx="2119">
                  <c:v>141.66538306918301</c:v>
                </c:pt>
                <c:pt idx="2120">
                  <c:v>141.63996259298</c:v>
                </c:pt>
                <c:pt idx="2121">
                  <c:v>141.614099275873</c:v>
                </c:pt>
                <c:pt idx="2122">
                  <c:v>141.58810538755401</c:v>
                </c:pt>
                <c:pt idx="2123">
                  <c:v>141.56160691903199</c:v>
                </c:pt>
                <c:pt idx="2124">
                  <c:v>141.534767574206</c:v>
                </c:pt>
                <c:pt idx="2125">
                  <c:v>141.50711351403399</c:v>
                </c:pt>
                <c:pt idx="2126">
                  <c:v>141.47873913808701</c:v>
                </c:pt>
                <c:pt idx="2127">
                  <c:v>141.449702993675</c:v>
                </c:pt>
                <c:pt idx="2128">
                  <c:v>141.42106381787301</c:v>
                </c:pt>
                <c:pt idx="2129">
                  <c:v>141.39388896653699</c:v>
                </c:pt>
                <c:pt idx="2130">
                  <c:v>141.36740617792401</c:v>
                </c:pt>
                <c:pt idx="2131">
                  <c:v>141.340884150367</c:v>
                </c:pt>
                <c:pt idx="2132">
                  <c:v>141.31415678190999</c:v>
                </c:pt>
                <c:pt idx="2133">
                  <c:v>141.2871255574</c:v>
                </c:pt>
                <c:pt idx="2134">
                  <c:v>141.259697132979</c:v>
                </c:pt>
                <c:pt idx="2135">
                  <c:v>141.231775050316</c:v>
                </c:pt>
                <c:pt idx="2136">
                  <c:v>141.20330311430999</c:v>
                </c:pt>
                <c:pt idx="2137">
                  <c:v>141.174270316687</c:v>
                </c:pt>
                <c:pt idx="2138">
                  <c:v>141.14471137258701</c:v>
                </c:pt>
                <c:pt idx="2139">
                  <c:v>141.11457962197599</c:v>
                </c:pt>
                <c:pt idx="2140">
                  <c:v>141.08396708409001</c:v>
                </c:pt>
                <c:pt idx="2141">
                  <c:v>141.05303771244999</c:v>
                </c:pt>
                <c:pt idx="2142">
                  <c:v>141.021942743735</c:v>
                </c:pt>
                <c:pt idx="2143">
                  <c:v>140.990774658622</c:v>
                </c:pt>
                <c:pt idx="2144">
                  <c:v>140.959623473612</c:v>
                </c:pt>
                <c:pt idx="2145">
                  <c:v>140.92853617213399</c:v>
                </c:pt>
                <c:pt idx="2146">
                  <c:v>140.897581407648</c:v>
                </c:pt>
                <c:pt idx="2147">
                  <c:v>140.86676935322399</c:v>
                </c:pt>
                <c:pt idx="2148">
                  <c:v>140.83601784385201</c:v>
                </c:pt>
                <c:pt idx="2149">
                  <c:v>140.80529642190501</c:v>
                </c:pt>
                <c:pt idx="2150">
                  <c:v>140.77469129660699</c:v>
                </c:pt>
                <c:pt idx="2151">
                  <c:v>140.74422696819499</c:v>
                </c:pt>
                <c:pt idx="2152">
                  <c:v>140.713945156953</c:v>
                </c:pt>
                <c:pt idx="2153">
                  <c:v>140.68386729554999</c:v>
                </c:pt>
                <c:pt idx="2154">
                  <c:v>140.65398808310599</c:v>
                </c:pt>
                <c:pt idx="2155">
                  <c:v>140.62432311421301</c:v>
                </c:pt>
                <c:pt idx="2156">
                  <c:v>140.594889959836</c:v>
                </c:pt>
                <c:pt idx="2157">
                  <c:v>140.56568266477299</c:v>
                </c:pt>
                <c:pt idx="2158">
                  <c:v>140.53657985820399</c:v>
                </c:pt>
                <c:pt idx="2159">
                  <c:v>140.50756582383499</c:v>
                </c:pt>
                <c:pt idx="2160">
                  <c:v>140.47870295761899</c:v>
                </c:pt>
                <c:pt idx="2161">
                  <c:v>140.43301835603501</c:v>
                </c:pt>
                <c:pt idx="2162">
                  <c:v>140.34605382528301</c:v>
                </c:pt>
                <c:pt idx="2163">
                  <c:v>140.231031192453</c:v>
                </c:pt>
                <c:pt idx="2164">
                  <c:v>140.117834456894</c:v>
                </c:pt>
                <c:pt idx="2165">
                  <c:v>140.019441458301</c:v>
                </c:pt>
                <c:pt idx="2166">
                  <c:v>139.93346322306601</c:v>
                </c:pt>
                <c:pt idx="2167">
                  <c:v>139.853348997246</c:v>
                </c:pt>
                <c:pt idx="2168">
                  <c:v>139.77633987974801</c:v>
                </c:pt>
                <c:pt idx="2169">
                  <c:v>139.699880534995</c:v>
                </c:pt>
                <c:pt idx="2170">
                  <c:v>139.623084957885</c:v>
                </c:pt>
                <c:pt idx="2171">
                  <c:v>139.54569028795399</c:v>
                </c:pt>
                <c:pt idx="2172">
                  <c:v>139.46725206576099</c:v>
                </c:pt>
                <c:pt idx="2173">
                  <c:v>139.38803367744899</c:v>
                </c:pt>
                <c:pt idx="2174">
                  <c:v>139.30805321743799</c:v>
                </c:pt>
                <c:pt idx="2175">
                  <c:v>139.22742243456401</c:v>
                </c:pt>
                <c:pt idx="2176">
                  <c:v>139.14585331340399</c:v>
                </c:pt>
                <c:pt idx="2177">
                  <c:v>139.06278975897101</c:v>
                </c:pt>
                <c:pt idx="2178">
                  <c:v>138.97906467624199</c:v>
                </c:pt>
                <c:pt idx="2179">
                  <c:v>138.89507960753599</c:v>
                </c:pt>
                <c:pt idx="2180">
                  <c:v>138.81081904249299</c:v>
                </c:pt>
                <c:pt idx="2181">
                  <c:v>138.72623506881499</c:v>
                </c:pt>
                <c:pt idx="2182">
                  <c:v>138.64121019033999</c:v>
                </c:pt>
                <c:pt idx="2183">
                  <c:v>138.55562814146899</c:v>
                </c:pt>
                <c:pt idx="2184">
                  <c:v>138.46942380945299</c:v>
                </c:pt>
                <c:pt idx="2185">
                  <c:v>138.38252455410901</c:v>
                </c:pt>
                <c:pt idx="2186">
                  <c:v>138.294898998176</c:v>
                </c:pt>
                <c:pt idx="2187">
                  <c:v>138.206584517192</c:v>
                </c:pt>
                <c:pt idx="2188">
                  <c:v>138.117908231938</c:v>
                </c:pt>
                <c:pt idx="2189">
                  <c:v>138.028958199583</c:v>
                </c:pt>
                <c:pt idx="2190">
                  <c:v>137.939886531751</c:v>
                </c:pt>
                <c:pt idx="2191">
                  <c:v>137.850688366962</c:v>
                </c:pt>
                <c:pt idx="2192">
                  <c:v>137.76139753952799</c:v>
                </c:pt>
                <c:pt idx="2193">
                  <c:v>137.672332463271</c:v>
                </c:pt>
                <c:pt idx="2194">
                  <c:v>137.583700997894</c:v>
                </c:pt>
                <c:pt idx="2195">
                  <c:v>137.49312053807901</c:v>
                </c:pt>
                <c:pt idx="2196">
                  <c:v>137.38834566633099</c:v>
                </c:pt>
                <c:pt idx="2197">
                  <c:v>137.29295949992999</c:v>
                </c:pt>
                <c:pt idx="2198">
                  <c:v>137.20452023567299</c:v>
                </c:pt>
                <c:pt idx="2199">
                  <c:v>137.120150996972</c:v>
                </c:pt>
                <c:pt idx="2200">
                  <c:v>137.03828378856599</c:v>
                </c:pt>
                <c:pt idx="2201">
                  <c:v>136.958103668446</c:v>
                </c:pt>
                <c:pt idx="2202">
                  <c:v>136.87907896034699</c:v>
                </c:pt>
                <c:pt idx="2203">
                  <c:v>136.80092964219301</c:v>
                </c:pt>
                <c:pt idx="2204">
                  <c:v>136.72344395848299</c:v>
                </c:pt>
                <c:pt idx="2205">
                  <c:v>136.64643803534301</c:v>
                </c:pt>
                <c:pt idx="2206">
                  <c:v>136.56976261780099</c:v>
                </c:pt>
                <c:pt idx="2207">
                  <c:v>136.49327005163201</c:v>
                </c:pt>
                <c:pt idx="2208">
                  <c:v>136.416917575833</c:v>
                </c:pt>
                <c:pt idx="2209">
                  <c:v>136.34066809754299</c:v>
                </c:pt>
                <c:pt idx="2210">
                  <c:v>136.264394987542</c:v>
                </c:pt>
                <c:pt idx="2211">
                  <c:v>136.18810558147399</c:v>
                </c:pt>
                <c:pt idx="2212">
                  <c:v>136.11179837316399</c:v>
                </c:pt>
                <c:pt idx="2213">
                  <c:v>136.03554490914499</c:v>
                </c:pt>
                <c:pt idx="2214">
                  <c:v>135.95935604206699</c:v>
                </c:pt>
                <c:pt idx="2215">
                  <c:v>135.883232181653</c:v>
                </c:pt>
                <c:pt idx="2216">
                  <c:v>135.807054610547</c:v>
                </c:pt>
                <c:pt idx="2217">
                  <c:v>135.73105811144299</c:v>
                </c:pt>
                <c:pt idx="2218">
                  <c:v>135.658018600155</c:v>
                </c:pt>
                <c:pt idx="2219">
                  <c:v>135.588291044697</c:v>
                </c:pt>
                <c:pt idx="2220">
                  <c:v>135.52120138830099</c:v>
                </c:pt>
                <c:pt idx="2221">
                  <c:v>135.45654451060099</c:v>
                </c:pt>
                <c:pt idx="2222">
                  <c:v>135.39439934566499</c:v>
                </c:pt>
                <c:pt idx="2223">
                  <c:v>135.33464905996601</c:v>
                </c:pt>
                <c:pt idx="2224">
                  <c:v>135.277081294364</c:v>
                </c:pt>
                <c:pt idx="2225">
                  <c:v>135.221624494531</c:v>
                </c:pt>
                <c:pt idx="2226">
                  <c:v>135.168219625593</c:v>
                </c:pt>
                <c:pt idx="2227">
                  <c:v>135.11679538332999</c:v>
                </c:pt>
                <c:pt idx="2228">
                  <c:v>135.06727837290401</c:v>
                </c:pt>
                <c:pt idx="2229">
                  <c:v>135.01961137922601</c:v>
                </c:pt>
                <c:pt idx="2230">
                  <c:v>134.973718761898</c:v>
                </c:pt>
                <c:pt idx="2231">
                  <c:v>134.929473809461</c:v>
                </c:pt>
                <c:pt idx="2232">
                  <c:v>134.88682910004599</c:v>
                </c:pt>
                <c:pt idx="2233">
                  <c:v>134.84573242350299</c:v>
                </c:pt>
                <c:pt idx="2234">
                  <c:v>134.806034073126</c:v>
                </c:pt>
                <c:pt idx="2235">
                  <c:v>134.76779844821399</c:v>
                </c:pt>
                <c:pt idx="2236">
                  <c:v>134.73098324244199</c:v>
                </c:pt>
                <c:pt idx="2237">
                  <c:v>134.69553182539499</c:v>
                </c:pt>
                <c:pt idx="2238">
                  <c:v>134.66139992557601</c:v>
                </c:pt>
                <c:pt idx="2239">
                  <c:v>134.628505469613</c:v>
                </c:pt>
                <c:pt idx="2240">
                  <c:v>134.596787256299</c:v>
                </c:pt>
                <c:pt idx="2241">
                  <c:v>134.56621260347299</c:v>
                </c:pt>
                <c:pt idx="2242">
                  <c:v>134.536753492961</c:v>
                </c:pt>
                <c:pt idx="2243">
                  <c:v>134.508362503234</c:v>
                </c:pt>
                <c:pt idx="2244">
                  <c:v>134.481019509638</c:v>
                </c:pt>
                <c:pt idx="2245">
                  <c:v>134.45469202608501</c:v>
                </c:pt>
                <c:pt idx="2246">
                  <c:v>134.42933658167101</c:v>
                </c:pt>
                <c:pt idx="2247">
                  <c:v>134.40493584776499</c:v>
                </c:pt>
                <c:pt idx="2248">
                  <c:v>134.38145274807701</c:v>
                </c:pt>
                <c:pt idx="2249">
                  <c:v>134.35885770760001</c:v>
                </c:pt>
                <c:pt idx="2250">
                  <c:v>134.33713473954199</c:v>
                </c:pt>
                <c:pt idx="2251">
                  <c:v>134.31620737098299</c:v>
                </c:pt>
                <c:pt idx="2252">
                  <c:v>134.296054369307</c:v>
                </c:pt>
                <c:pt idx="2253">
                  <c:v>134.276643991546</c:v>
                </c:pt>
                <c:pt idx="2254">
                  <c:v>134.25797001113801</c:v>
                </c:pt>
                <c:pt idx="2255">
                  <c:v>134.240005341857</c:v>
                </c:pt>
                <c:pt idx="2256">
                  <c:v>134.22273061589399</c:v>
                </c:pt>
                <c:pt idx="2257">
                  <c:v>134.206125304137</c:v>
                </c:pt>
                <c:pt idx="2258">
                  <c:v>134.19016878415701</c:v>
                </c:pt>
                <c:pt idx="2259">
                  <c:v>134.174840324098</c:v>
                </c:pt>
                <c:pt idx="2260">
                  <c:v>134.160121010686</c:v>
                </c:pt>
                <c:pt idx="2261">
                  <c:v>134.14599830080601</c:v>
                </c:pt>
                <c:pt idx="2262">
                  <c:v>134.132438445101</c:v>
                </c:pt>
                <c:pt idx="2263">
                  <c:v>134.11943866241899</c:v>
                </c:pt>
                <c:pt idx="2264">
                  <c:v>134.10696477539199</c:v>
                </c:pt>
                <c:pt idx="2265">
                  <c:v>134.09501456915899</c:v>
                </c:pt>
                <c:pt idx="2266">
                  <c:v>134.08355410520201</c:v>
                </c:pt>
                <c:pt idx="2267">
                  <c:v>134.07258249734099</c:v>
                </c:pt>
                <c:pt idx="2268">
                  <c:v>134.062067148821</c:v>
                </c:pt>
                <c:pt idx="2269">
                  <c:v>134.05200820213801</c:v>
                </c:pt>
                <c:pt idx="2270">
                  <c:v>134.04238954758199</c:v>
                </c:pt>
                <c:pt idx="2271">
                  <c:v>134.033184023871</c:v>
                </c:pt>
                <c:pt idx="2272">
                  <c:v>134.02435635305201</c:v>
                </c:pt>
                <c:pt idx="2273">
                  <c:v>134.01590223005499</c:v>
                </c:pt>
                <c:pt idx="2274">
                  <c:v>134.00781517015599</c:v>
                </c:pt>
                <c:pt idx="2275">
                  <c:v>134.00008569970799</c:v>
                </c:pt>
                <c:pt idx="2276">
                  <c:v>133.992705218249</c:v>
                </c:pt>
                <c:pt idx="2277">
                  <c:v>133.98565532977599</c:v>
                </c:pt>
                <c:pt idx="2278">
                  <c:v>133.97894322132501</c:v>
                </c:pt>
                <c:pt idx="2279">
                  <c:v>133.972541527402</c:v>
                </c:pt>
                <c:pt idx="2280">
                  <c:v>133.966458463924</c:v>
                </c:pt>
                <c:pt idx="2281">
                  <c:v>133.96066663196899</c:v>
                </c:pt>
                <c:pt idx="2282">
                  <c:v>133.955166160077</c:v>
                </c:pt>
                <c:pt idx="2283">
                  <c:v>133.94994863750401</c:v>
                </c:pt>
                <c:pt idx="2284">
                  <c:v>133.94500370329101</c:v>
                </c:pt>
                <c:pt idx="2285">
                  <c:v>133.94032332341499</c:v>
                </c:pt>
                <c:pt idx="2286">
                  <c:v>133.93589023092801</c:v>
                </c:pt>
                <c:pt idx="2287">
                  <c:v>133.93170536079799</c:v>
                </c:pt>
                <c:pt idx="2288">
                  <c:v>133.927761176296</c:v>
                </c:pt>
                <c:pt idx="2289">
                  <c:v>133.92404808978901</c:v>
                </c:pt>
                <c:pt idx="2290">
                  <c:v>133.92055933029701</c:v>
                </c:pt>
                <c:pt idx="2291">
                  <c:v>133.91727807098701</c:v>
                </c:pt>
                <c:pt idx="2292">
                  <c:v>133.914215395002</c:v>
                </c:pt>
                <c:pt idx="2293">
                  <c:v>133.91134515637799</c:v>
                </c:pt>
                <c:pt idx="2294">
                  <c:v>133.90867050435801</c:v>
                </c:pt>
                <c:pt idx="2295">
                  <c:v>133.90618562651301</c:v>
                </c:pt>
                <c:pt idx="2296">
                  <c:v>133.903874512882</c:v>
                </c:pt>
                <c:pt idx="2297">
                  <c:v>133.901740556389</c:v>
                </c:pt>
                <c:pt idx="2298">
                  <c:v>133.89977830957599</c:v>
                </c:pt>
                <c:pt idx="2299">
                  <c:v>133.897980071532</c:v>
                </c:pt>
                <c:pt idx="2300">
                  <c:v>133.89634123603699</c:v>
                </c:pt>
                <c:pt idx="2301">
                  <c:v>133.89484669425599</c:v>
                </c:pt>
                <c:pt idx="2302">
                  <c:v>133.89350095146901</c:v>
                </c:pt>
                <c:pt idx="2303">
                  <c:v>133.892299513409</c:v>
                </c:pt>
                <c:pt idx="2304">
                  <c:v>133.891227369544</c:v>
                </c:pt>
                <c:pt idx="2305">
                  <c:v>133.890289519134</c:v>
                </c:pt>
                <c:pt idx="2306">
                  <c:v>133.88948186377701</c:v>
                </c:pt>
                <c:pt idx="2307">
                  <c:v>133.88879787936199</c:v>
                </c:pt>
                <c:pt idx="2308">
                  <c:v>133.88823421253201</c:v>
                </c:pt>
                <c:pt idx="2309">
                  <c:v>133.88777671721601</c:v>
                </c:pt>
                <c:pt idx="2310">
                  <c:v>133.88743139021199</c:v>
                </c:pt>
                <c:pt idx="2311">
                  <c:v>133.887194949068</c:v>
                </c:pt>
                <c:pt idx="2312">
                  <c:v>133.88705319111199</c:v>
                </c:pt>
                <c:pt idx="2313">
                  <c:v>133.88701242107999</c:v>
                </c:pt>
                <c:pt idx="2314">
                  <c:v>133.88706963546099</c:v>
                </c:pt>
                <c:pt idx="2315">
                  <c:v>133.88721083124599</c:v>
                </c:pt>
                <c:pt idx="2316">
                  <c:v>133.88744274433</c:v>
                </c:pt>
                <c:pt idx="2317">
                  <c:v>133.88776265947001</c:v>
                </c:pt>
                <c:pt idx="2318">
                  <c:v>133.88815675373601</c:v>
                </c:pt>
                <c:pt idx="2319">
                  <c:v>133.88863218616601</c:v>
                </c:pt>
                <c:pt idx="2320">
                  <c:v>133.88918663307601</c:v>
                </c:pt>
                <c:pt idx="2321">
                  <c:v>133.88980648037801</c:v>
                </c:pt>
                <c:pt idx="2322">
                  <c:v>133.89049918964199</c:v>
                </c:pt>
                <c:pt idx="2323">
                  <c:v>133.89126263266601</c:v>
                </c:pt>
                <c:pt idx="2324">
                  <c:v>133.892083356043</c:v>
                </c:pt>
                <c:pt idx="2325">
                  <c:v>133.89296916051001</c:v>
                </c:pt>
                <c:pt idx="2326">
                  <c:v>133.89391817366001</c:v>
                </c:pt>
                <c:pt idx="2327">
                  <c:v>133.89491711123199</c:v>
                </c:pt>
                <c:pt idx="2328">
                  <c:v>133.89597409453199</c:v>
                </c:pt>
                <c:pt idx="2329">
                  <c:v>133.89708748349699</c:v>
                </c:pt>
                <c:pt idx="2330">
                  <c:v>133.89824410506901</c:v>
                </c:pt>
                <c:pt idx="2331">
                  <c:v>133.89945962078099</c:v>
                </c:pt>
                <c:pt idx="2332">
                  <c:v>133.90074214165099</c:v>
                </c:pt>
                <c:pt idx="2333">
                  <c:v>133.902068329207</c:v>
                </c:pt>
                <c:pt idx="2334">
                  <c:v>133.90342975907899</c:v>
                </c:pt>
                <c:pt idx="2335">
                  <c:v>133.90482583543201</c:v>
                </c:pt>
                <c:pt idx="2336">
                  <c:v>133.90624708140399</c:v>
                </c:pt>
                <c:pt idx="2337">
                  <c:v>133.907704509951</c:v>
                </c:pt>
                <c:pt idx="2338">
                  <c:v>133.90919846916799</c:v>
                </c:pt>
                <c:pt idx="2339">
                  <c:v>133.91071707875801</c:v>
                </c:pt>
                <c:pt idx="2340">
                  <c:v>133.912270125384</c:v>
                </c:pt>
                <c:pt idx="2341">
                  <c:v>133.91358118412899</c:v>
                </c:pt>
                <c:pt idx="2342">
                  <c:v>133.91159094074101</c:v>
                </c:pt>
                <c:pt idx="2343">
                  <c:v>133.904471322376</c:v>
                </c:pt>
                <c:pt idx="2344">
                  <c:v>133.89383421678099</c:v>
                </c:pt>
                <c:pt idx="2345">
                  <c:v>133.88098066988701</c:v>
                </c:pt>
                <c:pt idx="2346">
                  <c:v>133.86646469093401</c:v>
                </c:pt>
                <c:pt idx="2347">
                  <c:v>133.85083777683801</c:v>
                </c:pt>
                <c:pt idx="2348">
                  <c:v>133.834410367939</c:v>
                </c:pt>
                <c:pt idx="2349">
                  <c:v>133.81733613811099</c:v>
                </c:pt>
                <c:pt idx="2350">
                  <c:v>133.79949666580299</c:v>
                </c:pt>
                <c:pt idx="2351">
                  <c:v>133.781055474976</c:v>
                </c:pt>
                <c:pt idx="2352">
                  <c:v>133.76214035253301</c:v>
                </c:pt>
                <c:pt idx="2353">
                  <c:v>133.74282846268301</c:v>
                </c:pt>
                <c:pt idx="2354">
                  <c:v>133.723047164251</c:v>
                </c:pt>
                <c:pt idx="2355">
                  <c:v>133.70288610431399</c:v>
                </c:pt>
                <c:pt idx="2356">
                  <c:v>133.68245302877699</c:v>
                </c:pt>
                <c:pt idx="2357">
                  <c:v>133.66205682459301</c:v>
                </c:pt>
                <c:pt idx="2358">
                  <c:v>133.64162199180899</c:v>
                </c:pt>
                <c:pt idx="2359">
                  <c:v>133.62093362244099</c:v>
                </c:pt>
                <c:pt idx="2360">
                  <c:v>133.599780331261</c:v>
                </c:pt>
                <c:pt idx="2361">
                  <c:v>133.578097122418</c:v>
                </c:pt>
                <c:pt idx="2362">
                  <c:v>133.55564343122501</c:v>
                </c:pt>
                <c:pt idx="2363">
                  <c:v>133.532294963412</c:v>
                </c:pt>
                <c:pt idx="2364">
                  <c:v>133.507810050806</c:v>
                </c:pt>
                <c:pt idx="2365">
                  <c:v>133.48427880095099</c:v>
                </c:pt>
                <c:pt idx="2366">
                  <c:v>133.46190377704099</c:v>
                </c:pt>
                <c:pt idx="2367">
                  <c:v>133.43984466377199</c:v>
                </c:pt>
                <c:pt idx="2368">
                  <c:v>133.41780953518099</c:v>
                </c:pt>
                <c:pt idx="2369">
                  <c:v>133.39562167974299</c:v>
                </c:pt>
                <c:pt idx="2370">
                  <c:v>133.373125749369</c:v>
                </c:pt>
                <c:pt idx="2371">
                  <c:v>133.35020212129001</c:v>
                </c:pt>
                <c:pt idx="2372">
                  <c:v>133.32673702148099</c:v>
                </c:pt>
                <c:pt idx="2373">
                  <c:v>133.302577050823</c:v>
                </c:pt>
                <c:pt idx="2374">
                  <c:v>133.27774509328</c:v>
                </c:pt>
                <c:pt idx="2375">
                  <c:v>133.252314728632</c:v>
                </c:pt>
                <c:pt idx="2376">
                  <c:v>133.22637334545101</c:v>
                </c:pt>
                <c:pt idx="2377">
                  <c:v>133.20003137323101</c:v>
                </c:pt>
                <c:pt idx="2378">
                  <c:v>133.17338897234501</c:v>
                </c:pt>
                <c:pt idx="2379">
                  <c:v>133.14653946352101</c:v>
                </c:pt>
                <c:pt idx="2380">
                  <c:v>133.11956189589199</c:v>
                </c:pt>
                <c:pt idx="2381">
                  <c:v>133.09254076131501</c:v>
                </c:pt>
                <c:pt idx="2382">
                  <c:v>133.06550374465701</c:v>
                </c:pt>
                <c:pt idx="2383">
                  <c:v>133.03838911037801</c:v>
                </c:pt>
                <c:pt idx="2384">
                  <c:v>133.01121425245501</c:v>
                </c:pt>
                <c:pt idx="2385">
                  <c:v>132.98404760143799</c:v>
                </c:pt>
                <c:pt idx="2386">
                  <c:v>132.95693409034999</c:v>
                </c:pt>
                <c:pt idx="2387">
                  <c:v>132.92990580103401</c:v>
                </c:pt>
                <c:pt idx="2388">
                  <c:v>132.90297871003099</c:v>
                </c:pt>
                <c:pt idx="2389">
                  <c:v>132.876165433848</c:v>
                </c:pt>
                <c:pt idx="2390">
                  <c:v>132.849488094279</c:v>
                </c:pt>
                <c:pt idx="2391">
                  <c:v>132.822950786018</c:v>
                </c:pt>
                <c:pt idx="2392">
                  <c:v>132.796557479038</c:v>
                </c:pt>
                <c:pt idx="2393">
                  <c:v>132.77031966465501</c:v>
                </c:pt>
                <c:pt idx="2394">
                  <c:v>132.744154879316</c:v>
                </c:pt>
                <c:pt idx="2395">
                  <c:v>132.718042362837</c:v>
                </c:pt>
                <c:pt idx="2396">
                  <c:v>132.69202046637699</c:v>
                </c:pt>
                <c:pt idx="2397">
                  <c:v>132.666114987859</c:v>
                </c:pt>
                <c:pt idx="2398">
                  <c:v>132.640344098687</c:v>
                </c:pt>
                <c:pt idx="2399">
                  <c:v>132.614720805752</c:v>
                </c:pt>
                <c:pt idx="2400">
                  <c:v>132.589254604171</c:v>
                </c:pt>
                <c:pt idx="2401">
                  <c:v>132.54687741574199</c:v>
                </c:pt>
                <c:pt idx="2402">
                  <c:v>132.46166241460401</c:v>
                </c:pt>
                <c:pt idx="2403">
                  <c:v>132.35093719976999</c:v>
                </c:pt>
                <c:pt idx="2404">
                  <c:v>132.25723744393301</c:v>
                </c:pt>
                <c:pt idx="2405">
                  <c:v>132.17769214066701</c:v>
                </c:pt>
                <c:pt idx="2406">
                  <c:v>132.10580118389399</c:v>
                </c:pt>
                <c:pt idx="2407">
                  <c:v>132.03816681542401</c:v>
                </c:pt>
                <c:pt idx="2408">
                  <c:v>131.97238098372401</c:v>
                </c:pt>
                <c:pt idx="2409">
                  <c:v>131.90689160685699</c:v>
                </c:pt>
                <c:pt idx="2410">
                  <c:v>131.84151020248001</c:v>
                </c:pt>
                <c:pt idx="2411">
                  <c:v>131.776186398015</c:v>
                </c:pt>
                <c:pt idx="2412">
                  <c:v>131.71091446770899</c:v>
                </c:pt>
                <c:pt idx="2413">
                  <c:v>131.645691666136</c:v>
                </c:pt>
                <c:pt idx="2414">
                  <c:v>131.580550149148</c:v>
                </c:pt>
                <c:pt idx="2415">
                  <c:v>131.51547083147599</c:v>
                </c:pt>
                <c:pt idx="2416">
                  <c:v>131.45021204950299</c:v>
                </c:pt>
                <c:pt idx="2417">
                  <c:v>131.38311963766299</c:v>
                </c:pt>
                <c:pt idx="2418">
                  <c:v>131.31555551827</c:v>
                </c:pt>
                <c:pt idx="2419">
                  <c:v>131.24765472333101</c:v>
                </c:pt>
                <c:pt idx="2420">
                  <c:v>131.17955709834101</c:v>
                </c:pt>
                <c:pt idx="2421">
                  <c:v>131.11127549749901</c:v>
                </c:pt>
                <c:pt idx="2422">
                  <c:v>131.042843715034</c:v>
                </c:pt>
                <c:pt idx="2423">
                  <c:v>130.97433377517899</c:v>
                </c:pt>
                <c:pt idx="2424">
                  <c:v>130.90552011891501</c:v>
                </c:pt>
                <c:pt idx="2425">
                  <c:v>130.83666079069599</c:v>
                </c:pt>
                <c:pt idx="2426">
                  <c:v>130.767684384023</c:v>
                </c:pt>
                <c:pt idx="2427">
                  <c:v>130.69868095879201</c:v>
                </c:pt>
                <c:pt idx="2428">
                  <c:v>130.62959277402101</c:v>
                </c:pt>
                <c:pt idx="2429">
                  <c:v>130.56029497122501</c:v>
                </c:pt>
                <c:pt idx="2430">
                  <c:v>130.490903239896</c:v>
                </c:pt>
                <c:pt idx="2431">
                  <c:v>130.421208402811</c:v>
                </c:pt>
                <c:pt idx="2432">
                  <c:v>130.351444002715</c:v>
                </c:pt>
                <c:pt idx="2433">
                  <c:v>130.28160999447701</c:v>
                </c:pt>
                <c:pt idx="2434">
                  <c:v>130.21164809705499</c:v>
                </c:pt>
                <c:pt idx="2435">
                  <c:v>130.13936697524599</c:v>
                </c:pt>
                <c:pt idx="2436">
                  <c:v>130.058986341419</c:v>
                </c:pt>
                <c:pt idx="2437">
                  <c:v>129.978747521771</c:v>
                </c:pt>
                <c:pt idx="2438">
                  <c:v>129.90043264881899</c:v>
                </c:pt>
                <c:pt idx="2439">
                  <c:v>129.823770989586</c:v>
                </c:pt>
                <c:pt idx="2440">
                  <c:v>129.748565289396</c:v>
                </c:pt>
                <c:pt idx="2441">
                  <c:v>129.67460502987799</c:v>
                </c:pt>
                <c:pt idx="2442">
                  <c:v>129.601725342858</c:v>
                </c:pt>
                <c:pt idx="2443">
                  <c:v>129.529627515735</c:v>
                </c:pt>
                <c:pt idx="2444">
                  <c:v>129.457892835417</c:v>
                </c:pt>
                <c:pt idx="2445">
                  <c:v>129.38697215896499</c:v>
                </c:pt>
                <c:pt idx="2446">
                  <c:v>129.31675849864101</c:v>
                </c:pt>
                <c:pt idx="2447">
                  <c:v>129.247185042323</c:v>
                </c:pt>
                <c:pt idx="2448">
                  <c:v>129.178166456388</c:v>
                </c:pt>
                <c:pt idx="2449">
                  <c:v>129.10965449196101</c:v>
                </c:pt>
                <c:pt idx="2450">
                  <c:v>129.041579601563</c:v>
                </c:pt>
                <c:pt idx="2451">
                  <c:v>128.973906244875</c:v>
                </c:pt>
                <c:pt idx="2452">
                  <c:v>128.90658497771199</c:v>
                </c:pt>
                <c:pt idx="2453">
                  <c:v>128.839576030735</c:v>
                </c:pt>
                <c:pt idx="2454">
                  <c:v>128.77233479294199</c:v>
                </c:pt>
                <c:pt idx="2455">
                  <c:v>128.705195768773</c:v>
                </c:pt>
                <c:pt idx="2456">
                  <c:v>128.638312583767</c:v>
                </c:pt>
                <c:pt idx="2457">
                  <c:v>128.57165187374699</c:v>
                </c:pt>
                <c:pt idx="2458">
                  <c:v>128.50519016776099</c:v>
                </c:pt>
                <c:pt idx="2459">
                  <c:v>128.43891143107101</c:v>
                </c:pt>
                <c:pt idx="2460">
                  <c:v>128.37319675078001</c:v>
                </c:pt>
                <c:pt idx="2461">
                  <c:v>128.30962371129601</c:v>
                </c:pt>
                <c:pt idx="2462">
                  <c:v>128.24801903377301</c:v>
                </c:pt>
                <c:pt idx="2463">
                  <c:v>128.18871383494101</c:v>
                </c:pt>
                <c:pt idx="2464">
                  <c:v>128.13177774674901</c:v>
                </c:pt>
                <c:pt idx="2465">
                  <c:v>128.07641712090401</c:v>
                </c:pt>
                <c:pt idx="2466">
                  <c:v>128.023159826116</c:v>
                </c:pt>
                <c:pt idx="2467">
                  <c:v>127.972077930682</c:v>
                </c:pt>
                <c:pt idx="2468">
                  <c:v>127.92307335637901</c:v>
                </c:pt>
                <c:pt idx="2469">
                  <c:v>127.876043760618</c:v>
                </c:pt>
                <c:pt idx="2470">
                  <c:v>127.830869083209</c:v>
                </c:pt>
                <c:pt idx="2471">
                  <c:v>127.78747453916</c:v>
                </c:pt>
                <c:pt idx="2472">
                  <c:v>127.745795244364</c:v>
                </c:pt>
                <c:pt idx="2473">
                  <c:v>127.705757624051</c:v>
                </c:pt>
                <c:pt idx="2474">
                  <c:v>127.66720861842001</c:v>
                </c:pt>
                <c:pt idx="2475">
                  <c:v>127.63020046669899</c:v>
                </c:pt>
                <c:pt idx="2476">
                  <c:v>127.594672112024</c:v>
                </c:pt>
                <c:pt idx="2477">
                  <c:v>127.560558881402</c:v>
                </c:pt>
                <c:pt idx="2478">
                  <c:v>127.527784593142</c:v>
                </c:pt>
                <c:pt idx="2479">
                  <c:v>127.496292691783</c:v>
                </c:pt>
                <c:pt idx="2480">
                  <c:v>127.46603492293499</c:v>
                </c:pt>
                <c:pt idx="2481">
                  <c:v>127.436966866766</c:v>
                </c:pt>
                <c:pt idx="2482">
                  <c:v>127.409046369951</c:v>
                </c:pt>
                <c:pt idx="2483">
                  <c:v>127.382231503</c:v>
                </c:pt>
                <c:pt idx="2484">
                  <c:v>127.356478392081</c:v>
                </c:pt>
                <c:pt idx="2485">
                  <c:v>127.331758940532</c:v>
                </c:pt>
                <c:pt idx="2486">
                  <c:v>127.308035592941</c:v>
                </c:pt>
                <c:pt idx="2487">
                  <c:v>127.285269666414</c:v>
                </c:pt>
                <c:pt idx="2488">
                  <c:v>127.263426178643</c:v>
                </c:pt>
                <c:pt idx="2489">
                  <c:v>127.242473257702</c:v>
                </c:pt>
                <c:pt idx="2490">
                  <c:v>127.222354014469</c:v>
                </c:pt>
                <c:pt idx="2491">
                  <c:v>127.203034477193</c:v>
                </c:pt>
                <c:pt idx="2492">
                  <c:v>127.184499420382</c:v>
                </c:pt>
                <c:pt idx="2493">
                  <c:v>127.16672436588</c:v>
                </c:pt>
                <c:pt idx="2494">
                  <c:v>127.14968039064701</c:v>
                </c:pt>
                <c:pt idx="2495">
                  <c:v>127.133342567935</c:v>
                </c:pt>
                <c:pt idx="2496">
                  <c:v>127.117691050594</c:v>
                </c:pt>
                <c:pt idx="2497">
                  <c:v>127.102696740775</c:v>
                </c:pt>
                <c:pt idx="2498">
                  <c:v>127.088336361784</c:v>
                </c:pt>
                <c:pt idx="2499">
                  <c:v>127.07459232265801</c:v>
                </c:pt>
                <c:pt idx="2500">
                  <c:v>127.061438937201</c:v>
                </c:pt>
                <c:pt idx="2501">
                  <c:v>127.04885534042</c:v>
                </c:pt>
                <c:pt idx="2502">
                  <c:v>127.036826366304</c:v>
                </c:pt>
                <c:pt idx="2503">
                  <c:v>127.025327400701</c:v>
                </c:pt>
                <c:pt idx="2504">
                  <c:v>127.01433895714599</c:v>
                </c:pt>
                <c:pt idx="2505">
                  <c:v>127.00384885936199</c:v>
                </c:pt>
                <c:pt idx="2506">
                  <c:v>126.993829980301</c:v>
                </c:pt>
                <c:pt idx="2507">
                  <c:v>126.984280885095</c:v>
                </c:pt>
                <c:pt idx="2508">
                  <c:v>126.975182372918</c:v>
                </c:pt>
                <c:pt idx="2509">
                  <c:v>126.966488123986</c:v>
                </c:pt>
                <c:pt idx="2510">
                  <c:v>126.958197896727</c:v>
                </c:pt>
                <c:pt idx="2511">
                  <c:v>126.950295584035</c:v>
                </c:pt>
                <c:pt idx="2512">
                  <c:v>126.942771390544</c:v>
                </c:pt>
                <c:pt idx="2513">
                  <c:v>126.935620598249</c:v>
                </c:pt>
                <c:pt idx="2514">
                  <c:v>126.928821051261</c:v>
                </c:pt>
                <c:pt idx="2515">
                  <c:v>126.922373402292</c:v>
                </c:pt>
                <c:pt idx="2516">
                  <c:v>126.916261191142</c:v>
                </c:pt>
                <c:pt idx="2517">
                  <c:v>126.910474240976</c:v>
                </c:pt>
                <c:pt idx="2518">
                  <c:v>126.905008336275</c:v>
                </c:pt>
                <c:pt idx="2519">
                  <c:v>126.899842179316</c:v>
                </c:pt>
                <c:pt idx="2520">
                  <c:v>126.894978361985</c:v>
                </c:pt>
                <c:pt idx="2521">
                  <c:v>126.890401540667</c:v>
                </c:pt>
                <c:pt idx="2522">
                  <c:v>126.88610263774</c:v>
                </c:pt>
                <c:pt idx="2523">
                  <c:v>126.88207881721701</c:v>
                </c:pt>
                <c:pt idx="2524">
                  <c:v>126.87830930390599</c:v>
                </c:pt>
                <c:pt idx="2525">
                  <c:v>126.874797858942</c:v>
                </c:pt>
                <c:pt idx="2526">
                  <c:v>126.87152928358699</c:v>
                </c:pt>
                <c:pt idx="2527">
                  <c:v>126.86849595071401</c:v>
                </c:pt>
                <c:pt idx="2528">
                  <c:v>126.86569635222401</c:v>
                </c:pt>
                <c:pt idx="2529">
                  <c:v>126.863110138926</c:v>
                </c:pt>
                <c:pt idx="2530">
                  <c:v>126.860742872576</c:v>
                </c:pt>
                <c:pt idx="2531">
                  <c:v>126.85857456084101</c:v>
                </c:pt>
                <c:pt idx="2532">
                  <c:v>126.856611475186</c:v>
                </c:pt>
                <c:pt idx="2533">
                  <c:v>126.854839666874</c:v>
                </c:pt>
                <c:pt idx="2534">
                  <c:v>126.85325307500401</c:v>
                </c:pt>
                <c:pt idx="2535">
                  <c:v>126.85184517340601</c:v>
                </c:pt>
                <c:pt idx="2536">
                  <c:v>126.850610421233</c:v>
                </c:pt>
                <c:pt idx="2537">
                  <c:v>126.849548867056</c:v>
                </c:pt>
                <c:pt idx="2538">
                  <c:v>126.848641322239</c:v>
                </c:pt>
                <c:pt idx="2539">
                  <c:v>126.847895904572</c:v>
                </c:pt>
                <c:pt idx="2540">
                  <c:v>126.84729368052101</c:v>
                </c:pt>
                <c:pt idx="2541">
                  <c:v>126.84684315677499</c:v>
                </c:pt>
                <c:pt idx="2542">
                  <c:v>126.846531441259</c:v>
                </c:pt>
                <c:pt idx="2543">
                  <c:v>126.846354445157</c:v>
                </c:pt>
                <c:pt idx="2544">
                  <c:v>126.84630671276599</c:v>
                </c:pt>
                <c:pt idx="2545">
                  <c:v>126.846384344463</c:v>
                </c:pt>
                <c:pt idx="2546">
                  <c:v>126.846582139178</c:v>
                </c:pt>
                <c:pt idx="2547">
                  <c:v>126.846896554114</c:v>
                </c:pt>
                <c:pt idx="2548">
                  <c:v>126.847329635432</c:v>
                </c:pt>
                <c:pt idx="2549">
                  <c:v>126.847863137161</c:v>
                </c:pt>
                <c:pt idx="2550">
                  <c:v>126.848507702519</c:v>
                </c:pt>
                <c:pt idx="2551">
                  <c:v>126.849245161178</c:v>
                </c:pt>
                <c:pt idx="2552">
                  <c:v>126.850086312024</c:v>
                </c:pt>
                <c:pt idx="2553">
                  <c:v>126.851013132725</c:v>
                </c:pt>
                <c:pt idx="2554">
                  <c:v>126.852036687961</c:v>
                </c:pt>
                <c:pt idx="2555">
                  <c:v>126.853139017903</c:v>
                </c:pt>
                <c:pt idx="2556">
                  <c:v>126.854341311955</c:v>
                </c:pt>
                <c:pt idx="2557">
                  <c:v>126.855629379581</c:v>
                </c:pt>
                <c:pt idx="2558">
                  <c:v>126.856989574849</c:v>
                </c:pt>
                <c:pt idx="2559">
                  <c:v>126.85841489571899</c:v>
                </c:pt>
                <c:pt idx="2560">
                  <c:v>126.859905517729</c:v>
                </c:pt>
                <c:pt idx="2561">
                  <c:v>126.861459694147</c:v>
                </c:pt>
                <c:pt idx="2562">
                  <c:v>126.863076504658</c:v>
                </c:pt>
                <c:pt idx="2563">
                  <c:v>126.86475367603499</c:v>
                </c:pt>
                <c:pt idx="2564">
                  <c:v>126.86648996888</c:v>
                </c:pt>
                <c:pt idx="2565">
                  <c:v>126.86828280083201</c:v>
                </c:pt>
                <c:pt idx="2566">
                  <c:v>126.870130783246</c:v>
                </c:pt>
                <c:pt idx="2567">
                  <c:v>126.872031291564</c:v>
                </c:pt>
                <c:pt idx="2568">
                  <c:v>126.873982932199</c:v>
                </c:pt>
                <c:pt idx="2569">
                  <c:v>126.87598310401199</c:v>
                </c:pt>
                <c:pt idx="2570">
                  <c:v>126.87803053651599</c:v>
                </c:pt>
                <c:pt idx="2571">
                  <c:v>126.880122664685</c:v>
                </c:pt>
                <c:pt idx="2572">
                  <c:v>126.882258331918</c:v>
                </c:pt>
                <c:pt idx="2573">
                  <c:v>126.884435080337</c:v>
                </c:pt>
                <c:pt idx="2574">
                  <c:v>126.886651927999</c:v>
                </c:pt>
                <c:pt idx="2575">
                  <c:v>126.888906465628</c:v>
                </c:pt>
                <c:pt idx="2576">
                  <c:v>126.89119781788099</c:v>
                </c:pt>
                <c:pt idx="2577">
                  <c:v>126.893523700853</c:v>
                </c:pt>
                <c:pt idx="2578">
                  <c:v>126.895883275641</c:v>
                </c:pt>
                <c:pt idx="2579">
                  <c:v>126.898274269673</c:v>
                </c:pt>
                <c:pt idx="2580">
                  <c:v>126.900695929834</c:v>
                </c:pt>
                <c:pt idx="2581">
                  <c:v>126.902952803684</c:v>
                </c:pt>
                <c:pt idx="2582">
                  <c:v>126.903270779073</c:v>
                </c:pt>
                <c:pt idx="2583">
                  <c:v>126.89951150956099</c:v>
                </c:pt>
                <c:pt idx="2584">
                  <c:v>126.892388151801</c:v>
                </c:pt>
                <c:pt idx="2585">
                  <c:v>126.882869671102</c:v>
                </c:pt>
                <c:pt idx="2586">
                  <c:v>126.87162381496201</c:v>
                </c:pt>
                <c:pt idx="2587">
                  <c:v>126.858996983371</c:v>
                </c:pt>
                <c:pt idx="2588">
                  <c:v>126.845390438983</c:v>
                </c:pt>
                <c:pt idx="2589">
                  <c:v>126.831062944187</c:v>
                </c:pt>
                <c:pt idx="2590">
                  <c:v>126.816142933904</c:v>
                </c:pt>
                <c:pt idx="2591">
                  <c:v>126.800559338445</c:v>
                </c:pt>
                <c:pt idx="2592">
                  <c:v>126.784473770695</c:v>
                </c:pt>
                <c:pt idx="2593">
                  <c:v>126.76798704601499</c:v>
                </c:pt>
                <c:pt idx="2594">
                  <c:v>126.751182279015</c:v>
                </c:pt>
                <c:pt idx="2595">
                  <c:v>126.734032715241</c:v>
                </c:pt>
                <c:pt idx="2596">
                  <c:v>126.71642815432</c:v>
                </c:pt>
                <c:pt idx="2597">
                  <c:v>126.69852969970501</c:v>
                </c:pt>
                <c:pt idx="2598">
                  <c:v>126.680412918201</c:v>
                </c:pt>
                <c:pt idx="2599">
                  <c:v>126.662125262199</c:v>
                </c:pt>
                <c:pt idx="2600">
                  <c:v>126.643631771366</c:v>
                </c:pt>
                <c:pt idx="2601">
                  <c:v>126.62479757153901</c:v>
                </c:pt>
                <c:pt idx="2602">
                  <c:v>126.605783562017</c:v>
                </c:pt>
                <c:pt idx="2603">
                  <c:v>126.586647527726</c:v>
                </c:pt>
                <c:pt idx="2604">
                  <c:v>126.567419091058</c:v>
                </c:pt>
                <c:pt idx="2605">
                  <c:v>126.548129505761</c:v>
                </c:pt>
                <c:pt idx="2606">
                  <c:v>126.528611754219</c:v>
                </c:pt>
                <c:pt idx="2607">
                  <c:v>126.508939180087</c:v>
                </c:pt>
                <c:pt idx="2608">
                  <c:v>126.489188181028</c:v>
                </c:pt>
                <c:pt idx="2609">
                  <c:v>126.469413184586</c:v>
                </c:pt>
                <c:pt idx="2610">
                  <c:v>126.44964027614699</c:v>
                </c:pt>
                <c:pt idx="2611">
                  <c:v>126.43023405724399</c:v>
                </c:pt>
                <c:pt idx="2612">
                  <c:v>126.410660936043</c:v>
                </c:pt>
                <c:pt idx="2613">
                  <c:v>126.39105701866799</c:v>
                </c:pt>
                <c:pt idx="2614">
                  <c:v>126.371561511381</c:v>
                </c:pt>
                <c:pt idx="2615">
                  <c:v>126.351973807516</c:v>
                </c:pt>
                <c:pt idx="2616">
                  <c:v>126.332602935718</c:v>
                </c:pt>
                <c:pt idx="2617">
                  <c:v>126.31326774495901</c:v>
                </c:pt>
                <c:pt idx="2618">
                  <c:v>126.293574067986</c:v>
                </c:pt>
                <c:pt idx="2619">
                  <c:v>126.27376283197999</c:v>
                </c:pt>
                <c:pt idx="2620">
                  <c:v>126.25399525754599</c:v>
                </c:pt>
                <c:pt idx="2621">
                  <c:v>126.234414434562</c:v>
                </c:pt>
                <c:pt idx="2622">
                  <c:v>126.21469126107201</c:v>
                </c:pt>
                <c:pt idx="2623">
                  <c:v>126.194753176538</c:v>
                </c:pt>
                <c:pt idx="2624">
                  <c:v>126.174345471424</c:v>
                </c:pt>
                <c:pt idx="2625">
                  <c:v>126.15338289202001</c:v>
                </c:pt>
                <c:pt idx="2626">
                  <c:v>126.13584161657</c:v>
                </c:pt>
                <c:pt idx="2627">
                  <c:v>126.115550494236</c:v>
                </c:pt>
                <c:pt idx="2628">
                  <c:v>126.09645110792501</c:v>
                </c:pt>
                <c:pt idx="2629">
                  <c:v>126.078001062052</c:v>
                </c:pt>
                <c:pt idx="2630">
                  <c:v>126.059892223329</c:v>
                </c:pt>
                <c:pt idx="2631">
                  <c:v>126.041958789218</c:v>
                </c:pt>
                <c:pt idx="2632">
                  <c:v>126.024078369801</c:v>
                </c:pt>
                <c:pt idx="2633">
                  <c:v>126.006184337856</c:v>
                </c:pt>
                <c:pt idx="2634">
                  <c:v>125.988227848812</c:v>
                </c:pt>
                <c:pt idx="2635">
                  <c:v>125.970132831477</c:v>
                </c:pt>
                <c:pt idx="2636">
                  <c:v>125.951814409376</c:v>
                </c:pt>
                <c:pt idx="2637">
                  <c:v>125.933283403026</c:v>
                </c:pt>
                <c:pt idx="2638">
                  <c:v>125.914527624907</c:v>
                </c:pt>
                <c:pt idx="2639">
                  <c:v>125.895566700042</c:v>
                </c:pt>
                <c:pt idx="2640">
                  <c:v>125.87641955332001</c:v>
                </c:pt>
                <c:pt idx="2641">
                  <c:v>125.840678320374</c:v>
                </c:pt>
                <c:pt idx="2642">
                  <c:v>125.76132188346401</c:v>
                </c:pt>
                <c:pt idx="2643">
                  <c:v>125.672197858085</c:v>
                </c:pt>
                <c:pt idx="2644">
                  <c:v>125.59737143308401</c:v>
                </c:pt>
                <c:pt idx="2645">
                  <c:v>125.533110765431</c:v>
                </c:pt>
                <c:pt idx="2646">
                  <c:v>125.474434496466</c:v>
                </c:pt>
                <c:pt idx="2647">
                  <c:v>125.418811690285</c:v>
                </c:pt>
                <c:pt idx="2648">
                  <c:v>125.36418492192099</c:v>
                </c:pt>
                <c:pt idx="2649">
                  <c:v>125.310020024335</c:v>
                </c:pt>
                <c:pt idx="2650">
                  <c:v>125.256242933249</c:v>
                </c:pt>
                <c:pt idx="2651">
                  <c:v>125.20264836814</c:v>
                </c:pt>
                <c:pt idx="2652">
                  <c:v>125.14919782110201</c:v>
                </c:pt>
                <c:pt idx="2653">
                  <c:v>125.09585366044401</c:v>
                </c:pt>
                <c:pt idx="2654">
                  <c:v>125.042530616593</c:v>
                </c:pt>
                <c:pt idx="2655">
                  <c:v>124.98919027431999</c:v>
                </c:pt>
                <c:pt idx="2656">
                  <c:v>124.93445935634399</c:v>
                </c:pt>
                <c:pt idx="2657">
                  <c:v>124.878072283088</c:v>
                </c:pt>
                <c:pt idx="2658">
                  <c:v>124.821288924689</c:v>
                </c:pt>
                <c:pt idx="2659">
                  <c:v>124.764267842066</c:v>
                </c:pt>
                <c:pt idx="2660">
                  <c:v>124.70684732952</c:v>
                </c:pt>
                <c:pt idx="2661">
                  <c:v>124.64903016115601</c:v>
                </c:pt>
                <c:pt idx="2662">
                  <c:v>124.59084791551101</c:v>
                </c:pt>
                <c:pt idx="2663">
                  <c:v>124.532066528379</c:v>
                </c:pt>
                <c:pt idx="2664">
                  <c:v>124.472984398371</c:v>
                </c:pt>
                <c:pt idx="2665">
                  <c:v>124.41365311011</c:v>
                </c:pt>
                <c:pt idx="2666">
                  <c:v>124.35405402375299</c:v>
                </c:pt>
                <c:pt idx="2667">
                  <c:v>124.294258484118</c:v>
                </c:pt>
                <c:pt idx="2668">
                  <c:v>124.23426603496</c:v>
                </c:pt>
                <c:pt idx="2669">
                  <c:v>124.17408568686</c:v>
                </c:pt>
                <c:pt idx="2670">
                  <c:v>124.113770194804</c:v>
                </c:pt>
                <c:pt idx="2671">
                  <c:v>124.053241573875</c:v>
                </c:pt>
                <c:pt idx="2672">
                  <c:v>123.992624077523</c:v>
                </c:pt>
                <c:pt idx="2673">
                  <c:v>123.932082390712</c:v>
                </c:pt>
                <c:pt idx="2674">
                  <c:v>123.87163853019101</c:v>
                </c:pt>
                <c:pt idx="2675">
                  <c:v>123.802656897356</c:v>
                </c:pt>
                <c:pt idx="2676">
                  <c:v>123.704500509691</c:v>
                </c:pt>
                <c:pt idx="2677">
                  <c:v>123.63631000352601</c:v>
                </c:pt>
                <c:pt idx="2678">
                  <c:v>123.568937368623</c:v>
                </c:pt>
                <c:pt idx="2679">
                  <c:v>123.505512248588</c:v>
                </c:pt>
                <c:pt idx="2680">
                  <c:v>123.446096886131</c:v>
                </c:pt>
                <c:pt idx="2681">
                  <c:v>123.389251574612</c:v>
                </c:pt>
                <c:pt idx="2682">
                  <c:v>123.334017011429</c:v>
                </c:pt>
                <c:pt idx="2683">
                  <c:v>123.28004042255</c:v>
                </c:pt>
                <c:pt idx="2684">
                  <c:v>123.22695432781801</c:v>
                </c:pt>
                <c:pt idx="2685">
                  <c:v>123.17454362584699</c:v>
                </c:pt>
                <c:pt idx="2686">
                  <c:v>123.122737260508</c:v>
                </c:pt>
                <c:pt idx="2687">
                  <c:v>123.07136008237801</c:v>
                </c:pt>
                <c:pt idx="2688">
                  <c:v>123.020313761632</c:v>
                </c:pt>
                <c:pt idx="2689">
                  <c:v>122.96951333099599</c:v>
                </c:pt>
                <c:pt idx="2690">
                  <c:v>122.918991309445</c:v>
                </c:pt>
                <c:pt idx="2691">
                  <c:v>122.868580817382</c:v>
                </c:pt>
                <c:pt idx="2692">
                  <c:v>122.818233754166</c:v>
                </c:pt>
                <c:pt idx="2693">
                  <c:v>122.76802148784699</c:v>
                </c:pt>
                <c:pt idx="2694">
                  <c:v>122.717942645299</c:v>
                </c:pt>
                <c:pt idx="2695">
                  <c:v>122.667892530259</c:v>
                </c:pt>
                <c:pt idx="2696">
                  <c:v>122.617993403211</c:v>
                </c:pt>
                <c:pt idx="2697">
                  <c:v>122.568241678628</c:v>
                </c:pt>
                <c:pt idx="2698">
                  <c:v>122.518517702306</c:v>
                </c:pt>
                <c:pt idx="2699">
                  <c:v>122.468780654586</c:v>
                </c:pt>
                <c:pt idx="2700">
                  <c:v>122.41898885709401</c:v>
                </c:pt>
                <c:pt idx="2701">
                  <c:v>122.36918302750399</c:v>
                </c:pt>
                <c:pt idx="2702">
                  <c:v>122.319414312044</c:v>
                </c:pt>
                <c:pt idx="2703">
                  <c:v>122.269709775791</c:v>
                </c:pt>
                <c:pt idx="2704">
                  <c:v>122.2200721832</c:v>
                </c:pt>
                <c:pt idx="2705">
                  <c:v>122.170351307647</c:v>
                </c:pt>
                <c:pt idx="2706">
                  <c:v>122.120630447373</c:v>
                </c:pt>
                <c:pt idx="2707">
                  <c:v>122.07096961260601</c:v>
                </c:pt>
                <c:pt idx="2708">
                  <c:v>122.021315172426</c:v>
                </c:pt>
                <c:pt idx="2709">
                  <c:v>121.971562685829</c:v>
                </c:pt>
                <c:pt idx="2710">
                  <c:v>121.923577677654</c:v>
                </c:pt>
                <c:pt idx="2711">
                  <c:v>121.87819528922201</c:v>
                </c:pt>
                <c:pt idx="2712">
                  <c:v>121.834976176182</c:v>
                </c:pt>
                <c:pt idx="2713">
                  <c:v>121.793411339443</c:v>
                </c:pt>
                <c:pt idx="2714">
                  <c:v>121.753280655875</c:v>
                </c:pt>
                <c:pt idx="2715">
                  <c:v>121.71489904491401</c:v>
                </c:pt>
                <c:pt idx="2716">
                  <c:v>121.678140933469</c:v>
                </c:pt>
                <c:pt idx="2717">
                  <c:v>121.64291809260899</c:v>
                </c:pt>
                <c:pt idx="2718">
                  <c:v>121.609217774863</c:v>
                </c:pt>
                <c:pt idx="2719">
                  <c:v>121.5769589428</c:v>
                </c:pt>
                <c:pt idx="2720">
                  <c:v>121.54609244843201</c:v>
                </c:pt>
                <c:pt idx="2721">
                  <c:v>121.516282065135</c:v>
                </c:pt>
                <c:pt idx="2722">
                  <c:v>121.487691702912</c:v>
                </c:pt>
                <c:pt idx="2723">
                  <c:v>121.460352457973</c:v>
                </c:pt>
                <c:pt idx="2724">
                  <c:v>121.434145931779</c:v>
                </c:pt>
                <c:pt idx="2725">
                  <c:v>121.40911015696901</c:v>
                </c:pt>
                <c:pt idx="2726">
                  <c:v>121.38519509294299</c:v>
                </c:pt>
                <c:pt idx="2727">
                  <c:v>121.362325705589</c:v>
                </c:pt>
                <c:pt idx="2728">
                  <c:v>121.34045154256199</c:v>
                </c:pt>
                <c:pt idx="2729">
                  <c:v>121.319537557147</c:v>
                </c:pt>
                <c:pt idx="2730">
                  <c:v>121.299554893671</c:v>
                </c:pt>
                <c:pt idx="2731">
                  <c:v>121.280469841797</c:v>
                </c:pt>
                <c:pt idx="2732">
                  <c:v>121.26225036410899</c:v>
                </c:pt>
                <c:pt idx="2733">
                  <c:v>121.244854934122</c:v>
                </c:pt>
                <c:pt idx="2734">
                  <c:v>121.22826106436</c:v>
                </c:pt>
                <c:pt idx="2735">
                  <c:v>121.212438743915</c:v>
                </c:pt>
                <c:pt idx="2736">
                  <c:v>121.197360279786</c:v>
                </c:pt>
                <c:pt idx="2737">
                  <c:v>121.182993394034</c:v>
                </c:pt>
                <c:pt idx="2738">
                  <c:v>121.169309956083</c:v>
                </c:pt>
                <c:pt idx="2739">
                  <c:v>121.15628556256399</c:v>
                </c:pt>
                <c:pt idx="2740">
                  <c:v>121.143869494439</c:v>
                </c:pt>
                <c:pt idx="2741">
                  <c:v>121.13203618358</c:v>
                </c:pt>
                <c:pt idx="2742">
                  <c:v>121.120766037145</c:v>
                </c:pt>
                <c:pt idx="2743">
                  <c:v>121.11004554315601</c:v>
                </c:pt>
                <c:pt idx="2744">
                  <c:v>121.099855702225</c:v>
                </c:pt>
                <c:pt idx="2745">
                  <c:v>121.090173594635</c:v>
                </c:pt>
                <c:pt idx="2746">
                  <c:v>121.08098169766301</c:v>
                </c:pt>
                <c:pt idx="2747">
                  <c:v>121.072268178833</c:v>
                </c:pt>
                <c:pt idx="2748">
                  <c:v>121.06401638648801</c:v>
                </c:pt>
                <c:pt idx="2749">
                  <c:v>121.05620562745101</c:v>
                </c:pt>
                <c:pt idx="2750">
                  <c:v>121.04882098920601</c:v>
                </c:pt>
                <c:pt idx="2751">
                  <c:v>121.04185261470199</c:v>
                </c:pt>
                <c:pt idx="2752">
                  <c:v>121.035285714943</c:v>
                </c:pt>
                <c:pt idx="2753">
                  <c:v>121.02909537171401</c:v>
                </c:pt>
                <c:pt idx="2754">
                  <c:v>121.023280696643</c:v>
                </c:pt>
                <c:pt idx="2755">
                  <c:v>121.017828586333</c:v>
                </c:pt>
                <c:pt idx="2756">
                  <c:v>121.012721161838</c:v>
                </c:pt>
                <c:pt idx="2757">
                  <c:v>121.007947400855</c:v>
                </c:pt>
                <c:pt idx="2758">
                  <c:v>121.003501160567</c:v>
                </c:pt>
                <c:pt idx="2759">
                  <c:v>120.999371013651</c:v>
                </c:pt>
                <c:pt idx="2760">
                  <c:v>120.995534258582</c:v>
                </c:pt>
                <c:pt idx="2761">
                  <c:v>120.99199487657</c:v>
                </c:pt>
                <c:pt idx="2762">
                  <c:v>120.98874433832999</c:v>
                </c:pt>
                <c:pt idx="2763">
                  <c:v>120.985742755318</c:v>
                </c:pt>
                <c:pt idx="2764">
                  <c:v>120.982993904474</c:v>
                </c:pt>
                <c:pt idx="2765">
                  <c:v>120.980491532353</c:v>
                </c:pt>
                <c:pt idx="2766">
                  <c:v>120.97822213667401</c:v>
                </c:pt>
                <c:pt idx="2767">
                  <c:v>120.97617957557399</c:v>
                </c:pt>
                <c:pt idx="2768">
                  <c:v>120.974362894706</c:v>
                </c:pt>
                <c:pt idx="2769">
                  <c:v>120.972758053147</c:v>
                </c:pt>
                <c:pt idx="2770">
                  <c:v>120.97135884229</c:v>
                </c:pt>
                <c:pt idx="2771">
                  <c:v>120.97016460429801</c:v>
                </c:pt>
                <c:pt idx="2772">
                  <c:v>120.969161328391</c:v>
                </c:pt>
                <c:pt idx="2773">
                  <c:v>120.96834295220501</c:v>
                </c:pt>
                <c:pt idx="2774">
                  <c:v>120.967709312876</c:v>
                </c:pt>
                <c:pt idx="2775">
                  <c:v>120.967246873763</c:v>
                </c:pt>
                <c:pt idx="2776">
                  <c:v>120.96695023039899</c:v>
                </c:pt>
                <c:pt idx="2777">
                  <c:v>120.966819793366</c:v>
                </c:pt>
                <c:pt idx="2778">
                  <c:v>120.966842417915</c:v>
                </c:pt>
                <c:pt idx="2779">
                  <c:v>120.967013335069</c:v>
                </c:pt>
                <c:pt idx="2780">
                  <c:v>120.967333568958</c:v>
                </c:pt>
                <c:pt idx="2781">
                  <c:v>120.967790327353</c:v>
                </c:pt>
                <c:pt idx="2782">
                  <c:v>120.96837928958099</c:v>
                </c:pt>
                <c:pt idx="2783">
                  <c:v>120.969102211289</c:v>
                </c:pt>
                <c:pt idx="2784">
                  <c:v>120.969940234143</c:v>
                </c:pt>
                <c:pt idx="2785">
                  <c:v>120.970903307046</c:v>
                </c:pt>
                <c:pt idx="2786">
                  <c:v>120.971986123356</c:v>
                </c:pt>
                <c:pt idx="2787">
                  <c:v>120.973170158851</c:v>
                </c:pt>
                <c:pt idx="2788">
                  <c:v>120.974465973104</c:v>
                </c:pt>
                <c:pt idx="2789">
                  <c:v>120.975868791971</c:v>
                </c:pt>
                <c:pt idx="2790">
                  <c:v>120.97736034194</c:v>
                </c:pt>
                <c:pt idx="2791">
                  <c:v>120.978951729445</c:v>
                </c:pt>
                <c:pt idx="2792">
                  <c:v>120.980631330265</c:v>
                </c:pt>
                <c:pt idx="2793">
                  <c:v>120.982396412246</c:v>
                </c:pt>
                <c:pt idx="2794">
                  <c:v>120.984250506834</c:v>
                </c:pt>
                <c:pt idx="2795">
                  <c:v>120.98618234102899</c:v>
                </c:pt>
                <c:pt idx="2796">
                  <c:v>120.98818960281601</c:v>
                </c:pt>
                <c:pt idx="2797">
                  <c:v>120.990276238885</c:v>
                </c:pt>
                <c:pt idx="2798">
                  <c:v>120.992424423768</c:v>
                </c:pt>
                <c:pt idx="2799">
                  <c:v>120.994647094778</c:v>
                </c:pt>
                <c:pt idx="2800">
                  <c:v>120.996933370337</c:v>
                </c:pt>
                <c:pt idx="2801">
                  <c:v>120.99928172269399</c:v>
                </c:pt>
                <c:pt idx="2802">
                  <c:v>121.001696727834</c:v>
                </c:pt>
                <c:pt idx="2803">
                  <c:v>121.00416766951901</c:v>
                </c:pt>
                <c:pt idx="2804">
                  <c:v>121.006693476865</c:v>
                </c:pt>
                <c:pt idx="2805">
                  <c:v>121.00927927314901</c:v>
                </c:pt>
                <c:pt idx="2806">
                  <c:v>121.01190781794899</c:v>
                </c:pt>
                <c:pt idx="2807">
                  <c:v>121.014593241893</c:v>
                </c:pt>
                <c:pt idx="2808">
                  <c:v>121.017325062566</c:v>
                </c:pt>
                <c:pt idx="2809">
                  <c:v>121.02010244728</c:v>
                </c:pt>
                <c:pt idx="2810">
                  <c:v>121.02293078327</c:v>
                </c:pt>
                <c:pt idx="2811">
                  <c:v>121.025799741033</c:v>
                </c:pt>
                <c:pt idx="2812">
                  <c:v>121.02870872954</c:v>
                </c:pt>
                <c:pt idx="2813">
                  <c:v>121.03166338293001</c:v>
                </c:pt>
                <c:pt idx="2814">
                  <c:v>121.03464636828301</c:v>
                </c:pt>
                <c:pt idx="2815">
                  <c:v>121.037672481209</c:v>
                </c:pt>
                <c:pt idx="2816">
                  <c:v>121.04073143238899</c:v>
                </c:pt>
                <c:pt idx="2817">
                  <c:v>121.043822689379</c:v>
                </c:pt>
                <c:pt idx="2818">
                  <c:v>121.04695223263199</c:v>
                </c:pt>
                <c:pt idx="2819">
                  <c:v>121.050102639705</c:v>
                </c:pt>
                <c:pt idx="2820">
                  <c:v>121.053289221886</c:v>
                </c:pt>
                <c:pt idx="2821">
                  <c:v>121.056333378744</c:v>
                </c:pt>
                <c:pt idx="2822">
                  <c:v>121.057690475781</c:v>
                </c:pt>
                <c:pt idx="2823">
                  <c:v>121.055633809555</c:v>
                </c:pt>
                <c:pt idx="2824">
                  <c:v>121.05075922507299</c:v>
                </c:pt>
                <c:pt idx="2825">
                  <c:v>121.04381997784699</c:v>
                </c:pt>
                <c:pt idx="2826">
                  <c:v>121.03524130068899</c:v>
                </c:pt>
                <c:pt idx="2827">
                  <c:v>121.02551965369101</c:v>
                </c:pt>
                <c:pt idx="2828">
                  <c:v>121.014965627252</c:v>
                </c:pt>
                <c:pt idx="2829">
                  <c:v>121.00377677139301</c:v>
                </c:pt>
                <c:pt idx="2830">
                  <c:v>120.991907078385</c:v>
                </c:pt>
                <c:pt idx="2831">
                  <c:v>120.979440963412</c:v>
                </c:pt>
                <c:pt idx="2832">
                  <c:v>120.966537818652</c:v>
                </c:pt>
                <c:pt idx="2833">
                  <c:v>120.953279878872</c:v>
                </c:pt>
                <c:pt idx="2834">
                  <c:v>120.93972610513001</c:v>
                </c:pt>
                <c:pt idx="2835">
                  <c:v>120.92576358522599</c:v>
                </c:pt>
                <c:pt idx="2836">
                  <c:v>120.91157514349101</c:v>
                </c:pt>
                <c:pt idx="2837">
                  <c:v>120.89734644255201</c:v>
                </c:pt>
                <c:pt idx="2838">
                  <c:v>120.883203778824</c:v>
                </c:pt>
                <c:pt idx="2839">
                  <c:v>120.868808229941</c:v>
                </c:pt>
                <c:pt idx="2840">
                  <c:v>120.854624376587</c:v>
                </c:pt>
                <c:pt idx="2841">
                  <c:v>120.839922231907</c:v>
                </c:pt>
                <c:pt idx="2842">
                  <c:v>120.824970644571</c:v>
                </c:pt>
                <c:pt idx="2843">
                  <c:v>120.809722295546</c:v>
                </c:pt>
                <c:pt idx="2844">
                  <c:v>120.794154786826</c:v>
                </c:pt>
                <c:pt idx="2845">
                  <c:v>120.77836506806</c:v>
                </c:pt>
                <c:pt idx="2846">
                  <c:v>120.76221012779</c:v>
                </c:pt>
                <c:pt idx="2847">
                  <c:v>120.74551944144299</c:v>
                </c:pt>
                <c:pt idx="2848">
                  <c:v>120.72822099934299</c:v>
                </c:pt>
                <c:pt idx="2849">
                  <c:v>120.710278494177</c:v>
                </c:pt>
                <c:pt idx="2850">
                  <c:v>120.695004232415</c:v>
                </c:pt>
                <c:pt idx="2851">
                  <c:v>120.67820049871899</c:v>
                </c:pt>
                <c:pt idx="2852">
                  <c:v>120.662407899035</c:v>
                </c:pt>
                <c:pt idx="2853">
                  <c:v>120.647172814808</c:v>
                </c:pt>
                <c:pt idx="2854">
                  <c:v>120.63222491481901</c:v>
                </c:pt>
                <c:pt idx="2855">
                  <c:v>120.61737693053</c:v>
                </c:pt>
                <c:pt idx="2856">
                  <c:v>120.60248783545499</c:v>
                </c:pt>
                <c:pt idx="2857">
                  <c:v>120.58751319571201</c:v>
                </c:pt>
                <c:pt idx="2858">
                  <c:v>120.57241576614</c:v>
                </c:pt>
                <c:pt idx="2859">
                  <c:v>120.55713483016601</c:v>
                </c:pt>
                <c:pt idx="2860">
                  <c:v>120.541646426337</c:v>
                </c:pt>
                <c:pt idx="2861">
                  <c:v>120.525928521151</c:v>
                </c:pt>
                <c:pt idx="2862">
                  <c:v>120.509978679383</c:v>
                </c:pt>
                <c:pt idx="2863">
                  <c:v>120.493804168398</c:v>
                </c:pt>
                <c:pt idx="2864">
                  <c:v>120.47742078053</c:v>
                </c:pt>
                <c:pt idx="2865">
                  <c:v>120.460843989292</c:v>
                </c:pt>
                <c:pt idx="2866">
                  <c:v>120.444098426937</c:v>
                </c:pt>
                <c:pt idx="2867">
                  <c:v>120.427227295593</c:v>
                </c:pt>
                <c:pt idx="2868">
                  <c:v>120.410253453696</c:v>
                </c:pt>
                <c:pt idx="2869">
                  <c:v>120.39320278471</c:v>
                </c:pt>
                <c:pt idx="2870">
                  <c:v>120.376092799353</c:v>
                </c:pt>
                <c:pt idx="2871">
                  <c:v>120.3589437447</c:v>
                </c:pt>
                <c:pt idx="2872">
                  <c:v>120.34174144770201</c:v>
                </c:pt>
                <c:pt idx="2873">
                  <c:v>120.324522578081</c:v>
                </c:pt>
                <c:pt idx="2874">
                  <c:v>120.30729549303901</c:v>
                </c:pt>
                <c:pt idx="2875">
                  <c:v>120.290095929803</c:v>
                </c:pt>
                <c:pt idx="2876">
                  <c:v>120.272936285491</c:v>
                </c:pt>
                <c:pt idx="2877">
                  <c:v>120.255826069438</c:v>
                </c:pt>
                <c:pt idx="2878">
                  <c:v>120.238778527658</c:v>
                </c:pt>
                <c:pt idx="2879">
                  <c:v>120.221803721887</c:v>
                </c:pt>
                <c:pt idx="2880">
                  <c:v>120.20490913098701</c:v>
                </c:pt>
                <c:pt idx="2881">
                  <c:v>120.170941749778</c:v>
                </c:pt>
                <c:pt idx="2882">
                  <c:v>120.09557064586799</c:v>
                </c:pt>
                <c:pt idx="2883">
                  <c:v>120.023726802982</c:v>
                </c:pt>
                <c:pt idx="2884">
                  <c:v>119.963133245542</c:v>
                </c:pt>
                <c:pt idx="2885">
                  <c:v>119.91009602177</c:v>
                </c:pt>
                <c:pt idx="2886">
                  <c:v>119.861208062825</c:v>
                </c:pt>
                <c:pt idx="2887">
                  <c:v>119.814683403739</c:v>
                </c:pt>
                <c:pt idx="2888">
                  <c:v>119.768778598412</c:v>
                </c:pt>
                <c:pt idx="2889">
                  <c:v>119.723252726696</c:v>
                </c:pt>
                <c:pt idx="2890">
                  <c:v>119.678007604219</c:v>
                </c:pt>
                <c:pt idx="2891">
                  <c:v>119.632956560872</c:v>
                </c:pt>
                <c:pt idx="2892">
                  <c:v>119.58804012628801</c:v>
                </c:pt>
                <c:pt idx="2893">
                  <c:v>119.54315648569801</c:v>
                </c:pt>
                <c:pt idx="2894">
                  <c:v>119.49826071489601</c:v>
                </c:pt>
                <c:pt idx="2895">
                  <c:v>119.45331435941701</c:v>
                </c:pt>
                <c:pt idx="2896">
                  <c:v>119.40580257842301</c:v>
                </c:pt>
                <c:pt idx="2897">
                  <c:v>119.35685393673999</c:v>
                </c:pt>
                <c:pt idx="2898">
                  <c:v>119.307523483757</c:v>
                </c:pt>
                <c:pt idx="2899">
                  <c:v>119.25752355722</c:v>
                </c:pt>
                <c:pt idx="2900">
                  <c:v>119.207078586311</c:v>
                </c:pt>
                <c:pt idx="2901">
                  <c:v>119.15614498489199</c:v>
                </c:pt>
                <c:pt idx="2902">
                  <c:v>119.10458886392399</c:v>
                </c:pt>
                <c:pt idx="2903">
                  <c:v>119.05259509046</c:v>
                </c:pt>
                <c:pt idx="2904">
                  <c:v>119.000146246524</c:v>
                </c:pt>
                <c:pt idx="2905">
                  <c:v>118.947295950343</c:v>
                </c:pt>
                <c:pt idx="2906">
                  <c:v>118.893915484818</c:v>
                </c:pt>
                <c:pt idx="2907">
                  <c:v>118.839800443507</c:v>
                </c:pt>
                <c:pt idx="2908">
                  <c:v>118.785255634891</c:v>
                </c:pt>
                <c:pt idx="2909">
                  <c:v>118.73032473328701</c:v>
                </c:pt>
                <c:pt idx="2910">
                  <c:v>118.67503388527101</c:v>
                </c:pt>
                <c:pt idx="2911">
                  <c:v>118.619487480609</c:v>
                </c:pt>
                <c:pt idx="2912">
                  <c:v>118.56372831103999</c:v>
                </c:pt>
                <c:pt idx="2913">
                  <c:v>118.507894600166</c:v>
                </c:pt>
                <c:pt idx="2914">
                  <c:v>118.452076816382</c:v>
                </c:pt>
                <c:pt idx="2915">
                  <c:v>118.38627468156101</c:v>
                </c:pt>
                <c:pt idx="2916">
                  <c:v>118.28893054668301</c:v>
                </c:pt>
                <c:pt idx="2917">
                  <c:v>118.22579064782499</c:v>
                </c:pt>
                <c:pt idx="2918">
                  <c:v>118.164267375588</c:v>
                </c:pt>
                <c:pt idx="2919">
                  <c:v>118.102165415204</c:v>
                </c:pt>
                <c:pt idx="2920">
                  <c:v>118.04516101629901</c:v>
                </c:pt>
                <c:pt idx="2921">
                  <c:v>117.99150362600901</c:v>
                </c:pt>
                <c:pt idx="2922">
                  <c:v>117.94029250169299</c:v>
                </c:pt>
                <c:pt idx="2923">
                  <c:v>117.890723852322</c:v>
                </c:pt>
                <c:pt idx="2924">
                  <c:v>117.842519477596</c:v>
                </c:pt>
                <c:pt idx="2925">
                  <c:v>117.79539419766</c:v>
                </c:pt>
                <c:pt idx="2926">
                  <c:v>117.749125294596</c:v>
                </c:pt>
                <c:pt idx="2927">
                  <c:v>117.703580931772</c:v>
                </c:pt>
                <c:pt idx="2928">
                  <c:v>117.658573317296</c:v>
                </c:pt>
                <c:pt idx="2929">
                  <c:v>117.614083571956</c:v>
                </c:pt>
                <c:pt idx="2930">
                  <c:v>117.56998088064201</c:v>
                </c:pt>
                <c:pt idx="2931">
                  <c:v>117.526051338279</c:v>
                </c:pt>
                <c:pt idx="2932">
                  <c:v>117.48249249970399</c:v>
                </c:pt>
                <c:pt idx="2933">
                  <c:v>117.439165819311</c:v>
                </c:pt>
                <c:pt idx="2934">
                  <c:v>117.396060099849</c:v>
                </c:pt>
                <c:pt idx="2935">
                  <c:v>117.353199800591</c:v>
                </c:pt>
                <c:pt idx="2936">
                  <c:v>117.310469972379</c:v>
                </c:pt>
                <c:pt idx="2937">
                  <c:v>117.267954044273</c:v>
                </c:pt>
                <c:pt idx="2938">
                  <c:v>117.225539420071</c:v>
                </c:pt>
                <c:pt idx="2939">
                  <c:v>117.183199341413</c:v>
                </c:pt>
                <c:pt idx="2940">
                  <c:v>117.141037361339</c:v>
                </c:pt>
                <c:pt idx="2941">
                  <c:v>117.099056233364</c:v>
                </c:pt>
                <c:pt idx="2942">
                  <c:v>117.057242517714</c:v>
                </c:pt>
                <c:pt idx="2943">
                  <c:v>117.015521205303</c:v>
                </c:pt>
                <c:pt idx="2944">
                  <c:v>116.973792854981</c:v>
                </c:pt>
                <c:pt idx="2945">
                  <c:v>116.93217514990501</c:v>
                </c:pt>
                <c:pt idx="2946">
                  <c:v>116.89066185647</c:v>
                </c:pt>
                <c:pt idx="2947">
                  <c:v>116.849239899618</c:v>
                </c:pt>
                <c:pt idx="2948">
                  <c:v>116.80774762797</c:v>
                </c:pt>
                <c:pt idx="2949">
                  <c:v>116.76615678724001</c:v>
                </c:pt>
                <c:pt idx="2950">
                  <c:v>116.724663854792</c:v>
                </c:pt>
                <c:pt idx="2951">
                  <c:v>116.683254977703</c:v>
                </c:pt>
                <c:pt idx="2952">
                  <c:v>116.641924862915</c:v>
                </c:pt>
                <c:pt idx="2953">
                  <c:v>116.600674110415</c:v>
                </c:pt>
                <c:pt idx="2954">
                  <c:v>116.559496814296</c:v>
                </c:pt>
                <c:pt idx="2955">
                  <c:v>116.51834693939</c:v>
                </c:pt>
                <c:pt idx="2956">
                  <c:v>116.47710219032101</c:v>
                </c:pt>
                <c:pt idx="2957">
                  <c:v>116.43725603205399</c:v>
                </c:pt>
                <c:pt idx="2958">
                  <c:v>116.399533240623</c:v>
                </c:pt>
                <c:pt idx="2959">
                  <c:v>116.36356003763299</c:v>
                </c:pt>
                <c:pt idx="2960">
                  <c:v>116.328927021404</c:v>
                </c:pt>
                <c:pt idx="2961">
                  <c:v>116.295454378852</c:v>
                </c:pt>
                <c:pt idx="2962">
                  <c:v>116.26340095689901</c:v>
                </c:pt>
                <c:pt idx="2963">
                  <c:v>116.232855295786</c:v>
                </c:pt>
                <c:pt idx="2964">
                  <c:v>116.20379518076</c:v>
                </c:pt>
                <c:pt idx="2965">
                  <c:v>116.176137775523</c:v>
                </c:pt>
                <c:pt idx="2966">
                  <c:v>116.149792410182</c:v>
                </c:pt>
                <c:pt idx="2967">
                  <c:v>116.124649456981</c:v>
                </c:pt>
                <c:pt idx="2968">
                  <c:v>116.100405769796</c:v>
                </c:pt>
                <c:pt idx="2969">
                  <c:v>116.077251242207</c:v>
                </c:pt>
                <c:pt idx="2970">
                  <c:v>116.055220943476</c:v>
                </c:pt>
                <c:pt idx="2971">
                  <c:v>116.03425926629799</c:v>
                </c:pt>
                <c:pt idx="2972">
                  <c:v>116.014327603564</c:v>
                </c:pt>
                <c:pt idx="2973">
                  <c:v>115.995382068819</c:v>
                </c:pt>
                <c:pt idx="2974">
                  <c:v>115.97737982694601</c:v>
                </c:pt>
                <c:pt idx="2975">
                  <c:v>115.960280402753</c:v>
                </c:pt>
                <c:pt idx="2976">
                  <c:v>115.944019812199</c:v>
                </c:pt>
                <c:pt idx="2977">
                  <c:v>115.928554281929</c:v>
                </c:pt>
                <c:pt idx="2978">
                  <c:v>115.913855835917</c:v>
                </c:pt>
                <c:pt idx="2979">
                  <c:v>115.899894154283</c:v>
                </c:pt>
                <c:pt idx="2980">
                  <c:v>115.886639157679</c:v>
                </c:pt>
                <c:pt idx="2981">
                  <c:v>115.874056912406</c:v>
                </c:pt>
                <c:pt idx="2982">
                  <c:v>115.862119553718</c:v>
                </c:pt>
                <c:pt idx="2983">
                  <c:v>115.850803573419</c:v>
                </c:pt>
                <c:pt idx="2984">
                  <c:v>115.84008073806299</c:v>
                </c:pt>
                <c:pt idx="2985">
                  <c:v>115.829926347404</c:v>
                </c:pt>
                <c:pt idx="2986">
                  <c:v>115.82031411427</c:v>
                </c:pt>
                <c:pt idx="2987">
                  <c:v>115.81122256833601</c:v>
                </c:pt>
                <c:pt idx="2988">
                  <c:v>115.802636003412</c:v>
                </c:pt>
                <c:pt idx="2989">
                  <c:v>115.794535423306</c:v>
                </c:pt>
                <c:pt idx="2990">
                  <c:v>115.786902783618</c:v>
                </c:pt>
                <c:pt idx="2991">
                  <c:v>115.779713701905</c:v>
                </c:pt>
                <c:pt idx="2992">
                  <c:v>115.77294645715899</c:v>
                </c:pt>
                <c:pt idx="2993">
                  <c:v>115.76657900075099</c:v>
                </c:pt>
                <c:pt idx="2994">
                  <c:v>115.760597147243</c:v>
                </c:pt>
                <c:pt idx="2995">
                  <c:v>115.754982233001</c:v>
                </c:pt>
                <c:pt idx="2996">
                  <c:v>115.749721802908</c:v>
                </c:pt>
                <c:pt idx="2997">
                  <c:v>115.744809301364</c:v>
                </c:pt>
                <c:pt idx="2998">
                  <c:v>115.740232830078</c:v>
                </c:pt>
                <c:pt idx="2999">
                  <c:v>115.735980766941</c:v>
                </c:pt>
                <c:pt idx="3000">
                  <c:v>115.732031463257</c:v>
                </c:pt>
                <c:pt idx="3001">
                  <c:v>115.72838472736601</c:v>
                </c:pt>
                <c:pt idx="3002">
                  <c:v>115.72502952002</c:v>
                </c:pt>
                <c:pt idx="3003">
                  <c:v>115.721955134045</c:v>
                </c:pt>
                <c:pt idx="3004">
                  <c:v>115.719140612809</c:v>
                </c:pt>
                <c:pt idx="3005">
                  <c:v>115.716587473478</c:v>
                </c:pt>
                <c:pt idx="3006">
                  <c:v>115.71428581874</c:v>
                </c:pt>
                <c:pt idx="3007">
                  <c:v>115.71222603597499</c:v>
                </c:pt>
                <c:pt idx="3008">
                  <c:v>115.710388275638</c:v>
                </c:pt>
                <c:pt idx="3009">
                  <c:v>115.70877563550199</c:v>
                </c:pt>
                <c:pt idx="3010">
                  <c:v>115.707379422852</c:v>
                </c:pt>
                <c:pt idx="3011">
                  <c:v>115.70618570158599</c:v>
                </c:pt>
                <c:pt idx="3012">
                  <c:v>115.705187335405</c:v>
                </c:pt>
                <c:pt idx="3013">
                  <c:v>115.70438259684801</c:v>
                </c:pt>
                <c:pt idx="3014">
                  <c:v>115.70376401966701</c:v>
                </c:pt>
                <c:pt idx="3015">
                  <c:v>115.703312964818</c:v>
                </c:pt>
                <c:pt idx="3016">
                  <c:v>115.70303500873899</c:v>
                </c:pt>
                <c:pt idx="3017">
                  <c:v>115.702923164125</c:v>
                </c:pt>
                <c:pt idx="3018">
                  <c:v>115.702970833001</c:v>
                </c:pt>
                <c:pt idx="3019">
                  <c:v>115.703160020571</c:v>
                </c:pt>
                <c:pt idx="3020">
                  <c:v>115.70349714209399</c:v>
                </c:pt>
                <c:pt idx="3021">
                  <c:v>115.703975774402</c:v>
                </c:pt>
                <c:pt idx="3022">
                  <c:v>115.70457820895101</c:v>
                </c:pt>
                <c:pt idx="3023">
                  <c:v>115.7053121001</c:v>
                </c:pt>
                <c:pt idx="3024">
                  <c:v>115.70617177750199</c:v>
                </c:pt>
                <c:pt idx="3025">
                  <c:v>115.707145646538</c:v>
                </c:pt>
                <c:pt idx="3026">
                  <c:v>115.70823183702301</c:v>
                </c:pt>
                <c:pt idx="3027">
                  <c:v>115.709438129018</c:v>
                </c:pt>
                <c:pt idx="3028">
                  <c:v>115.710747533035</c:v>
                </c:pt>
                <c:pt idx="3029">
                  <c:v>115.712139194915</c:v>
                </c:pt>
                <c:pt idx="3030">
                  <c:v>115.71362557742</c:v>
                </c:pt>
                <c:pt idx="3031">
                  <c:v>115.71520389457901</c:v>
                </c:pt>
                <c:pt idx="3032">
                  <c:v>115.716865123459</c:v>
                </c:pt>
                <c:pt idx="3033">
                  <c:v>115.718608004602</c:v>
                </c:pt>
                <c:pt idx="3034">
                  <c:v>115.720436820967</c:v>
                </c:pt>
                <c:pt idx="3035">
                  <c:v>115.722342164841</c:v>
                </c:pt>
                <c:pt idx="3036">
                  <c:v>115.724322362439</c:v>
                </c:pt>
                <c:pt idx="3037">
                  <c:v>115.726381534217</c:v>
                </c:pt>
                <c:pt idx="3038">
                  <c:v>115.728516733218</c:v>
                </c:pt>
                <c:pt idx="3039">
                  <c:v>115.730712326435</c:v>
                </c:pt>
                <c:pt idx="3040">
                  <c:v>115.73297997559099</c:v>
                </c:pt>
                <c:pt idx="3041">
                  <c:v>115.735316854902</c:v>
                </c:pt>
                <c:pt idx="3042">
                  <c:v>115.737707139202</c:v>
                </c:pt>
                <c:pt idx="3043">
                  <c:v>115.74016281264301</c:v>
                </c:pt>
                <c:pt idx="3044">
                  <c:v>115.74268112169101</c:v>
                </c:pt>
                <c:pt idx="3045">
                  <c:v>115.745246208464</c:v>
                </c:pt>
                <c:pt idx="3046">
                  <c:v>115.747870464858</c:v>
                </c:pt>
                <c:pt idx="3047">
                  <c:v>115.750551301222</c:v>
                </c:pt>
                <c:pt idx="3048">
                  <c:v>115.753272832763</c:v>
                </c:pt>
                <c:pt idx="3049">
                  <c:v>115.756047808155</c:v>
                </c:pt>
                <c:pt idx="3050">
                  <c:v>115.758873719215</c:v>
                </c:pt>
                <c:pt idx="3051">
                  <c:v>115.76173471512099</c:v>
                </c:pt>
                <c:pt idx="3052">
                  <c:v>115.764643870263</c:v>
                </c:pt>
                <c:pt idx="3053">
                  <c:v>115.76759880234</c:v>
                </c:pt>
                <c:pt idx="3054">
                  <c:v>115.77059022978899</c:v>
                </c:pt>
                <c:pt idx="3055">
                  <c:v>115.77361756948299</c:v>
                </c:pt>
                <c:pt idx="3056">
                  <c:v>115.77668620205699</c:v>
                </c:pt>
                <c:pt idx="3057">
                  <c:v>115.779786888657</c:v>
                </c:pt>
                <c:pt idx="3058">
                  <c:v>115.78291915174501</c:v>
                </c:pt>
                <c:pt idx="3059">
                  <c:v>115.78608850333499</c:v>
                </c:pt>
                <c:pt idx="3060">
                  <c:v>115.789285748175</c:v>
                </c:pt>
                <c:pt idx="3061">
                  <c:v>115.79238537723</c:v>
                </c:pt>
                <c:pt idx="3062">
                  <c:v>115.794191068833</c:v>
                </c:pt>
                <c:pt idx="3063">
                  <c:v>115.79325911407901</c:v>
                </c:pt>
                <c:pt idx="3064">
                  <c:v>115.789778484655</c:v>
                </c:pt>
                <c:pt idx="3065">
                  <c:v>115.784257175267</c:v>
                </c:pt>
                <c:pt idx="3066">
                  <c:v>115.777163655561</c:v>
                </c:pt>
                <c:pt idx="3067">
                  <c:v>115.768880142835</c:v>
                </c:pt>
                <c:pt idx="3068">
                  <c:v>115.75953771887001</c:v>
                </c:pt>
                <c:pt idx="3069">
                  <c:v>115.74933911399999</c:v>
                </c:pt>
                <c:pt idx="3070">
                  <c:v>115.738455823057</c:v>
                </c:pt>
                <c:pt idx="3071">
                  <c:v>115.727044174307</c:v>
                </c:pt>
                <c:pt idx="3072">
                  <c:v>115.715209061493</c:v>
                </c:pt>
                <c:pt idx="3073">
                  <c:v>115.702931249096</c:v>
                </c:pt>
                <c:pt idx="3074">
                  <c:v>115.690217682818</c:v>
                </c:pt>
                <c:pt idx="3075">
                  <c:v>115.677170157726</c:v>
                </c:pt>
                <c:pt idx="3076">
                  <c:v>115.66400024724599</c:v>
                </c:pt>
                <c:pt idx="3077">
                  <c:v>115.65075570450399</c:v>
                </c:pt>
                <c:pt idx="3078">
                  <c:v>115.637446933571</c:v>
                </c:pt>
                <c:pt idx="3079">
                  <c:v>115.624226439064</c:v>
                </c:pt>
                <c:pt idx="3080">
                  <c:v>115.61090835332099</c:v>
                </c:pt>
                <c:pt idx="3081">
                  <c:v>115.59781632558899</c:v>
                </c:pt>
                <c:pt idx="3082">
                  <c:v>115.58450390554</c:v>
                </c:pt>
                <c:pt idx="3083">
                  <c:v>115.571193193705</c:v>
                </c:pt>
                <c:pt idx="3084">
                  <c:v>115.557601235992</c:v>
                </c:pt>
                <c:pt idx="3085">
                  <c:v>115.54351413390199</c:v>
                </c:pt>
                <c:pt idx="3086">
                  <c:v>115.529008404626</c:v>
                </c:pt>
                <c:pt idx="3087">
                  <c:v>115.51410327478</c:v>
                </c:pt>
                <c:pt idx="3088">
                  <c:v>115.49867699375299</c:v>
                </c:pt>
                <c:pt idx="3089">
                  <c:v>115.48275036803101</c:v>
                </c:pt>
                <c:pt idx="3090">
                  <c:v>115.466266600819</c:v>
                </c:pt>
                <c:pt idx="3091">
                  <c:v>115.450458418845</c:v>
                </c:pt>
                <c:pt idx="3092">
                  <c:v>115.434509848339</c:v>
                </c:pt>
                <c:pt idx="3093">
                  <c:v>115.419718484041</c:v>
                </c:pt>
                <c:pt idx="3094">
                  <c:v>115.405706388499</c:v>
                </c:pt>
                <c:pt idx="3095">
                  <c:v>115.39220562019899</c:v>
                </c:pt>
                <c:pt idx="3096">
                  <c:v>115.379024949878</c:v>
                </c:pt>
                <c:pt idx="3097">
                  <c:v>115.366006114201</c:v>
                </c:pt>
                <c:pt idx="3098">
                  <c:v>115.353081739283</c:v>
                </c:pt>
                <c:pt idx="3099">
                  <c:v>115.340168186607</c:v>
                </c:pt>
                <c:pt idx="3100">
                  <c:v>115.32725283515001</c:v>
                </c:pt>
                <c:pt idx="3101">
                  <c:v>115.314288156497</c:v>
                </c:pt>
                <c:pt idx="3102">
                  <c:v>115.301247927224</c:v>
                </c:pt>
                <c:pt idx="3103">
                  <c:v>115.288086601701</c:v>
                </c:pt>
                <c:pt idx="3104">
                  <c:v>115.274788473597</c:v>
                </c:pt>
                <c:pt idx="3105">
                  <c:v>115.261345641576</c:v>
                </c:pt>
                <c:pt idx="3106">
                  <c:v>115.24775650891399</c:v>
                </c:pt>
                <c:pt idx="3107">
                  <c:v>115.23402526194501</c:v>
                </c:pt>
                <c:pt idx="3108">
                  <c:v>115.22015113046599</c:v>
                </c:pt>
                <c:pt idx="3109">
                  <c:v>115.206138080103</c:v>
                </c:pt>
                <c:pt idx="3110">
                  <c:v>115.19199504175199</c:v>
                </c:pt>
                <c:pt idx="3111">
                  <c:v>115.177732750115</c:v>
                </c:pt>
                <c:pt idx="3112">
                  <c:v>115.163364032207</c:v>
                </c:pt>
                <c:pt idx="3113">
                  <c:v>115.148912791227</c:v>
                </c:pt>
                <c:pt idx="3114">
                  <c:v>115.13441215639899</c:v>
                </c:pt>
                <c:pt idx="3115">
                  <c:v>115.119873361489</c:v>
                </c:pt>
                <c:pt idx="3116">
                  <c:v>115.10531545177901</c:v>
                </c:pt>
                <c:pt idx="3117">
                  <c:v>115.090766077683</c:v>
                </c:pt>
                <c:pt idx="3118">
                  <c:v>115.07622106809001</c:v>
                </c:pt>
                <c:pt idx="3119">
                  <c:v>115.061714379639</c:v>
                </c:pt>
                <c:pt idx="3120">
                  <c:v>115.047237683736</c:v>
                </c:pt>
                <c:pt idx="3121">
                  <c:v>115.020511714668</c:v>
                </c:pt>
                <c:pt idx="3122">
                  <c:v>114.957647975</c:v>
                </c:pt>
                <c:pt idx="3123">
                  <c:v>114.89927215869</c:v>
                </c:pt>
                <c:pt idx="3124">
                  <c:v>114.84837302854901</c:v>
                </c:pt>
                <c:pt idx="3125">
                  <c:v>114.802852005278</c:v>
                </c:pt>
                <c:pt idx="3126">
                  <c:v>114.760965072552</c:v>
                </c:pt>
                <c:pt idx="3127">
                  <c:v>114.720566863206</c:v>
                </c:pt>
                <c:pt idx="3128">
                  <c:v>114.680675111733</c:v>
                </c:pt>
                <c:pt idx="3129">
                  <c:v>114.641167586614</c:v>
                </c:pt>
                <c:pt idx="3130">
                  <c:v>114.60196633495499</c:v>
                </c:pt>
                <c:pt idx="3131">
                  <c:v>114.563032027132</c:v>
                </c:pt>
                <c:pt idx="3132">
                  <c:v>114.52436492785699</c:v>
                </c:pt>
                <c:pt idx="3133">
                  <c:v>114.485975555914</c:v>
                </c:pt>
                <c:pt idx="3134">
                  <c:v>114.44787165296</c:v>
                </c:pt>
                <c:pt idx="3135">
                  <c:v>114.409195687824</c:v>
                </c:pt>
                <c:pt idx="3136">
                  <c:v>114.367575214939</c:v>
                </c:pt>
                <c:pt idx="3137">
                  <c:v>114.325531698432</c:v>
                </c:pt>
                <c:pt idx="3138">
                  <c:v>114.283390513472</c:v>
                </c:pt>
                <c:pt idx="3139">
                  <c:v>114.241317551428</c:v>
                </c:pt>
                <c:pt idx="3140">
                  <c:v>114.199341405308</c:v>
                </c:pt>
                <c:pt idx="3141">
                  <c:v>114.157363371841</c:v>
                </c:pt>
                <c:pt idx="3142">
                  <c:v>114.115630770793</c:v>
                </c:pt>
                <c:pt idx="3143">
                  <c:v>114.074119685032</c:v>
                </c:pt>
                <c:pt idx="3144">
                  <c:v>114.032731429641</c:v>
                </c:pt>
                <c:pt idx="3145">
                  <c:v>113.991197673858</c:v>
                </c:pt>
                <c:pt idx="3146">
                  <c:v>113.949758952669</c:v>
                </c:pt>
                <c:pt idx="3147">
                  <c:v>113.908447228076</c:v>
                </c:pt>
                <c:pt idx="3148">
                  <c:v>113.867148309</c:v>
                </c:pt>
                <c:pt idx="3149">
                  <c:v>113.825606025741</c:v>
                </c:pt>
                <c:pt idx="3150">
                  <c:v>113.78413159681</c:v>
                </c:pt>
                <c:pt idx="3151">
                  <c:v>113.74274702615701</c:v>
                </c:pt>
                <c:pt idx="3152">
                  <c:v>113.701443908885</c:v>
                </c:pt>
                <c:pt idx="3153">
                  <c:v>113.66020831885901</c:v>
                </c:pt>
                <c:pt idx="3154">
                  <c:v>113.618764828932</c:v>
                </c:pt>
                <c:pt idx="3155">
                  <c:v>113.565429387962</c:v>
                </c:pt>
                <c:pt idx="3156">
                  <c:v>113.48027686798299</c:v>
                </c:pt>
                <c:pt idx="3157">
                  <c:v>113.42523900915501</c:v>
                </c:pt>
                <c:pt idx="3158">
                  <c:v>113.375045677564</c:v>
                </c:pt>
                <c:pt idx="3159">
                  <c:v>113.322697266369</c:v>
                </c:pt>
                <c:pt idx="3160">
                  <c:v>113.275342837739</c:v>
                </c:pt>
                <c:pt idx="3161">
                  <c:v>113.23135235183</c:v>
                </c:pt>
                <c:pt idx="3162">
                  <c:v>113.189653993608</c:v>
                </c:pt>
                <c:pt idx="3163">
                  <c:v>113.149788790727</c:v>
                </c:pt>
                <c:pt idx="3164">
                  <c:v>113.11136279804001</c:v>
                </c:pt>
                <c:pt idx="3165">
                  <c:v>113.074087310316</c:v>
                </c:pt>
                <c:pt idx="3166">
                  <c:v>113.03775346291</c:v>
                </c:pt>
                <c:pt idx="3167">
                  <c:v>113.001840250908</c:v>
                </c:pt>
                <c:pt idx="3168">
                  <c:v>112.96573686989601</c:v>
                </c:pt>
                <c:pt idx="3169">
                  <c:v>112.92986251651701</c:v>
                </c:pt>
                <c:pt idx="3170">
                  <c:v>112.89429617664599</c:v>
                </c:pt>
                <c:pt idx="3171">
                  <c:v>112.858942362501</c:v>
                </c:pt>
                <c:pt idx="3172">
                  <c:v>112.823810178749</c:v>
                </c:pt>
                <c:pt idx="3173">
                  <c:v>112.788771774197</c:v>
                </c:pt>
                <c:pt idx="3174">
                  <c:v>112.753851341237</c:v>
                </c:pt>
                <c:pt idx="3175">
                  <c:v>112.719082588067</c:v>
                </c:pt>
                <c:pt idx="3176">
                  <c:v>112.684416855341</c:v>
                </c:pt>
                <c:pt idx="3177">
                  <c:v>112.649870514521</c:v>
                </c:pt>
                <c:pt idx="3178">
                  <c:v>112.61545207952101</c:v>
                </c:pt>
                <c:pt idx="3179">
                  <c:v>112.58105016136101</c:v>
                </c:pt>
                <c:pt idx="3180">
                  <c:v>112.546838398912</c:v>
                </c:pt>
                <c:pt idx="3181">
                  <c:v>112.512794843501</c:v>
                </c:pt>
                <c:pt idx="3182">
                  <c:v>112.478906032574</c:v>
                </c:pt>
                <c:pt idx="3183">
                  <c:v>112.44495068663601</c:v>
                </c:pt>
                <c:pt idx="3184">
                  <c:v>112.411069729896</c:v>
                </c:pt>
                <c:pt idx="3185">
                  <c:v>112.37732533018701</c:v>
                </c:pt>
                <c:pt idx="3186">
                  <c:v>112.343644970254</c:v>
                </c:pt>
                <c:pt idx="3187">
                  <c:v>112.30991034460899</c:v>
                </c:pt>
                <c:pt idx="3188">
                  <c:v>112.276211281024</c:v>
                </c:pt>
                <c:pt idx="3189">
                  <c:v>112.242520630767</c:v>
                </c:pt>
                <c:pt idx="3190">
                  <c:v>112.20869124340101</c:v>
                </c:pt>
                <c:pt idx="3191">
                  <c:v>112.174938327833</c:v>
                </c:pt>
                <c:pt idx="3192">
                  <c:v>112.141204973344</c:v>
                </c:pt>
                <c:pt idx="3193">
                  <c:v>112.107264059928</c:v>
                </c:pt>
                <c:pt idx="3194">
                  <c:v>112.073365476069</c:v>
                </c:pt>
                <c:pt idx="3195">
                  <c:v>112.039546830747</c:v>
                </c:pt>
                <c:pt idx="3196">
                  <c:v>112.00579668361</c:v>
                </c:pt>
                <c:pt idx="3197">
                  <c:v>111.972022750796</c:v>
                </c:pt>
                <c:pt idx="3198">
                  <c:v>111.938287944199</c:v>
                </c:pt>
                <c:pt idx="3199">
                  <c:v>111.904615950626</c:v>
                </c:pt>
                <c:pt idx="3200">
                  <c:v>111.871000585697</c:v>
                </c:pt>
                <c:pt idx="3201">
                  <c:v>111.83743218025</c:v>
                </c:pt>
                <c:pt idx="3202">
                  <c:v>111.803742650649</c:v>
                </c:pt>
                <c:pt idx="3203">
                  <c:v>111.770054058518</c:v>
                </c:pt>
                <c:pt idx="3204">
                  <c:v>111.736418193788</c:v>
                </c:pt>
                <c:pt idx="3205">
                  <c:v>111.703223189293</c:v>
                </c:pt>
                <c:pt idx="3206">
                  <c:v>111.67144883376299</c:v>
                </c:pt>
                <c:pt idx="3207">
                  <c:v>111.641264529727</c:v>
                </c:pt>
                <c:pt idx="3208">
                  <c:v>111.6126724696</c:v>
                </c:pt>
                <c:pt idx="3209">
                  <c:v>111.58557405442799</c:v>
                </c:pt>
                <c:pt idx="3210">
                  <c:v>111.55988622111499</c:v>
                </c:pt>
                <c:pt idx="3211">
                  <c:v>111.53544069790399</c:v>
                </c:pt>
                <c:pt idx="3212">
                  <c:v>111.512151680367</c:v>
                </c:pt>
                <c:pt idx="3213">
                  <c:v>111.490002575514</c:v>
                </c:pt>
                <c:pt idx="3214">
                  <c:v>111.468903285395</c:v>
                </c:pt>
                <c:pt idx="3215">
                  <c:v>111.448839067789</c:v>
                </c:pt>
                <c:pt idx="3216">
                  <c:v>111.429819682694</c:v>
                </c:pt>
                <c:pt idx="3217">
                  <c:v>111.411799538384</c:v>
                </c:pt>
                <c:pt idx="3218">
                  <c:v>111.39473427364599</c:v>
                </c:pt>
                <c:pt idx="3219">
                  <c:v>111.37858245452399</c:v>
                </c:pt>
                <c:pt idx="3220">
                  <c:v>111.36330073245</c:v>
                </c:pt>
                <c:pt idx="3221">
                  <c:v>111.348850698026</c:v>
                </c:pt>
                <c:pt idx="3222">
                  <c:v>111.335198413526</c:v>
                </c:pt>
                <c:pt idx="3223">
                  <c:v>111.322307030484</c:v>
                </c:pt>
                <c:pt idx="3224">
                  <c:v>111.310141416234</c:v>
                </c:pt>
                <c:pt idx="3225">
                  <c:v>111.298668345593</c:v>
                </c:pt>
                <c:pt idx="3226">
                  <c:v>111.287855057664</c:v>
                </c:pt>
                <c:pt idx="3227">
                  <c:v>111.277658416259</c:v>
                </c:pt>
                <c:pt idx="3228">
                  <c:v>111.26804094385299</c:v>
                </c:pt>
                <c:pt idx="3229">
                  <c:v>111.25898158024199</c:v>
                </c:pt>
                <c:pt idx="3230">
                  <c:v>111.250458776126</c:v>
                </c:pt>
                <c:pt idx="3231">
                  <c:v>111.242453087226</c:v>
                </c:pt>
                <c:pt idx="3232">
                  <c:v>111.23494587898701</c:v>
                </c:pt>
                <c:pt idx="3233">
                  <c:v>111.22791827060099</c:v>
                </c:pt>
                <c:pt idx="3234">
                  <c:v>111.221344830352</c:v>
                </c:pt>
                <c:pt idx="3235">
                  <c:v>111.215213930739</c:v>
                </c:pt>
                <c:pt idx="3236">
                  <c:v>111.209506901098</c:v>
                </c:pt>
                <c:pt idx="3237">
                  <c:v>111.204206863442</c:v>
                </c:pt>
                <c:pt idx="3238">
                  <c:v>111.199298088837</c:v>
                </c:pt>
                <c:pt idx="3239">
                  <c:v>111.194765593105</c:v>
                </c:pt>
                <c:pt idx="3240">
                  <c:v>111.190587942486</c:v>
                </c:pt>
                <c:pt idx="3241">
                  <c:v>111.18675837977599</c:v>
                </c:pt>
                <c:pt idx="3242">
                  <c:v>111.183263282543</c:v>
                </c:pt>
                <c:pt idx="3243">
                  <c:v>111.180089335772</c:v>
                </c:pt>
                <c:pt idx="3244">
                  <c:v>111.177223695771</c:v>
                </c:pt>
                <c:pt idx="3245">
                  <c:v>111.174650292876</c:v>
                </c:pt>
                <c:pt idx="3246">
                  <c:v>111.172357268471</c:v>
                </c:pt>
                <c:pt idx="3247">
                  <c:v>111.170339617461</c:v>
                </c:pt>
                <c:pt idx="3248">
                  <c:v>111.16857608256601</c:v>
                </c:pt>
                <c:pt idx="3249">
                  <c:v>111.167051622636</c:v>
                </c:pt>
                <c:pt idx="3250">
                  <c:v>111.16575366771499</c:v>
                </c:pt>
                <c:pt idx="3251">
                  <c:v>111.164674125738</c:v>
                </c:pt>
                <c:pt idx="3252">
                  <c:v>111.163809220071</c:v>
                </c:pt>
                <c:pt idx="3253">
                  <c:v>111.16315096598299</c:v>
                </c:pt>
                <c:pt idx="3254">
                  <c:v>111.16269156278</c:v>
                </c:pt>
                <c:pt idx="3255">
                  <c:v>111.16241879174</c:v>
                </c:pt>
                <c:pt idx="3256">
                  <c:v>111.16232587766299</c:v>
                </c:pt>
                <c:pt idx="3257">
                  <c:v>111.16240995770001</c:v>
                </c:pt>
                <c:pt idx="3258">
                  <c:v>111.162663988983</c:v>
                </c:pt>
                <c:pt idx="3259">
                  <c:v>111.163081300632</c:v>
                </c:pt>
                <c:pt idx="3260">
                  <c:v>111.16365022260101</c:v>
                </c:pt>
                <c:pt idx="3261">
                  <c:v>111.16436504271201</c:v>
                </c:pt>
                <c:pt idx="3262">
                  <c:v>111.165224728062</c:v>
                </c:pt>
                <c:pt idx="3263">
                  <c:v>111.166223586435</c:v>
                </c:pt>
                <c:pt idx="3264">
                  <c:v>111.167356626474</c:v>
                </c:pt>
                <c:pt idx="3265">
                  <c:v>111.168610128964</c:v>
                </c:pt>
                <c:pt idx="3266">
                  <c:v>111.16998932686001</c:v>
                </c:pt>
                <c:pt idx="3267">
                  <c:v>111.171490074332</c:v>
                </c:pt>
                <c:pt idx="3268">
                  <c:v>111.173108716971</c:v>
                </c:pt>
                <c:pt idx="3269">
                  <c:v>111.174832248661</c:v>
                </c:pt>
                <c:pt idx="3270">
                  <c:v>111.17666709037201</c:v>
                </c:pt>
                <c:pt idx="3271">
                  <c:v>111.178609331915</c:v>
                </c:pt>
                <c:pt idx="3272">
                  <c:v>111.180655144196</c:v>
                </c:pt>
                <c:pt idx="3273">
                  <c:v>111.182795953702</c:v>
                </c:pt>
                <c:pt idx="3274">
                  <c:v>111.185028950412</c:v>
                </c:pt>
                <c:pt idx="3275">
                  <c:v>111.187355712713</c:v>
                </c:pt>
                <c:pt idx="3276">
                  <c:v>111.189772709115</c:v>
                </c:pt>
                <c:pt idx="3277">
                  <c:v>111.192271558084</c:v>
                </c:pt>
                <c:pt idx="3278">
                  <c:v>111.19484974610199</c:v>
                </c:pt>
                <c:pt idx="3279">
                  <c:v>111.19750939444999</c:v>
                </c:pt>
                <c:pt idx="3280">
                  <c:v>111.200247294348</c:v>
                </c:pt>
                <c:pt idx="3281">
                  <c:v>111.203055243104</c:v>
                </c:pt>
                <c:pt idx="3282">
                  <c:v>111.205931044905</c:v>
                </c:pt>
                <c:pt idx="3283">
                  <c:v>111.208877270071</c:v>
                </c:pt>
                <c:pt idx="3284">
                  <c:v>111.211891036244</c:v>
                </c:pt>
                <c:pt idx="3285">
                  <c:v>111.214964459729</c:v>
                </c:pt>
                <c:pt idx="3286">
                  <c:v>111.218095716405</c:v>
                </c:pt>
                <c:pt idx="3287">
                  <c:v>111.22128780438599</c:v>
                </c:pt>
                <c:pt idx="3288">
                  <c:v>111.224538104337</c:v>
                </c:pt>
                <c:pt idx="3289">
                  <c:v>111.227838779644</c:v>
                </c:pt>
                <c:pt idx="3290">
                  <c:v>111.231188299152</c:v>
                </c:pt>
                <c:pt idx="3291">
                  <c:v>111.234590037123</c:v>
                </c:pt>
                <c:pt idx="3292">
                  <c:v>111.23804172576401</c:v>
                </c:pt>
                <c:pt idx="3293">
                  <c:v>111.24153596392399</c:v>
                </c:pt>
                <c:pt idx="3294">
                  <c:v>111.24507157379399</c:v>
                </c:pt>
                <c:pt idx="3295">
                  <c:v>111.248652336601</c:v>
                </c:pt>
                <c:pt idx="3296">
                  <c:v>111.25227627393301</c:v>
                </c:pt>
                <c:pt idx="3297">
                  <c:v>111.25593614053</c:v>
                </c:pt>
                <c:pt idx="3298">
                  <c:v>111.259630945761</c:v>
                </c:pt>
                <c:pt idx="3299">
                  <c:v>111.26336469717</c:v>
                </c:pt>
                <c:pt idx="3300">
                  <c:v>111.267135597531</c:v>
                </c:pt>
                <c:pt idx="3301">
                  <c:v>111.270823046793</c:v>
                </c:pt>
                <c:pt idx="3302">
                  <c:v>111.27335353625099</c:v>
                </c:pt>
                <c:pt idx="3303">
                  <c:v>111.273435511884</c:v>
                </c:pt>
                <c:pt idx="3304">
                  <c:v>111.27123550394199</c:v>
                </c:pt>
                <c:pt idx="3305">
                  <c:v>111.26714689589301</c:v>
                </c:pt>
                <c:pt idx="3306">
                  <c:v>111.26146940058</c:v>
                </c:pt>
                <c:pt idx="3307">
                  <c:v>111.254447514454</c:v>
                </c:pt>
                <c:pt idx="3308">
                  <c:v>111.246389756225</c:v>
                </c:pt>
                <c:pt idx="3309">
                  <c:v>111.23753606775</c:v>
                </c:pt>
                <c:pt idx="3310">
                  <c:v>111.22807255513899</c:v>
                </c:pt>
                <c:pt idx="3311">
                  <c:v>111.218096084991</c:v>
                </c:pt>
                <c:pt idx="3312">
                  <c:v>111.207572187324</c:v>
                </c:pt>
                <c:pt idx="3313">
                  <c:v>111.19665580352201</c:v>
                </c:pt>
                <c:pt idx="3314">
                  <c:v>111.185649687676</c:v>
                </c:pt>
                <c:pt idx="3315">
                  <c:v>111.17441328029</c:v>
                </c:pt>
                <c:pt idx="3316">
                  <c:v>111.1629687686</c:v>
                </c:pt>
                <c:pt idx="3317">
                  <c:v>111.15126435898</c:v>
                </c:pt>
                <c:pt idx="3318">
                  <c:v>111.13928538518999</c:v>
                </c:pt>
                <c:pt idx="3319">
                  <c:v>111.127241950514</c:v>
                </c:pt>
                <c:pt idx="3320">
                  <c:v>111.115023079393</c:v>
                </c:pt>
                <c:pt idx="3321">
                  <c:v>111.10263518638099</c:v>
                </c:pt>
                <c:pt idx="3322">
                  <c:v>111.090211987899</c:v>
                </c:pt>
                <c:pt idx="3323">
                  <c:v>111.077676968402</c:v>
                </c:pt>
                <c:pt idx="3324">
                  <c:v>111.065262713108</c:v>
                </c:pt>
                <c:pt idx="3325">
                  <c:v>111.052990776283</c:v>
                </c:pt>
                <c:pt idx="3326">
                  <c:v>111.040624265754</c:v>
                </c:pt>
                <c:pt idx="3327">
                  <c:v>111.02835725804201</c:v>
                </c:pt>
                <c:pt idx="3328">
                  <c:v>111.016169672478</c:v>
                </c:pt>
                <c:pt idx="3329">
                  <c:v>111.003806697656</c:v>
                </c:pt>
                <c:pt idx="3330">
                  <c:v>110.991132708153</c:v>
                </c:pt>
                <c:pt idx="3331">
                  <c:v>110.978035905439</c:v>
                </c:pt>
                <c:pt idx="3332">
                  <c:v>110.96446619797</c:v>
                </c:pt>
                <c:pt idx="3333">
                  <c:v>110.95066802724401</c:v>
                </c:pt>
                <c:pt idx="3334">
                  <c:v>110.937206379792</c:v>
                </c:pt>
                <c:pt idx="3335">
                  <c:v>110.924764139979</c:v>
                </c:pt>
                <c:pt idx="3336">
                  <c:v>110.913260974902</c:v>
                </c:pt>
                <c:pt idx="3337">
                  <c:v>110.90234413460399</c:v>
                </c:pt>
                <c:pt idx="3338">
                  <c:v>110.891856829931</c:v>
                </c:pt>
                <c:pt idx="3339">
                  <c:v>110.881678341479</c:v>
                </c:pt>
                <c:pt idx="3340">
                  <c:v>110.87167250681</c:v>
                </c:pt>
                <c:pt idx="3341">
                  <c:v>110.86177703301399</c:v>
                </c:pt>
                <c:pt idx="3342">
                  <c:v>110.851943444825</c:v>
                </c:pt>
                <c:pt idx="3343">
                  <c:v>110.842119493997</c:v>
                </c:pt>
                <c:pt idx="3344">
                  <c:v>110.832263699051</c:v>
                </c:pt>
                <c:pt idx="3345">
                  <c:v>110.822371738946</c:v>
                </c:pt>
                <c:pt idx="3346">
                  <c:v>110.812421367287</c:v>
                </c:pt>
                <c:pt idx="3347">
                  <c:v>110.802387090087</c:v>
                </c:pt>
                <c:pt idx="3348">
                  <c:v>110.79224993250401</c:v>
                </c:pt>
                <c:pt idx="3349">
                  <c:v>110.782002011532</c:v>
                </c:pt>
                <c:pt idx="3350">
                  <c:v>110.771640646797</c:v>
                </c:pt>
                <c:pt idx="3351">
                  <c:v>110.761166170116</c:v>
                </c:pt>
                <c:pt idx="3352">
                  <c:v>110.750581705051</c:v>
                </c:pt>
                <c:pt idx="3353">
                  <c:v>110.739892862952</c:v>
                </c:pt>
                <c:pt idx="3354">
                  <c:v>110.729107384291</c:v>
                </c:pt>
                <c:pt idx="3355">
                  <c:v>110.718234708537</c:v>
                </c:pt>
                <c:pt idx="3356">
                  <c:v>110.707285551053</c:v>
                </c:pt>
                <c:pt idx="3357">
                  <c:v>110.696271589631</c:v>
                </c:pt>
                <c:pt idx="3358">
                  <c:v>110.68519729529</c:v>
                </c:pt>
                <c:pt idx="3359">
                  <c:v>110.674076471459</c:v>
                </c:pt>
                <c:pt idx="3360">
                  <c:v>110.662928616503</c:v>
                </c:pt>
                <c:pt idx="3361">
                  <c:v>110.639905293027</c:v>
                </c:pt>
                <c:pt idx="3362">
                  <c:v>110.59002988981101</c:v>
                </c:pt>
                <c:pt idx="3363">
                  <c:v>110.54044489736999</c:v>
                </c:pt>
                <c:pt idx="3364">
                  <c:v>110.498270976912</c:v>
                </c:pt>
                <c:pt idx="3365">
                  <c:v>110.46057155310299</c:v>
                </c:pt>
                <c:pt idx="3366">
                  <c:v>110.42551625101601</c:v>
                </c:pt>
                <c:pt idx="3367">
                  <c:v>110.391605880719</c:v>
                </c:pt>
                <c:pt idx="3368">
                  <c:v>110.358421961722</c:v>
                </c:pt>
                <c:pt idx="3369">
                  <c:v>110.32582629247899</c:v>
                </c:pt>
                <c:pt idx="3370">
                  <c:v>110.29371432982801</c:v>
                </c:pt>
                <c:pt idx="3371">
                  <c:v>110.262056900793</c:v>
                </c:pt>
                <c:pt idx="3372">
                  <c:v>110.230823812352</c:v>
                </c:pt>
                <c:pt idx="3373">
                  <c:v>110.199979576312</c:v>
                </c:pt>
                <c:pt idx="3374">
                  <c:v>110.168571155957</c:v>
                </c:pt>
                <c:pt idx="3375">
                  <c:v>110.133809098813</c:v>
                </c:pt>
                <c:pt idx="3376">
                  <c:v>110.098477325777</c:v>
                </c:pt>
                <c:pt idx="3377">
                  <c:v>110.06305077251299</c:v>
                </c:pt>
                <c:pt idx="3378">
                  <c:v>110.02776763192399</c:v>
                </c:pt>
                <c:pt idx="3379">
                  <c:v>109.99255061601001</c:v>
                </c:pt>
                <c:pt idx="3380">
                  <c:v>109.957473482157</c:v>
                </c:pt>
                <c:pt idx="3381">
                  <c:v>109.922286209668</c:v>
                </c:pt>
                <c:pt idx="3382">
                  <c:v>109.886998368164</c:v>
                </c:pt>
                <c:pt idx="3383">
                  <c:v>109.85162771236899</c:v>
                </c:pt>
                <c:pt idx="3384">
                  <c:v>109.81639035276901</c:v>
                </c:pt>
                <c:pt idx="3385">
                  <c:v>109.78115956097901</c:v>
                </c:pt>
                <c:pt idx="3386">
                  <c:v>109.745977704664</c:v>
                </c:pt>
                <c:pt idx="3387">
                  <c:v>109.710907149269</c:v>
                </c:pt>
                <c:pt idx="3388">
                  <c:v>109.675832847438</c:v>
                </c:pt>
                <c:pt idx="3389">
                  <c:v>109.640667889206</c:v>
                </c:pt>
                <c:pt idx="3390">
                  <c:v>109.605527496497</c:v>
                </c:pt>
                <c:pt idx="3391">
                  <c:v>109.570401049721</c:v>
                </c:pt>
                <c:pt idx="3392">
                  <c:v>109.535408548826</c:v>
                </c:pt>
                <c:pt idx="3393">
                  <c:v>109.50052229552</c:v>
                </c:pt>
                <c:pt idx="3394">
                  <c:v>109.465742518563</c:v>
                </c:pt>
                <c:pt idx="3395">
                  <c:v>109.42018854558999</c:v>
                </c:pt>
                <c:pt idx="3396">
                  <c:v>109.345285002906</c:v>
                </c:pt>
                <c:pt idx="3397">
                  <c:v>109.29584263292</c:v>
                </c:pt>
                <c:pt idx="3398">
                  <c:v>109.246572589582</c:v>
                </c:pt>
                <c:pt idx="3399">
                  <c:v>109.203192321041</c:v>
                </c:pt>
                <c:pt idx="3400">
                  <c:v>109.16373232203701</c:v>
                </c:pt>
                <c:pt idx="3401">
                  <c:v>109.12681937382099</c:v>
                </c:pt>
                <c:pt idx="3402">
                  <c:v>109.091890731375</c:v>
                </c:pt>
                <c:pt idx="3403">
                  <c:v>109.058471026552</c:v>
                </c:pt>
                <c:pt idx="3404">
                  <c:v>109.026235504539</c:v>
                </c:pt>
                <c:pt idx="3405">
                  <c:v>108.99497255543299</c:v>
                </c:pt>
                <c:pt idx="3406">
                  <c:v>108.964164014266</c:v>
                </c:pt>
                <c:pt idx="3407">
                  <c:v>108.93320244297099</c:v>
                </c:pt>
                <c:pt idx="3408">
                  <c:v>108.902437584323</c:v>
                </c:pt>
                <c:pt idx="3409">
                  <c:v>108.871982699798</c:v>
                </c:pt>
                <c:pt idx="3410">
                  <c:v>108.841815158462</c:v>
                </c:pt>
                <c:pt idx="3411">
                  <c:v>108.811844083323</c:v>
                </c:pt>
                <c:pt idx="3412">
                  <c:v>108.781985117332</c:v>
                </c:pt>
                <c:pt idx="3413">
                  <c:v>108.752292203644</c:v>
                </c:pt>
                <c:pt idx="3414">
                  <c:v>108.72286034992401</c:v>
                </c:pt>
                <c:pt idx="3415">
                  <c:v>108.69356817795</c:v>
                </c:pt>
                <c:pt idx="3416">
                  <c:v>108.66434117375699</c:v>
                </c:pt>
                <c:pt idx="3417">
                  <c:v>108.63529351592901</c:v>
                </c:pt>
                <c:pt idx="3418">
                  <c:v>108.606427278155</c:v>
                </c:pt>
                <c:pt idx="3419">
                  <c:v>108.577586485111</c:v>
                </c:pt>
                <c:pt idx="3420">
                  <c:v>108.548914793447</c:v>
                </c:pt>
                <c:pt idx="3421">
                  <c:v>108.52042311611901</c:v>
                </c:pt>
                <c:pt idx="3422">
                  <c:v>108.49189401345799</c:v>
                </c:pt>
                <c:pt idx="3423">
                  <c:v>108.463293521675</c:v>
                </c:pt>
                <c:pt idx="3424">
                  <c:v>108.434782949819</c:v>
                </c:pt>
                <c:pt idx="3425">
                  <c:v>108.40624087012</c:v>
                </c:pt>
                <c:pt idx="3426">
                  <c:v>108.377705688289</c:v>
                </c:pt>
                <c:pt idx="3427">
                  <c:v>108.34931417049199</c:v>
                </c:pt>
                <c:pt idx="3428">
                  <c:v>108.32104673678499</c:v>
                </c:pt>
                <c:pt idx="3429">
                  <c:v>108.29282890416</c:v>
                </c:pt>
                <c:pt idx="3430">
                  <c:v>108.264585532954</c:v>
                </c:pt>
                <c:pt idx="3431">
                  <c:v>108.23640983916999</c:v>
                </c:pt>
                <c:pt idx="3432">
                  <c:v>108.20825410701001</c:v>
                </c:pt>
                <c:pt idx="3433">
                  <c:v>108.179854140804</c:v>
                </c:pt>
                <c:pt idx="3434">
                  <c:v>108.151493576158</c:v>
                </c:pt>
                <c:pt idx="3435">
                  <c:v>108.123222258577</c:v>
                </c:pt>
                <c:pt idx="3436">
                  <c:v>108.09499847213399</c:v>
                </c:pt>
                <c:pt idx="3437">
                  <c:v>108.066750235272</c:v>
                </c:pt>
                <c:pt idx="3438">
                  <c:v>108.03858033054399</c:v>
                </c:pt>
                <c:pt idx="3439">
                  <c:v>108.01047813034501</c:v>
                </c:pt>
                <c:pt idx="3440">
                  <c:v>107.982437521599</c:v>
                </c:pt>
                <c:pt idx="3441">
                  <c:v>107.95445733440199</c:v>
                </c:pt>
                <c:pt idx="3442">
                  <c:v>107.92653193152201</c:v>
                </c:pt>
                <c:pt idx="3443">
                  <c:v>107.89865643069101</c:v>
                </c:pt>
                <c:pt idx="3444">
                  <c:v>107.870826378072</c:v>
                </c:pt>
                <c:pt idx="3445">
                  <c:v>107.84303768486799</c:v>
                </c:pt>
                <c:pt idx="3446">
                  <c:v>107.81527944006601</c:v>
                </c:pt>
                <c:pt idx="3447">
                  <c:v>107.787556255783</c:v>
                </c:pt>
                <c:pt idx="3448">
                  <c:v>107.75981942876</c:v>
                </c:pt>
                <c:pt idx="3449">
                  <c:v>107.731942772304</c:v>
                </c:pt>
                <c:pt idx="3450">
                  <c:v>107.70399348722501</c:v>
                </c:pt>
                <c:pt idx="3451">
                  <c:v>107.676089596745</c:v>
                </c:pt>
                <c:pt idx="3452">
                  <c:v>107.648223227025</c:v>
                </c:pt>
                <c:pt idx="3453">
                  <c:v>107.620806717912</c:v>
                </c:pt>
                <c:pt idx="3454">
                  <c:v>107.594962492731</c:v>
                </c:pt>
                <c:pt idx="3455">
                  <c:v>107.569923849783</c:v>
                </c:pt>
                <c:pt idx="3456">
                  <c:v>107.546231900751</c:v>
                </c:pt>
                <c:pt idx="3457">
                  <c:v>107.523715475573</c:v>
                </c:pt>
                <c:pt idx="3458">
                  <c:v>107.502264804321</c:v>
                </c:pt>
                <c:pt idx="3459">
                  <c:v>107.48201620262699</c:v>
                </c:pt>
                <c:pt idx="3460">
                  <c:v>107.462905284493</c:v>
                </c:pt>
                <c:pt idx="3461">
                  <c:v>107.444873179806</c:v>
                </c:pt>
                <c:pt idx="3462">
                  <c:v>107.427791201307</c:v>
                </c:pt>
                <c:pt idx="3463">
                  <c:v>107.4116663556</c:v>
                </c:pt>
                <c:pt idx="3464">
                  <c:v>107.396233551354</c:v>
                </c:pt>
                <c:pt idx="3465">
                  <c:v>107.38161201844601</c:v>
                </c:pt>
                <c:pt idx="3466">
                  <c:v>107.36783912969101</c:v>
                </c:pt>
                <c:pt idx="3467">
                  <c:v>107.354873516333</c:v>
                </c:pt>
                <c:pt idx="3468">
                  <c:v>107.34267817883899</c:v>
                </c:pt>
                <c:pt idx="3469">
                  <c:v>107.331220924894</c:v>
                </c:pt>
                <c:pt idx="3470">
                  <c:v>107.320467288551</c:v>
                </c:pt>
                <c:pt idx="3471">
                  <c:v>107.31038340385101</c:v>
                </c:pt>
                <c:pt idx="3472">
                  <c:v>107.300938795617</c:v>
                </c:pt>
                <c:pt idx="3473">
                  <c:v>107.292106045162</c:v>
                </c:pt>
                <c:pt idx="3474">
                  <c:v>107.283857131753</c:v>
                </c:pt>
                <c:pt idx="3475">
                  <c:v>107.27615402430899</c:v>
                </c:pt>
                <c:pt idx="3476">
                  <c:v>107.268969686917</c:v>
                </c:pt>
                <c:pt idx="3477">
                  <c:v>107.262287671778</c:v>
                </c:pt>
                <c:pt idx="3478">
                  <c:v>107.256088469964</c:v>
                </c:pt>
                <c:pt idx="3479">
                  <c:v>107.250352172538</c:v>
                </c:pt>
                <c:pt idx="3480">
                  <c:v>107.24506020328499</c:v>
                </c:pt>
                <c:pt idx="3481">
                  <c:v>107.240195262754</c:v>
                </c:pt>
                <c:pt idx="3482">
                  <c:v>107.235740581412</c:v>
                </c:pt>
                <c:pt idx="3483">
                  <c:v>107.231673924088</c:v>
                </c:pt>
                <c:pt idx="3484">
                  <c:v>107.227984207056</c:v>
                </c:pt>
                <c:pt idx="3485">
                  <c:v>107.22465615720699</c:v>
                </c:pt>
                <c:pt idx="3486">
                  <c:v>107.22167467674799</c:v>
                </c:pt>
                <c:pt idx="3487">
                  <c:v>107.219025019188</c:v>
                </c:pt>
                <c:pt idx="3488">
                  <c:v>107.21669291392099</c:v>
                </c:pt>
                <c:pt idx="3489">
                  <c:v>107.214664833584</c:v>
                </c:pt>
                <c:pt idx="3490">
                  <c:v>107.212922238383</c:v>
                </c:pt>
                <c:pt idx="3491">
                  <c:v>107.211458505412</c:v>
                </c:pt>
                <c:pt idx="3492">
                  <c:v>107.210261783904</c:v>
                </c:pt>
                <c:pt idx="3493">
                  <c:v>107.209320461806</c:v>
                </c:pt>
                <c:pt idx="3494">
                  <c:v>107.208623601097</c:v>
                </c:pt>
                <c:pt idx="3495">
                  <c:v>107.208160492762</c:v>
                </c:pt>
                <c:pt idx="3496">
                  <c:v>107.20791776420999</c:v>
                </c:pt>
                <c:pt idx="3497">
                  <c:v>107.20788611674899</c:v>
                </c:pt>
                <c:pt idx="3498">
                  <c:v>107.208053961293</c:v>
                </c:pt>
                <c:pt idx="3499">
                  <c:v>107.208408231965</c:v>
                </c:pt>
                <c:pt idx="3500">
                  <c:v>107.208940846196</c:v>
                </c:pt>
                <c:pt idx="3501">
                  <c:v>107.20964464286401</c:v>
                </c:pt>
                <c:pt idx="3502">
                  <c:v>107.21050984867701</c:v>
                </c:pt>
                <c:pt idx="3503">
                  <c:v>107.211531226029</c:v>
                </c:pt>
                <c:pt idx="3504">
                  <c:v>107.212706562279</c:v>
                </c:pt>
                <c:pt idx="3505">
                  <c:v>107.214030750121</c:v>
                </c:pt>
                <c:pt idx="3506">
                  <c:v>107.21549932068901</c:v>
                </c:pt>
                <c:pt idx="3507">
                  <c:v>107.217107697491</c:v>
                </c:pt>
                <c:pt idx="3508">
                  <c:v>107.218844479873</c:v>
                </c:pt>
                <c:pt idx="3509">
                  <c:v>107.22071237895599</c:v>
                </c:pt>
                <c:pt idx="3510">
                  <c:v>107.22270675028</c:v>
                </c:pt>
                <c:pt idx="3511">
                  <c:v>107.224823080074</c:v>
                </c:pt>
                <c:pt idx="3512">
                  <c:v>107.227057047169</c:v>
                </c:pt>
                <c:pt idx="3513">
                  <c:v>107.229400794553</c:v>
                </c:pt>
                <c:pt idx="3514">
                  <c:v>107.23185062199001</c:v>
                </c:pt>
                <c:pt idx="3515">
                  <c:v>107.23440622578001</c:v>
                </c:pt>
                <c:pt idx="3516">
                  <c:v>107.237063634694</c:v>
                </c:pt>
                <c:pt idx="3517">
                  <c:v>107.239818866474</c:v>
                </c:pt>
                <c:pt idx="3518">
                  <c:v>107.24266415704101</c:v>
                </c:pt>
                <c:pt idx="3519">
                  <c:v>107.245596360658</c:v>
                </c:pt>
                <c:pt idx="3520">
                  <c:v>107.248615911766</c:v>
                </c:pt>
                <c:pt idx="3521">
                  <c:v>107.251719507926</c:v>
                </c:pt>
                <c:pt idx="3522">
                  <c:v>107.254903919809</c:v>
                </c:pt>
                <c:pt idx="3523">
                  <c:v>107.25816600602801</c:v>
                </c:pt>
                <c:pt idx="3524">
                  <c:v>107.261495338556</c:v>
                </c:pt>
                <c:pt idx="3525">
                  <c:v>107.26489724471401</c:v>
                </c:pt>
                <c:pt idx="3526">
                  <c:v>107.268368922173</c:v>
                </c:pt>
                <c:pt idx="3527">
                  <c:v>107.271907768671</c:v>
                </c:pt>
                <c:pt idx="3528">
                  <c:v>107.275507369282</c:v>
                </c:pt>
                <c:pt idx="3529">
                  <c:v>107.279165826032</c:v>
                </c:pt>
                <c:pt idx="3530">
                  <c:v>107.282884870796</c:v>
                </c:pt>
                <c:pt idx="3531">
                  <c:v>107.286662061481</c:v>
                </c:pt>
                <c:pt idx="3532">
                  <c:v>107.29049507054501</c:v>
                </c:pt>
                <c:pt idx="3533">
                  <c:v>107.29437764261399</c:v>
                </c:pt>
                <c:pt idx="3534">
                  <c:v>107.29830822701101</c:v>
                </c:pt>
                <c:pt idx="3535">
                  <c:v>107.30228913181</c:v>
                </c:pt>
                <c:pt idx="3536">
                  <c:v>107.306318322956</c:v>
                </c:pt>
                <c:pt idx="3537">
                  <c:v>107.31039385531</c:v>
                </c:pt>
                <c:pt idx="3538">
                  <c:v>107.314509808647</c:v>
                </c:pt>
                <c:pt idx="3539">
                  <c:v>107.318664888217</c:v>
                </c:pt>
                <c:pt idx="3540">
                  <c:v>107.322861798186</c:v>
                </c:pt>
                <c:pt idx="3541">
                  <c:v>107.327011690158</c:v>
                </c:pt>
                <c:pt idx="3542">
                  <c:v>107.330225932068</c:v>
                </c:pt>
                <c:pt idx="3543">
                  <c:v>107.331409588786</c:v>
                </c:pt>
                <c:pt idx="3544">
                  <c:v>107.330653252074</c:v>
                </c:pt>
                <c:pt idx="3545">
                  <c:v>107.328199734395</c:v>
                </c:pt>
                <c:pt idx="3546">
                  <c:v>107.32422003961</c:v>
                </c:pt>
                <c:pt idx="3547">
                  <c:v>107.318996196591</c:v>
                </c:pt>
                <c:pt idx="3548">
                  <c:v>107.312790426533</c:v>
                </c:pt>
                <c:pt idx="3549">
                  <c:v>107.305806366239</c:v>
                </c:pt>
                <c:pt idx="3550">
                  <c:v>107.298211741068</c:v>
                </c:pt>
                <c:pt idx="3551">
                  <c:v>107.290018634863</c:v>
                </c:pt>
                <c:pt idx="3552">
                  <c:v>107.28132337865399</c:v>
                </c:pt>
                <c:pt idx="3553">
                  <c:v>107.272241491044</c:v>
                </c:pt>
                <c:pt idx="3554">
                  <c:v>107.26286717516901</c:v>
                </c:pt>
                <c:pt idx="3555">
                  <c:v>107.253259001525</c:v>
                </c:pt>
                <c:pt idx="3556">
                  <c:v>107.24346618602</c:v>
                </c:pt>
                <c:pt idx="3557">
                  <c:v>107.23367240281</c:v>
                </c:pt>
                <c:pt idx="3558">
                  <c:v>107.223618270174</c:v>
                </c:pt>
                <c:pt idx="3559">
                  <c:v>107.213378888311</c:v>
                </c:pt>
                <c:pt idx="3560">
                  <c:v>107.20300071775701</c:v>
                </c:pt>
                <c:pt idx="3561">
                  <c:v>107.192501976153</c:v>
                </c:pt>
                <c:pt idx="3562">
                  <c:v>107.181918883639</c:v>
                </c:pt>
                <c:pt idx="3563">
                  <c:v>107.171843023715</c:v>
                </c:pt>
                <c:pt idx="3564">
                  <c:v>107.16155926817601</c:v>
                </c:pt>
                <c:pt idx="3565">
                  <c:v>107.151204591076</c:v>
                </c:pt>
                <c:pt idx="3566">
                  <c:v>107.140762631952</c:v>
                </c:pt>
                <c:pt idx="3567">
                  <c:v>107.13022529161999</c:v>
                </c:pt>
                <c:pt idx="3568">
                  <c:v>107.11972808767</c:v>
                </c:pt>
                <c:pt idx="3569">
                  <c:v>107.109342740274</c:v>
                </c:pt>
                <c:pt idx="3570">
                  <c:v>107.098844837165</c:v>
                </c:pt>
                <c:pt idx="3571">
                  <c:v>107.088064143754</c:v>
                </c:pt>
                <c:pt idx="3572">
                  <c:v>107.07693741627401</c:v>
                </c:pt>
                <c:pt idx="3573">
                  <c:v>107.06547674992601</c:v>
                </c:pt>
                <c:pt idx="3574">
                  <c:v>107.053678954131</c:v>
                </c:pt>
                <c:pt idx="3575">
                  <c:v>107.04332921043699</c:v>
                </c:pt>
                <c:pt idx="3576">
                  <c:v>107.032777772438</c:v>
                </c:pt>
                <c:pt idx="3577">
                  <c:v>107.02217814799801</c:v>
                </c:pt>
                <c:pt idx="3578">
                  <c:v>107.01249576676901</c:v>
                </c:pt>
                <c:pt idx="3579">
                  <c:v>107.00350108014101</c:v>
                </c:pt>
                <c:pt idx="3580">
                  <c:v>106.994997486548</c:v>
                </c:pt>
                <c:pt idx="3581">
                  <c:v>106.98684242604701</c:v>
                </c:pt>
                <c:pt idx="3582">
                  <c:v>106.978892723915</c:v>
                </c:pt>
                <c:pt idx="3583">
                  <c:v>106.971085202746</c:v>
                </c:pt>
                <c:pt idx="3584">
                  <c:v>106.96337051353299</c:v>
                </c:pt>
                <c:pt idx="3585">
                  <c:v>106.955697836485</c:v>
                </c:pt>
                <c:pt idx="3586">
                  <c:v>106.948053803837</c:v>
                </c:pt>
                <c:pt idx="3587">
                  <c:v>106.940406266102</c:v>
                </c:pt>
                <c:pt idx="3588">
                  <c:v>106.932753372595</c:v>
                </c:pt>
                <c:pt idx="3589">
                  <c:v>106.92507027316501</c:v>
                </c:pt>
                <c:pt idx="3590">
                  <c:v>106.917357358732</c:v>
                </c:pt>
                <c:pt idx="3591">
                  <c:v>106.90959101077</c:v>
                </c:pt>
                <c:pt idx="3592">
                  <c:v>106.901765838757</c:v>
                </c:pt>
                <c:pt idx="3593">
                  <c:v>106.89387058095301</c:v>
                </c:pt>
                <c:pt idx="3594">
                  <c:v>106.885894653717</c:v>
                </c:pt>
                <c:pt idx="3595">
                  <c:v>106.87784317404299</c:v>
                </c:pt>
                <c:pt idx="3596">
                  <c:v>106.869716737408</c:v>
                </c:pt>
                <c:pt idx="3597">
                  <c:v>106.861511001837</c:v>
                </c:pt>
                <c:pt idx="3598">
                  <c:v>106.853230068202</c:v>
                </c:pt>
                <c:pt idx="3599">
                  <c:v>106.844878903579</c:v>
                </c:pt>
                <c:pt idx="3600">
                  <c:v>106.83646890195099</c:v>
                </c:pt>
                <c:pt idx="3601">
                  <c:v>106.81678392704799</c:v>
                </c:pt>
                <c:pt idx="3602">
                  <c:v>106.77569418879099</c:v>
                </c:pt>
                <c:pt idx="3603">
                  <c:v>106.73682836913</c:v>
                </c:pt>
                <c:pt idx="3604">
                  <c:v>106.702857749168</c:v>
                </c:pt>
                <c:pt idx="3605">
                  <c:v>106.671869605589</c:v>
                </c:pt>
                <c:pt idx="3606">
                  <c:v>106.642534929861</c:v>
                </c:pt>
                <c:pt idx="3607">
                  <c:v>106.614132606601</c:v>
                </c:pt>
                <c:pt idx="3608">
                  <c:v>106.586499049967</c:v>
                </c:pt>
                <c:pt idx="3609">
                  <c:v>106.559554951275</c:v>
                </c:pt>
                <c:pt idx="3610">
                  <c:v>106.53323118537401</c:v>
                </c:pt>
                <c:pt idx="3611">
                  <c:v>106.507476402976</c:v>
                </c:pt>
                <c:pt idx="3612">
                  <c:v>106.482262627241</c:v>
                </c:pt>
                <c:pt idx="3613">
                  <c:v>106.454827763542</c:v>
                </c:pt>
                <c:pt idx="3614">
                  <c:v>106.42510032035401</c:v>
                </c:pt>
                <c:pt idx="3615">
                  <c:v>106.39506921986199</c:v>
                </c:pt>
                <c:pt idx="3616">
                  <c:v>106.365088496829</c:v>
                </c:pt>
                <c:pt idx="3617">
                  <c:v>106.335040982824</c:v>
                </c:pt>
                <c:pt idx="3618">
                  <c:v>106.304862859582</c:v>
                </c:pt>
                <c:pt idx="3619">
                  <c:v>106.274718091789</c:v>
                </c:pt>
                <c:pt idx="3620">
                  <c:v>106.244365949909</c:v>
                </c:pt>
                <c:pt idx="3621">
                  <c:v>106.21407715491399</c:v>
                </c:pt>
                <c:pt idx="3622">
                  <c:v>106.183848083516</c:v>
                </c:pt>
                <c:pt idx="3623">
                  <c:v>106.153752503381</c:v>
                </c:pt>
                <c:pt idx="3624">
                  <c:v>106.12363761849799</c:v>
                </c:pt>
                <c:pt idx="3625">
                  <c:v>106.09344745640399</c:v>
                </c:pt>
                <c:pt idx="3626">
                  <c:v>106.063264726235</c:v>
                </c:pt>
                <c:pt idx="3627">
                  <c:v>106.033027233756</c:v>
                </c:pt>
                <c:pt idx="3628">
                  <c:v>106.002413175524</c:v>
                </c:pt>
                <c:pt idx="3629">
                  <c:v>105.971688156418</c:v>
                </c:pt>
                <c:pt idx="3630">
                  <c:v>105.94083538783801</c:v>
                </c:pt>
                <c:pt idx="3631">
                  <c:v>105.90993787166499</c:v>
                </c:pt>
                <c:pt idx="3632">
                  <c:v>105.878972433676</c:v>
                </c:pt>
                <c:pt idx="3633">
                  <c:v>105.84786791586301</c:v>
                </c:pt>
                <c:pt idx="3634">
                  <c:v>105.816486098927</c:v>
                </c:pt>
                <c:pt idx="3635">
                  <c:v>105.781604899702</c:v>
                </c:pt>
                <c:pt idx="3636">
                  <c:v>105.734044204756</c:v>
                </c:pt>
                <c:pt idx="3637">
                  <c:v>105.68623354140701</c:v>
                </c:pt>
                <c:pt idx="3638">
                  <c:v>105.640597376391</c:v>
                </c:pt>
                <c:pt idx="3639">
                  <c:v>105.596924788405</c:v>
                </c:pt>
                <c:pt idx="3640">
                  <c:v>105.554994086645</c:v>
                </c:pt>
                <c:pt idx="3641">
                  <c:v>105.514615730608</c:v>
                </c:pt>
                <c:pt idx="3642">
                  <c:v>105.475604949866</c:v>
                </c:pt>
                <c:pt idx="3643">
                  <c:v>105.437807077009</c:v>
                </c:pt>
                <c:pt idx="3644">
                  <c:v>105.40109327451</c:v>
                </c:pt>
                <c:pt idx="3645">
                  <c:v>105.365340919814</c:v>
                </c:pt>
                <c:pt idx="3646">
                  <c:v>105.330448478799</c:v>
                </c:pt>
                <c:pt idx="3647">
                  <c:v>105.296332018736</c:v>
                </c:pt>
                <c:pt idx="3648">
                  <c:v>105.262913025841</c:v>
                </c:pt>
                <c:pt idx="3649">
                  <c:v>105.23011256896</c:v>
                </c:pt>
                <c:pt idx="3650">
                  <c:v>105.197879568817</c:v>
                </c:pt>
                <c:pt idx="3651">
                  <c:v>105.16615995599101</c:v>
                </c:pt>
                <c:pt idx="3652">
                  <c:v>105.134905642324</c:v>
                </c:pt>
                <c:pt idx="3653">
                  <c:v>105.104064821916</c:v>
                </c:pt>
                <c:pt idx="3654">
                  <c:v>105.07360395556999</c:v>
                </c:pt>
                <c:pt idx="3655">
                  <c:v>105.043485211855</c:v>
                </c:pt>
                <c:pt idx="3656">
                  <c:v>105.013271011817</c:v>
                </c:pt>
                <c:pt idx="3657">
                  <c:v>104.983235234666</c:v>
                </c:pt>
                <c:pt idx="3658">
                  <c:v>104.95349334445901</c:v>
                </c:pt>
                <c:pt idx="3659">
                  <c:v>104.924024366391</c:v>
                </c:pt>
                <c:pt idx="3660">
                  <c:v>104.89480555535199</c:v>
                </c:pt>
                <c:pt idx="3661">
                  <c:v>104.865816219035</c:v>
                </c:pt>
                <c:pt idx="3662">
                  <c:v>104.837033757428</c:v>
                </c:pt>
                <c:pt idx="3663">
                  <c:v>104.80844156458799</c:v>
                </c:pt>
                <c:pt idx="3664">
                  <c:v>104.78002847995801</c:v>
                </c:pt>
                <c:pt idx="3665">
                  <c:v>104.751780804436</c:v>
                </c:pt>
                <c:pt idx="3666">
                  <c:v>104.72368607784</c:v>
                </c:pt>
                <c:pt idx="3667">
                  <c:v>104.695732950196</c:v>
                </c:pt>
                <c:pt idx="3668">
                  <c:v>104.66790380680099</c:v>
                </c:pt>
                <c:pt idx="3669">
                  <c:v>104.64019696406299</c:v>
                </c:pt>
                <c:pt idx="3670">
                  <c:v>104.612403567931</c:v>
                </c:pt>
                <c:pt idx="3671">
                  <c:v>104.58466402651101</c:v>
                </c:pt>
                <c:pt idx="3672">
                  <c:v>104.557039699329</c:v>
                </c:pt>
                <c:pt idx="3673">
                  <c:v>104.529522871325</c:v>
                </c:pt>
                <c:pt idx="3674">
                  <c:v>104.502099534941</c:v>
                </c:pt>
                <c:pt idx="3675">
                  <c:v>104.474770440196</c:v>
                </c:pt>
                <c:pt idx="3676">
                  <c:v>104.44752939379499</c:v>
                </c:pt>
                <c:pt idx="3677">
                  <c:v>104.420233176294</c:v>
                </c:pt>
                <c:pt idx="3678">
                  <c:v>104.392091835524</c:v>
                </c:pt>
                <c:pt idx="3679">
                  <c:v>104.363947888707</c:v>
                </c:pt>
                <c:pt idx="3680">
                  <c:v>104.335967209782</c:v>
                </c:pt>
                <c:pt idx="3681">
                  <c:v>104.308137844915</c:v>
                </c:pt>
                <c:pt idx="3682">
                  <c:v>104.28044129059801</c:v>
                </c:pt>
                <c:pt idx="3683">
                  <c:v>104.252859805635</c:v>
                </c:pt>
                <c:pt idx="3684">
                  <c:v>104.22538288727699</c:v>
                </c:pt>
                <c:pt idx="3685">
                  <c:v>104.198001369989</c:v>
                </c:pt>
                <c:pt idx="3686">
                  <c:v>104.170703718233</c:v>
                </c:pt>
                <c:pt idx="3687">
                  <c:v>104.14334187647199</c:v>
                </c:pt>
                <c:pt idx="3688">
                  <c:v>104.11511474023</c:v>
                </c:pt>
                <c:pt idx="3689">
                  <c:v>104.086887663361</c:v>
                </c:pt>
                <c:pt idx="3690">
                  <c:v>104.058834206103</c:v>
                </c:pt>
                <c:pt idx="3691">
                  <c:v>104.030935454599</c:v>
                </c:pt>
                <c:pt idx="3692">
                  <c:v>104.003172061832</c:v>
                </c:pt>
                <c:pt idx="3693">
                  <c:v>103.97553027272799</c:v>
                </c:pt>
                <c:pt idx="3694">
                  <c:v>103.948131698449</c:v>
                </c:pt>
                <c:pt idx="3695">
                  <c:v>103.921826017539</c:v>
                </c:pt>
                <c:pt idx="3696">
                  <c:v>103.896801603396</c:v>
                </c:pt>
                <c:pt idx="3697">
                  <c:v>103.872595244653</c:v>
                </c:pt>
                <c:pt idx="3698">
                  <c:v>103.8492523093</c:v>
                </c:pt>
                <c:pt idx="3699">
                  <c:v>103.826688952796</c:v>
                </c:pt>
                <c:pt idx="3700">
                  <c:v>103.804867789724</c:v>
                </c:pt>
                <c:pt idx="3701">
                  <c:v>103.78383177073199</c:v>
                </c:pt>
                <c:pt idx="3702">
                  <c:v>103.763325485716</c:v>
                </c:pt>
                <c:pt idx="3703">
                  <c:v>103.74388853432799</c:v>
                </c:pt>
                <c:pt idx="3704">
                  <c:v>103.725345468771</c:v>
                </c:pt>
                <c:pt idx="3705">
                  <c:v>103.70741084749601</c:v>
                </c:pt>
                <c:pt idx="3706">
                  <c:v>103.690429533114</c:v>
                </c:pt>
                <c:pt idx="3707">
                  <c:v>103.6742201855</c:v>
                </c:pt>
                <c:pt idx="3708">
                  <c:v>103.65883590763301</c:v>
                </c:pt>
                <c:pt idx="3709">
                  <c:v>103.644281045607</c:v>
                </c:pt>
                <c:pt idx="3710">
                  <c:v>103.630516582504</c:v>
                </c:pt>
                <c:pt idx="3711">
                  <c:v>103.617503717118</c:v>
                </c:pt>
                <c:pt idx="3712">
                  <c:v>103.60520736969799</c:v>
                </c:pt>
                <c:pt idx="3713">
                  <c:v>103.593591615113</c:v>
                </c:pt>
                <c:pt idx="3714">
                  <c:v>103.582625641752</c:v>
                </c:pt>
                <c:pt idx="3715">
                  <c:v>103.572283134542</c:v>
                </c:pt>
                <c:pt idx="3716">
                  <c:v>103.562539034286</c:v>
                </c:pt>
                <c:pt idx="3717">
                  <c:v>103.553368667455</c:v>
                </c:pt>
                <c:pt idx="3718">
                  <c:v>103.544743594887</c:v>
                </c:pt>
                <c:pt idx="3719">
                  <c:v>103.536647993524</c:v>
                </c:pt>
                <c:pt idx="3720">
                  <c:v>103.529060499896</c:v>
                </c:pt>
                <c:pt idx="3721">
                  <c:v>103.521960813145</c:v>
                </c:pt>
                <c:pt idx="3722">
                  <c:v>103.515329208583</c:v>
                </c:pt>
                <c:pt idx="3723">
                  <c:v>103.509146692676</c:v>
                </c:pt>
                <c:pt idx="3724">
                  <c:v>103.503392762332</c:v>
                </c:pt>
                <c:pt idx="3725">
                  <c:v>103.49804962936599</c:v>
                </c:pt>
                <c:pt idx="3726">
                  <c:v>103.49310345092999</c:v>
                </c:pt>
                <c:pt idx="3727">
                  <c:v>103.488537725916</c:v>
                </c:pt>
                <c:pt idx="3728">
                  <c:v>103.48433697199</c:v>
                </c:pt>
                <c:pt idx="3729">
                  <c:v>103.48048614127801</c:v>
                </c:pt>
                <c:pt idx="3730">
                  <c:v>103.47696849596601</c:v>
                </c:pt>
                <c:pt idx="3731">
                  <c:v>103.47376978646101</c:v>
                </c:pt>
                <c:pt idx="3732">
                  <c:v>103.470879756041</c:v>
                </c:pt>
                <c:pt idx="3733">
                  <c:v>103.46828533307</c:v>
                </c:pt>
                <c:pt idx="3734">
                  <c:v>103.46597412595</c:v>
                </c:pt>
                <c:pt idx="3735">
                  <c:v>103.463932670943</c:v>
                </c:pt>
                <c:pt idx="3736">
                  <c:v>103.462148046558</c:v>
                </c:pt>
                <c:pt idx="3737">
                  <c:v>103.46060105424699</c:v>
                </c:pt>
                <c:pt idx="3738">
                  <c:v>103.459286871304</c:v>
                </c:pt>
                <c:pt idx="3739">
                  <c:v>103.458196066184</c:v>
                </c:pt>
                <c:pt idx="3740">
                  <c:v>103.457320433921</c:v>
                </c:pt>
                <c:pt idx="3741">
                  <c:v>103.456653381622</c:v>
                </c:pt>
                <c:pt idx="3742">
                  <c:v>103.456188493181</c:v>
                </c:pt>
                <c:pt idx="3743">
                  <c:v>103.45591332392399</c:v>
                </c:pt>
                <c:pt idx="3744">
                  <c:v>103.455827227947</c:v>
                </c:pt>
                <c:pt idx="3745">
                  <c:v>103.45592374861199</c:v>
                </c:pt>
                <c:pt idx="3746">
                  <c:v>103.456196382747</c:v>
                </c:pt>
                <c:pt idx="3747">
                  <c:v>103.45663875580701</c:v>
                </c:pt>
                <c:pt idx="3748">
                  <c:v>103.457241882448</c:v>
                </c:pt>
                <c:pt idx="3749">
                  <c:v>103.45800006261901</c:v>
                </c:pt>
                <c:pt idx="3750">
                  <c:v>103.45891066809099</c:v>
                </c:pt>
                <c:pt idx="3751">
                  <c:v>103.459968107302</c:v>
                </c:pt>
                <c:pt idx="3752">
                  <c:v>103.46116700881601</c:v>
                </c:pt>
                <c:pt idx="3753">
                  <c:v>103.46250212971999</c:v>
                </c:pt>
                <c:pt idx="3754">
                  <c:v>103.463965305784</c:v>
                </c:pt>
                <c:pt idx="3755">
                  <c:v>103.465552032698</c:v>
                </c:pt>
                <c:pt idx="3756">
                  <c:v>103.467260924608</c:v>
                </c:pt>
                <c:pt idx="3757">
                  <c:v>103.469087424731</c:v>
                </c:pt>
                <c:pt idx="3758">
                  <c:v>103.47102716073501</c:v>
                </c:pt>
                <c:pt idx="3759">
                  <c:v>103.473075974059</c:v>
                </c:pt>
                <c:pt idx="3760">
                  <c:v>103.475223570758</c:v>
                </c:pt>
                <c:pt idx="3761">
                  <c:v>103.477472793396</c:v>
                </c:pt>
                <c:pt idx="3762">
                  <c:v>103.47981989596499</c:v>
                </c:pt>
                <c:pt idx="3763">
                  <c:v>103.482261398795</c:v>
                </c:pt>
                <c:pt idx="3764">
                  <c:v>103.484794002299</c:v>
                </c:pt>
                <c:pt idx="3765">
                  <c:v>103.48740775252401</c:v>
                </c:pt>
                <c:pt idx="3766">
                  <c:v>103.490106201621</c:v>
                </c:pt>
                <c:pt idx="3767">
                  <c:v>103.49288628267</c:v>
                </c:pt>
                <c:pt idx="3768">
                  <c:v>103.49574515290399</c:v>
                </c:pt>
                <c:pt idx="3769">
                  <c:v>103.498680131847</c:v>
                </c:pt>
                <c:pt idx="3770">
                  <c:v>103.501685252439</c:v>
                </c:pt>
                <c:pt idx="3771">
                  <c:v>103.504758001262</c:v>
                </c:pt>
                <c:pt idx="3772">
                  <c:v>103.50789953355699</c:v>
                </c:pt>
                <c:pt idx="3773">
                  <c:v>103.511107257253</c:v>
                </c:pt>
                <c:pt idx="3774">
                  <c:v>103.514378859159</c:v>
                </c:pt>
                <c:pt idx="3775">
                  <c:v>103.517708769398</c:v>
                </c:pt>
                <c:pt idx="3776">
                  <c:v>103.52109487417999</c:v>
                </c:pt>
                <c:pt idx="3777">
                  <c:v>103.524538930018</c:v>
                </c:pt>
                <c:pt idx="3778">
                  <c:v>103.52803882651401</c:v>
                </c:pt>
                <c:pt idx="3779">
                  <c:v>103.531592533013</c:v>
                </c:pt>
                <c:pt idx="3780">
                  <c:v>103.535194763099</c:v>
                </c:pt>
                <c:pt idx="3781">
                  <c:v>103.53878871397799</c:v>
                </c:pt>
                <c:pt idx="3782">
                  <c:v>103.541773798945</c:v>
                </c:pt>
                <c:pt idx="3783">
                  <c:v>103.543418786676</c:v>
                </c:pt>
                <c:pt idx="3784">
                  <c:v>103.543719992793</c:v>
                </c:pt>
                <c:pt idx="3785">
                  <c:v>103.542767887954</c:v>
                </c:pt>
                <c:pt idx="3786">
                  <c:v>103.54061323108699</c:v>
                </c:pt>
                <c:pt idx="3787">
                  <c:v>103.53737142613799</c:v>
                </c:pt>
                <c:pt idx="3788">
                  <c:v>103.53317170144599</c:v>
                </c:pt>
                <c:pt idx="3789">
                  <c:v>103.528134248554</c:v>
                </c:pt>
                <c:pt idx="3790">
                  <c:v>103.52237694945499</c:v>
                </c:pt>
                <c:pt idx="3791">
                  <c:v>103.51595677076099</c:v>
                </c:pt>
                <c:pt idx="3792">
                  <c:v>103.508941352511</c:v>
                </c:pt>
                <c:pt idx="3793">
                  <c:v>103.50141556509401</c:v>
                </c:pt>
                <c:pt idx="3794">
                  <c:v>103.493669673203</c:v>
                </c:pt>
                <c:pt idx="3795">
                  <c:v>103.485587035181</c:v>
                </c:pt>
                <c:pt idx="3796">
                  <c:v>103.47720480192299</c:v>
                </c:pt>
                <c:pt idx="3797">
                  <c:v>103.468511826972</c:v>
                </c:pt>
                <c:pt idx="3798">
                  <c:v>103.45954236738</c:v>
                </c:pt>
                <c:pt idx="3799">
                  <c:v>103.450347490224</c:v>
                </c:pt>
                <c:pt idx="3800">
                  <c:v>103.440955208226</c:v>
                </c:pt>
                <c:pt idx="3801">
                  <c:v>103.43141402905999</c:v>
                </c:pt>
                <c:pt idx="3802">
                  <c:v>103.42175280285601</c:v>
                </c:pt>
                <c:pt idx="3803">
                  <c:v>103.411960203455</c:v>
                </c:pt>
                <c:pt idx="3804">
                  <c:v>103.40200854087399</c:v>
                </c:pt>
                <c:pt idx="3805">
                  <c:v>103.39193690513</c:v>
                </c:pt>
                <c:pt idx="3806">
                  <c:v>103.38176996947401</c:v>
                </c:pt>
                <c:pt idx="3807">
                  <c:v>103.371535829978</c:v>
                </c:pt>
                <c:pt idx="3808">
                  <c:v>103.36126453935201</c:v>
                </c:pt>
                <c:pt idx="3809">
                  <c:v>103.351113799972</c:v>
                </c:pt>
                <c:pt idx="3810">
                  <c:v>103.34137475423201</c:v>
                </c:pt>
                <c:pt idx="3811">
                  <c:v>103.33152922941601</c:v>
                </c:pt>
                <c:pt idx="3812">
                  <c:v>103.321603737272</c:v>
                </c:pt>
                <c:pt idx="3813">
                  <c:v>103.311837524761</c:v>
                </c:pt>
                <c:pt idx="3814">
                  <c:v>103.302038044843</c:v>
                </c:pt>
                <c:pt idx="3815">
                  <c:v>103.292328709489</c:v>
                </c:pt>
                <c:pt idx="3816">
                  <c:v>103.282724600514</c:v>
                </c:pt>
                <c:pt idx="3817">
                  <c:v>103.27335675171599</c:v>
                </c:pt>
                <c:pt idx="3818">
                  <c:v>103.263865853095</c:v>
                </c:pt>
                <c:pt idx="3819">
                  <c:v>103.25474518789299</c:v>
                </c:pt>
                <c:pt idx="3820">
                  <c:v>103.24550405935</c:v>
                </c:pt>
                <c:pt idx="3821">
                  <c:v>103.23614729424899</c:v>
                </c:pt>
                <c:pt idx="3822">
                  <c:v>103.226785780272</c:v>
                </c:pt>
                <c:pt idx="3823">
                  <c:v>103.217670782986</c:v>
                </c:pt>
                <c:pt idx="3824">
                  <c:v>103.20842837878899</c:v>
                </c:pt>
                <c:pt idx="3825">
                  <c:v>103.199157231811</c:v>
                </c:pt>
                <c:pt idx="3826">
                  <c:v>103.189779862181</c:v>
                </c:pt>
                <c:pt idx="3827">
                  <c:v>103.18029494447801</c:v>
                </c:pt>
                <c:pt idx="3828">
                  <c:v>103.170713990808</c:v>
                </c:pt>
                <c:pt idx="3829">
                  <c:v>103.160974094271</c:v>
                </c:pt>
                <c:pt idx="3830">
                  <c:v>103.151147872973</c:v>
                </c:pt>
                <c:pt idx="3831">
                  <c:v>103.141301732529</c:v>
                </c:pt>
                <c:pt idx="3832">
                  <c:v>103.131679532942</c:v>
                </c:pt>
                <c:pt idx="3833">
                  <c:v>103.121992837223</c:v>
                </c:pt>
                <c:pt idx="3834">
                  <c:v>103.112227368505</c:v>
                </c:pt>
                <c:pt idx="3835">
                  <c:v>103.102407764213</c:v>
                </c:pt>
                <c:pt idx="3836">
                  <c:v>103.092586673284</c:v>
                </c:pt>
                <c:pt idx="3837">
                  <c:v>103.08278448560699</c:v>
                </c:pt>
                <c:pt idx="3838">
                  <c:v>103.072905358691</c:v>
                </c:pt>
                <c:pt idx="3839">
                  <c:v>103.062887960144</c:v>
                </c:pt>
                <c:pt idx="3840">
                  <c:v>103.05271037959</c:v>
                </c:pt>
                <c:pt idx="3841">
                  <c:v>103.03249527588</c:v>
                </c:pt>
                <c:pt idx="3842">
                  <c:v>103.003546498142</c:v>
                </c:pt>
                <c:pt idx="3843">
                  <c:v>102.97342408276801</c:v>
                </c:pt>
                <c:pt idx="3844">
                  <c:v>102.94631088375699</c:v>
                </c:pt>
                <c:pt idx="3845">
                  <c:v>102.920937913625</c:v>
                </c:pt>
                <c:pt idx="3846">
                  <c:v>102.89687236773599</c:v>
                </c:pt>
                <c:pt idx="3847">
                  <c:v>102.87321938260099</c:v>
                </c:pt>
                <c:pt idx="3848">
                  <c:v>102.849800060684</c:v>
                </c:pt>
                <c:pt idx="3849">
                  <c:v>102.82664087680099</c:v>
                </c:pt>
                <c:pt idx="3850">
                  <c:v>102.80363136714099</c:v>
                </c:pt>
                <c:pt idx="3851">
                  <c:v>102.780684045115</c:v>
                </c:pt>
                <c:pt idx="3852">
                  <c:v>102.757579832158</c:v>
                </c:pt>
                <c:pt idx="3853">
                  <c:v>102.734459555743</c:v>
                </c:pt>
                <c:pt idx="3854">
                  <c:v>102.711056947876</c:v>
                </c:pt>
                <c:pt idx="3855">
                  <c:v>102.687540730424</c:v>
                </c:pt>
                <c:pt idx="3856">
                  <c:v>102.66406980271999</c:v>
                </c:pt>
                <c:pt idx="3857">
                  <c:v>102.640665826771</c:v>
                </c:pt>
                <c:pt idx="3858">
                  <c:v>102.617054216431</c:v>
                </c:pt>
                <c:pt idx="3859">
                  <c:v>102.593371019489</c:v>
                </c:pt>
                <c:pt idx="3860">
                  <c:v>102.569507316474</c:v>
                </c:pt>
                <c:pt idx="3861">
                  <c:v>102.545649605817</c:v>
                </c:pt>
                <c:pt idx="3862">
                  <c:v>102.521874319614</c:v>
                </c:pt>
                <c:pt idx="3863">
                  <c:v>102.498179972461</c:v>
                </c:pt>
                <c:pt idx="3864">
                  <c:v>102.474572676726</c:v>
                </c:pt>
                <c:pt idx="3865">
                  <c:v>102.451043232386</c:v>
                </c:pt>
                <c:pt idx="3866">
                  <c:v>102.42759259627699</c:v>
                </c:pt>
                <c:pt idx="3867">
                  <c:v>102.404173238344</c:v>
                </c:pt>
                <c:pt idx="3868">
                  <c:v>102.380499332884</c:v>
                </c:pt>
                <c:pt idx="3869">
                  <c:v>102.35684543944799</c:v>
                </c:pt>
                <c:pt idx="3870">
                  <c:v>102.333263488623</c:v>
                </c:pt>
                <c:pt idx="3871">
                  <c:v>102.309747793155</c:v>
                </c:pt>
                <c:pt idx="3872">
                  <c:v>102.28629798247201</c:v>
                </c:pt>
                <c:pt idx="3873">
                  <c:v>102.26269294335</c:v>
                </c:pt>
                <c:pt idx="3874">
                  <c:v>102.239090797944</c:v>
                </c:pt>
                <c:pt idx="3875">
                  <c:v>102.206519114022</c:v>
                </c:pt>
                <c:pt idx="3876">
                  <c:v>102.14305023967199</c:v>
                </c:pt>
                <c:pt idx="3877">
                  <c:v>102.094123097169</c:v>
                </c:pt>
                <c:pt idx="3878">
                  <c:v>102.068653125491</c:v>
                </c:pt>
                <c:pt idx="3879">
                  <c:v>102.031949716379</c:v>
                </c:pt>
                <c:pt idx="3880">
                  <c:v>101.999271842246</c:v>
                </c:pt>
                <c:pt idx="3881">
                  <c:v>101.96947618153</c:v>
                </c:pt>
                <c:pt idx="3882">
                  <c:v>101.941778726343</c:v>
                </c:pt>
                <c:pt idx="3883">
                  <c:v>101.915697324218</c:v>
                </c:pt>
                <c:pt idx="3884">
                  <c:v>101.89082108007101</c:v>
                </c:pt>
                <c:pt idx="3885">
                  <c:v>101.866907124718</c:v>
                </c:pt>
                <c:pt idx="3886">
                  <c:v>101.843791863155</c:v>
                </c:pt>
                <c:pt idx="3887">
                  <c:v>101.821293748469</c:v>
                </c:pt>
                <c:pt idx="3888">
                  <c:v>101.799315610287</c:v>
                </c:pt>
                <c:pt idx="3889">
                  <c:v>101.77782839254201</c:v>
                </c:pt>
                <c:pt idx="3890">
                  <c:v>101.756746991868</c:v>
                </c:pt>
                <c:pt idx="3891">
                  <c:v>101.735990817469</c:v>
                </c:pt>
                <c:pt idx="3892">
                  <c:v>101.71548664093299</c:v>
                </c:pt>
                <c:pt idx="3893">
                  <c:v>101.6952173928</c:v>
                </c:pt>
                <c:pt idx="3894">
                  <c:v>101.67519196631901</c:v>
                </c:pt>
                <c:pt idx="3895">
                  <c:v>101.655363136357</c:v>
                </c:pt>
                <c:pt idx="3896">
                  <c:v>101.63562507861</c:v>
                </c:pt>
                <c:pt idx="3897">
                  <c:v>101.61591864985201</c:v>
                </c:pt>
                <c:pt idx="3898">
                  <c:v>101.59635909055601</c:v>
                </c:pt>
                <c:pt idx="3899">
                  <c:v>101.576892302348</c:v>
                </c:pt>
                <c:pt idx="3900">
                  <c:v>101.557488671896</c:v>
                </c:pt>
                <c:pt idx="3901">
                  <c:v>101.53825261871999</c:v>
                </c:pt>
                <c:pt idx="3902">
                  <c:v>101.519018707192</c:v>
                </c:pt>
                <c:pt idx="3903">
                  <c:v>101.499694562531</c:v>
                </c:pt>
                <c:pt idx="3904">
                  <c:v>101.48044656046</c:v>
                </c:pt>
                <c:pt idx="3905">
                  <c:v>101.461338122499</c:v>
                </c:pt>
                <c:pt idx="3906">
                  <c:v>101.44235087687601</c:v>
                </c:pt>
                <c:pt idx="3907">
                  <c:v>101.42348307644799</c:v>
                </c:pt>
                <c:pt idx="3908">
                  <c:v>101.40468763333701</c:v>
                </c:pt>
                <c:pt idx="3909">
                  <c:v>101.385721553228</c:v>
                </c:pt>
                <c:pt idx="3910">
                  <c:v>101.366812070309</c:v>
                </c:pt>
                <c:pt idx="3911">
                  <c:v>101.3480063522</c:v>
                </c:pt>
                <c:pt idx="3912">
                  <c:v>101.329293628352</c:v>
                </c:pt>
                <c:pt idx="3913">
                  <c:v>101.310529236929</c:v>
                </c:pt>
                <c:pt idx="3914">
                  <c:v>101.291796454315</c:v>
                </c:pt>
                <c:pt idx="3915">
                  <c:v>101.273128513931</c:v>
                </c:pt>
                <c:pt idx="3916">
                  <c:v>101.254520736481</c:v>
                </c:pt>
                <c:pt idx="3917">
                  <c:v>101.235968784791</c:v>
                </c:pt>
                <c:pt idx="3918">
                  <c:v>101.217385975965</c:v>
                </c:pt>
                <c:pt idx="3919">
                  <c:v>101.198829746603</c:v>
                </c:pt>
                <c:pt idx="3920">
                  <c:v>101.180321714944</c:v>
                </c:pt>
                <c:pt idx="3921">
                  <c:v>101.161858169328</c:v>
                </c:pt>
                <c:pt idx="3922">
                  <c:v>101.14343888926</c:v>
                </c:pt>
                <c:pt idx="3923">
                  <c:v>101.12506041235601</c:v>
                </c:pt>
                <c:pt idx="3924">
                  <c:v>101.10671955518499</c:v>
                </c:pt>
                <c:pt idx="3925">
                  <c:v>101.088413401601</c:v>
                </c:pt>
                <c:pt idx="3926">
                  <c:v>101.070139249964</c:v>
                </c:pt>
                <c:pt idx="3927">
                  <c:v>101.051894605846</c:v>
                </c:pt>
                <c:pt idx="3928">
                  <c:v>101.03353225438499</c:v>
                </c:pt>
                <c:pt idx="3929">
                  <c:v>101.015151087305</c:v>
                </c:pt>
                <c:pt idx="3930">
                  <c:v>100.996805151168</c:v>
                </c:pt>
                <c:pt idx="3931">
                  <c:v>100.97834218178799</c:v>
                </c:pt>
                <c:pt idx="3932">
                  <c:v>100.959870185822</c:v>
                </c:pt>
                <c:pt idx="3933">
                  <c:v>100.941437728632</c:v>
                </c:pt>
                <c:pt idx="3934">
                  <c:v>100.923041149273</c:v>
                </c:pt>
                <c:pt idx="3935">
                  <c:v>100.90462352871501</c:v>
                </c:pt>
                <c:pt idx="3936">
                  <c:v>100.886079705916</c:v>
                </c:pt>
                <c:pt idx="3937">
                  <c:v>100.86756963479399</c:v>
                </c:pt>
                <c:pt idx="3938">
                  <c:v>100.848997920988</c:v>
                </c:pt>
                <c:pt idx="3939">
                  <c:v>100.830243073969</c:v>
                </c:pt>
                <c:pt idx="3940">
                  <c:v>100.811471755166</c:v>
                </c:pt>
                <c:pt idx="3941">
                  <c:v>100.792739522231</c:v>
                </c:pt>
                <c:pt idx="3942">
                  <c:v>100.774037339419</c:v>
                </c:pt>
                <c:pt idx="3943">
                  <c:v>100.755362125958</c:v>
                </c:pt>
                <c:pt idx="3944">
                  <c:v>100.736711208624</c:v>
                </c:pt>
                <c:pt idx="3945">
                  <c:v>100.718079437264</c:v>
                </c:pt>
                <c:pt idx="3946">
                  <c:v>100.699464796749</c:v>
                </c:pt>
                <c:pt idx="3947">
                  <c:v>100.68086804014</c:v>
                </c:pt>
                <c:pt idx="3948">
                  <c:v>100.66212084866901</c:v>
                </c:pt>
                <c:pt idx="3949">
                  <c:v>100.64334897620699</c:v>
                </c:pt>
                <c:pt idx="3950">
                  <c:v>100.62460766846399</c:v>
                </c:pt>
                <c:pt idx="3951">
                  <c:v>100.60589324672701</c:v>
                </c:pt>
                <c:pt idx="3952">
                  <c:v>100.58720253604</c:v>
                </c:pt>
                <c:pt idx="3953">
                  <c:v>100.56853274549501</c:v>
                </c:pt>
                <c:pt idx="3954">
                  <c:v>100.549876252063</c:v>
                </c:pt>
                <c:pt idx="3955">
                  <c:v>100.53133516372</c:v>
                </c:pt>
                <c:pt idx="3956">
                  <c:v>100.513577087193</c:v>
                </c:pt>
                <c:pt idx="3957">
                  <c:v>100.496588534644</c:v>
                </c:pt>
                <c:pt idx="3958">
                  <c:v>100.48071105886601</c:v>
                </c:pt>
                <c:pt idx="3959">
                  <c:v>100.46587503587899</c:v>
                </c:pt>
                <c:pt idx="3960">
                  <c:v>100.45194501622601</c:v>
                </c:pt>
                <c:pt idx="3961">
                  <c:v>100.43892856002</c:v>
                </c:pt>
                <c:pt idx="3962">
                  <c:v>100.426573179841</c:v>
                </c:pt>
                <c:pt idx="3963">
                  <c:v>100.414987434853</c:v>
                </c:pt>
                <c:pt idx="3964">
                  <c:v>100.404209766062</c:v>
                </c:pt>
                <c:pt idx="3965">
                  <c:v>100.39411602117499</c:v>
                </c:pt>
                <c:pt idx="3966">
                  <c:v>100.384510966645</c:v>
                </c:pt>
                <c:pt idx="3967">
                  <c:v>100.375628024823</c:v>
                </c:pt>
                <c:pt idx="3968">
                  <c:v>100.367431357827</c:v>
                </c:pt>
                <c:pt idx="3969">
                  <c:v>100.359886844795</c:v>
                </c:pt>
                <c:pt idx="3970">
                  <c:v>100.352962488535</c:v>
                </c:pt>
                <c:pt idx="3971">
                  <c:v>100.346628452285</c:v>
                </c:pt>
                <c:pt idx="3972">
                  <c:v>100.340855366996</c:v>
                </c:pt>
                <c:pt idx="3973">
                  <c:v>100.335605435974</c:v>
                </c:pt>
                <c:pt idx="3974">
                  <c:v>100.330851973544</c:v>
                </c:pt>
                <c:pt idx="3975">
                  <c:v>100.32657385152901</c:v>
                </c:pt>
                <c:pt idx="3976">
                  <c:v>100.322749789254</c:v>
                </c:pt>
                <c:pt idx="3977">
                  <c:v>100.319359426231</c:v>
                </c:pt>
                <c:pt idx="3978">
                  <c:v>100.316383106831</c:v>
                </c:pt>
                <c:pt idx="3979">
                  <c:v>100.31380177730701</c:v>
                </c:pt>
                <c:pt idx="3980">
                  <c:v>100.31159725090301</c:v>
                </c:pt>
                <c:pt idx="3981">
                  <c:v>100.309752026208</c:v>
                </c:pt>
                <c:pt idx="3982">
                  <c:v>100.308249217221</c:v>
                </c:pt>
                <c:pt idx="3983">
                  <c:v>100.307068772496</c:v>
                </c:pt>
                <c:pt idx="3984">
                  <c:v>100.30619915161699</c:v>
                </c:pt>
                <c:pt idx="3985">
                  <c:v>100.305625489744</c:v>
                </c:pt>
                <c:pt idx="3986">
                  <c:v>100.305333212791</c:v>
                </c:pt>
                <c:pt idx="3987">
                  <c:v>100.30530861046</c:v>
                </c:pt>
                <c:pt idx="3988">
                  <c:v>100.305538419629</c:v>
                </c:pt>
                <c:pt idx="3989">
                  <c:v>100.306009876145</c:v>
                </c:pt>
                <c:pt idx="3990">
                  <c:v>100.306710774034</c:v>
                </c:pt>
                <c:pt idx="3991">
                  <c:v>100.30763095930899</c:v>
                </c:pt>
                <c:pt idx="3992">
                  <c:v>100.308757095939</c:v>
                </c:pt>
                <c:pt idx="3993">
                  <c:v>100.310085422977</c:v>
                </c:pt>
                <c:pt idx="3994">
                  <c:v>100.31160820621101</c:v>
                </c:pt>
                <c:pt idx="3995">
                  <c:v>100.313317831814</c:v>
                </c:pt>
                <c:pt idx="3996">
                  <c:v>100.315205965687</c:v>
                </c:pt>
                <c:pt idx="3997">
                  <c:v>100.31726377403</c:v>
                </c:pt>
                <c:pt idx="3998">
                  <c:v>100.319481035599</c:v>
                </c:pt>
                <c:pt idx="3999">
                  <c:v>100.32184879584599</c:v>
                </c:pt>
                <c:pt idx="4000">
                  <c:v>100.32435863244299</c:v>
                </c:pt>
                <c:pt idx="4001">
                  <c:v>100.327004866233</c:v>
                </c:pt>
                <c:pt idx="4002">
                  <c:v>100.32978420077301</c:v>
                </c:pt>
                <c:pt idx="4003">
                  <c:v>100.332691203851</c:v>
                </c:pt>
                <c:pt idx="4004">
                  <c:v>100.33572061240601</c:v>
                </c:pt>
                <c:pt idx="4005">
                  <c:v>100.33886712495899</c:v>
                </c:pt>
                <c:pt idx="4006">
                  <c:v>100.342125706286</c:v>
                </c:pt>
                <c:pt idx="4007">
                  <c:v>100.34549192590001</c:v>
                </c:pt>
                <c:pt idx="4008">
                  <c:v>100.348958852276</c:v>
                </c:pt>
                <c:pt idx="4009">
                  <c:v>100.352522492403</c:v>
                </c:pt>
                <c:pt idx="4010">
                  <c:v>100.356181609488</c:v>
                </c:pt>
                <c:pt idx="4011">
                  <c:v>100.359932455959</c:v>
                </c:pt>
                <c:pt idx="4012">
                  <c:v>100.36377144410601</c:v>
                </c:pt>
                <c:pt idx="4013">
                  <c:v>100.367695268351</c:v>
                </c:pt>
                <c:pt idx="4014">
                  <c:v>100.37170070136401</c:v>
                </c:pt>
                <c:pt idx="4015">
                  <c:v>100.37578186732701</c:v>
                </c:pt>
                <c:pt idx="4016">
                  <c:v>100.379935907993</c:v>
                </c:pt>
                <c:pt idx="4017">
                  <c:v>100.384162697317</c:v>
                </c:pt>
                <c:pt idx="4018">
                  <c:v>100.388459162613</c:v>
                </c:pt>
                <c:pt idx="4019">
                  <c:v>100.392821993732</c:v>
                </c:pt>
                <c:pt idx="4020">
                  <c:v>100.397248617516</c:v>
                </c:pt>
                <c:pt idx="4021">
                  <c:v>100.401669741682</c:v>
                </c:pt>
                <c:pt idx="4022">
                  <c:v>100.405419635935</c:v>
                </c:pt>
                <c:pt idx="4023">
                  <c:v>100.407815424525</c:v>
                </c:pt>
                <c:pt idx="4024">
                  <c:v>100.40885779705</c:v>
                </c:pt>
                <c:pt idx="4025">
                  <c:v>100.408571352492</c:v>
                </c:pt>
                <c:pt idx="4026">
                  <c:v>100.407063023308</c:v>
                </c:pt>
                <c:pt idx="4027">
                  <c:v>100.40446522677701</c:v>
                </c:pt>
                <c:pt idx="4028">
                  <c:v>100.400906487535</c:v>
                </c:pt>
                <c:pt idx="4029">
                  <c:v>100.396533545857</c:v>
                </c:pt>
                <c:pt idx="4030">
                  <c:v>100.391421475173</c:v>
                </c:pt>
                <c:pt idx="4031">
                  <c:v>100.385627493211</c:v>
                </c:pt>
                <c:pt idx="4032">
                  <c:v>100.379261754846</c:v>
                </c:pt>
                <c:pt idx="4033">
                  <c:v>100.37244179008999</c:v>
                </c:pt>
                <c:pt idx="4034">
                  <c:v>100.365257920944</c:v>
                </c:pt>
                <c:pt idx="4035">
                  <c:v>100.357785765702</c:v>
                </c:pt>
                <c:pt idx="4036">
                  <c:v>100.35006764214199</c:v>
                </c:pt>
                <c:pt idx="4037">
                  <c:v>100.34207506679201</c:v>
                </c:pt>
                <c:pt idx="4038">
                  <c:v>100.333967917788</c:v>
                </c:pt>
                <c:pt idx="4039">
                  <c:v>100.325789239617</c:v>
                </c:pt>
                <c:pt idx="4040">
                  <c:v>100.317653760619</c:v>
                </c:pt>
                <c:pt idx="4041">
                  <c:v>100.30939679872699</c:v>
                </c:pt>
                <c:pt idx="4042">
                  <c:v>100.301056351076</c:v>
                </c:pt>
                <c:pt idx="4043">
                  <c:v>100.29279119206601</c:v>
                </c:pt>
                <c:pt idx="4044">
                  <c:v>100.284466500709</c:v>
                </c:pt>
                <c:pt idx="4045">
                  <c:v>100.27621474467701</c:v>
                </c:pt>
                <c:pt idx="4046">
                  <c:v>100.268038608951</c:v>
                </c:pt>
                <c:pt idx="4047">
                  <c:v>100.259903418303</c:v>
                </c:pt>
                <c:pt idx="4048">
                  <c:v>100.251858296159</c:v>
                </c:pt>
                <c:pt idx="4049">
                  <c:v>100.24364614679</c:v>
                </c:pt>
                <c:pt idx="4050">
                  <c:v>100.235468322945</c:v>
                </c:pt>
                <c:pt idx="4051">
                  <c:v>100.227202213095</c:v>
                </c:pt>
                <c:pt idx="4052">
                  <c:v>100.21890846454301</c:v>
                </c:pt>
                <c:pt idx="4053">
                  <c:v>100.21050751912399</c:v>
                </c:pt>
                <c:pt idx="4054">
                  <c:v>100.20192633636201</c:v>
                </c:pt>
                <c:pt idx="4055">
                  <c:v>100.193101327009</c:v>
                </c:pt>
                <c:pt idx="4056">
                  <c:v>100.18397931627101</c:v>
                </c:pt>
                <c:pt idx="4057">
                  <c:v>100.174548013123</c:v>
                </c:pt>
                <c:pt idx="4058">
                  <c:v>100.168524042648</c:v>
                </c:pt>
                <c:pt idx="4059">
                  <c:v>100.160156721229</c:v>
                </c:pt>
                <c:pt idx="4060">
                  <c:v>100.15280193182301</c:v>
                </c:pt>
                <c:pt idx="4061">
                  <c:v>100.146258210276</c:v>
                </c:pt>
                <c:pt idx="4062">
                  <c:v>100.140325151952</c:v>
                </c:pt>
                <c:pt idx="4063">
                  <c:v>100.134861623467</c:v>
                </c:pt>
                <c:pt idx="4064">
                  <c:v>100.129769503747</c:v>
                </c:pt>
                <c:pt idx="4065">
                  <c:v>100.124968863665</c:v>
                </c:pt>
                <c:pt idx="4066">
                  <c:v>100.12039771974</c:v>
                </c:pt>
                <c:pt idx="4067">
                  <c:v>100.116001480861</c:v>
                </c:pt>
                <c:pt idx="4068">
                  <c:v>100.111748573445</c:v>
                </c:pt>
                <c:pt idx="4069">
                  <c:v>100.107598985915</c:v>
                </c:pt>
                <c:pt idx="4070">
                  <c:v>100.103529859573</c:v>
                </c:pt>
                <c:pt idx="4071">
                  <c:v>100.099533301129</c:v>
                </c:pt>
                <c:pt idx="4072">
                  <c:v>100.095583297877</c:v>
                </c:pt>
                <c:pt idx="4073">
                  <c:v>100.091667142247</c:v>
                </c:pt>
                <c:pt idx="4074">
                  <c:v>100.08777888223899</c:v>
                </c:pt>
                <c:pt idx="4075">
                  <c:v>100.08390852110399</c:v>
                </c:pt>
                <c:pt idx="4076">
                  <c:v>100.080044074043</c:v>
                </c:pt>
                <c:pt idx="4077">
                  <c:v>100.076181311075</c:v>
                </c:pt>
                <c:pt idx="4078">
                  <c:v>100.07231624711601</c:v>
                </c:pt>
                <c:pt idx="4079">
                  <c:v>100.06845410847301</c:v>
                </c:pt>
                <c:pt idx="4080">
                  <c:v>100.064579223273</c:v>
                </c:pt>
                <c:pt idx="4081">
                  <c:v>100.050719730612</c:v>
                </c:pt>
                <c:pt idx="4082">
                  <c:v>100.02683970036</c:v>
                </c:pt>
                <c:pt idx="4083">
                  <c:v>100.002059542086</c:v>
                </c:pt>
                <c:pt idx="4084">
                  <c:v>99.979650783067797</c:v>
                </c:pt>
                <c:pt idx="4085">
                  <c:v>99.958945616679202</c:v>
                </c:pt>
                <c:pt idx="4086">
                  <c:v>99.939604107768503</c:v>
                </c:pt>
                <c:pt idx="4087">
                  <c:v>99.921247481211907</c:v>
                </c:pt>
                <c:pt idx="4088">
                  <c:v>99.903808990143503</c:v>
                </c:pt>
                <c:pt idx="4089">
                  <c:v>99.885934999468404</c:v>
                </c:pt>
                <c:pt idx="4090">
                  <c:v>99.866678321588694</c:v>
                </c:pt>
                <c:pt idx="4091">
                  <c:v>99.846566884599696</c:v>
                </c:pt>
                <c:pt idx="4092">
                  <c:v>99.826134195981794</c:v>
                </c:pt>
                <c:pt idx="4093">
                  <c:v>99.8051775836432</c:v>
                </c:pt>
                <c:pt idx="4094">
                  <c:v>99.784110599096394</c:v>
                </c:pt>
                <c:pt idx="4095">
                  <c:v>99.763109726955904</c:v>
                </c:pt>
                <c:pt idx="4096">
                  <c:v>99.742259007379602</c:v>
                </c:pt>
                <c:pt idx="4097">
                  <c:v>99.721607245179399</c:v>
                </c:pt>
                <c:pt idx="4098">
                  <c:v>99.701080877179294</c:v>
                </c:pt>
                <c:pt idx="4099">
                  <c:v>99.680635633502206</c:v>
                </c:pt>
                <c:pt idx="4100">
                  <c:v>99.660230478988595</c:v>
                </c:pt>
                <c:pt idx="4101">
                  <c:v>99.639758252876902</c:v>
                </c:pt>
                <c:pt idx="4102">
                  <c:v>99.619271627352603</c:v>
                </c:pt>
                <c:pt idx="4103">
                  <c:v>99.598772744264494</c:v>
                </c:pt>
                <c:pt idx="4104">
                  <c:v>99.578315485352604</c:v>
                </c:pt>
                <c:pt idx="4105">
                  <c:v>99.557768610910301</c:v>
                </c:pt>
                <c:pt idx="4106">
                  <c:v>99.537163274270696</c:v>
                </c:pt>
                <c:pt idx="4107">
                  <c:v>99.516663810580695</c:v>
                </c:pt>
                <c:pt idx="4108">
                  <c:v>99.496264698496105</c:v>
                </c:pt>
                <c:pt idx="4109">
                  <c:v>99.4759628129584</c:v>
                </c:pt>
                <c:pt idx="4110">
                  <c:v>99.455757630388106</c:v>
                </c:pt>
                <c:pt idx="4111">
                  <c:v>99.435648302884303</c:v>
                </c:pt>
                <c:pt idx="4112">
                  <c:v>99.415634363510904</c:v>
                </c:pt>
                <c:pt idx="4113">
                  <c:v>99.395655492581596</c:v>
                </c:pt>
                <c:pt idx="4114">
                  <c:v>99.375592376882594</c:v>
                </c:pt>
                <c:pt idx="4115">
                  <c:v>99.347681628585406</c:v>
                </c:pt>
                <c:pt idx="4116">
                  <c:v>99.291408111482596</c:v>
                </c:pt>
                <c:pt idx="4117">
                  <c:v>99.247052278780998</c:v>
                </c:pt>
                <c:pt idx="4118">
                  <c:v>99.221412917421404</c:v>
                </c:pt>
                <c:pt idx="4119">
                  <c:v>99.202132593027997</c:v>
                </c:pt>
                <c:pt idx="4120">
                  <c:v>99.171194940838106</c:v>
                </c:pt>
                <c:pt idx="4121">
                  <c:v>99.142175530947199</c:v>
                </c:pt>
                <c:pt idx="4122">
                  <c:v>99.115796541471198</c:v>
                </c:pt>
                <c:pt idx="4123">
                  <c:v>99.091454646693805</c:v>
                </c:pt>
                <c:pt idx="4124">
                  <c:v>99.068557884272295</c:v>
                </c:pt>
                <c:pt idx="4125">
                  <c:v>99.046635618291603</c:v>
                </c:pt>
                <c:pt idx="4126">
                  <c:v>99.025501456086801</c:v>
                </c:pt>
                <c:pt idx="4127">
                  <c:v>99.005121042494395</c:v>
                </c:pt>
                <c:pt idx="4128">
                  <c:v>98.985351092672502</c:v>
                </c:pt>
                <c:pt idx="4129">
                  <c:v>98.966047247325207</c:v>
                </c:pt>
                <c:pt idx="4130">
                  <c:v>98.947207995888306</c:v>
                </c:pt>
                <c:pt idx="4131">
                  <c:v>98.928762168032506</c:v>
                </c:pt>
                <c:pt idx="4132">
                  <c:v>98.910743840129797</c:v>
                </c:pt>
                <c:pt idx="4133">
                  <c:v>98.893030529561997</c:v>
                </c:pt>
                <c:pt idx="4134">
                  <c:v>98.875594281548203</c:v>
                </c:pt>
                <c:pt idx="4135">
                  <c:v>98.8584313371408</c:v>
                </c:pt>
                <c:pt idx="4136">
                  <c:v>98.841454816712698</c:v>
                </c:pt>
                <c:pt idx="4137">
                  <c:v>98.824580073238295</c:v>
                </c:pt>
                <c:pt idx="4138">
                  <c:v>98.8077970993142</c:v>
                </c:pt>
                <c:pt idx="4139">
                  <c:v>98.791203228398402</c:v>
                </c:pt>
                <c:pt idx="4140">
                  <c:v>98.774709091169498</c:v>
                </c:pt>
                <c:pt idx="4141">
                  <c:v>98.758229566713894</c:v>
                </c:pt>
                <c:pt idx="4142">
                  <c:v>98.741877632805398</c:v>
                </c:pt>
                <c:pt idx="4143">
                  <c:v>98.725689770626701</c:v>
                </c:pt>
                <c:pt idx="4144">
                  <c:v>98.709645934237997</c:v>
                </c:pt>
                <c:pt idx="4145">
                  <c:v>98.693585947514705</c:v>
                </c:pt>
                <c:pt idx="4146">
                  <c:v>98.677521675038093</c:v>
                </c:pt>
                <c:pt idx="4147">
                  <c:v>98.661583809390606</c:v>
                </c:pt>
                <c:pt idx="4148">
                  <c:v>98.645731967767304</c:v>
                </c:pt>
                <c:pt idx="4149">
                  <c:v>98.629896459843295</c:v>
                </c:pt>
                <c:pt idx="4150">
                  <c:v>98.614148008736606</c:v>
                </c:pt>
                <c:pt idx="4151">
                  <c:v>98.5984427278064</c:v>
                </c:pt>
                <c:pt idx="4152">
                  <c:v>98.582831205332894</c:v>
                </c:pt>
                <c:pt idx="4153">
                  <c:v>98.567302399033593</c:v>
                </c:pt>
                <c:pt idx="4154">
                  <c:v>98.551850304239196</c:v>
                </c:pt>
                <c:pt idx="4155">
                  <c:v>98.536379349959503</c:v>
                </c:pt>
                <c:pt idx="4156">
                  <c:v>98.520951933363406</c:v>
                </c:pt>
                <c:pt idx="4157">
                  <c:v>98.505496631205702</c:v>
                </c:pt>
                <c:pt idx="4158">
                  <c:v>98.490079782012401</c:v>
                </c:pt>
                <c:pt idx="4159">
                  <c:v>98.474730697799998</c:v>
                </c:pt>
                <c:pt idx="4160">
                  <c:v>98.459330320323105</c:v>
                </c:pt>
                <c:pt idx="4161">
                  <c:v>98.443956804208099</c:v>
                </c:pt>
                <c:pt idx="4162">
                  <c:v>98.428600283388704</c:v>
                </c:pt>
                <c:pt idx="4163">
                  <c:v>98.413176127649805</c:v>
                </c:pt>
                <c:pt idx="4164">
                  <c:v>98.397788960577003</c:v>
                </c:pt>
                <c:pt idx="4165">
                  <c:v>98.382381920195002</c:v>
                </c:pt>
                <c:pt idx="4166">
                  <c:v>98.367035250953904</c:v>
                </c:pt>
                <c:pt idx="4167">
                  <c:v>98.351709858578801</c:v>
                </c:pt>
                <c:pt idx="4168">
                  <c:v>98.336336038821401</c:v>
                </c:pt>
                <c:pt idx="4169">
                  <c:v>98.321019079812302</c:v>
                </c:pt>
                <c:pt idx="4170">
                  <c:v>98.305645817161206</c:v>
                </c:pt>
                <c:pt idx="4171">
                  <c:v>98.2902851797229</c:v>
                </c:pt>
                <c:pt idx="4172">
                  <c:v>98.274965797921396</c:v>
                </c:pt>
                <c:pt idx="4173">
                  <c:v>98.259680630498593</c:v>
                </c:pt>
                <c:pt idx="4174">
                  <c:v>98.2442993313351</c:v>
                </c:pt>
                <c:pt idx="4175">
                  <c:v>98.228913396579898</c:v>
                </c:pt>
                <c:pt idx="4176">
                  <c:v>98.213413007181401</c:v>
                </c:pt>
                <c:pt idx="4177">
                  <c:v>98.197908031852094</c:v>
                </c:pt>
                <c:pt idx="4178">
                  <c:v>98.182447111383894</c:v>
                </c:pt>
                <c:pt idx="4179">
                  <c:v>98.167025986404596</c:v>
                </c:pt>
                <c:pt idx="4180">
                  <c:v>98.151638232348901</c:v>
                </c:pt>
                <c:pt idx="4181">
                  <c:v>98.136280651207997</c:v>
                </c:pt>
                <c:pt idx="4182">
                  <c:v>98.120953125631203</c:v>
                </c:pt>
                <c:pt idx="4183">
                  <c:v>98.105652817036599</c:v>
                </c:pt>
                <c:pt idx="4184">
                  <c:v>98.090377293160103</c:v>
                </c:pt>
                <c:pt idx="4185">
                  <c:v>98.075124385236904</c:v>
                </c:pt>
                <c:pt idx="4186">
                  <c:v>98.0598920757717</c:v>
                </c:pt>
                <c:pt idx="4187">
                  <c:v>98.044678535248096</c:v>
                </c:pt>
                <c:pt idx="4188">
                  <c:v>98.029481866791798</c:v>
                </c:pt>
                <c:pt idx="4189">
                  <c:v>98.014300414556203</c:v>
                </c:pt>
                <c:pt idx="4190">
                  <c:v>97.999127939686602</c:v>
                </c:pt>
                <c:pt idx="4191">
                  <c:v>97.983968563963998</c:v>
                </c:pt>
                <c:pt idx="4192">
                  <c:v>97.968821092330501</c:v>
                </c:pt>
                <c:pt idx="4193">
                  <c:v>97.953684499773701</c:v>
                </c:pt>
                <c:pt idx="4194">
                  <c:v>97.938557855423099</c:v>
                </c:pt>
                <c:pt idx="4195">
                  <c:v>97.923382719091506</c:v>
                </c:pt>
                <c:pt idx="4196">
                  <c:v>97.908050684624996</c:v>
                </c:pt>
                <c:pt idx="4197">
                  <c:v>97.892743068577801</c:v>
                </c:pt>
                <c:pt idx="4198">
                  <c:v>97.877457341523794</c:v>
                </c:pt>
                <c:pt idx="4199">
                  <c:v>97.8621913883633</c:v>
                </c:pt>
                <c:pt idx="4200">
                  <c:v>97.846940998976905</c:v>
                </c:pt>
                <c:pt idx="4201">
                  <c:v>97.831702054372599</c:v>
                </c:pt>
                <c:pt idx="4202">
                  <c:v>97.816472439783297</c:v>
                </c:pt>
                <c:pt idx="4203">
                  <c:v>97.801244545780406</c:v>
                </c:pt>
                <c:pt idx="4204">
                  <c:v>97.786016537635206</c:v>
                </c:pt>
                <c:pt idx="4205">
                  <c:v>97.770788044438007</c:v>
                </c:pt>
                <c:pt idx="4206">
                  <c:v>97.755558753832503</c:v>
                </c:pt>
                <c:pt idx="4207">
                  <c:v>97.740474633978295</c:v>
                </c:pt>
                <c:pt idx="4208">
                  <c:v>97.725843735202801</c:v>
                </c:pt>
                <c:pt idx="4209">
                  <c:v>97.711703528855196</c:v>
                </c:pt>
                <c:pt idx="4210">
                  <c:v>97.698207986131393</c:v>
                </c:pt>
                <c:pt idx="4211">
                  <c:v>97.685424302575299</c:v>
                </c:pt>
                <c:pt idx="4212">
                  <c:v>97.6732329780084</c:v>
                </c:pt>
                <c:pt idx="4213">
                  <c:v>97.661854920181099</c:v>
                </c:pt>
                <c:pt idx="4214">
                  <c:v>97.651276096704095</c:v>
                </c:pt>
                <c:pt idx="4215">
                  <c:v>97.641144144678904</c:v>
                </c:pt>
                <c:pt idx="4216">
                  <c:v>97.631730308420501</c:v>
                </c:pt>
                <c:pt idx="4217">
                  <c:v>97.6230567505484</c:v>
                </c:pt>
                <c:pt idx="4218">
                  <c:v>97.614697410638101</c:v>
                </c:pt>
                <c:pt idx="4219">
                  <c:v>97.606897034618896</c:v>
                </c:pt>
                <c:pt idx="4220">
                  <c:v>97.599752770946395</c:v>
                </c:pt>
                <c:pt idx="4221">
                  <c:v>97.593228823169397</c:v>
                </c:pt>
                <c:pt idx="4222">
                  <c:v>97.587295748992304</c:v>
                </c:pt>
                <c:pt idx="4223">
                  <c:v>97.581924064853396</c:v>
                </c:pt>
                <c:pt idx="4224">
                  <c:v>97.577085679968107</c:v>
                </c:pt>
                <c:pt idx="4225">
                  <c:v>97.572754273982596</c:v>
                </c:pt>
                <c:pt idx="4226">
                  <c:v>97.5689045075179</c:v>
                </c:pt>
                <c:pt idx="4227">
                  <c:v>97.565512432068203</c:v>
                </c:pt>
                <c:pt idx="4228">
                  <c:v>97.562555188471507</c:v>
                </c:pt>
                <c:pt idx="4229">
                  <c:v>97.560011227400295</c:v>
                </c:pt>
                <c:pt idx="4230">
                  <c:v>97.557857997990396</c:v>
                </c:pt>
                <c:pt idx="4231">
                  <c:v>97.556075693712003</c:v>
                </c:pt>
                <c:pt idx="4232">
                  <c:v>97.554647469348794</c:v>
                </c:pt>
                <c:pt idx="4233">
                  <c:v>97.553490676747202</c:v>
                </c:pt>
                <c:pt idx="4234">
                  <c:v>97.552468162297899</c:v>
                </c:pt>
                <c:pt idx="4235">
                  <c:v>97.551763574352904</c:v>
                </c:pt>
                <c:pt idx="4236">
                  <c:v>97.551355109868197</c:v>
                </c:pt>
                <c:pt idx="4237">
                  <c:v>97.5512247840865</c:v>
                </c:pt>
                <c:pt idx="4238">
                  <c:v>97.551361382769699</c:v>
                </c:pt>
                <c:pt idx="4239">
                  <c:v>97.551754085915704</c:v>
                </c:pt>
                <c:pt idx="4240">
                  <c:v>97.552390352755296</c:v>
                </c:pt>
                <c:pt idx="4241">
                  <c:v>97.553259692148501</c:v>
                </c:pt>
                <c:pt idx="4242">
                  <c:v>97.554353871561503</c:v>
                </c:pt>
                <c:pt idx="4243">
                  <c:v>97.555663055497007</c:v>
                </c:pt>
                <c:pt idx="4244">
                  <c:v>97.557177620945694</c:v>
                </c:pt>
                <c:pt idx="4245">
                  <c:v>97.558888409616799</c:v>
                </c:pt>
                <c:pt idx="4246">
                  <c:v>97.560786533941993</c:v>
                </c:pt>
                <c:pt idx="4247">
                  <c:v>97.562863583773293</c:v>
                </c:pt>
                <c:pt idx="4248">
                  <c:v>97.565111666444807</c:v>
                </c:pt>
                <c:pt idx="4249">
                  <c:v>97.567521075625294</c:v>
                </c:pt>
                <c:pt idx="4250">
                  <c:v>97.570084666778101</c:v>
                </c:pt>
                <c:pt idx="4251">
                  <c:v>97.572797691882002</c:v>
                </c:pt>
                <c:pt idx="4252">
                  <c:v>97.575653598836894</c:v>
                </c:pt>
                <c:pt idx="4253">
                  <c:v>97.578646368471297</c:v>
                </c:pt>
                <c:pt idx="4254">
                  <c:v>97.581770210793195</c:v>
                </c:pt>
                <c:pt idx="4255">
                  <c:v>97.585019658055103</c:v>
                </c:pt>
                <c:pt idx="4256">
                  <c:v>97.588389612638693</c:v>
                </c:pt>
                <c:pt idx="4257">
                  <c:v>97.591875065975898</c:v>
                </c:pt>
                <c:pt idx="4258">
                  <c:v>97.595466797734304</c:v>
                </c:pt>
                <c:pt idx="4259">
                  <c:v>97.599164848229407</c:v>
                </c:pt>
                <c:pt idx="4260">
                  <c:v>97.602964856649905</c:v>
                </c:pt>
                <c:pt idx="4261">
                  <c:v>97.606813713785598</c:v>
                </c:pt>
                <c:pt idx="4262">
                  <c:v>97.610176719490099</c:v>
                </c:pt>
                <c:pt idx="4263">
                  <c:v>97.6124960303151</c:v>
                </c:pt>
                <c:pt idx="4264">
                  <c:v>97.613777803915596</c:v>
                </c:pt>
                <c:pt idx="4265">
                  <c:v>97.614089178932701</c:v>
                </c:pt>
                <c:pt idx="4266">
                  <c:v>97.6134482253089</c:v>
                </c:pt>
                <c:pt idx="4267">
                  <c:v>97.611919726422599</c:v>
                </c:pt>
                <c:pt idx="4268">
                  <c:v>97.609586122338499</c:v>
                </c:pt>
                <c:pt idx="4269">
                  <c:v>97.606536957288</c:v>
                </c:pt>
                <c:pt idx="4270">
                  <c:v>97.602860974671898</c:v>
                </c:pt>
                <c:pt idx="4271">
                  <c:v>97.598638467284701</c:v>
                </c:pt>
                <c:pt idx="4272">
                  <c:v>97.593911670655203</c:v>
                </c:pt>
                <c:pt idx="4273">
                  <c:v>97.588711584017005</c:v>
                </c:pt>
                <c:pt idx="4274">
                  <c:v>97.583114172802297</c:v>
                </c:pt>
                <c:pt idx="4275">
                  <c:v>97.577264213766199</c:v>
                </c:pt>
                <c:pt idx="4276">
                  <c:v>97.571218363140005</c:v>
                </c:pt>
                <c:pt idx="4277">
                  <c:v>97.565019997324498</c:v>
                </c:pt>
                <c:pt idx="4278">
                  <c:v>97.558820164326306</c:v>
                </c:pt>
                <c:pt idx="4279">
                  <c:v>97.552536362562805</c:v>
                </c:pt>
                <c:pt idx="4280">
                  <c:v>97.546307230124896</c:v>
                </c:pt>
                <c:pt idx="4281">
                  <c:v>97.540017145368907</c:v>
                </c:pt>
                <c:pt idx="4282">
                  <c:v>97.533539465501704</c:v>
                </c:pt>
                <c:pt idx="4283">
                  <c:v>97.527101332015903</c:v>
                </c:pt>
                <c:pt idx="4284">
                  <c:v>97.520945906805693</c:v>
                </c:pt>
                <c:pt idx="4285">
                  <c:v>97.515078420420807</c:v>
                </c:pt>
                <c:pt idx="4286">
                  <c:v>97.509072865124196</c:v>
                </c:pt>
                <c:pt idx="4287">
                  <c:v>97.502861974907802</c:v>
                </c:pt>
                <c:pt idx="4288">
                  <c:v>97.496536017566797</c:v>
                </c:pt>
                <c:pt idx="4289">
                  <c:v>97.490091468394894</c:v>
                </c:pt>
                <c:pt idx="4290">
                  <c:v>97.483598015359405</c:v>
                </c:pt>
                <c:pt idx="4291">
                  <c:v>97.476993434186198</c:v>
                </c:pt>
                <c:pt idx="4292">
                  <c:v>97.470125063413207</c:v>
                </c:pt>
                <c:pt idx="4293">
                  <c:v>97.463038851033403</c:v>
                </c:pt>
                <c:pt idx="4294">
                  <c:v>97.455805980105396</c:v>
                </c:pt>
                <c:pt idx="4295">
                  <c:v>97.448295711398899</c:v>
                </c:pt>
                <c:pt idx="4296">
                  <c:v>97.440510307429193</c:v>
                </c:pt>
                <c:pt idx="4297">
                  <c:v>97.432309676203204</c:v>
                </c:pt>
                <c:pt idx="4298">
                  <c:v>97.425726416228002</c:v>
                </c:pt>
                <c:pt idx="4299">
                  <c:v>97.4183652465845</c:v>
                </c:pt>
                <c:pt idx="4300">
                  <c:v>97.412006605589696</c:v>
                </c:pt>
                <c:pt idx="4301">
                  <c:v>97.406464251846401</c:v>
                </c:pt>
                <c:pt idx="4302">
                  <c:v>97.401543633581895</c:v>
                </c:pt>
                <c:pt idx="4303">
                  <c:v>97.397115586674104</c:v>
                </c:pt>
                <c:pt idx="4304">
                  <c:v>97.393084296244695</c:v>
                </c:pt>
                <c:pt idx="4305">
                  <c:v>97.389375845184901</c:v>
                </c:pt>
                <c:pt idx="4306">
                  <c:v>97.385935102565497</c:v>
                </c:pt>
                <c:pt idx="4307">
                  <c:v>97.382717539083501</c:v>
                </c:pt>
                <c:pt idx="4308">
                  <c:v>97.379673270281103</c:v>
                </c:pt>
                <c:pt idx="4309">
                  <c:v>97.376761525585707</c:v>
                </c:pt>
                <c:pt idx="4310">
                  <c:v>97.373957492572998</c:v>
                </c:pt>
                <c:pt idx="4311">
                  <c:v>97.3712407097632</c:v>
                </c:pt>
                <c:pt idx="4312">
                  <c:v>97.368594873561193</c:v>
                </c:pt>
                <c:pt idx="4313">
                  <c:v>97.366006274502794</c:v>
                </c:pt>
                <c:pt idx="4314">
                  <c:v>97.3634634438408</c:v>
                </c:pt>
                <c:pt idx="4315">
                  <c:v>97.360956185025401</c:v>
                </c:pt>
                <c:pt idx="4316">
                  <c:v>97.358467195566803</c:v>
                </c:pt>
                <c:pt idx="4317">
                  <c:v>97.355999439186803</c:v>
                </c:pt>
                <c:pt idx="4318">
                  <c:v>97.3535451529726</c:v>
                </c:pt>
                <c:pt idx="4319">
                  <c:v>97.351099166055207</c:v>
                </c:pt>
                <c:pt idx="4320">
                  <c:v>97.348656385886997</c:v>
                </c:pt>
                <c:pt idx="4321">
                  <c:v>97.337503225574196</c:v>
                </c:pt>
                <c:pt idx="4322">
                  <c:v>97.318933175036406</c:v>
                </c:pt>
                <c:pt idx="4323">
                  <c:v>97.299084784938302</c:v>
                </c:pt>
                <c:pt idx="4324">
                  <c:v>97.2808701326408</c:v>
                </c:pt>
                <c:pt idx="4325">
                  <c:v>97.264134603530707</c:v>
                </c:pt>
                <c:pt idx="4326">
                  <c:v>97.248598286647805</c:v>
                </c:pt>
                <c:pt idx="4327">
                  <c:v>97.233894204076506</c:v>
                </c:pt>
                <c:pt idx="4328">
                  <c:v>97.218255910362998</c:v>
                </c:pt>
                <c:pt idx="4329">
                  <c:v>97.201715417307696</c:v>
                </c:pt>
                <c:pt idx="4330">
                  <c:v>97.184639480928794</c:v>
                </c:pt>
                <c:pt idx="4331">
                  <c:v>97.1670715459652</c:v>
                </c:pt>
                <c:pt idx="4332">
                  <c:v>97.149414175591502</c:v>
                </c:pt>
                <c:pt idx="4333">
                  <c:v>97.131794992395101</c:v>
                </c:pt>
                <c:pt idx="4334">
                  <c:v>97.114460873972305</c:v>
                </c:pt>
                <c:pt idx="4335">
                  <c:v>97.097253720251402</c:v>
                </c:pt>
                <c:pt idx="4336">
                  <c:v>97.080086785884106</c:v>
                </c:pt>
                <c:pt idx="4337">
                  <c:v>97.063018974482404</c:v>
                </c:pt>
                <c:pt idx="4338">
                  <c:v>97.046040890035997</c:v>
                </c:pt>
                <c:pt idx="4339">
                  <c:v>97.029372550048294</c:v>
                </c:pt>
                <c:pt idx="4340">
                  <c:v>97.012940611587894</c:v>
                </c:pt>
                <c:pt idx="4341">
                  <c:v>96.996509166385806</c:v>
                </c:pt>
                <c:pt idx="4342">
                  <c:v>96.980273298841993</c:v>
                </c:pt>
                <c:pt idx="4343">
                  <c:v>96.964072303356005</c:v>
                </c:pt>
                <c:pt idx="4344">
                  <c:v>96.947547926880105</c:v>
                </c:pt>
                <c:pt idx="4345">
                  <c:v>96.931073579109096</c:v>
                </c:pt>
                <c:pt idx="4346">
                  <c:v>96.914610149532194</c:v>
                </c:pt>
                <c:pt idx="4347">
                  <c:v>96.8983134367964</c:v>
                </c:pt>
                <c:pt idx="4348">
                  <c:v>96.882057353368694</c:v>
                </c:pt>
                <c:pt idx="4349">
                  <c:v>96.865911029302694</c:v>
                </c:pt>
                <c:pt idx="4350">
                  <c:v>96.849902223895</c:v>
                </c:pt>
                <c:pt idx="4351">
                  <c:v>96.834022918172707</c:v>
                </c:pt>
                <c:pt idx="4352">
                  <c:v>96.818263977145804</c:v>
                </c:pt>
                <c:pt idx="4353">
                  <c:v>96.802303549303005</c:v>
                </c:pt>
                <c:pt idx="4354">
                  <c:v>96.786061355323298</c:v>
                </c:pt>
                <c:pt idx="4355">
                  <c:v>96.764411542622497</c:v>
                </c:pt>
                <c:pt idx="4356">
                  <c:v>96.718840414671902</c:v>
                </c:pt>
                <c:pt idx="4357">
                  <c:v>96.681261847108502</c:v>
                </c:pt>
                <c:pt idx="4358">
                  <c:v>96.659461915706004</c:v>
                </c:pt>
                <c:pt idx="4359">
                  <c:v>96.6393349602005</c:v>
                </c:pt>
                <c:pt idx="4360">
                  <c:v>96.6129015131514</c:v>
                </c:pt>
                <c:pt idx="4361">
                  <c:v>96.589316904863594</c:v>
                </c:pt>
                <c:pt idx="4362">
                  <c:v>96.567722645995801</c:v>
                </c:pt>
                <c:pt idx="4363">
                  <c:v>96.547601349671197</c:v>
                </c:pt>
                <c:pt idx="4364">
                  <c:v>96.528692191649796</c:v>
                </c:pt>
                <c:pt idx="4365">
                  <c:v>96.510745711899901</c:v>
                </c:pt>
                <c:pt idx="4366">
                  <c:v>96.493509144044395</c:v>
                </c:pt>
                <c:pt idx="4367">
                  <c:v>96.476890934895096</c:v>
                </c:pt>
                <c:pt idx="4368">
                  <c:v>96.460812579809499</c:v>
                </c:pt>
                <c:pt idx="4369">
                  <c:v>96.445193521851706</c:v>
                </c:pt>
                <c:pt idx="4370">
                  <c:v>96.429926805419896</c:v>
                </c:pt>
                <c:pt idx="4371">
                  <c:v>96.415037907389106</c:v>
                </c:pt>
                <c:pt idx="4372">
                  <c:v>96.400408480240102</c:v>
                </c:pt>
                <c:pt idx="4373">
                  <c:v>96.386021973159998</c:v>
                </c:pt>
                <c:pt idx="4374">
                  <c:v>96.371761656362807</c:v>
                </c:pt>
                <c:pt idx="4375">
                  <c:v>96.357658014226402</c:v>
                </c:pt>
                <c:pt idx="4376">
                  <c:v>96.343693040590495</c:v>
                </c:pt>
                <c:pt idx="4377">
                  <c:v>96.329861488210497</c:v>
                </c:pt>
                <c:pt idx="4378">
                  <c:v>96.316166860607893</c:v>
                </c:pt>
                <c:pt idx="4379">
                  <c:v>96.302582611094195</c:v>
                </c:pt>
                <c:pt idx="4380">
                  <c:v>96.289153663702606</c:v>
                </c:pt>
                <c:pt idx="4381">
                  <c:v>96.275758198992094</c:v>
                </c:pt>
                <c:pt idx="4382">
                  <c:v>96.262455742364295</c:v>
                </c:pt>
                <c:pt idx="4383">
                  <c:v>96.249227538034305</c:v>
                </c:pt>
                <c:pt idx="4384">
                  <c:v>96.236054055841606</c:v>
                </c:pt>
                <c:pt idx="4385">
                  <c:v>96.223004614107097</c:v>
                </c:pt>
                <c:pt idx="4386">
                  <c:v>96.210070673406307</c:v>
                </c:pt>
                <c:pt idx="4387">
                  <c:v>96.197244085817104</c:v>
                </c:pt>
                <c:pt idx="4388">
                  <c:v>96.184444790665594</c:v>
                </c:pt>
                <c:pt idx="4389">
                  <c:v>96.171691564016996</c:v>
                </c:pt>
                <c:pt idx="4390">
                  <c:v>96.158923473484293</c:v>
                </c:pt>
                <c:pt idx="4391">
                  <c:v>96.146156084481504</c:v>
                </c:pt>
                <c:pt idx="4392">
                  <c:v>96.133363861392795</c:v>
                </c:pt>
                <c:pt idx="4393">
                  <c:v>96.120561787268002</c:v>
                </c:pt>
                <c:pt idx="4394">
                  <c:v>96.107821390644901</c:v>
                </c:pt>
                <c:pt idx="4395">
                  <c:v>96.095089478874996</c:v>
                </c:pt>
                <c:pt idx="4396">
                  <c:v>96.082398966930796</c:v>
                </c:pt>
                <c:pt idx="4397">
                  <c:v>96.069692160176601</c:v>
                </c:pt>
                <c:pt idx="4398">
                  <c:v>96.057044692683306</c:v>
                </c:pt>
                <c:pt idx="4399">
                  <c:v>96.044452228885405</c:v>
                </c:pt>
                <c:pt idx="4400">
                  <c:v>96.0318150395711</c:v>
                </c:pt>
                <c:pt idx="4401">
                  <c:v>96.019199083339402</c:v>
                </c:pt>
                <c:pt idx="4402">
                  <c:v>96.006525159051805</c:v>
                </c:pt>
                <c:pt idx="4403">
                  <c:v>95.993864900252504</c:v>
                </c:pt>
                <c:pt idx="4404">
                  <c:v>95.9812568630866</c:v>
                </c:pt>
                <c:pt idx="4405">
                  <c:v>95.968696794991999</c:v>
                </c:pt>
                <c:pt idx="4406">
                  <c:v>95.956180864886207</c:v>
                </c:pt>
                <c:pt idx="4407">
                  <c:v>95.943705297773903</c:v>
                </c:pt>
                <c:pt idx="4408">
                  <c:v>95.931266669910201</c:v>
                </c:pt>
                <c:pt idx="4409">
                  <c:v>95.918862150422299</c:v>
                </c:pt>
                <c:pt idx="4410">
                  <c:v>95.906489154692494</c:v>
                </c:pt>
                <c:pt idx="4411">
                  <c:v>95.894145316403694</c:v>
                </c:pt>
                <c:pt idx="4412">
                  <c:v>95.881828461176099</c:v>
                </c:pt>
                <c:pt idx="4413">
                  <c:v>95.869493579809401</c:v>
                </c:pt>
                <c:pt idx="4414">
                  <c:v>95.857061419217104</c:v>
                </c:pt>
                <c:pt idx="4415">
                  <c:v>95.844661963977003</c:v>
                </c:pt>
                <c:pt idx="4416">
                  <c:v>95.832292421795998</c:v>
                </c:pt>
                <c:pt idx="4417">
                  <c:v>95.819950307558301</c:v>
                </c:pt>
                <c:pt idx="4418">
                  <c:v>95.807633375954495</c:v>
                </c:pt>
                <c:pt idx="4419">
                  <c:v>95.795200130782504</c:v>
                </c:pt>
                <c:pt idx="4420">
                  <c:v>95.782753177193499</c:v>
                </c:pt>
                <c:pt idx="4421">
                  <c:v>95.770276998177096</c:v>
                </c:pt>
                <c:pt idx="4422">
                  <c:v>95.757652008411995</c:v>
                </c:pt>
                <c:pt idx="4423">
                  <c:v>95.745026229430096</c:v>
                </c:pt>
                <c:pt idx="4424">
                  <c:v>95.732313112501799</c:v>
                </c:pt>
                <c:pt idx="4425">
                  <c:v>95.719544015429904</c:v>
                </c:pt>
                <c:pt idx="4426">
                  <c:v>95.706466424830296</c:v>
                </c:pt>
                <c:pt idx="4427">
                  <c:v>95.693352419292296</c:v>
                </c:pt>
                <c:pt idx="4428">
                  <c:v>95.680304645914603</c:v>
                </c:pt>
                <c:pt idx="4429">
                  <c:v>95.667310256179405</c:v>
                </c:pt>
                <c:pt idx="4430">
                  <c:v>95.654363170312607</c:v>
                </c:pt>
                <c:pt idx="4431">
                  <c:v>95.641458316102202</c:v>
                </c:pt>
                <c:pt idx="4432">
                  <c:v>95.628591244825401</c:v>
                </c:pt>
                <c:pt idx="4433">
                  <c:v>95.615694977516895</c:v>
                </c:pt>
                <c:pt idx="4434">
                  <c:v>95.602648778860399</c:v>
                </c:pt>
                <c:pt idx="4435">
                  <c:v>95.589646921230795</c:v>
                </c:pt>
                <c:pt idx="4436">
                  <c:v>95.576684723667597</c:v>
                </c:pt>
                <c:pt idx="4437">
                  <c:v>95.563759947128503</c:v>
                </c:pt>
                <c:pt idx="4438">
                  <c:v>95.550868845058702</c:v>
                </c:pt>
                <c:pt idx="4439">
                  <c:v>95.538008096455897</c:v>
                </c:pt>
                <c:pt idx="4440">
                  <c:v>95.525174750371207</c:v>
                </c:pt>
                <c:pt idx="4441">
                  <c:v>95.512366145875802</c:v>
                </c:pt>
                <c:pt idx="4442">
                  <c:v>95.499579899809504</c:v>
                </c:pt>
                <c:pt idx="4443">
                  <c:v>95.486813872531997</c:v>
                </c:pt>
                <c:pt idx="4444">
                  <c:v>95.474066135055807</c:v>
                </c:pt>
                <c:pt idx="4445">
                  <c:v>95.461334953415403</c:v>
                </c:pt>
                <c:pt idx="4446">
                  <c:v>95.448572733721406</c:v>
                </c:pt>
                <c:pt idx="4447">
                  <c:v>95.435688967318796</c:v>
                </c:pt>
                <c:pt idx="4448">
                  <c:v>95.422831464186501</c:v>
                </c:pt>
                <c:pt idx="4449">
                  <c:v>95.409997500376903</c:v>
                </c:pt>
                <c:pt idx="4450">
                  <c:v>95.397184763538704</c:v>
                </c:pt>
                <c:pt idx="4451">
                  <c:v>95.3843912112726</c:v>
                </c:pt>
                <c:pt idx="4452">
                  <c:v>95.371615009133507</c:v>
                </c:pt>
                <c:pt idx="4453">
                  <c:v>95.358854516569195</c:v>
                </c:pt>
                <c:pt idx="4454">
                  <c:v>95.345912261246298</c:v>
                </c:pt>
                <c:pt idx="4455">
                  <c:v>95.332935022020706</c:v>
                </c:pt>
                <c:pt idx="4456">
                  <c:v>95.319988472343297</c:v>
                </c:pt>
                <c:pt idx="4457">
                  <c:v>95.307069529141202</c:v>
                </c:pt>
                <c:pt idx="4458">
                  <c:v>95.294280412479594</c:v>
                </c:pt>
                <c:pt idx="4459">
                  <c:v>95.281692651005102</c:v>
                </c:pt>
                <c:pt idx="4460">
                  <c:v>95.269510977054196</c:v>
                </c:pt>
                <c:pt idx="4461">
                  <c:v>95.258219926900196</c:v>
                </c:pt>
                <c:pt idx="4462">
                  <c:v>95.247763631367405</c:v>
                </c:pt>
                <c:pt idx="4463">
                  <c:v>95.238095363272805</c:v>
                </c:pt>
                <c:pt idx="4464">
                  <c:v>95.229175292006204</c:v>
                </c:pt>
                <c:pt idx="4465">
                  <c:v>95.220966807517499</c:v>
                </c:pt>
                <c:pt idx="4466">
                  <c:v>95.213434689249794</c:v>
                </c:pt>
                <c:pt idx="4467">
                  <c:v>95.206546027487605</c:v>
                </c:pt>
                <c:pt idx="4468">
                  <c:v>95.200216103074496</c:v>
                </c:pt>
                <c:pt idx="4469">
                  <c:v>95.194313091985904</c:v>
                </c:pt>
                <c:pt idx="4470">
                  <c:v>95.188733959492595</c:v>
                </c:pt>
                <c:pt idx="4471">
                  <c:v>95.183633792097993</c:v>
                </c:pt>
                <c:pt idx="4472">
                  <c:v>95.179071158918305</c:v>
                </c:pt>
                <c:pt idx="4473">
                  <c:v>95.175015231755907</c:v>
                </c:pt>
                <c:pt idx="4474">
                  <c:v>95.171433577131097</c:v>
                </c:pt>
                <c:pt idx="4475">
                  <c:v>95.1683015608061</c:v>
                </c:pt>
                <c:pt idx="4476">
                  <c:v>95.165597121889903</c:v>
                </c:pt>
                <c:pt idx="4477">
                  <c:v>95.163299448891095</c:v>
                </c:pt>
                <c:pt idx="4478">
                  <c:v>95.161388605226705</c:v>
                </c:pt>
                <c:pt idx="4479">
                  <c:v>95.159845394172905</c:v>
                </c:pt>
                <c:pt idx="4480">
                  <c:v>95.158651261296598</c:v>
                </c:pt>
                <c:pt idx="4481">
                  <c:v>95.157787226257597</c:v>
                </c:pt>
                <c:pt idx="4482">
                  <c:v>95.157235851289201</c:v>
                </c:pt>
                <c:pt idx="4483">
                  <c:v>95.1569839310784</c:v>
                </c:pt>
                <c:pt idx="4484">
                  <c:v>95.157018904441102</c:v>
                </c:pt>
                <c:pt idx="4485">
                  <c:v>95.157330391927303</c:v>
                </c:pt>
                <c:pt idx="4486">
                  <c:v>95.157907641066004</c:v>
                </c:pt>
                <c:pt idx="4487">
                  <c:v>95.158739684627193</c:v>
                </c:pt>
                <c:pt idx="4488">
                  <c:v>95.159816126950503</c:v>
                </c:pt>
                <c:pt idx="4489">
                  <c:v>95.1611266481532</c:v>
                </c:pt>
                <c:pt idx="4490">
                  <c:v>95.162661267419296</c:v>
                </c:pt>
                <c:pt idx="4491">
                  <c:v>95.164410203093098</c:v>
                </c:pt>
                <c:pt idx="4492">
                  <c:v>95.166364224367399</c:v>
                </c:pt>
                <c:pt idx="4493">
                  <c:v>95.168511733214899</c:v>
                </c:pt>
                <c:pt idx="4494">
                  <c:v>95.170847079363199</c:v>
                </c:pt>
                <c:pt idx="4495">
                  <c:v>95.173362156820303</c:v>
                </c:pt>
                <c:pt idx="4496">
                  <c:v>95.176049198336202</c:v>
                </c:pt>
                <c:pt idx="4497">
                  <c:v>95.178901044247993</c:v>
                </c:pt>
                <c:pt idx="4498">
                  <c:v>95.181910893250006</c:v>
                </c:pt>
                <c:pt idx="4499">
                  <c:v>95.185072245589495</c:v>
                </c:pt>
                <c:pt idx="4500">
                  <c:v>95.1883778870166</c:v>
                </c:pt>
                <c:pt idx="4501">
                  <c:v>95.191787582138602</c:v>
                </c:pt>
                <c:pt idx="4502">
                  <c:v>95.194846706349296</c:v>
                </c:pt>
                <c:pt idx="4503">
                  <c:v>95.197080133633804</c:v>
                </c:pt>
                <c:pt idx="4504">
                  <c:v>95.198463370211897</c:v>
                </c:pt>
                <c:pt idx="4505">
                  <c:v>95.199028109851298</c:v>
                </c:pt>
                <c:pt idx="4506">
                  <c:v>95.198815900809294</c:v>
                </c:pt>
                <c:pt idx="4507">
                  <c:v>95.197877385011793</c:v>
                </c:pt>
                <c:pt idx="4508">
                  <c:v>95.196240562392603</c:v>
                </c:pt>
                <c:pt idx="4509">
                  <c:v>95.193919415640494</c:v>
                </c:pt>
                <c:pt idx="4510">
                  <c:v>95.190979942746594</c:v>
                </c:pt>
                <c:pt idx="4511">
                  <c:v>95.187485145156302</c:v>
                </c:pt>
                <c:pt idx="4512">
                  <c:v>95.183511100809994</c:v>
                </c:pt>
                <c:pt idx="4513">
                  <c:v>95.179124647258107</c:v>
                </c:pt>
                <c:pt idx="4514">
                  <c:v>95.174388474219896</c:v>
                </c:pt>
                <c:pt idx="4515">
                  <c:v>95.169333290756001</c:v>
                </c:pt>
                <c:pt idx="4516">
                  <c:v>95.164111922555904</c:v>
                </c:pt>
                <c:pt idx="4517">
                  <c:v>95.158609846882896</c:v>
                </c:pt>
                <c:pt idx="4518">
                  <c:v>95.152882477351099</c:v>
                </c:pt>
                <c:pt idx="4519">
                  <c:v>95.147066215014704</c:v>
                </c:pt>
                <c:pt idx="4520">
                  <c:v>95.141198636315096</c:v>
                </c:pt>
                <c:pt idx="4521">
                  <c:v>95.135211989303997</c:v>
                </c:pt>
                <c:pt idx="4522">
                  <c:v>95.129188167330994</c:v>
                </c:pt>
                <c:pt idx="4523">
                  <c:v>95.123179523344305</c:v>
                </c:pt>
                <c:pt idx="4524">
                  <c:v>95.117224271890905</c:v>
                </c:pt>
                <c:pt idx="4525">
                  <c:v>95.111461795934005</c:v>
                </c:pt>
                <c:pt idx="4526">
                  <c:v>95.105850504333802</c:v>
                </c:pt>
                <c:pt idx="4527">
                  <c:v>95.100073571881893</c:v>
                </c:pt>
                <c:pt idx="4528">
                  <c:v>95.094581528239303</c:v>
                </c:pt>
                <c:pt idx="4529">
                  <c:v>95.089259207268398</c:v>
                </c:pt>
                <c:pt idx="4530">
                  <c:v>95.083797174932002</c:v>
                </c:pt>
                <c:pt idx="4531">
                  <c:v>95.078356953993406</c:v>
                </c:pt>
                <c:pt idx="4532">
                  <c:v>95.072826956644207</c:v>
                </c:pt>
                <c:pt idx="4533">
                  <c:v>95.067182130915697</c:v>
                </c:pt>
                <c:pt idx="4534">
                  <c:v>95.061254936139704</c:v>
                </c:pt>
                <c:pt idx="4535">
                  <c:v>95.055121117797299</c:v>
                </c:pt>
                <c:pt idx="4536">
                  <c:v>95.048743505239599</c:v>
                </c:pt>
                <c:pt idx="4537">
                  <c:v>95.042111304829206</c:v>
                </c:pt>
                <c:pt idx="4538">
                  <c:v>95.037904899080601</c:v>
                </c:pt>
                <c:pt idx="4539">
                  <c:v>95.032788143997294</c:v>
                </c:pt>
                <c:pt idx="4540">
                  <c:v>95.027185406354306</c:v>
                </c:pt>
                <c:pt idx="4541">
                  <c:v>95.022460964950994</c:v>
                </c:pt>
                <c:pt idx="4542">
                  <c:v>95.018405448892494</c:v>
                </c:pt>
                <c:pt idx="4543">
                  <c:v>95.014891684637306</c:v>
                </c:pt>
                <c:pt idx="4544">
                  <c:v>95.011812646133194</c:v>
                </c:pt>
                <c:pt idx="4545">
                  <c:v>95.009091823325093</c:v>
                </c:pt>
                <c:pt idx="4546">
                  <c:v>95.006675716414506</c:v>
                </c:pt>
                <c:pt idx="4547">
                  <c:v>95.0045088752574</c:v>
                </c:pt>
                <c:pt idx="4548">
                  <c:v>95.002547918894194</c:v>
                </c:pt>
                <c:pt idx="4549">
                  <c:v>95.000768661783795</c:v>
                </c:pt>
                <c:pt idx="4550">
                  <c:v>94.9991143266259</c:v>
                </c:pt>
                <c:pt idx="4551">
                  <c:v>94.997568164990099</c:v>
                </c:pt>
                <c:pt idx="4552">
                  <c:v>94.996109881107401</c:v>
                </c:pt>
                <c:pt idx="4553">
                  <c:v>94.994715954705796</c:v>
                </c:pt>
                <c:pt idx="4554">
                  <c:v>94.993380857498096</c:v>
                </c:pt>
                <c:pt idx="4555">
                  <c:v>94.992092350263306</c:v>
                </c:pt>
                <c:pt idx="4556">
                  <c:v>94.990833601852898</c:v>
                </c:pt>
                <c:pt idx="4557">
                  <c:v>94.989604064757302</c:v>
                </c:pt>
                <c:pt idx="4558">
                  <c:v>94.988396212755106</c:v>
                </c:pt>
                <c:pt idx="4559">
                  <c:v>94.987196990707801</c:v>
                </c:pt>
                <c:pt idx="4560">
                  <c:v>94.986008626875702</c:v>
                </c:pt>
                <c:pt idx="4561">
                  <c:v>94.97744112657</c:v>
                </c:pt>
                <c:pt idx="4562">
                  <c:v>94.961390433974998</c:v>
                </c:pt>
                <c:pt idx="4563">
                  <c:v>94.944820865020304</c:v>
                </c:pt>
                <c:pt idx="4564">
                  <c:v>94.929986872068199</c:v>
                </c:pt>
                <c:pt idx="4565">
                  <c:v>94.916642887841604</c:v>
                </c:pt>
                <c:pt idx="4566">
                  <c:v>94.904303608623806</c:v>
                </c:pt>
                <c:pt idx="4567">
                  <c:v>94.891143073675593</c:v>
                </c:pt>
                <c:pt idx="4568">
                  <c:v>94.877365014516499</c:v>
                </c:pt>
                <c:pt idx="4569">
                  <c:v>94.863327995408994</c:v>
                </c:pt>
                <c:pt idx="4570">
                  <c:v>94.848947522270507</c:v>
                </c:pt>
                <c:pt idx="4571">
                  <c:v>94.834485609188704</c:v>
                </c:pt>
                <c:pt idx="4572">
                  <c:v>94.820216690344793</c:v>
                </c:pt>
                <c:pt idx="4573">
                  <c:v>94.805986449579805</c:v>
                </c:pt>
                <c:pt idx="4574">
                  <c:v>94.791898502683793</c:v>
                </c:pt>
                <c:pt idx="4575">
                  <c:v>94.778141688064395</c:v>
                </c:pt>
                <c:pt idx="4576">
                  <c:v>94.764297322291299</c:v>
                </c:pt>
                <c:pt idx="4577">
                  <c:v>94.750366834572503</c:v>
                </c:pt>
                <c:pt idx="4578">
                  <c:v>94.736704522148102</c:v>
                </c:pt>
                <c:pt idx="4579">
                  <c:v>94.723263049044405</c:v>
                </c:pt>
                <c:pt idx="4580">
                  <c:v>94.709894003140803</c:v>
                </c:pt>
                <c:pt idx="4581">
                  <c:v>94.696411471169895</c:v>
                </c:pt>
                <c:pt idx="4582">
                  <c:v>94.682967596365302</c:v>
                </c:pt>
                <c:pt idx="4583">
                  <c:v>94.669723307537197</c:v>
                </c:pt>
                <c:pt idx="4584">
                  <c:v>94.656458161399101</c:v>
                </c:pt>
                <c:pt idx="4585">
                  <c:v>94.643352743049604</c:v>
                </c:pt>
                <c:pt idx="4586">
                  <c:v>94.630432527143796</c:v>
                </c:pt>
                <c:pt idx="4587">
                  <c:v>94.617679805708306</c:v>
                </c:pt>
                <c:pt idx="4588">
                  <c:v>94.605081023069104</c:v>
                </c:pt>
                <c:pt idx="4589">
                  <c:v>94.592602570643606</c:v>
                </c:pt>
                <c:pt idx="4590">
                  <c:v>94.580222703377004</c:v>
                </c:pt>
                <c:pt idx="4591">
                  <c:v>94.567933120899696</c:v>
                </c:pt>
                <c:pt idx="4592">
                  <c:v>94.555724919196706</c:v>
                </c:pt>
                <c:pt idx="4593">
                  <c:v>94.543540344746702</c:v>
                </c:pt>
                <c:pt idx="4594">
                  <c:v>94.531216738325696</c:v>
                </c:pt>
                <c:pt idx="4595">
                  <c:v>94.516039157845796</c:v>
                </c:pt>
                <c:pt idx="4596">
                  <c:v>94.490587268920294</c:v>
                </c:pt>
                <c:pt idx="4597">
                  <c:v>94.464716672573999</c:v>
                </c:pt>
                <c:pt idx="4598">
                  <c:v>94.439966355181994</c:v>
                </c:pt>
                <c:pt idx="4599">
                  <c:v>94.416360945803007</c:v>
                </c:pt>
                <c:pt idx="4600">
                  <c:v>94.393809252276597</c:v>
                </c:pt>
                <c:pt idx="4601">
                  <c:v>94.372202971978695</c:v>
                </c:pt>
                <c:pt idx="4602">
                  <c:v>94.351440764086703</c:v>
                </c:pt>
                <c:pt idx="4603">
                  <c:v>94.331432492674196</c:v>
                </c:pt>
                <c:pt idx="4604">
                  <c:v>94.312098879264695</c:v>
                </c:pt>
                <c:pt idx="4605">
                  <c:v>94.293367258020993</c:v>
                </c:pt>
                <c:pt idx="4606">
                  <c:v>94.275179561290699</c:v>
                </c:pt>
                <c:pt idx="4607">
                  <c:v>94.257481716115805</c:v>
                </c:pt>
                <c:pt idx="4608">
                  <c:v>94.240225885705399</c:v>
                </c:pt>
                <c:pt idx="4609">
                  <c:v>94.223369711461899</c:v>
                </c:pt>
                <c:pt idx="4610">
                  <c:v>94.206875559447795</c:v>
                </c:pt>
                <c:pt idx="4611">
                  <c:v>94.190707032886905</c:v>
                </c:pt>
                <c:pt idx="4612">
                  <c:v>94.174837343826596</c:v>
                </c:pt>
                <c:pt idx="4613">
                  <c:v>94.159239733615607</c:v>
                </c:pt>
                <c:pt idx="4614">
                  <c:v>94.143888535248493</c:v>
                </c:pt>
                <c:pt idx="4615">
                  <c:v>94.128759915390006</c:v>
                </c:pt>
                <c:pt idx="4616">
                  <c:v>94.113831062042493</c:v>
                </c:pt>
                <c:pt idx="4617">
                  <c:v>94.099084606292493</c:v>
                </c:pt>
                <c:pt idx="4618">
                  <c:v>94.084504947264705</c:v>
                </c:pt>
                <c:pt idx="4619">
                  <c:v>94.070075504675202</c:v>
                </c:pt>
                <c:pt idx="4620">
                  <c:v>94.055627743652096</c:v>
                </c:pt>
                <c:pt idx="4621">
                  <c:v>94.040856334853103</c:v>
                </c:pt>
                <c:pt idx="4622">
                  <c:v>94.026248977350505</c:v>
                </c:pt>
                <c:pt idx="4623">
                  <c:v>94.011791516672005</c:v>
                </c:pt>
                <c:pt idx="4624">
                  <c:v>93.997472243851107</c:v>
                </c:pt>
                <c:pt idx="4625">
                  <c:v>93.983280536894199</c:v>
                </c:pt>
                <c:pt idx="4626">
                  <c:v>93.969206611539903</c:v>
                </c:pt>
                <c:pt idx="4627">
                  <c:v>93.955240255400298</c:v>
                </c:pt>
                <c:pt idx="4628">
                  <c:v>93.941373446628205</c:v>
                </c:pt>
                <c:pt idx="4629">
                  <c:v>93.927600220403804</c:v>
                </c:pt>
                <c:pt idx="4630">
                  <c:v>93.913913781930404</c:v>
                </c:pt>
                <c:pt idx="4631">
                  <c:v>93.900307854070704</c:v>
                </c:pt>
                <c:pt idx="4632">
                  <c:v>93.886776669575497</c:v>
                </c:pt>
                <c:pt idx="4633">
                  <c:v>93.873315014497194</c:v>
                </c:pt>
                <c:pt idx="4634">
                  <c:v>93.859918100401998</c:v>
                </c:pt>
                <c:pt idx="4635">
                  <c:v>93.8465815283175</c:v>
                </c:pt>
                <c:pt idx="4636">
                  <c:v>93.833301258894096</c:v>
                </c:pt>
                <c:pt idx="4637">
                  <c:v>93.820070983220504</c:v>
                </c:pt>
                <c:pt idx="4638">
                  <c:v>93.806890040961804</c:v>
                </c:pt>
                <c:pt idx="4639">
                  <c:v>93.793755264967402</c:v>
                </c:pt>
                <c:pt idx="4640">
                  <c:v>93.780663742278506</c:v>
                </c:pt>
                <c:pt idx="4641">
                  <c:v>93.767612795028896</c:v>
                </c:pt>
                <c:pt idx="4642">
                  <c:v>93.754599954368999</c:v>
                </c:pt>
                <c:pt idx="4643">
                  <c:v>93.741622943345305</c:v>
                </c:pt>
                <c:pt idx="4644">
                  <c:v>93.728679643627302</c:v>
                </c:pt>
                <c:pt idx="4645">
                  <c:v>93.715768098811694</c:v>
                </c:pt>
                <c:pt idx="4646">
                  <c:v>93.702886540118001</c:v>
                </c:pt>
                <c:pt idx="4647">
                  <c:v>93.690030854185295</c:v>
                </c:pt>
                <c:pt idx="4648">
                  <c:v>93.677202143529996</c:v>
                </c:pt>
                <c:pt idx="4649">
                  <c:v>93.664398989781702</c:v>
                </c:pt>
                <c:pt idx="4650">
                  <c:v>93.651620082069101</c:v>
                </c:pt>
                <c:pt idx="4651">
                  <c:v>93.638864210190704</c:v>
                </c:pt>
                <c:pt idx="4652">
                  <c:v>93.626130254936697</c:v>
                </c:pt>
                <c:pt idx="4653">
                  <c:v>93.613415120573094</c:v>
                </c:pt>
                <c:pt idx="4654">
                  <c:v>93.600715774758598</c:v>
                </c:pt>
                <c:pt idx="4655">
                  <c:v>93.588029162507098</c:v>
                </c:pt>
                <c:pt idx="4656">
                  <c:v>93.575354568347393</c:v>
                </c:pt>
                <c:pt idx="4657">
                  <c:v>93.562690121481893</c:v>
                </c:pt>
                <c:pt idx="4658">
                  <c:v>93.550035444083903</c:v>
                </c:pt>
                <c:pt idx="4659">
                  <c:v>93.537391333224306</c:v>
                </c:pt>
                <c:pt idx="4660">
                  <c:v>93.524757354144995</c:v>
                </c:pt>
                <c:pt idx="4661">
                  <c:v>93.512133126448006</c:v>
                </c:pt>
                <c:pt idx="4662">
                  <c:v>93.499518296267198</c:v>
                </c:pt>
                <c:pt idx="4663">
                  <c:v>93.486912542962997</c:v>
                </c:pt>
                <c:pt idx="4664">
                  <c:v>93.474315572691793</c:v>
                </c:pt>
                <c:pt idx="4665">
                  <c:v>93.461727117645395</c:v>
                </c:pt>
                <c:pt idx="4666">
                  <c:v>93.449146935113006</c:v>
                </c:pt>
                <c:pt idx="4667">
                  <c:v>93.436574804955399</c:v>
                </c:pt>
                <c:pt idx="4668">
                  <c:v>93.424009375188405</c:v>
                </c:pt>
                <c:pt idx="4669">
                  <c:v>93.411450578691898</c:v>
                </c:pt>
                <c:pt idx="4670">
                  <c:v>93.398899433041706</c:v>
                </c:pt>
                <c:pt idx="4671">
                  <c:v>93.386355781913295</c:v>
                </c:pt>
                <c:pt idx="4672">
                  <c:v>93.3738194862255</c:v>
                </c:pt>
                <c:pt idx="4673">
                  <c:v>93.3612903766426</c:v>
                </c:pt>
                <c:pt idx="4674">
                  <c:v>93.348768254841005</c:v>
                </c:pt>
                <c:pt idx="4675">
                  <c:v>93.336253033427397</c:v>
                </c:pt>
                <c:pt idx="4676">
                  <c:v>93.323744637034494</c:v>
                </c:pt>
                <c:pt idx="4677">
                  <c:v>93.311243002894699</c:v>
                </c:pt>
                <c:pt idx="4678">
                  <c:v>93.298748079227494</c:v>
                </c:pt>
                <c:pt idx="4679">
                  <c:v>93.286258636363499</c:v>
                </c:pt>
                <c:pt idx="4680">
                  <c:v>93.273774690400998</c:v>
                </c:pt>
                <c:pt idx="4681">
                  <c:v>93.261297359581604</c:v>
                </c:pt>
                <c:pt idx="4682">
                  <c:v>93.248826623961193</c:v>
                </c:pt>
                <c:pt idx="4683">
                  <c:v>93.236362471187306</c:v>
                </c:pt>
                <c:pt idx="4684">
                  <c:v>93.223904893941906</c:v>
                </c:pt>
                <c:pt idx="4685">
                  <c:v>93.211453883654599</c:v>
                </c:pt>
                <c:pt idx="4686">
                  <c:v>93.198867192315703</c:v>
                </c:pt>
                <c:pt idx="4687">
                  <c:v>93.185640516963602</c:v>
                </c:pt>
                <c:pt idx="4688">
                  <c:v>93.172400831762602</c:v>
                </c:pt>
                <c:pt idx="4689">
                  <c:v>93.159227266228797</c:v>
                </c:pt>
                <c:pt idx="4690">
                  <c:v>93.146113379972903</c:v>
                </c:pt>
                <c:pt idx="4691">
                  <c:v>93.133054639583804</c:v>
                </c:pt>
                <c:pt idx="4692">
                  <c:v>93.120048110073597</c:v>
                </c:pt>
                <c:pt idx="4693">
                  <c:v>93.107089971693497</c:v>
                </c:pt>
                <c:pt idx="4694">
                  <c:v>93.094176484591202</c:v>
                </c:pt>
                <c:pt idx="4695">
                  <c:v>93.081301839268704</c:v>
                </c:pt>
                <c:pt idx="4696">
                  <c:v>93.068509400277406</c:v>
                </c:pt>
                <c:pt idx="4697">
                  <c:v>93.056217419910197</c:v>
                </c:pt>
                <c:pt idx="4698">
                  <c:v>93.044614579489206</c:v>
                </c:pt>
                <c:pt idx="4699">
                  <c:v>93.033671279327507</c:v>
                </c:pt>
                <c:pt idx="4700">
                  <c:v>93.023360581587596</c:v>
                </c:pt>
                <c:pt idx="4701">
                  <c:v>93.013660251388998</c:v>
                </c:pt>
                <c:pt idx="4702">
                  <c:v>93.003869037790295</c:v>
                </c:pt>
                <c:pt idx="4703">
                  <c:v>92.994478085570506</c:v>
                </c:pt>
                <c:pt idx="4704">
                  <c:v>92.985697859492504</c:v>
                </c:pt>
                <c:pt idx="4705">
                  <c:v>92.977502484916997</c:v>
                </c:pt>
                <c:pt idx="4706">
                  <c:v>92.969866776973305</c:v>
                </c:pt>
                <c:pt idx="4707">
                  <c:v>92.962767320002001</c:v>
                </c:pt>
                <c:pt idx="4708">
                  <c:v>92.956178609276407</c:v>
                </c:pt>
                <c:pt idx="4709">
                  <c:v>92.949610520677595</c:v>
                </c:pt>
                <c:pt idx="4710">
                  <c:v>92.943144424235001</c:v>
                </c:pt>
                <c:pt idx="4711">
                  <c:v>92.937183397446901</c:v>
                </c:pt>
                <c:pt idx="4712">
                  <c:v>92.9317037692947</c:v>
                </c:pt>
                <c:pt idx="4713">
                  <c:v>92.926585478364203</c:v>
                </c:pt>
                <c:pt idx="4714">
                  <c:v>92.921623717938303</c:v>
                </c:pt>
                <c:pt idx="4715">
                  <c:v>92.917096281003296</c:v>
                </c:pt>
                <c:pt idx="4716">
                  <c:v>92.912980321552993</c:v>
                </c:pt>
                <c:pt idx="4717">
                  <c:v>92.909255933528996</c:v>
                </c:pt>
                <c:pt idx="4718">
                  <c:v>92.905904800965601</c:v>
                </c:pt>
                <c:pt idx="4719">
                  <c:v>92.902910152674707</c:v>
                </c:pt>
                <c:pt idx="4720">
                  <c:v>92.900258326721499</c:v>
                </c:pt>
                <c:pt idx="4721">
                  <c:v>92.897937779623106</c:v>
                </c:pt>
                <c:pt idx="4722">
                  <c:v>92.895935952805402</c:v>
                </c:pt>
                <c:pt idx="4723">
                  <c:v>92.894240269186596</c:v>
                </c:pt>
                <c:pt idx="4724">
                  <c:v>92.8928385076388</c:v>
                </c:pt>
                <c:pt idx="4725">
                  <c:v>92.891719128268704</c:v>
                </c:pt>
                <c:pt idx="4726">
                  <c:v>92.890870715692103</c:v>
                </c:pt>
                <c:pt idx="4727">
                  <c:v>92.890282309382698</c:v>
                </c:pt>
                <c:pt idx="4728">
                  <c:v>92.889942402563705</c:v>
                </c:pt>
                <c:pt idx="4729">
                  <c:v>92.889841333651006</c:v>
                </c:pt>
                <c:pt idx="4730">
                  <c:v>92.889971045425696</c:v>
                </c:pt>
                <c:pt idx="4731">
                  <c:v>92.890322458332506</c:v>
                </c:pt>
                <c:pt idx="4732">
                  <c:v>92.890887232897001</c:v>
                </c:pt>
                <c:pt idx="4733">
                  <c:v>92.891657370796096</c:v>
                </c:pt>
                <c:pt idx="4734">
                  <c:v>92.892625272008999</c:v>
                </c:pt>
                <c:pt idx="4735">
                  <c:v>92.893783878895704</c:v>
                </c:pt>
                <c:pt idx="4736">
                  <c:v>92.895126248477297</c:v>
                </c:pt>
                <c:pt idx="4737">
                  <c:v>92.896644201541207</c:v>
                </c:pt>
                <c:pt idx="4738">
                  <c:v>92.898331476162895</c:v>
                </c:pt>
                <c:pt idx="4739">
                  <c:v>92.900183906410206</c:v>
                </c:pt>
                <c:pt idx="4740">
                  <c:v>92.902195726031394</c:v>
                </c:pt>
                <c:pt idx="4741">
                  <c:v>92.904339543702505</c:v>
                </c:pt>
                <c:pt idx="4742">
                  <c:v>92.906255056802095</c:v>
                </c:pt>
                <c:pt idx="4743">
                  <c:v>92.907697923992998</c:v>
                </c:pt>
                <c:pt idx="4744">
                  <c:v>92.908688725141602</c:v>
                </c:pt>
                <c:pt idx="4745">
                  <c:v>92.909242897991504</c:v>
                </c:pt>
                <c:pt idx="4746">
                  <c:v>92.909368521529004</c:v>
                </c:pt>
                <c:pt idx="4747">
                  <c:v>92.909060515548305</c:v>
                </c:pt>
                <c:pt idx="4748">
                  <c:v>92.908313358534201</c:v>
                </c:pt>
                <c:pt idx="4749">
                  <c:v>92.907138605507797</c:v>
                </c:pt>
                <c:pt idx="4750">
                  <c:v>92.905550540836401</c:v>
                </c:pt>
                <c:pt idx="4751">
                  <c:v>92.903565871394505</c:v>
                </c:pt>
                <c:pt idx="4752">
                  <c:v>92.901203999343807</c:v>
                </c:pt>
                <c:pt idx="4753">
                  <c:v>92.898486199755595</c:v>
                </c:pt>
                <c:pt idx="4754">
                  <c:v>92.895400142746993</c:v>
                </c:pt>
                <c:pt idx="4755">
                  <c:v>92.8919651111907</c:v>
                </c:pt>
                <c:pt idx="4756">
                  <c:v>92.888210120855902</c:v>
                </c:pt>
                <c:pt idx="4757">
                  <c:v>92.884165771775699</c:v>
                </c:pt>
                <c:pt idx="4758">
                  <c:v>92.879863553136602</c:v>
                </c:pt>
                <c:pt idx="4759">
                  <c:v>92.875334656683805</c:v>
                </c:pt>
                <c:pt idx="4760">
                  <c:v>92.870609281696801</c:v>
                </c:pt>
                <c:pt idx="4761">
                  <c:v>92.865806902704605</c:v>
                </c:pt>
                <c:pt idx="4762">
                  <c:v>92.8609574591583</c:v>
                </c:pt>
                <c:pt idx="4763">
                  <c:v>92.855944880452995</c:v>
                </c:pt>
                <c:pt idx="4764">
                  <c:v>92.850789807397305</c:v>
                </c:pt>
                <c:pt idx="4765">
                  <c:v>92.845519938336196</c:v>
                </c:pt>
                <c:pt idx="4766">
                  <c:v>92.840378336810105</c:v>
                </c:pt>
                <c:pt idx="4767">
                  <c:v>92.835162877964706</c:v>
                </c:pt>
                <c:pt idx="4768">
                  <c:v>92.830093502403699</c:v>
                </c:pt>
                <c:pt idx="4769">
                  <c:v>92.8251423042786</c:v>
                </c:pt>
                <c:pt idx="4770">
                  <c:v>92.820118376663899</c:v>
                </c:pt>
                <c:pt idx="4771">
                  <c:v>92.815018751758203</c:v>
                </c:pt>
                <c:pt idx="4772">
                  <c:v>92.810088930056494</c:v>
                </c:pt>
                <c:pt idx="4773">
                  <c:v>92.8051064586666</c:v>
                </c:pt>
                <c:pt idx="4774">
                  <c:v>92.8000796973826</c:v>
                </c:pt>
                <c:pt idx="4775">
                  <c:v>92.795024548622493</c:v>
                </c:pt>
                <c:pt idx="4776">
                  <c:v>92.789952240093996</c:v>
                </c:pt>
                <c:pt idx="4777">
                  <c:v>92.784835133935601</c:v>
                </c:pt>
                <c:pt idx="4778">
                  <c:v>92.780249914076705</c:v>
                </c:pt>
                <c:pt idx="4779">
                  <c:v>92.775581973391994</c:v>
                </c:pt>
                <c:pt idx="4780">
                  <c:v>92.770823763613393</c:v>
                </c:pt>
                <c:pt idx="4781">
                  <c:v>92.7659949513924</c:v>
                </c:pt>
                <c:pt idx="4782">
                  <c:v>92.761108620578398</c:v>
                </c:pt>
                <c:pt idx="4783">
                  <c:v>92.756177999093296</c:v>
                </c:pt>
                <c:pt idx="4784">
                  <c:v>92.751216564056705</c:v>
                </c:pt>
                <c:pt idx="4785">
                  <c:v>92.7465062924623</c:v>
                </c:pt>
                <c:pt idx="4786">
                  <c:v>92.741704769712896</c:v>
                </c:pt>
                <c:pt idx="4787">
                  <c:v>92.736931809088901</c:v>
                </c:pt>
                <c:pt idx="4788">
                  <c:v>92.732060344451497</c:v>
                </c:pt>
                <c:pt idx="4789">
                  <c:v>92.727108001475898</c:v>
                </c:pt>
                <c:pt idx="4790">
                  <c:v>92.722232001559306</c:v>
                </c:pt>
                <c:pt idx="4791">
                  <c:v>92.717293090503105</c:v>
                </c:pt>
                <c:pt idx="4792">
                  <c:v>92.712464246139604</c:v>
                </c:pt>
                <c:pt idx="4793">
                  <c:v>92.707704431350706</c:v>
                </c:pt>
                <c:pt idx="4794">
                  <c:v>92.703230203529699</c:v>
                </c:pt>
                <c:pt idx="4795">
                  <c:v>92.698849034362695</c:v>
                </c:pt>
                <c:pt idx="4796">
                  <c:v>92.694383077178202</c:v>
                </c:pt>
                <c:pt idx="4797">
                  <c:v>92.690037482392498</c:v>
                </c:pt>
                <c:pt idx="4798">
                  <c:v>92.685747755568997</c:v>
                </c:pt>
                <c:pt idx="4799">
                  <c:v>92.681402042745205</c:v>
                </c:pt>
                <c:pt idx="4800">
                  <c:v>92.677052183445994</c:v>
                </c:pt>
                <c:pt idx="4801">
                  <c:v>92.666914311459394</c:v>
                </c:pt>
                <c:pt idx="4802">
                  <c:v>92.648485031684999</c:v>
                </c:pt>
                <c:pt idx="4803">
                  <c:v>92.632177095263799</c:v>
                </c:pt>
                <c:pt idx="4804">
                  <c:v>92.618247926309095</c:v>
                </c:pt>
                <c:pt idx="4805">
                  <c:v>92.605896270867603</c:v>
                </c:pt>
                <c:pt idx="4806">
                  <c:v>92.594608068951402</c:v>
                </c:pt>
                <c:pt idx="4807">
                  <c:v>92.584150470350906</c:v>
                </c:pt>
                <c:pt idx="4808">
                  <c:v>92.574158492439295</c:v>
                </c:pt>
                <c:pt idx="4809">
                  <c:v>92.564531425553596</c:v>
                </c:pt>
                <c:pt idx="4810">
                  <c:v>92.555294312261594</c:v>
                </c:pt>
                <c:pt idx="4811">
                  <c:v>92.546347728031094</c:v>
                </c:pt>
                <c:pt idx="4812">
                  <c:v>92.537248957375198</c:v>
                </c:pt>
                <c:pt idx="4813">
                  <c:v>92.528201371190903</c:v>
                </c:pt>
                <c:pt idx="4814">
                  <c:v>92.519279219845203</c:v>
                </c:pt>
                <c:pt idx="4815">
                  <c:v>92.510187277832003</c:v>
                </c:pt>
                <c:pt idx="4816">
                  <c:v>92.501058739095697</c:v>
                </c:pt>
                <c:pt idx="4817">
                  <c:v>92.491985058697196</c:v>
                </c:pt>
                <c:pt idx="4818">
                  <c:v>92.482928540495607</c:v>
                </c:pt>
                <c:pt idx="4819">
                  <c:v>92.474021809963006</c:v>
                </c:pt>
                <c:pt idx="4820">
                  <c:v>92.465245165621994</c:v>
                </c:pt>
                <c:pt idx="4821">
                  <c:v>92.4564984962648</c:v>
                </c:pt>
                <c:pt idx="4822">
                  <c:v>92.447596639989797</c:v>
                </c:pt>
                <c:pt idx="4823">
                  <c:v>92.438781981933701</c:v>
                </c:pt>
                <c:pt idx="4824">
                  <c:v>92.430028889549405</c:v>
                </c:pt>
                <c:pt idx="4825">
                  <c:v>92.4212529838899</c:v>
                </c:pt>
                <c:pt idx="4826">
                  <c:v>92.412296598812304</c:v>
                </c:pt>
                <c:pt idx="4827">
                  <c:v>92.403394887235606</c:v>
                </c:pt>
                <c:pt idx="4828">
                  <c:v>92.3945384090852</c:v>
                </c:pt>
                <c:pt idx="4829">
                  <c:v>92.385723949562603</c:v>
                </c:pt>
                <c:pt idx="4830">
                  <c:v>92.3769429063194</c:v>
                </c:pt>
                <c:pt idx="4831">
                  <c:v>92.368192737610499</c:v>
                </c:pt>
                <c:pt idx="4832">
                  <c:v>92.359467164839401</c:v>
                </c:pt>
                <c:pt idx="4833">
                  <c:v>92.350762588525797</c:v>
                </c:pt>
                <c:pt idx="4834">
                  <c:v>92.342073905839996</c:v>
                </c:pt>
                <c:pt idx="4835">
                  <c:v>92.3286133225985</c:v>
                </c:pt>
                <c:pt idx="4836">
                  <c:v>92.291364238341004</c:v>
                </c:pt>
                <c:pt idx="4837">
                  <c:v>92.2617425317857</c:v>
                </c:pt>
                <c:pt idx="4838">
                  <c:v>92.255218832240203</c:v>
                </c:pt>
                <c:pt idx="4839">
                  <c:v>92.238943954764693</c:v>
                </c:pt>
                <c:pt idx="4840">
                  <c:v>92.218685384842502</c:v>
                </c:pt>
                <c:pt idx="4841">
                  <c:v>92.201744527966696</c:v>
                </c:pt>
                <c:pt idx="4842">
                  <c:v>92.186536811079094</c:v>
                </c:pt>
                <c:pt idx="4843">
                  <c:v>92.172410823270596</c:v>
                </c:pt>
                <c:pt idx="4844">
                  <c:v>92.159443089849802</c:v>
                </c:pt>
                <c:pt idx="4845">
                  <c:v>92.147362452457699</c:v>
                </c:pt>
                <c:pt idx="4846">
                  <c:v>92.135939364557103</c:v>
                </c:pt>
                <c:pt idx="4847">
                  <c:v>92.125006518917104</c:v>
                </c:pt>
                <c:pt idx="4848">
                  <c:v>92.1145127360288</c:v>
                </c:pt>
                <c:pt idx="4849">
                  <c:v>92.104347120316305</c:v>
                </c:pt>
                <c:pt idx="4850">
                  <c:v>92.094448604172896</c:v>
                </c:pt>
                <c:pt idx="4851">
                  <c:v>92.084806376401104</c:v>
                </c:pt>
                <c:pt idx="4852">
                  <c:v>92.075379605120602</c:v>
                </c:pt>
                <c:pt idx="4853">
                  <c:v>92.066148809795095</c:v>
                </c:pt>
                <c:pt idx="4854">
                  <c:v>92.0570446230615</c:v>
                </c:pt>
                <c:pt idx="4855">
                  <c:v>92.048082307713102</c:v>
                </c:pt>
                <c:pt idx="4856">
                  <c:v>92.039254029067806</c:v>
                </c:pt>
                <c:pt idx="4857">
                  <c:v>92.030524971198602</c:v>
                </c:pt>
                <c:pt idx="4858">
                  <c:v>92.021925560532296</c:v>
                </c:pt>
                <c:pt idx="4859">
                  <c:v>92.013446363186304</c:v>
                </c:pt>
                <c:pt idx="4860">
                  <c:v>92.005078146751103</c:v>
                </c:pt>
                <c:pt idx="4861">
                  <c:v>91.996781230225906</c:v>
                </c:pt>
                <c:pt idx="4862">
                  <c:v>91.988521448603706</c:v>
                </c:pt>
                <c:pt idx="4863">
                  <c:v>91.980270022350993</c:v>
                </c:pt>
                <c:pt idx="4864">
                  <c:v>91.972010963243903</c:v>
                </c:pt>
                <c:pt idx="4865">
                  <c:v>91.963706901142203</c:v>
                </c:pt>
                <c:pt idx="4866">
                  <c:v>91.955422541765699</c:v>
                </c:pt>
                <c:pt idx="4867">
                  <c:v>91.947183137231605</c:v>
                </c:pt>
                <c:pt idx="4868">
                  <c:v>91.938960579149693</c:v>
                </c:pt>
                <c:pt idx="4869">
                  <c:v>91.930811984859005</c:v>
                </c:pt>
                <c:pt idx="4870">
                  <c:v>91.922733219728599</c:v>
                </c:pt>
                <c:pt idx="4871">
                  <c:v>91.914719692529403</c:v>
                </c:pt>
                <c:pt idx="4872">
                  <c:v>91.906697301767593</c:v>
                </c:pt>
                <c:pt idx="4873">
                  <c:v>91.898711723099197</c:v>
                </c:pt>
                <c:pt idx="4874">
                  <c:v>91.890782644912505</c:v>
                </c:pt>
                <c:pt idx="4875">
                  <c:v>91.8828362629325</c:v>
                </c:pt>
                <c:pt idx="4876">
                  <c:v>91.874895112402498</c:v>
                </c:pt>
                <c:pt idx="4877">
                  <c:v>91.866850599910293</c:v>
                </c:pt>
                <c:pt idx="4878">
                  <c:v>91.858731391522895</c:v>
                </c:pt>
                <c:pt idx="4879">
                  <c:v>91.850637883326002</c:v>
                </c:pt>
                <c:pt idx="4880">
                  <c:v>91.842515748588198</c:v>
                </c:pt>
                <c:pt idx="4881">
                  <c:v>91.834421726215894</c:v>
                </c:pt>
                <c:pt idx="4882">
                  <c:v>91.826354737242696</c:v>
                </c:pt>
                <c:pt idx="4883">
                  <c:v>91.818080323963102</c:v>
                </c:pt>
                <c:pt idx="4884">
                  <c:v>91.809799111268106</c:v>
                </c:pt>
                <c:pt idx="4885">
                  <c:v>91.801571396179</c:v>
                </c:pt>
                <c:pt idx="4886">
                  <c:v>91.793391327978597</c:v>
                </c:pt>
                <c:pt idx="4887">
                  <c:v>91.785254932946003</c:v>
                </c:pt>
                <c:pt idx="4888">
                  <c:v>91.777159973332701</c:v>
                </c:pt>
                <c:pt idx="4889">
                  <c:v>91.769102704535499</c:v>
                </c:pt>
                <c:pt idx="4890">
                  <c:v>91.761033851020599</c:v>
                </c:pt>
                <c:pt idx="4891">
                  <c:v>91.752781338101997</c:v>
                </c:pt>
                <c:pt idx="4892">
                  <c:v>91.744549046776697</c:v>
                </c:pt>
                <c:pt idx="4893">
                  <c:v>91.736361813619595</c:v>
                </c:pt>
                <c:pt idx="4894">
                  <c:v>91.728178189978195</c:v>
                </c:pt>
                <c:pt idx="4895">
                  <c:v>91.719923393240506</c:v>
                </c:pt>
                <c:pt idx="4896">
                  <c:v>91.7117133092475</c:v>
                </c:pt>
                <c:pt idx="4897">
                  <c:v>91.703543987610701</c:v>
                </c:pt>
                <c:pt idx="4898">
                  <c:v>91.695411905225001</c:v>
                </c:pt>
                <c:pt idx="4899">
                  <c:v>91.687311085158996</c:v>
                </c:pt>
                <c:pt idx="4900">
                  <c:v>91.679241631344297</c:v>
                </c:pt>
                <c:pt idx="4901">
                  <c:v>91.670908555848797</c:v>
                </c:pt>
                <c:pt idx="4902">
                  <c:v>91.662527553949701</c:v>
                </c:pt>
                <c:pt idx="4903">
                  <c:v>91.654075430007595</c:v>
                </c:pt>
                <c:pt idx="4904">
                  <c:v>91.645638400434507</c:v>
                </c:pt>
                <c:pt idx="4905">
                  <c:v>91.637253951204798</c:v>
                </c:pt>
                <c:pt idx="4906">
                  <c:v>91.628917053624804</c:v>
                </c:pt>
                <c:pt idx="4907">
                  <c:v>91.620623257087999</c:v>
                </c:pt>
                <c:pt idx="4908">
                  <c:v>91.612368607525994</c:v>
                </c:pt>
                <c:pt idx="4909">
                  <c:v>91.604149579472505</c:v>
                </c:pt>
                <c:pt idx="4910">
                  <c:v>91.5959629838746</c:v>
                </c:pt>
                <c:pt idx="4911">
                  <c:v>91.587805662925206</c:v>
                </c:pt>
                <c:pt idx="4912">
                  <c:v>91.579672419651303</c:v>
                </c:pt>
                <c:pt idx="4913">
                  <c:v>91.571563751571404</c:v>
                </c:pt>
                <c:pt idx="4914">
                  <c:v>91.563477625675901</c:v>
                </c:pt>
                <c:pt idx="4915">
                  <c:v>91.5554121827073</c:v>
                </c:pt>
                <c:pt idx="4916">
                  <c:v>91.547365746166406</c:v>
                </c:pt>
                <c:pt idx="4917">
                  <c:v>91.539336795519503</c:v>
                </c:pt>
                <c:pt idx="4918">
                  <c:v>91.531323469077606</c:v>
                </c:pt>
                <c:pt idx="4919">
                  <c:v>91.523322762379706</c:v>
                </c:pt>
                <c:pt idx="4920">
                  <c:v>91.515275619211195</c:v>
                </c:pt>
                <c:pt idx="4921">
                  <c:v>91.507033349609699</c:v>
                </c:pt>
                <c:pt idx="4922">
                  <c:v>91.498685659908404</c:v>
                </c:pt>
                <c:pt idx="4923">
                  <c:v>91.490369059135503</c:v>
                </c:pt>
                <c:pt idx="4924">
                  <c:v>91.482080037130004</c:v>
                </c:pt>
                <c:pt idx="4925">
                  <c:v>91.473815555100401</c:v>
                </c:pt>
                <c:pt idx="4926">
                  <c:v>91.465344572311594</c:v>
                </c:pt>
                <c:pt idx="4927">
                  <c:v>91.456834958878304</c:v>
                </c:pt>
                <c:pt idx="4928">
                  <c:v>91.448362263119407</c:v>
                </c:pt>
                <c:pt idx="4929">
                  <c:v>91.439922852331605</c:v>
                </c:pt>
                <c:pt idx="4930">
                  <c:v>91.431513073911802</c:v>
                </c:pt>
                <c:pt idx="4931">
                  <c:v>91.423130087643898</c:v>
                </c:pt>
                <c:pt idx="4932">
                  <c:v>91.414771388009498</c:v>
                </c:pt>
                <c:pt idx="4933">
                  <c:v>91.406434728662603</c:v>
                </c:pt>
                <c:pt idx="4934">
                  <c:v>91.398118086857295</c:v>
                </c:pt>
                <c:pt idx="4935">
                  <c:v>91.389819652730793</c:v>
                </c:pt>
                <c:pt idx="4936">
                  <c:v>91.381537777916506</c:v>
                </c:pt>
                <c:pt idx="4937">
                  <c:v>91.373270969997293</c:v>
                </c:pt>
                <c:pt idx="4938">
                  <c:v>91.365017878081701</c:v>
                </c:pt>
                <c:pt idx="4939">
                  <c:v>91.356776169193097</c:v>
                </c:pt>
                <c:pt idx="4940">
                  <c:v>91.348544683912493</c:v>
                </c:pt>
                <c:pt idx="4941">
                  <c:v>91.340323769370599</c:v>
                </c:pt>
                <c:pt idx="4942">
                  <c:v>91.332112446920902</c:v>
                </c:pt>
                <c:pt idx="4943">
                  <c:v>91.323909884358201</c:v>
                </c:pt>
                <c:pt idx="4944">
                  <c:v>91.315715327026894</c:v>
                </c:pt>
                <c:pt idx="4945">
                  <c:v>91.307528091444098</c:v>
                </c:pt>
                <c:pt idx="4946">
                  <c:v>91.299347558287707</c:v>
                </c:pt>
                <c:pt idx="4947">
                  <c:v>91.291173169220002</c:v>
                </c:pt>
                <c:pt idx="4948">
                  <c:v>91.283004412918203</c:v>
                </c:pt>
                <c:pt idx="4949">
                  <c:v>91.274840832788996</c:v>
                </c:pt>
                <c:pt idx="4950">
                  <c:v>91.266682017099697</c:v>
                </c:pt>
                <c:pt idx="4951">
                  <c:v>91.258527586447897</c:v>
                </c:pt>
                <c:pt idx="4952">
                  <c:v>91.250377206789295</c:v>
                </c:pt>
                <c:pt idx="4953">
                  <c:v>91.242230577709407</c:v>
                </c:pt>
                <c:pt idx="4954">
                  <c:v>91.234085304923198</c:v>
                </c:pt>
                <c:pt idx="4955">
                  <c:v>91.225943434012194</c:v>
                </c:pt>
                <c:pt idx="4956">
                  <c:v>91.217804711952894</c:v>
                </c:pt>
                <c:pt idx="4957">
                  <c:v>91.209668926606597</c:v>
                </c:pt>
                <c:pt idx="4958">
                  <c:v>91.201535883716005</c:v>
                </c:pt>
                <c:pt idx="4959">
                  <c:v>91.193403692826905</c:v>
                </c:pt>
                <c:pt idx="4960">
                  <c:v>91.185269583135707</c:v>
                </c:pt>
                <c:pt idx="4961">
                  <c:v>91.177131024239699</c:v>
                </c:pt>
                <c:pt idx="4962">
                  <c:v>91.1689882586588</c:v>
                </c:pt>
                <c:pt idx="4963">
                  <c:v>91.160841038673098</c:v>
                </c:pt>
                <c:pt idx="4964">
                  <c:v>91.152689570534804</c:v>
                </c:pt>
                <c:pt idx="4965">
                  <c:v>91.144534051412293</c:v>
                </c:pt>
                <c:pt idx="4966">
                  <c:v>91.136635033308494</c:v>
                </c:pt>
                <c:pt idx="4967">
                  <c:v>91.129417734794103</c:v>
                </c:pt>
                <c:pt idx="4968">
                  <c:v>91.122837653916804</c:v>
                </c:pt>
                <c:pt idx="4969">
                  <c:v>91.116860789699999</c:v>
                </c:pt>
                <c:pt idx="4970">
                  <c:v>91.111195487778801</c:v>
                </c:pt>
                <c:pt idx="4971">
                  <c:v>91.106016630761104</c:v>
                </c:pt>
                <c:pt idx="4972">
                  <c:v>91.101391447271894</c:v>
                </c:pt>
                <c:pt idx="4973">
                  <c:v>91.097295724748307</c:v>
                </c:pt>
                <c:pt idx="4974">
                  <c:v>91.093706195860406</c:v>
                </c:pt>
                <c:pt idx="4975">
                  <c:v>91.090600069868003</c:v>
                </c:pt>
                <c:pt idx="4976">
                  <c:v>91.087884657301601</c:v>
                </c:pt>
                <c:pt idx="4977">
                  <c:v>91.085405482001605</c:v>
                </c:pt>
                <c:pt idx="4978">
                  <c:v>91.083364344901298</c:v>
                </c:pt>
                <c:pt idx="4979">
                  <c:v>91.081736901662396</c:v>
                </c:pt>
                <c:pt idx="4980">
                  <c:v>91.080498840894293</c:v>
                </c:pt>
                <c:pt idx="4981">
                  <c:v>91.079631121065503</c:v>
                </c:pt>
                <c:pt idx="4982">
                  <c:v>91.078697290854294</c:v>
                </c:pt>
                <c:pt idx="4983">
                  <c:v>91.077561517315303</c:v>
                </c:pt>
                <c:pt idx="4984">
                  <c:v>91.076211974988098</c:v>
                </c:pt>
                <c:pt idx="4985">
                  <c:v>91.074639587735007</c:v>
                </c:pt>
                <c:pt idx="4986">
                  <c:v>91.072834922184697</c:v>
                </c:pt>
                <c:pt idx="4987">
                  <c:v>91.070794382487605</c:v>
                </c:pt>
                <c:pt idx="4988">
                  <c:v>91.068519715207302</c:v>
                </c:pt>
                <c:pt idx="4989">
                  <c:v>91.0660123740616</c:v>
                </c:pt>
                <c:pt idx="4990">
                  <c:v>91.063275389612102</c:v>
                </c:pt>
                <c:pt idx="4991">
                  <c:v>91.060308464688106</c:v>
                </c:pt>
                <c:pt idx="4992">
                  <c:v>91.057182155857205</c:v>
                </c:pt>
                <c:pt idx="4993">
                  <c:v>91.053897588497804</c:v>
                </c:pt>
                <c:pt idx="4994">
                  <c:v>91.050367191821195</c:v>
                </c:pt>
                <c:pt idx="4995">
                  <c:v>91.046613930103106</c:v>
                </c:pt>
                <c:pt idx="4996">
                  <c:v>91.042659240676201</c:v>
                </c:pt>
                <c:pt idx="4997">
                  <c:v>91.038533676860496</c:v>
                </c:pt>
                <c:pt idx="4998">
                  <c:v>91.034264184775495</c:v>
                </c:pt>
                <c:pt idx="4999">
                  <c:v>91.029877295721406</c:v>
                </c:pt>
                <c:pt idx="5000">
                  <c:v>91.025396060082002</c:v>
                </c:pt>
                <c:pt idx="5001">
                  <c:v>91.020966683213601</c:v>
                </c:pt>
                <c:pt idx="5002">
                  <c:v>91.016407788221997</c:v>
                </c:pt>
                <c:pt idx="5003">
                  <c:v>91.011741502080298</c:v>
                </c:pt>
                <c:pt idx="5004">
                  <c:v>91.006988294866304</c:v>
                </c:pt>
                <c:pt idx="5005">
                  <c:v>91.002176098405997</c:v>
                </c:pt>
                <c:pt idx="5006">
                  <c:v>90.997423806099505</c:v>
                </c:pt>
                <c:pt idx="5007">
                  <c:v>90.992816135087494</c:v>
                </c:pt>
                <c:pt idx="5008">
                  <c:v>90.988178699804195</c:v>
                </c:pt>
                <c:pt idx="5009">
                  <c:v>90.983654933366097</c:v>
                </c:pt>
                <c:pt idx="5010">
                  <c:v>90.9792538697548</c:v>
                </c:pt>
                <c:pt idx="5011">
                  <c:v>90.9749861775759</c:v>
                </c:pt>
                <c:pt idx="5012">
                  <c:v>90.970797903581499</c:v>
                </c:pt>
                <c:pt idx="5013">
                  <c:v>90.966723495886797</c:v>
                </c:pt>
                <c:pt idx="5014">
                  <c:v>90.962591696671197</c:v>
                </c:pt>
                <c:pt idx="5015">
                  <c:v>90.958569443738895</c:v>
                </c:pt>
                <c:pt idx="5016">
                  <c:v>90.954437357878604</c:v>
                </c:pt>
                <c:pt idx="5017">
                  <c:v>90.950193321646097</c:v>
                </c:pt>
                <c:pt idx="5018">
                  <c:v>90.945892636125905</c:v>
                </c:pt>
                <c:pt idx="5019">
                  <c:v>90.944116086601397</c:v>
                </c:pt>
                <c:pt idx="5020">
                  <c:v>90.941543296661493</c:v>
                </c:pt>
                <c:pt idx="5021">
                  <c:v>90.938567517547199</c:v>
                </c:pt>
                <c:pt idx="5022">
                  <c:v>90.936310368737495</c:v>
                </c:pt>
                <c:pt idx="5023">
                  <c:v>90.934620389387604</c:v>
                </c:pt>
                <c:pt idx="5024">
                  <c:v>90.933387674078205</c:v>
                </c:pt>
                <c:pt idx="5025">
                  <c:v>90.932522851793806</c:v>
                </c:pt>
                <c:pt idx="5026">
                  <c:v>90.9319678819828</c:v>
                </c:pt>
                <c:pt idx="5027">
                  <c:v>90.931671487229494</c:v>
                </c:pt>
                <c:pt idx="5028">
                  <c:v>90.931589891030995</c:v>
                </c:pt>
                <c:pt idx="5029">
                  <c:v>90.931694345369195</c:v>
                </c:pt>
                <c:pt idx="5030">
                  <c:v>90.931966966047995</c:v>
                </c:pt>
                <c:pt idx="5031">
                  <c:v>90.932384193632799</c:v>
                </c:pt>
                <c:pt idx="5032">
                  <c:v>90.932924467553804</c:v>
                </c:pt>
                <c:pt idx="5033">
                  <c:v>90.933577552264396</c:v>
                </c:pt>
                <c:pt idx="5034">
                  <c:v>90.934322452789502</c:v>
                </c:pt>
                <c:pt idx="5035">
                  <c:v>90.935154989904404</c:v>
                </c:pt>
                <c:pt idx="5036">
                  <c:v>90.936044946355807</c:v>
                </c:pt>
                <c:pt idx="5037">
                  <c:v>90.936983557967494</c:v>
                </c:pt>
                <c:pt idx="5038">
                  <c:v>90.937963966391607</c:v>
                </c:pt>
                <c:pt idx="5039">
                  <c:v>90.938981780739496</c:v>
                </c:pt>
                <c:pt idx="5040">
                  <c:v>90.940028841766903</c:v>
                </c:pt>
                <c:pt idx="5041">
                  <c:v>90.935779813479797</c:v>
                </c:pt>
                <c:pt idx="5042">
                  <c:v>90.925106589299503</c:v>
                </c:pt>
                <c:pt idx="5043">
                  <c:v>90.915310995416107</c:v>
                </c:pt>
                <c:pt idx="5044">
                  <c:v>90.906741285676503</c:v>
                </c:pt>
                <c:pt idx="5045">
                  <c:v>90.898001650036704</c:v>
                </c:pt>
                <c:pt idx="5046">
                  <c:v>90.889111305737899</c:v>
                </c:pt>
                <c:pt idx="5047">
                  <c:v>90.880082166952405</c:v>
                </c:pt>
                <c:pt idx="5048">
                  <c:v>90.871035382098796</c:v>
                </c:pt>
                <c:pt idx="5049">
                  <c:v>90.862182288780204</c:v>
                </c:pt>
                <c:pt idx="5050">
                  <c:v>90.853225130619506</c:v>
                </c:pt>
                <c:pt idx="5051">
                  <c:v>90.844038721996199</c:v>
                </c:pt>
                <c:pt idx="5052">
                  <c:v>90.834637147738405</c:v>
                </c:pt>
                <c:pt idx="5053">
                  <c:v>90.825264380188599</c:v>
                </c:pt>
                <c:pt idx="5054">
                  <c:v>90.816156466248898</c:v>
                </c:pt>
                <c:pt idx="5055">
                  <c:v>90.807147050603305</c:v>
                </c:pt>
                <c:pt idx="5056">
                  <c:v>90.798309793347499</c:v>
                </c:pt>
                <c:pt idx="5057">
                  <c:v>90.789540505621005</c:v>
                </c:pt>
                <c:pt idx="5058">
                  <c:v>90.780976959071396</c:v>
                </c:pt>
                <c:pt idx="5059">
                  <c:v>90.772593833358798</c:v>
                </c:pt>
                <c:pt idx="5060">
                  <c:v>90.764371354444904</c:v>
                </c:pt>
                <c:pt idx="5061">
                  <c:v>90.7562366845181</c:v>
                </c:pt>
                <c:pt idx="5062">
                  <c:v>90.748077094767396</c:v>
                </c:pt>
                <c:pt idx="5063">
                  <c:v>90.740035451032597</c:v>
                </c:pt>
                <c:pt idx="5064">
                  <c:v>90.732097239141297</c:v>
                </c:pt>
                <c:pt idx="5065">
                  <c:v>90.724236113832305</c:v>
                </c:pt>
                <c:pt idx="5066">
                  <c:v>90.7164362622147</c:v>
                </c:pt>
                <c:pt idx="5067">
                  <c:v>90.708690055069596</c:v>
                </c:pt>
                <c:pt idx="5068">
                  <c:v>90.700836958657703</c:v>
                </c:pt>
                <c:pt idx="5069">
                  <c:v>90.692680161285594</c:v>
                </c:pt>
                <c:pt idx="5070">
                  <c:v>90.684484583130597</c:v>
                </c:pt>
                <c:pt idx="5071">
                  <c:v>90.676196545184595</c:v>
                </c:pt>
                <c:pt idx="5072">
                  <c:v>90.667919523651307</c:v>
                </c:pt>
                <c:pt idx="5073">
                  <c:v>90.659699559981405</c:v>
                </c:pt>
                <c:pt idx="5074">
                  <c:v>90.651532765279697</c:v>
                </c:pt>
                <c:pt idx="5075">
                  <c:v>90.640322428463605</c:v>
                </c:pt>
                <c:pt idx="5076">
                  <c:v>90.609568898857304</c:v>
                </c:pt>
                <c:pt idx="5077">
                  <c:v>90.583666814923006</c:v>
                </c:pt>
                <c:pt idx="5078">
                  <c:v>90.570839298435004</c:v>
                </c:pt>
                <c:pt idx="5079">
                  <c:v>90.557781542184699</c:v>
                </c:pt>
                <c:pt idx="5080">
                  <c:v>90.542448008483007</c:v>
                </c:pt>
                <c:pt idx="5081">
                  <c:v>90.527624187510696</c:v>
                </c:pt>
                <c:pt idx="5082">
                  <c:v>90.514224574009106</c:v>
                </c:pt>
                <c:pt idx="5083">
                  <c:v>90.501887159660299</c:v>
                </c:pt>
                <c:pt idx="5084">
                  <c:v>90.490349461763998</c:v>
                </c:pt>
                <c:pt idx="5085">
                  <c:v>90.479458284705501</c:v>
                </c:pt>
                <c:pt idx="5086">
                  <c:v>90.469060603684795</c:v>
                </c:pt>
                <c:pt idx="5087">
                  <c:v>90.459111634381998</c:v>
                </c:pt>
                <c:pt idx="5088">
                  <c:v>90.449541272577406</c:v>
                </c:pt>
                <c:pt idx="5089">
                  <c:v>90.440289936480099</c:v>
                </c:pt>
                <c:pt idx="5090">
                  <c:v>90.431312629454794</c:v>
                </c:pt>
                <c:pt idx="5091">
                  <c:v>90.422546701703993</c:v>
                </c:pt>
                <c:pt idx="5092">
                  <c:v>90.4140007980712</c:v>
                </c:pt>
                <c:pt idx="5093">
                  <c:v>90.405670329686799</c:v>
                </c:pt>
                <c:pt idx="5094">
                  <c:v>90.397536746499995</c:v>
                </c:pt>
                <c:pt idx="5095">
                  <c:v>90.389582225687207</c:v>
                </c:pt>
                <c:pt idx="5096">
                  <c:v>90.381764400411697</c:v>
                </c:pt>
                <c:pt idx="5097">
                  <c:v>90.374074883943507</c:v>
                </c:pt>
                <c:pt idx="5098">
                  <c:v>90.366470414472403</c:v>
                </c:pt>
                <c:pt idx="5099">
                  <c:v>90.358930128696898</c:v>
                </c:pt>
                <c:pt idx="5100">
                  <c:v>90.3513733903809</c:v>
                </c:pt>
                <c:pt idx="5101">
                  <c:v>90.343848032801603</c:v>
                </c:pt>
                <c:pt idx="5102">
                  <c:v>90.336375461933102</c:v>
                </c:pt>
                <c:pt idx="5103">
                  <c:v>90.3290130295469</c:v>
                </c:pt>
                <c:pt idx="5104">
                  <c:v>90.3217549071571</c:v>
                </c:pt>
                <c:pt idx="5105">
                  <c:v>90.314575994462203</c:v>
                </c:pt>
                <c:pt idx="5106">
                  <c:v>90.307382037213699</c:v>
                </c:pt>
                <c:pt idx="5107">
                  <c:v>90.300256570951802</c:v>
                </c:pt>
                <c:pt idx="5108">
                  <c:v>90.293213155478298</c:v>
                </c:pt>
                <c:pt idx="5109">
                  <c:v>90.286164723346005</c:v>
                </c:pt>
                <c:pt idx="5110">
                  <c:v>90.279079481015998</c:v>
                </c:pt>
                <c:pt idx="5111">
                  <c:v>90.2719864775421</c:v>
                </c:pt>
                <c:pt idx="5112">
                  <c:v>90.264903299590898</c:v>
                </c:pt>
                <c:pt idx="5113">
                  <c:v>90.257852767455006</c:v>
                </c:pt>
                <c:pt idx="5114">
                  <c:v>90.2507143742517</c:v>
                </c:pt>
                <c:pt idx="5115">
                  <c:v>90.243569950151496</c:v>
                </c:pt>
                <c:pt idx="5116">
                  <c:v>90.236469253989995</c:v>
                </c:pt>
                <c:pt idx="5117">
                  <c:v>90.229343073244607</c:v>
                </c:pt>
                <c:pt idx="5118">
                  <c:v>90.222291152848598</c:v>
                </c:pt>
                <c:pt idx="5119">
                  <c:v>90.215284318885395</c:v>
                </c:pt>
                <c:pt idx="5120">
                  <c:v>90.208280357241804</c:v>
                </c:pt>
                <c:pt idx="5121">
                  <c:v>90.201341814383795</c:v>
                </c:pt>
                <c:pt idx="5122">
                  <c:v>90.194377180835602</c:v>
                </c:pt>
                <c:pt idx="5123">
                  <c:v>90.187398140840301</c:v>
                </c:pt>
                <c:pt idx="5124">
                  <c:v>90.180340242114895</c:v>
                </c:pt>
                <c:pt idx="5125">
                  <c:v>90.173349451331504</c:v>
                </c:pt>
                <c:pt idx="5126">
                  <c:v>90.166353186665305</c:v>
                </c:pt>
                <c:pt idx="5127">
                  <c:v>90.159396970312997</c:v>
                </c:pt>
                <c:pt idx="5128">
                  <c:v>90.152468180488896</c:v>
                </c:pt>
                <c:pt idx="5129">
                  <c:v>90.145500995487197</c:v>
                </c:pt>
                <c:pt idx="5130">
                  <c:v>90.1385894041169</c:v>
                </c:pt>
                <c:pt idx="5131">
                  <c:v>90.131724278599293</c:v>
                </c:pt>
                <c:pt idx="5132">
                  <c:v>90.124899105078697</c:v>
                </c:pt>
                <c:pt idx="5133">
                  <c:v>90.118113271802002</c:v>
                </c:pt>
                <c:pt idx="5134">
                  <c:v>90.111362687370899</c:v>
                </c:pt>
                <c:pt idx="5135">
                  <c:v>90.104644846515399</c:v>
                </c:pt>
                <c:pt idx="5136">
                  <c:v>90.097957483029205</c:v>
                </c:pt>
                <c:pt idx="5137">
                  <c:v>90.091260260412398</c:v>
                </c:pt>
                <c:pt idx="5138">
                  <c:v>90.0843207626272</c:v>
                </c:pt>
                <c:pt idx="5139">
                  <c:v>90.077374162779094</c:v>
                </c:pt>
                <c:pt idx="5140">
                  <c:v>90.070472741524597</c:v>
                </c:pt>
                <c:pt idx="5141">
                  <c:v>90.063612834325397</c:v>
                </c:pt>
                <c:pt idx="5142">
                  <c:v>90.056791141280101</c:v>
                </c:pt>
                <c:pt idx="5143">
                  <c:v>90.049899236986505</c:v>
                </c:pt>
                <c:pt idx="5144">
                  <c:v>90.043013451329898</c:v>
                </c:pt>
                <c:pt idx="5145">
                  <c:v>90.036166252890794</c:v>
                </c:pt>
                <c:pt idx="5146">
                  <c:v>90.029354441898207</c:v>
                </c:pt>
                <c:pt idx="5147">
                  <c:v>90.022576426608197</c:v>
                </c:pt>
                <c:pt idx="5148">
                  <c:v>90.015829508361804</c:v>
                </c:pt>
                <c:pt idx="5149">
                  <c:v>90.009111257681795</c:v>
                </c:pt>
                <c:pt idx="5150">
                  <c:v>90.0024194719349</c:v>
                </c:pt>
                <c:pt idx="5151">
                  <c:v>89.9957521520695</c:v>
                </c:pt>
                <c:pt idx="5152">
                  <c:v>89.989107481380302</c:v>
                </c:pt>
                <c:pt idx="5153">
                  <c:v>89.982483820183404</c:v>
                </c:pt>
                <c:pt idx="5154">
                  <c:v>89.97587968725</c:v>
                </c:pt>
                <c:pt idx="5155">
                  <c:v>89.969293163276205</c:v>
                </c:pt>
                <c:pt idx="5156">
                  <c:v>89.962722304305899</c:v>
                </c:pt>
                <c:pt idx="5157">
                  <c:v>89.956165922660105</c:v>
                </c:pt>
                <c:pt idx="5158">
                  <c:v>89.949622997610504</c:v>
                </c:pt>
                <c:pt idx="5159">
                  <c:v>89.943092324607804</c:v>
                </c:pt>
                <c:pt idx="5160">
                  <c:v>89.936570666813694</c:v>
                </c:pt>
                <c:pt idx="5161">
                  <c:v>89.930059832365401</c:v>
                </c:pt>
                <c:pt idx="5162">
                  <c:v>89.923559147204998</c:v>
                </c:pt>
                <c:pt idx="5163">
                  <c:v>89.917067787431407</c:v>
                </c:pt>
                <c:pt idx="5164">
                  <c:v>89.910585197217699</c:v>
                </c:pt>
                <c:pt idx="5165">
                  <c:v>89.904110884347901</c:v>
                </c:pt>
                <c:pt idx="5166">
                  <c:v>89.897644403928396</c:v>
                </c:pt>
                <c:pt idx="5167">
                  <c:v>89.891185335505298</c:v>
                </c:pt>
                <c:pt idx="5168">
                  <c:v>89.884733309019595</c:v>
                </c:pt>
                <c:pt idx="5169">
                  <c:v>89.878287981551495</c:v>
                </c:pt>
                <c:pt idx="5170">
                  <c:v>89.871848647483105</c:v>
                </c:pt>
                <c:pt idx="5171">
                  <c:v>89.865412612212907</c:v>
                </c:pt>
                <c:pt idx="5172">
                  <c:v>89.858976571367904</c:v>
                </c:pt>
                <c:pt idx="5173">
                  <c:v>89.852539110017503</c:v>
                </c:pt>
                <c:pt idx="5174">
                  <c:v>89.846101025549899</c:v>
                </c:pt>
                <c:pt idx="5175">
                  <c:v>89.8396600307521</c:v>
                </c:pt>
                <c:pt idx="5176">
                  <c:v>89.833216329814803</c:v>
                </c:pt>
                <c:pt idx="5177">
                  <c:v>89.826771146187696</c:v>
                </c:pt>
                <c:pt idx="5178">
                  <c:v>89.820324588424199</c:v>
                </c:pt>
                <c:pt idx="5179">
                  <c:v>89.813876760849794</c:v>
                </c:pt>
                <c:pt idx="5180">
                  <c:v>89.807427528277898</c:v>
                </c:pt>
                <c:pt idx="5181">
                  <c:v>89.800976891374205</c:v>
                </c:pt>
                <c:pt idx="5182">
                  <c:v>89.794524944930004</c:v>
                </c:pt>
                <c:pt idx="5183">
                  <c:v>89.788071625781299</c:v>
                </c:pt>
                <c:pt idx="5184">
                  <c:v>89.781616966124602</c:v>
                </c:pt>
                <c:pt idx="5185">
                  <c:v>89.775160891273401</c:v>
                </c:pt>
                <c:pt idx="5186">
                  <c:v>89.768703505506195</c:v>
                </c:pt>
                <c:pt idx="5187">
                  <c:v>89.762244939042304</c:v>
                </c:pt>
                <c:pt idx="5188">
                  <c:v>89.7557853183406</c:v>
                </c:pt>
                <c:pt idx="5189">
                  <c:v>89.749324765916896</c:v>
                </c:pt>
                <c:pt idx="5190">
                  <c:v>89.742863397214705</c:v>
                </c:pt>
                <c:pt idx="5191">
                  <c:v>89.736324130937305</c:v>
                </c:pt>
                <c:pt idx="5192">
                  <c:v>89.7295622246059</c:v>
                </c:pt>
                <c:pt idx="5193">
                  <c:v>89.722824428762905</c:v>
                </c:pt>
                <c:pt idx="5194">
                  <c:v>89.716107944754199</c:v>
                </c:pt>
                <c:pt idx="5195">
                  <c:v>89.7094105287958</c:v>
                </c:pt>
                <c:pt idx="5196">
                  <c:v>89.702730255024505</c:v>
                </c:pt>
                <c:pt idx="5197">
                  <c:v>89.696065441945095</c:v>
                </c:pt>
                <c:pt idx="5198">
                  <c:v>89.689414613564196</c:v>
                </c:pt>
                <c:pt idx="5199">
                  <c:v>89.682776471520896</c:v>
                </c:pt>
                <c:pt idx="5200">
                  <c:v>89.676088301430397</c:v>
                </c:pt>
                <c:pt idx="5201">
                  <c:v>89.669233973508696</c:v>
                </c:pt>
                <c:pt idx="5202">
                  <c:v>89.662406759957193</c:v>
                </c:pt>
                <c:pt idx="5203">
                  <c:v>89.655603855244706</c:v>
                </c:pt>
                <c:pt idx="5204">
                  <c:v>89.648823142276797</c:v>
                </c:pt>
                <c:pt idx="5205">
                  <c:v>89.642062577056095</c:v>
                </c:pt>
                <c:pt idx="5206">
                  <c:v>89.6353204517346</c:v>
                </c:pt>
                <c:pt idx="5207">
                  <c:v>89.628595279396507</c:v>
                </c:pt>
                <c:pt idx="5208">
                  <c:v>89.621884811848702</c:v>
                </c:pt>
                <c:pt idx="5209">
                  <c:v>89.615187929644804</c:v>
                </c:pt>
                <c:pt idx="5210">
                  <c:v>89.608504420809695</c:v>
                </c:pt>
                <c:pt idx="5211">
                  <c:v>89.601833198445405</c:v>
                </c:pt>
                <c:pt idx="5212">
                  <c:v>89.595173419195703</c:v>
                </c:pt>
                <c:pt idx="5213">
                  <c:v>89.588524326557604</c:v>
                </c:pt>
                <c:pt idx="5214">
                  <c:v>89.581884717109105</c:v>
                </c:pt>
                <c:pt idx="5215">
                  <c:v>89.575319445172596</c:v>
                </c:pt>
                <c:pt idx="5216">
                  <c:v>89.569076454820902</c:v>
                </c:pt>
                <c:pt idx="5217">
                  <c:v>89.562834626340404</c:v>
                </c:pt>
                <c:pt idx="5218">
                  <c:v>89.556909862066604</c:v>
                </c:pt>
                <c:pt idx="5219">
                  <c:v>89.551523638495695</c:v>
                </c:pt>
                <c:pt idx="5220">
                  <c:v>89.546729732125399</c:v>
                </c:pt>
                <c:pt idx="5221">
                  <c:v>89.5425299400369</c:v>
                </c:pt>
                <c:pt idx="5222">
                  <c:v>89.538445153121998</c:v>
                </c:pt>
                <c:pt idx="5223">
                  <c:v>89.534413620336295</c:v>
                </c:pt>
                <c:pt idx="5224">
                  <c:v>89.530427713237103</c:v>
                </c:pt>
                <c:pt idx="5225">
                  <c:v>89.526482837355104</c:v>
                </c:pt>
                <c:pt idx="5226">
                  <c:v>89.5225609968399</c:v>
                </c:pt>
                <c:pt idx="5227">
                  <c:v>89.518641685869099</c:v>
                </c:pt>
                <c:pt idx="5228">
                  <c:v>89.514710353898707</c:v>
                </c:pt>
                <c:pt idx="5229">
                  <c:v>89.510758360081894</c:v>
                </c:pt>
                <c:pt idx="5230">
                  <c:v>89.506775357109106</c:v>
                </c:pt>
                <c:pt idx="5231">
                  <c:v>89.502744764537397</c:v>
                </c:pt>
                <c:pt idx="5232">
                  <c:v>89.498663021988605</c:v>
                </c:pt>
                <c:pt idx="5233">
                  <c:v>89.494528906284998</c:v>
                </c:pt>
                <c:pt idx="5234">
                  <c:v>89.490341368969695</c:v>
                </c:pt>
                <c:pt idx="5235">
                  <c:v>89.486104469548295</c:v>
                </c:pt>
                <c:pt idx="5236">
                  <c:v>89.4818102484316</c:v>
                </c:pt>
                <c:pt idx="5237">
                  <c:v>89.477433396495101</c:v>
                </c:pt>
                <c:pt idx="5238">
                  <c:v>89.473131756693704</c:v>
                </c:pt>
                <c:pt idx="5239">
                  <c:v>89.468891567698407</c:v>
                </c:pt>
                <c:pt idx="5240">
                  <c:v>89.464656752042103</c:v>
                </c:pt>
                <c:pt idx="5241">
                  <c:v>89.460557733914996</c:v>
                </c:pt>
                <c:pt idx="5242">
                  <c:v>89.456513434688006</c:v>
                </c:pt>
                <c:pt idx="5243">
                  <c:v>89.452515723556601</c:v>
                </c:pt>
                <c:pt idx="5244">
                  <c:v>89.448471966050704</c:v>
                </c:pt>
                <c:pt idx="5245">
                  <c:v>89.444519133668905</c:v>
                </c:pt>
                <c:pt idx="5246">
                  <c:v>89.440529996369094</c:v>
                </c:pt>
                <c:pt idx="5247">
                  <c:v>89.436474487670694</c:v>
                </c:pt>
                <c:pt idx="5248">
                  <c:v>89.432465916427404</c:v>
                </c:pt>
                <c:pt idx="5249">
                  <c:v>89.428493407416198</c:v>
                </c:pt>
                <c:pt idx="5250">
                  <c:v>89.424550365848503</c:v>
                </c:pt>
                <c:pt idx="5251">
                  <c:v>89.420763586374605</c:v>
                </c:pt>
                <c:pt idx="5252">
                  <c:v>89.417016082686203</c:v>
                </c:pt>
                <c:pt idx="5253">
                  <c:v>89.413365158684798</c:v>
                </c:pt>
                <c:pt idx="5254">
                  <c:v>89.409650528675797</c:v>
                </c:pt>
                <c:pt idx="5255">
                  <c:v>89.405959474973102</c:v>
                </c:pt>
                <c:pt idx="5256">
                  <c:v>89.402149328985303</c:v>
                </c:pt>
                <c:pt idx="5257">
                  <c:v>89.398197039874603</c:v>
                </c:pt>
                <c:pt idx="5258">
                  <c:v>89.396456256354995</c:v>
                </c:pt>
                <c:pt idx="5259">
                  <c:v>89.393958307258501</c:v>
                </c:pt>
                <c:pt idx="5260">
                  <c:v>89.391238085464707</c:v>
                </c:pt>
                <c:pt idx="5261">
                  <c:v>89.389178418327504</c:v>
                </c:pt>
                <c:pt idx="5262">
                  <c:v>89.387645733479204</c:v>
                </c:pt>
                <c:pt idx="5263">
                  <c:v>89.386543735139398</c:v>
                </c:pt>
                <c:pt idx="5264">
                  <c:v>89.385724187174304</c:v>
                </c:pt>
                <c:pt idx="5265">
                  <c:v>89.385217690388004</c:v>
                </c:pt>
                <c:pt idx="5266">
                  <c:v>89.384982911101105</c:v>
                </c:pt>
                <c:pt idx="5267">
                  <c:v>89.384987620539505</c:v>
                </c:pt>
                <c:pt idx="5268">
                  <c:v>89.385195446881994</c:v>
                </c:pt>
                <c:pt idx="5269">
                  <c:v>89.385572999531405</c:v>
                </c:pt>
                <c:pt idx="5270">
                  <c:v>89.386094638319406</c:v>
                </c:pt>
                <c:pt idx="5271">
                  <c:v>89.386752386031702</c:v>
                </c:pt>
                <c:pt idx="5272">
                  <c:v>89.387540313947</c:v>
                </c:pt>
                <c:pt idx="5273">
                  <c:v>89.388437039179706</c:v>
                </c:pt>
                <c:pt idx="5274">
                  <c:v>89.389427167036402</c:v>
                </c:pt>
                <c:pt idx="5275">
                  <c:v>89.390517663322996</c:v>
                </c:pt>
                <c:pt idx="5276">
                  <c:v>89.391687677000505</c:v>
                </c:pt>
                <c:pt idx="5277">
                  <c:v>89.392931483782803</c:v>
                </c:pt>
                <c:pt idx="5278">
                  <c:v>89.394237799913</c:v>
                </c:pt>
                <c:pt idx="5279">
                  <c:v>89.395589207402594</c:v>
                </c:pt>
                <c:pt idx="5280">
                  <c:v>89.396980533713503</c:v>
                </c:pt>
                <c:pt idx="5281">
                  <c:v>89.395415786496898</c:v>
                </c:pt>
                <c:pt idx="5282">
                  <c:v>89.3877947584878</c:v>
                </c:pt>
                <c:pt idx="5283">
                  <c:v>89.379522737292305</c:v>
                </c:pt>
                <c:pt idx="5284">
                  <c:v>89.372013949038603</c:v>
                </c:pt>
                <c:pt idx="5285">
                  <c:v>89.364323158904099</c:v>
                </c:pt>
                <c:pt idx="5286">
                  <c:v>89.356643400609897</c:v>
                </c:pt>
                <c:pt idx="5287">
                  <c:v>89.348868908692296</c:v>
                </c:pt>
                <c:pt idx="5288">
                  <c:v>89.341195935243405</c:v>
                </c:pt>
                <c:pt idx="5289">
                  <c:v>89.3334117075145</c:v>
                </c:pt>
                <c:pt idx="5290">
                  <c:v>89.325372022914394</c:v>
                </c:pt>
                <c:pt idx="5291">
                  <c:v>89.317103854661596</c:v>
                </c:pt>
                <c:pt idx="5292">
                  <c:v>89.308932989370106</c:v>
                </c:pt>
                <c:pt idx="5293">
                  <c:v>89.300964842016597</c:v>
                </c:pt>
                <c:pt idx="5294">
                  <c:v>89.2931849111784</c:v>
                </c:pt>
                <c:pt idx="5295">
                  <c:v>89.285668413402803</c:v>
                </c:pt>
                <c:pt idx="5296">
                  <c:v>89.278298030484606</c:v>
                </c:pt>
                <c:pt idx="5297">
                  <c:v>89.271162702171594</c:v>
                </c:pt>
                <c:pt idx="5298">
                  <c:v>89.263935361774301</c:v>
                </c:pt>
                <c:pt idx="5299">
                  <c:v>89.256816430812805</c:v>
                </c:pt>
                <c:pt idx="5300">
                  <c:v>89.249539699134402</c:v>
                </c:pt>
                <c:pt idx="5301">
                  <c:v>89.242342555515506</c:v>
                </c:pt>
                <c:pt idx="5302">
                  <c:v>89.235329141486602</c:v>
                </c:pt>
                <c:pt idx="5303">
                  <c:v>89.228488659900606</c:v>
                </c:pt>
                <c:pt idx="5304">
                  <c:v>89.221807058779405</c:v>
                </c:pt>
                <c:pt idx="5305">
                  <c:v>89.215275620069406</c:v>
                </c:pt>
                <c:pt idx="5306">
                  <c:v>89.208879038338495</c:v>
                </c:pt>
                <c:pt idx="5307">
                  <c:v>89.202596939045804</c:v>
                </c:pt>
                <c:pt idx="5308">
                  <c:v>89.196416544947795</c:v>
                </c:pt>
                <c:pt idx="5309">
                  <c:v>89.190152635304798</c:v>
                </c:pt>
                <c:pt idx="5310">
                  <c:v>89.183927765553307</c:v>
                </c:pt>
                <c:pt idx="5311">
                  <c:v>89.177797103430606</c:v>
                </c:pt>
                <c:pt idx="5312">
                  <c:v>89.171754226689799</c:v>
                </c:pt>
                <c:pt idx="5313">
                  <c:v>89.165730517801606</c:v>
                </c:pt>
                <c:pt idx="5314">
                  <c:v>89.159409218205397</c:v>
                </c:pt>
                <c:pt idx="5315">
                  <c:v>89.150502929883302</c:v>
                </c:pt>
                <c:pt idx="5316">
                  <c:v>89.133563433342104</c:v>
                </c:pt>
                <c:pt idx="5317">
                  <c:v>89.116257390073997</c:v>
                </c:pt>
                <c:pt idx="5318">
                  <c:v>89.099698174247607</c:v>
                </c:pt>
                <c:pt idx="5319">
                  <c:v>89.0839754650911</c:v>
                </c:pt>
                <c:pt idx="5320">
                  <c:v>89.069045459545194</c:v>
                </c:pt>
                <c:pt idx="5321">
                  <c:v>89.054837177765506</c:v>
                </c:pt>
                <c:pt idx="5322">
                  <c:v>89.041280092425097</c:v>
                </c:pt>
                <c:pt idx="5323">
                  <c:v>89.028310025265299</c:v>
                </c:pt>
                <c:pt idx="5324">
                  <c:v>89.015869727639299</c:v>
                </c:pt>
                <c:pt idx="5325">
                  <c:v>89.003908316623495</c:v>
                </c:pt>
                <c:pt idx="5326">
                  <c:v>88.992378214102601</c:v>
                </c:pt>
                <c:pt idx="5327">
                  <c:v>88.981238540330395</c:v>
                </c:pt>
                <c:pt idx="5328">
                  <c:v>88.970452240546194</c:v>
                </c:pt>
                <c:pt idx="5329">
                  <c:v>88.959987634403902</c:v>
                </c:pt>
                <c:pt idx="5330">
                  <c:v>88.949815512778798</c:v>
                </c:pt>
                <c:pt idx="5331">
                  <c:v>88.939909573120801</c:v>
                </c:pt>
                <c:pt idx="5332">
                  <c:v>88.930246743771903</c:v>
                </c:pt>
                <c:pt idx="5333">
                  <c:v>88.920806271603198</c:v>
                </c:pt>
                <c:pt idx="5334">
                  <c:v>88.911569444437205</c:v>
                </c:pt>
                <c:pt idx="5335">
                  <c:v>88.902517475237303</c:v>
                </c:pt>
                <c:pt idx="5336">
                  <c:v>88.893637118296397</c:v>
                </c:pt>
                <c:pt idx="5337">
                  <c:v>88.884914551970994</c:v>
                </c:pt>
                <c:pt idx="5338">
                  <c:v>88.876337251196304</c:v>
                </c:pt>
                <c:pt idx="5339">
                  <c:v>88.8678938484273</c:v>
                </c:pt>
                <c:pt idx="5340">
                  <c:v>88.859573917102594</c:v>
                </c:pt>
                <c:pt idx="5341">
                  <c:v>88.851368010759202</c:v>
                </c:pt>
                <c:pt idx="5342">
                  <c:v>88.843267579510396</c:v>
                </c:pt>
                <c:pt idx="5343">
                  <c:v>88.835264827960799</c:v>
                </c:pt>
                <c:pt idx="5344">
                  <c:v>88.827352650052404</c:v>
                </c:pt>
                <c:pt idx="5345">
                  <c:v>88.8195239881031</c:v>
                </c:pt>
                <c:pt idx="5346">
                  <c:v>88.811770155374006</c:v>
                </c:pt>
                <c:pt idx="5347">
                  <c:v>88.804087495518402</c:v>
                </c:pt>
                <c:pt idx="5348">
                  <c:v>88.796471100547294</c:v>
                </c:pt>
                <c:pt idx="5349">
                  <c:v>88.788916606591499</c:v>
                </c:pt>
                <c:pt idx="5350">
                  <c:v>88.781420003022802</c:v>
                </c:pt>
                <c:pt idx="5351">
                  <c:v>88.773977601057098</c:v>
                </c:pt>
                <c:pt idx="5352">
                  <c:v>88.7665860546159</c:v>
                </c:pt>
                <c:pt idx="5353">
                  <c:v>88.759242271452393</c:v>
                </c:pt>
                <c:pt idx="5354">
                  <c:v>88.751943392541904</c:v>
                </c:pt>
                <c:pt idx="5355">
                  <c:v>88.7446867643703</c:v>
                </c:pt>
                <c:pt idx="5356">
                  <c:v>88.737469937376702</c:v>
                </c:pt>
                <c:pt idx="5357">
                  <c:v>88.730290664132596</c:v>
                </c:pt>
                <c:pt idx="5358">
                  <c:v>88.723145129940093</c:v>
                </c:pt>
                <c:pt idx="5359">
                  <c:v>88.716033225584994</c:v>
                </c:pt>
                <c:pt idx="5360">
                  <c:v>88.708953136906899</c:v>
                </c:pt>
                <c:pt idx="5361">
                  <c:v>88.701903205556704</c:v>
                </c:pt>
                <c:pt idx="5362">
                  <c:v>88.694881891223503</c:v>
                </c:pt>
                <c:pt idx="5363">
                  <c:v>88.6878877648046</c:v>
                </c:pt>
                <c:pt idx="5364">
                  <c:v>88.680919496541506</c:v>
                </c:pt>
                <c:pt idx="5365">
                  <c:v>88.673975848616905</c:v>
                </c:pt>
                <c:pt idx="5366">
                  <c:v>88.667055671955595</c:v>
                </c:pt>
                <c:pt idx="5367">
                  <c:v>88.660157894896898</c:v>
                </c:pt>
                <c:pt idx="5368">
                  <c:v>88.653281515756206</c:v>
                </c:pt>
                <c:pt idx="5369">
                  <c:v>88.646425595117194</c:v>
                </c:pt>
                <c:pt idx="5370">
                  <c:v>88.6395892499051</c:v>
                </c:pt>
                <c:pt idx="5371">
                  <c:v>88.632492459826594</c:v>
                </c:pt>
                <c:pt idx="5372">
                  <c:v>88.625265816694395</c:v>
                </c:pt>
                <c:pt idx="5373">
                  <c:v>88.617856443170098</c:v>
                </c:pt>
                <c:pt idx="5374">
                  <c:v>88.610512346243596</c:v>
                </c:pt>
                <c:pt idx="5375">
                  <c:v>88.603161762524294</c:v>
                </c:pt>
                <c:pt idx="5376">
                  <c:v>88.595676483287804</c:v>
                </c:pt>
                <c:pt idx="5377">
                  <c:v>88.588259692718097</c:v>
                </c:pt>
                <c:pt idx="5378">
                  <c:v>88.580904685897096</c:v>
                </c:pt>
                <c:pt idx="5379">
                  <c:v>88.573606911330799</c:v>
                </c:pt>
                <c:pt idx="5380">
                  <c:v>88.566361752243296</c:v>
                </c:pt>
                <c:pt idx="5381">
                  <c:v>88.558909929113199</c:v>
                </c:pt>
                <c:pt idx="5382">
                  <c:v>88.551438881214906</c:v>
                </c:pt>
                <c:pt idx="5383">
                  <c:v>88.544031610785098</c:v>
                </c:pt>
                <c:pt idx="5384">
                  <c:v>88.536683134468205</c:v>
                </c:pt>
                <c:pt idx="5385">
                  <c:v>88.529389871047201</c:v>
                </c:pt>
                <c:pt idx="5386">
                  <c:v>88.521697021764098</c:v>
                </c:pt>
                <c:pt idx="5387">
                  <c:v>88.513946148307298</c:v>
                </c:pt>
                <c:pt idx="5388">
                  <c:v>88.506288005556996</c:v>
                </c:pt>
                <c:pt idx="5389">
                  <c:v>88.498714454205597</c:v>
                </c:pt>
                <c:pt idx="5390">
                  <c:v>88.490906188779604</c:v>
                </c:pt>
                <c:pt idx="5391">
                  <c:v>88.483092495780895</c:v>
                </c:pt>
                <c:pt idx="5392">
                  <c:v>88.4753742933582</c:v>
                </c:pt>
                <c:pt idx="5393">
                  <c:v>88.467743324005994</c:v>
                </c:pt>
                <c:pt idx="5394">
                  <c:v>88.460192166869206</c:v>
                </c:pt>
                <c:pt idx="5395">
                  <c:v>88.452711960777194</c:v>
                </c:pt>
                <c:pt idx="5396">
                  <c:v>88.4452989173178</c:v>
                </c:pt>
                <c:pt idx="5397">
                  <c:v>88.4379475097398</c:v>
                </c:pt>
                <c:pt idx="5398">
                  <c:v>88.430652752156007</c:v>
                </c:pt>
                <c:pt idx="5399">
                  <c:v>88.423410132928694</c:v>
                </c:pt>
                <c:pt idx="5400">
                  <c:v>88.416215565320002</c:v>
                </c:pt>
                <c:pt idx="5401">
                  <c:v>88.409065344335701</c:v>
                </c:pt>
                <c:pt idx="5402">
                  <c:v>88.401956109158704</c:v>
                </c:pt>
                <c:pt idx="5403">
                  <c:v>88.394884808810005</c:v>
                </c:pt>
                <c:pt idx="5404">
                  <c:v>88.387848670660105</c:v>
                </c:pt>
                <c:pt idx="5405">
                  <c:v>88.380845193203697</c:v>
                </c:pt>
                <c:pt idx="5406">
                  <c:v>88.373713017194206</c:v>
                </c:pt>
                <c:pt idx="5407">
                  <c:v>88.366162527080306</c:v>
                </c:pt>
                <c:pt idx="5408">
                  <c:v>88.358692701799797</c:v>
                </c:pt>
                <c:pt idx="5409">
                  <c:v>88.351296134892294</c:v>
                </c:pt>
                <c:pt idx="5410">
                  <c:v>88.3439662157583</c:v>
                </c:pt>
                <c:pt idx="5411">
                  <c:v>88.336697093715898</c:v>
                </c:pt>
                <c:pt idx="5412">
                  <c:v>88.329483505889598</c:v>
                </c:pt>
                <c:pt idx="5413">
                  <c:v>88.322320684081902</c:v>
                </c:pt>
                <c:pt idx="5414">
                  <c:v>88.315092159466303</c:v>
                </c:pt>
                <c:pt idx="5415">
                  <c:v>88.307587067807901</c:v>
                </c:pt>
                <c:pt idx="5416">
                  <c:v>88.300155023283295</c:v>
                </c:pt>
                <c:pt idx="5417">
                  <c:v>88.292789973692805</c:v>
                </c:pt>
                <c:pt idx="5418">
                  <c:v>88.285484132728598</c:v>
                </c:pt>
                <c:pt idx="5419">
                  <c:v>88.2782349893277</c:v>
                </c:pt>
                <c:pt idx="5420">
                  <c:v>88.271038033095707</c:v>
                </c:pt>
                <c:pt idx="5421">
                  <c:v>88.263889191031694</c:v>
                </c:pt>
                <c:pt idx="5422">
                  <c:v>88.256784792535399</c:v>
                </c:pt>
                <c:pt idx="5423">
                  <c:v>88.249721500878593</c:v>
                </c:pt>
                <c:pt idx="5424">
                  <c:v>88.242696273616403</c:v>
                </c:pt>
                <c:pt idx="5425">
                  <c:v>88.235706476195602</c:v>
                </c:pt>
                <c:pt idx="5426">
                  <c:v>88.228193950747198</c:v>
                </c:pt>
                <c:pt idx="5427">
                  <c:v>88.220582102170198</c:v>
                </c:pt>
                <c:pt idx="5428">
                  <c:v>88.213059307867397</c:v>
                </c:pt>
                <c:pt idx="5429">
                  <c:v>88.205293677162402</c:v>
                </c:pt>
                <c:pt idx="5430">
                  <c:v>88.1975227494124</c:v>
                </c:pt>
                <c:pt idx="5431">
                  <c:v>88.189850215572903</c:v>
                </c:pt>
                <c:pt idx="5432">
                  <c:v>88.182265844216005</c:v>
                </c:pt>
                <c:pt idx="5433">
                  <c:v>88.174714595848997</c:v>
                </c:pt>
                <c:pt idx="5434">
                  <c:v>88.167102141812805</c:v>
                </c:pt>
                <c:pt idx="5435">
                  <c:v>88.159567211885502</c:v>
                </c:pt>
                <c:pt idx="5436">
                  <c:v>88.152103011130706</c:v>
                </c:pt>
                <c:pt idx="5437">
                  <c:v>88.144703861997399</c:v>
                </c:pt>
                <c:pt idx="5438">
                  <c:v>88.137364618676202</c:v>
                </c:pt>
                <c:pt idx="5439">
                  <c:v>88.130078144575506</c:v>
                </c:pt>
                <c:pt idx="5440">
                  <c:v>88.122843091470997</c:v>
                </c:pt>
                <c:pt idx="5441">
                  <c:v>88.1152934736443</c:v>
                </c:pt>
                <c:pt idx="5442">
                  <c:v>88.107699667455194</c:v>
                </c:pt>
                <c:pt idx="5443">
                  <c:v>88.100182533371395</c:v>
                </c:pt>
                <c:pt idx="5444">
                  <c:v>88.0927358353144</c:v>
                </c:pt>
                <c:pt idx="5445">
                  <c:v>88.085353908868399</c:v>
                </c:pt>
                <c:pt idx="5446">
                  <c:v>88.078031738508201</c:v>
                </c:pt>
                <c:pt idx="5447">
                  <c:v>88.070550036486495</c:v>
                </c:pt>
                <c:pt idx="5448">
                  <c:v>88.0630648005788</c:v>
                </c:pt>
                <c:pt idx="5449">
                  <c:v>88.055644556019701</c:v>
                </c:pt>
                <c:pt idx="5450">
                  <c:v>88.048060318110601</c:v>
                </c:pt>
                <c:pt idx="5451">
                  <c:v>88.0404768206417</c:v>
                </c:pt>
                <c:pt idx="5452">
                  <c:v>88.032966646604507</c:v>
                </c:pt>
                <c:pt idx="5453">
                  <c:v>88.025524241789299</c:v>
                </c:pt>
                <c:pt idx="5454">
                  <c:v>88.018144520937994</c:v>
                </c:pt>
                <c:pt idx="5455">
                  <c:v>88.010822821771001</c:v>
                </c:pt>
                <c:pt idx="5456">
                  <c:v>88.003723007032207</c:v>
                </c:pt>
                <c:pt idx="5457">
                  <c:v>87.996983649155695</c:v>
                </c:pt>
                <c:pt idx="5458">
                  <c:v>87.990135689217098</c:v>
                </c:pt>
                <c:pt idx="5459">
                  <c:v>87.983708270235795</c:v>
                </c:pt>
                <c:pt idx="5460">
                  <c:v>87.977756708947993</c:v>
                </c:pt>
                <c:pt idx="5461">
                  <c:v>87.972283866409299</c:v>
                </c:pt>
                <c:pt idx="5462">
                  <c:v>87.966905347190803</c:v>
                </c:pt>
                <c:pt idx="5463">
                  <c:v>87.961490210850599</c:v>
                </c:pt>
                <c:pt idx="5464">
                  <c:v>87.9560615772143</c:v>
                </c:pt>
                <c:pt idx="5465">
                  <c:v>87.950638234380094</c:v>
                </c:pt>
                <c:pt idx="5466">
                  <c:v>87.945235597207102</c:v>
                </c:pt>
                <c:pt idx="5467">
                  <c:v>87.939862034226806</c:v>
                </c:pt>
                <c:pt idx="5468">
                  <c:v>87.934514109339204</c:v>
                </c:pt>
                <c:pt idx="5469">
                  <c:v>87.9292015816836</c:v>
                </c:pt>
                <c:pt idx="5470">
                  <c:v>87.923935586384701</c:v>
                </c:pt>
                <c:pt idx="5471">
                  <c:v>87.918724462476206</c:v>
                </c:pt>
                <c:pt idx="5472">
                  <c:v>87.913575561288894</c:v>
                </c:pt>
                <c:pt idx="5473">
                  <c:v>87.908495251726094</c:v>
                </c:pt>
                <c:pt idx="5474">
                  <c:v>87.903487967144997</c:v>
                </c:pt>
                <c:pt idx="5475">
                  <c:v>87.8985563909186</c:v>
                </c:pt>
                <c:pt idx="5476">
                  <c:v>87.893700880272903</c:v>
                </c:pt>
                <c:pt idx="5477">
                  <c:v>87.888910012656495</c:v>
                </c:pt>
                <c:pt idx="5478">
                  <c:v>87.884184214630096</c:v>
                </c:pt>
                <c:pt idx="5479">
                  <c:v>87.879527350627896</c:v>
                </c:pt>
                <c:pt idx="5480">
                  <c:v>87.875076885758205</c:v>
                </c:pt>
                <c:pt idx="5481">
                  <c:v>87.870882108354493</c:v>
                </c:pt>
                <c:pt idx="5482">
                  <c:v>87.866753501765501</c:v>
                </c:pt>
                <c:pt idx="5483">
                  <c:v>87.862689068043196</c:v>
                </c:pt>
                <c:pt idx="5484">
                  <c:v>87.858690928155497</c:v>
                </c:pt>
                <c:pt idx="5485">
                  <c:v>87.854760388470893</c:v>
                </c:pt>
                <c:pt idx="5486">
                  <c:v>87.850974731543602</c:v>
                </c:pt>
                <c:pt idx="5487">
                  <c:v>87.847318563426498</c:v>
                </c:pt>
                <c:pt idx="5488">
                  <c:v>87.843867512816701</c:v>
                </c:pt>
                <c:pt idx="5489">
                  <c:v>87.840464197114599</c:v>
                </c:pt>
                <c:pt idx="5490">
                  <c:v>87.837108040470696</c:v>
                </c:pt>
                <c:pt idx="5491">
                  <c:v>87.833799363261704</c:v>
                </c:pt>
                <c:pt idx="5492">
                  <c:v>87.830758911708102</c:v>
                </c:pt>
                <c:pt idx="5493">
                  <c:v>87.827760036097501</c:v>
                </c:pt>
                <c:pt idx="5494">
                  <c:v>87.825016957959505</c:v>
                </c:pt>
                <c:pt idx="5495">
                  <c:v>87.822490451523606</c:v>
                </c:pt>
                <c:pt idx="5496">
                  <c:v>87.820159668404401</c:v>
                </c:pt>
                <c:pt idx="5497">
                  <c:v>87.818076652291893</c:v>
                </c:pt>
                <c:pt idx="5498">
                  <c:v>87.816232657191506</c:v>
                </c:pt>
                <c:pt idx="5499">
                  <c:v>87.814538614547502</c:v>
                </c:pt>
                <c:pt idx="5500">
                  <c:v>87.812818997952405</c:v>
                </c:pt>
                <c:pt idx="5501">
                  <c:v>87.8112621162837</c:v>
                </c:pt>
                <c:pt idx="5502">
                  <c:v>87.809859506737297</c:v>
                </c:pt>
                <c:pt idx="5503">
                  <c:v>87.808673047998596</c:v>
                </c:pt>
                <c:pt idx="5504">
                  <c:v>87.807860950003501</c:v>
                </c:pt>
                <c:pt idx="5505">
                  <c:v>87.807343670730901</c:v>
                </c:pt>
                <c:pt idx="5506">
                  <c:v>87.806881155774207</c:v>
                </c:pt>
                <c:pt idx="5507">
                  <c:v>87.806270007014604</c:v>
                </c:pt>
                <c:pt idx="5508">
                  <c:v>87.805510526540203</c:v>
                </c:pt>
                <c:pt idx="5509">
                  <c:v>87.804609643944502</c:v>
                </c:pt>
                <c:pt idx="5510">
                  <c:v>87.803576652646498</c:v>
                </c:pt>
                <c:pt idx="5511">
                  <c:v>87.802420947291395</c:v>
                </c:pt>
                <c:pt idx="5512">
                  <c:v>87.801369594073293</c:v>
                </c:pt>
                <c:pt idx="5513">
                  <c:v>87.800291888787598</c:v>
                </c:pt>
                <c:pt idx="5514">
                  <c:v>87.799164594575601</c:v>
                </c:pt>
                <c:pt idx="5515">
                  <c:v>87.798026640810207</c:v>
                </c:pt>
                <c:pt idx="5516">
                  <c:v>87.796763925695302</c:v>
                </c:pt>
                <c:pt idx="5517">
                  <c:v>87.795238018824506</c:v>
                </c:pt>
                <c:pt idx="5518">
                  <c:v>87.793587044466506</c:v>
                </c:pt>
                <c:pt idx="5519">
                  <c:v>87.791756826319599</c:v>
                </c:pt>
                <c:pt idx="5520">
                  <c:v>87.789815511872405</c:v>
                </c:pt>
                <c:pt idx="5521">
                  <c:v>87.783388899585901</c:v>
                </c:pt>
                <c:pt idx="5522">
                  <c:v>87.773622055096496</c:v>
                </c:pt>
                <c:pt idx="5523">
                  <c:v>87.764963247933395</c:v>
                </c:pt>
                <c:pt idx="5524">
                  <c:v>87.757897904287802</c:v>
                </c:pt>
                <c:pt idx="5525">
                  <c:v>87.751832039037495</c:v>
                </c:pt>
                <c:pt idx="5526">
                  <c:v>87.746356637044101</c:v>
                </c:pt>
                <c:pt idx="5527">
                  <c:v>87.741247346488507</c:v>
                </c:pt>
                <c:pt idx="5528">
                  <c:v>87.736483950360196</c:v>
                </c:pt>
                <c:pt idx="5529">
                  <c:v>87.731877968427298</c:v>
                </c:pt>
                <c:pt idx="5530">
                  <c:v>87.727481190449396</c:v>
                </c:pt>
                <c:pt idx="5531">
                  <c:v>87.723295973405499</c:v>
                </c:pt>
                <c:pt idx="5532">
                  <c:v>87.719181684672094</c:v>
                </c:pt>
                <c:pt idx="5533">
                  <c:v>87.715031098239805</c:v>
                </c:pt>
                <c:pt idx="5534">
                  <c:v>87.710836499068193</c:v>
                </c:pt>
                <c:pt idx="5535">
                  <c:v>87.706508166793697</c:v>
                </c:pt>
                <c:pt idx="5536">
                  <c:v>87.7021866861174</c:v>
                </c:pt>
                <c:pt idx="5537">
                  <c:v>87.698008907040006</c:v>
                </c:pt>
                <c:pt idx="5538">
                  <c:v>87.693962893407303</c:v>
                </c:pt>
                <c:pt idx="5539">
                  <c:v>87.690027318920599</c:v>
                </c:pt>
                <c:pt idx="5540">
                  <c:v>87.686182832698705</c:v>
                </c:pt>
                <c:pt idx="5541">
                  <c:v>87.682423693240906</c:v>
                </c:pt>
                <c:pt idx="5542">
                  <c:v>87.6787451419695</c:v>
                </c:pt>
                <c:pt idx="5543">
                  <c:v>87.675081463719906</c:v>
                </c:pt>
                <c:pt idx="5544">
                  <c:v>87.671312493136298</c:v>
                </c:pt>
                <c:pt idx="5545">
                  <c:v>87.667419355985899</c:v>
                </c:pt>
                <c:pt idx="5546">
                  <c:v>87.662929788893905</c:v>
                </c:pt>
                <c:pt idx="5547">
                  <c:v>87.6582096493309</c:v>
                </c:pt>
                <c:pt idx="5548">
                  <c:v>87.653479425056801</c:v>
                </c:pt>
                <c:pt idx="5549">
                  <c:v>87.648829654711406</c:v>
                </c:pt>
                <c:pt idx="5550">
                  <c:v>87.644000175163796</c:v>
                </c:pt>
                <c:pt idx="5551">
                  <c:v>87.639007128107593</c:v>
                </c:pt>
                <c:pt idx="5552">
                  <c:v>87.633392958584196</c:v>
                </c:pt>
                <c:pt idx="5553">
                  <c:v>87.627592278646304</c:v>
                </c:pt>
                <c:pt idx="5554">
                  <c:v>87.621946748817095</c:v>
                </c:pt>
                <c:pt idx="5555">
                  <c:v>87.615012154062796</c:v>
                </c:pt>
                <c:pt idx="5556">
                  <c:v>87.593119673197606</c:v>
                </c:pt>
                <c:pt idx="5557">
                  <c:v>87.574349775832701</c:v>
                </c:pt>
                <c:pt idx="5558">
                  <c:v>87.5645163227951</c:v>
                </c:pt>
                <c:pt idx="5559">
                  <c:v>87.557933340820796</c:v>
                </c:pt>
                <c:pt idx="5560">
                  <c:v>87.548444379543994</c:v>
                </c:pt>
                <c:pt idx="5561">
                  <c:v>87.537241976972297</c:v>
                </c:pt>
                <c:pt idx="5562">
                  <c:v>87.527204483518204</c:v>
                </c:pt>
                <c:pt idx="5563">
                  <c:v>87.518066199157602</c:v>
                </c:pt>
                <c:pt idx="5564">
                  <c:v>87.509643534076901</c:v>
                </c:pt>
                <c:pt idx="5565">
                  <c:v>87.501816118263207</c:v>
                </c:pt>
                <c:pt idx="5566">
                  <c:v>87.494489275272798</c:v>
                </c:pt>
                <c:pt idx="5567">
                  <c:v>87.487562771118803</c:v>
                </c:pt>
                <c:pt idx="5568">
                  <c:v>87.480996012889193</c:v>
                </c:pt>
                <c:pt idx="5569">
                  <c:v>87.474738902817506</c:v>
                </c:pt>
                <c:pt idx="5570">
                  <c:v>87.468723525696205</c:v>
                </c:pt>
                <c:pt idx="5571">
                  <c:v>87.462935806212997</c:v>
                </c:pt>
                <c:pt idx="5572">
                  <c:v>87.4573640841311</c:v>
                </c:pt>
                <c:pt idx="5573">
                  <c:v>87.451930609158097</c:v>
                </c:pt>
                <c:pt idx="5574">
                  <c:v>87.446632101003203</c:v>
                </c:pt>
                <c:pt idx="5575">
                  <c:v>87.441455452011098</c:v>
                </c:pt>
                <c:pt idx="5576">
                  <c:v>87.436432303882199</c:v>
                </c:pt>
                <c:pt idx="5577">
                  <c:v>87.4315571522299</c:v>
                </c:pt>
                <c:pt idx="5578">
                  <c:v>87.426809910487506</c:v>
                </c:pt>
                <c:pt idx="5579">
                  <c:v>87.422147677675099</c:v>
                </c:pt>
                <c:pt idx="5580">
                  <c:v>87.417550291814194</c:v>
                </c:pt>
                <c:pt idx="5581">
                  <c:v>87.413012201861804</c:v>
                </c:pt>
                <c:pt idx="5582">
                  <c:v>87.408523232828699</c:v>
                </c:pt>
                <c:pt idx="5583">
                  <c:v>87.404068315298304</c:v>
                </c:pt>
                <c:pt idx="5584">
                  <c:v>87.399662257987799</c:v>
                </c:pt>
                <c:pt idx="5585">
                  <c:v>87.395290163464907</c:v>
                </c:pt>
                <c:pt idx="5586">
                  <c:v>87.390982840246295</c:v>
                </c:pt>
                <c:pt idx="5587">
                  <c:v>87.386716133922107</c:v>
                </c:pt>
                <c:pt idx="5588">
                  <c:v>87.382428728407803</c:v>
                </c:pt>
                <c:pt idx="5589">
                  <c:v>87.378153221153397</c:v>
                </c:pt>
                <c:pt idx="5590">
                  <c:v>87.373951066977</c:v>
                </c:pt>
                <c:pt idx="5591">
                  <c:v>87.369711600521299</c:v>
                </c:pt>
                <c:pt idx="5592">
                  <c:v>87.365454083843403</c:v>
                </c:pt>
                <c:pt idx="5593">
                  <c:v>87.3612514746779</c:v>
                </c:pt>
                <c:pt idx="5594">
                  <c:v>87.357072217667593</c:v>
                </c:pt>
                <c:pt idx="5595">
                  <c:v>87.352954597077797</c:v>
                </c:pt>
                <c:pt idx="5596">
                  <c:v>87.348894933770396</c:v>
                </c:pt>
                <c:pt idx="5597">
                  <c:v>87.344826171393706</c:v>
                </c:pt>
                <c:pt idx="5598">
                  <c:v>87.340767411922798</c:v>
                </c:pt>
                <c:pt idx="5599">
                  <c:v>87.336657715312796</c:v>
                </c:pt>
                <c:pt idx="5600">
                  <c:v>87.332494065754005</c:v>
                </c:pt>
                <c:pt idx="5601">
                  <c:v>87.328383413105996</c:v>
                </c:pt>
                <c:pt idx="5602">
                  <c:v>87.324321171800605</c:v>
                </c:pt>
                <c:pt idx="5603">
                  <c:v>87.320241755606801</c:v>
                </c:pt>
                <c:pt idx="5604">
                  <c:v>87.3161874553209</c:v>
                </c:pt>
                <c:pt idx="5605">
                  <c:v>87.312177280229207</c:v>
                </c:pt>
                <c:pt idx="5606">
                  <c:v>87.308208462990606</c:v>
                </c:pt>
                <c:pt idx="5607">
                  <c:v>87.304278476803503</c:v>
                </c:pt>
                <c:pt idx="5608">
                  <c:v>87.300385020619302</c:v>
                </c:pt>
                <c:pt idx="5609">
                  <c:v>87.296525989044099</c:v>
                </c:pt>
                <c:pt idx="5610">
                  <c:v>87.292699447832902</c:v>
                </c:pt>
                <c:pt idx="5611">
                  <c:v>87.288903619352595</c:v>
                </c:pt>
                <c:pt idx="5612">
                  <c:v>87.285136609488404</c:v>
                </c:pt>
                <c:pt idx="5613">
                  <c:v>87.281396526950203</c:v>
                </c:pt>
                <c:pt idx="5614">
                  <c:v>87.277682013359097</c:v>
                </c:pt>
                <c:pt idx="5615">
                  <c:v>87.273991802623797</c:v>
                </c:pt>
                <c:pt idx="5616">
                  <c:v>87.270323495662396</c:v>
                </c:pt>
                <c:pt idx="5617">
                  <c:v>87.266675746921607</c:v>
                </c:pt>
                <c:pt idx="5618">
                  <c:v>87.263048581380303</c:v>
                </c:pt>
                <c:pt idx="5619">
                  <c:v>87.259441062719205</c:v>
                </c:pt>
                <c:pt idx="5620">
                  <c:v>87.255852337315801</c:v>
                </c:pt>
                <c:pt idx="5621">
                  <c:v>87.252281602706901</c:v>
                </c:pt>
                <c:pt idx="5622">
                  <c:v>87.248687013919493</c:v>
                </c:pt>
                <c:pt idx="5623">
                  <c:v>87.244989670236194</c:v>
                </c:pt>
                <c:pt idx="5624">
                  <c:v>87.241284395937697</c:v>
                </c:pt>
                <c:pt idx="5625">
                  <c:v>87.237503007446705</c:v>
                </c:pt>
                <c:pt idx="5626">
                  <c:v>87.233753203213098</c:v>
                </c:pt>
                <c:pt idx="5627">
                  <c:v>87.229971147009095</c:v>
                </c:pt>
                <c:pt idx="5628">
                  <c:v>87.2260372132274</c:v>
                </c:pt>
                <c:pt idx="5629">
                  <c:v>87.222145645225297</c:v>
                </c:pt>
                <c:pt idx="5630">
                  <c:v>87.218293194987098</c:v>
                </c:pt>
                <c:pt idx="5631">
                  <c:v>87.214476818703801</c:v>
                </c:pt>
                <c:pt idx="5632">
                  <c:v>87.210693791973995</c:v>
                </c:pt>
                <c:pt idx="5633">
                  <c:v>87.206865112114997</c:v>
                </c:pt>
                <c:pt idx="5634">
                  <c:v>87.202849107050099</c:v>
                </c:pt>
                <c:pt idx="5635">
                  <c:v>87.198879467831404</c:v>
                </c:pt>
                <c:pt idx="5636">
                  <c:v>87.194910247624406</c:v>
                </c:pt>
                <c:pt idx="5637">
                  <c:v>87.190859363388697</c:v>
                </c:pt>
                <c:pt idx="5638">
                  <c:v>87.186857305391001</c:v>
                </c:pt>
                <c:pt idx="5639">
                  <c:v>87.182899955070496</c:v>
                </c:pt>
                <c:pt idx="5640">
                  <c:v>87.178983663228706</c:v>
                </c:pt>
                <c:pt idx="5641">
                  <c:v>87.175105172845804</c:v>
                </c:pt>
                <c:pt idx="5642">
                  <c:v>87.171261560864806</c:v>
                </c:pt>
                <c:pt idx="5643">
                  <c:v>87.167450207103499</c:v>
                </c:pt>
                <c:pt idx="5644">
                  <c:v>87.163668755157801</c:v>
                </c:pt>
                <c:pt idx="5645">
                  <c:v>87.159915077976294</c:v>
                </c:pt>
                <c:pt idx="5646">
                  <c:v>87.156186275070695</c:v>
                </c:pt>
                <c:pt idx="5647">
                  <c:v>87.1524778707998</c:v>
                </c:pt>
                <c:pt idx="5648">
                  <c:v>87.148787171637395</c:v>
                </c:pt>
                <c:pt idx="5649">
                  <c:v>87.145113540187594</c:v>
                </c:pt>
                <c:pt idx="5650">
                  <c:v>87.141452733300298</c:v>
                </c:pt>
                <c:pt idx="5651">
                  <c:v>87.137804654523293</c:v>
                </c:pt>
                <c:pt idx="5652">
                  <c:v>87.134168395387206</c:v>
                </c:pt>
                <c:pt idx="5653">
                  <c:v>87.1305431416734</c:v>
                </c:pt>
                <c:pt idx="5654">
                  <c:v>87.126928150953901</c:v>
                </c:pt>
                <c:pt idx="5655">
                  <c:v>87.123322745639996</c:v>
                </c:pt>
                <c:pt idx="5656">
                  <c:v>87.119726263986493</c:v>
                </c:pt>
                <c:pt idx="5657">
                  <c:v>87.116137927175501</c:v>
                </c:pt>
                <c:pt idx="5658">
                  <c:v>87.112556986846698</c:v>
                </c:pt>
                <c:pt idx="5659">
                  <c:v>87.108982776142199</c:v>
                </c:pt>
                <c:pt idx="5660">
                  <c:v>87.105414669605906</c:v>
                </c:pt>
                <c:pt idx="5661">
                  <c:v>87.101852320010494</c:v>
                </c:pt>
                <c:pt idx="5662">
                  <c:v>87.098295423087393</c:v>
                </c:pt>
                <c:pt idx="5663">
                  <c:v>87.094743692798005</c:v>
                </c:pt>
                <c:pt idx="5664">
                  <c:v>87.091196878557497</c:v>
                </c:pt>
                <c:pt idx="5665">
                  <c:v>87.087654749480294</c:v>
                </c:pt>
                <c:pt idx="5666">
                  <c:v>87.084117096218094</c:v>
                </c:pt>
                <c:pt idx="5667">
                  <c:v>87.080583727332595</c:v>
                </c:pt>
                <c:pt idx="5668">
                  <c:v>87.077053653648704</c:v>
                </c:pt>
                <c:pt idx="5669">
                  <c:v>87.073526746946897</c:v>
                </c:pt>
                <c:pt idx="5670">
                  <c:v>87.070003727422403</c:v>
                </c:pt>
                <c:pt idx="5671">
                  <c:v>87.066484260310503</c:v>
                </c:pt>
                <c:pt idx="5672">
                  <c:v>87.062968133423198</c:v>
                </c:pt>
                <c:pt idx="5673">
                  <c:v>87.059455255469302</c:v>
                </c:pt>
                <c:pt idx="5674">
                  <c:v>87.055945546032902</c:v>
                </c:pt>
                <c:pt idx="5675">
                  <c:v>87.052438933281806</c:v>
                </c:pt>
                <c:pt idx="5676">
                  <c:v>87.048935353104696</c:v>
                </c:pt>
                <c:pt idx="5677">
                  <c:v>87.045434748592797</c:v>
                </c:pt>
                <c:pt idx="5678">
                  <c:v>87.041937069209197</c:v>
                </c:pt>
                <c:pt idx="5679">
                  <c:v>87.038442271346298</c:v>
                </c:pt>
                <c:pt idx="5680">
                  <c:v>87.034950316588805</c:v>
                </c:pt>
                <c:pt idx="5681">
                  <c:v>87.031461171363702</c:v>
                </c:pt>
                <c:pt idx="5682">
                  <c:v>87.027974806695198</c:v>
                </c:pt>
                <c:pt idx="5683">
                  <c:v>87.024491197738797</c:v>
                </c:pt>
                <c:pt idx="5684">
                  <c:v>87.021010323758603</c:v>
                </c:pt>
                <c:pt idx="5685">
                  <c:v>87.017532167628403</c:v>
                </c:pt>
                <c:pt idx="5686">
                  <c:v>87.014056715527303</c:v>
                </c:pt>
                <c:pt idx="5687">
                  <c:v>87.010583956522694</c:v>
                </c:pt>
                <c:pt idx="5688">
                  <c:v>87.007113174513407</c:v>
                </c:pt>
                <c:pt idx="5689">
                  <c:v>87.003644396065098</c:v>
                </c:pt>
                <c:pt idx="5690">
                  <c:v>87.000178359590606</c:v>
                </c:pt>
                <c:pt idx="5691">
                  <c:v>86.996715051301194</c:v>
                </c:pt>
                <c:pt idx="5692">
                  <c:v>86.993254469907498</c:v>
                </c:pt>
                <c:pt idx="5693">
                  <c:v>86.989796615998799</c:v>
                </c:pt>
                <c:pt idx="5694">
                  <c:v>86.986341491575104</c:v>
                </c:pt>
                <c:pt idx="5695">
                  <c:v>86.982887884340101</c:v>
                </c:pt>
                <c:pt idx="5696">
                  <c:v>86.979433026910101</c:v>
                </c:pt>
                <c:pt idx="5697">
                  <c:v>86.975976462981507</c:v>
                </c:pt>
                <c:pt idx="5698">
                  <c:v>86.972518698232193</c:v>
                </c:pt>
                <c:pt idx="5699">
                  <c:v>86.969059044505997</c:v>
                </c:pt>
                <c:pt idx="5700">
                  <c:v>86.965597036751802</c:v>
                </c:pt>
                <c:pt idx="5701">
                  <c:v>86.9621118124048</c:v>
                </c:pt>
                <c:pt idx="5702">
                  <c:v>86.9584788271044</c:v>
                </c:pt>
                <c:pt idx="5703">
                  <c:v>86.954617455746401</c:v>
                </c:pt>
                <c:pt idx="5704">
                  <c:v>86.950532282657605</c:v>
                </c:pt>
                <c:pt idx="5705">
                  <c:v>86.946237334776001</c:v>
                </c:pt>
                <c:pt idx="5706">
                  <c:v>86.941742977485902</c:v>
                </c:pt>
                <c:pt idx="5707">
                  <c:v>86.9370545075179</c:v>
                </c:pt>
                <c:pt idx="5708">
                  <c:v>86.932178360463794</c:v>
                </c:pt>
                <c:pt idx="5709">
                  <c:v>86.927122615840602</c:v>
                </c:pt>
                <c:pt idx="5710">
                  <c:v>86.921896577224302</c:v>
                </c:pt>
                <c:pt idx="5711">
                  <c:v>86.916508442186</c:v>
                </c:pt>
                <c:pt idx="5712">
                  <c:v>86.910964967582004</c:v>
                </c:pt>
                <c:pt idx="5713">
                  <c:v>86.905267988687399</c:v>
                </c:pt>
                <c:pt idx="5714">
                  <c:v>86.899405397352297</c:v>
                </c:pt>
                <c:pt idx="5715">
                  <c:v>86.893367992894497</c:v>
                </c:pt>
                <c:pt idx="5716">
                  <c:v>86.887161637288798</c:v>
                </c:pt>
                <c:pt idx="5717">
                  <c:v>86.880791623880697</c:v>
                </c:pt>
                <c:pt idx="5718">
                  <c:v>86.874265114429804</c:v>
                </c:pt>
                <c:pt idx="5719">
                  <c:v>86.867576887378306</c:v>
                </c:pt>
                <c:pt idx="5720">
                  <c:v>86.860724088429393</c:v>
                </c:pt>
                <c:pt idx="5721">
                  <c:v>86.853716679654596</c:v>
                </c:pt>
                <c:pt idx="5722">
                  <c:v>86.846567356234203</c:v>
                </c:pt>
                <c:pt idx="5723">
                  <c:v>86.839446277443102</c:v>
                </c:pt>
                <c:pt idx="5724">
                  <c:v>86.832298334116302</c:v>
                </c:pt>
                <c:pt idx="5725">
                  <c:v>86.825162532489003</c:v>
                </c:pt>
                <c:pt idx="5726">
                  <c:v>86.817877667376905</c:v>
                </c:pt>
                <c:pt idx="5727">
                  <c:v>86.810502080230407</c:v>
                </c:pt>
                <c:pt idx="5728">
                  <c:v>86.803098790195193</c:v>
                </c:pt>
                <c:pt idx="5729">
                  <c:v>86.795739851867197</c:v>
                </c:pt>
                <c:pt idx="5730">
                  <c:v>86.788277611191504</c:v>
                </c:pt>
                <c:pt idx="5731">
                  <c:v>86.780770058856902</c:v>
                </c:pt>
                <c:pt idx="5732">
                  <c:v>86.773187327071895</c:v>
                </c:pt>
                <c:pt idx="5733">
                  <c:v>86.765499363186706</c:v>
                </c:pt>
                <c:pt idx="5734">
                  <c:v>86.760233249828701</c:v>
                </c:pt>
                <c:pt idx="5735">
                  <c:v>86.754382028131403</c:v>
                </c:pt>
                <c:pt idx="5736">
                  <c:v>86.748564639145499</c:v>
                </c:pt>
                <c:pt idx="5737">
                  <c:v>86.743517059721</c:v>
                </c:pt>
                <c:pt idx="5738">
                  <c:v>86.739129948392204</c:v>
                </c:pt>
                <c:pt idx="5739">
                  <c:v>86.735328150947396</c:v>
                </c:pt>
                <c:pt idx="5740">
                  <c:v>86.732045526259597</c:v>
                </c:pt>
                <c:pt idx="5741">
                  <c:v>86.729228182338204</c:v>
                </c:pt>
                <c:pt idx="5742">
                  <c:v>86.726831824059303</c:v>
                </c:pt>
                <c:pt idx="5743">
                  <c:v>86.724815696658496</c:v>
                </c:pt>
                <c:pt idx="5744">
                  <c:v>86.723067195952098</c:v>
                </c:pt>
                <c:pt idx="5745">
                  <c:v>86.721649469979994</c:v>
                </c:pt>
                <c:pt idx="5746">
                  <c:v>86.720536141725802</c:v>
                </c:pt>
                <c:pt idx="5747">
                  <c:v>86.719708277322098</c:v>
                </c:pt>
                <c:pt idx="5748">
                  <c:v>86.719144358302202</c:v>
                </c:pt>
                <c:pt idx="5749">
                  <c:v>86.718821721175502</c:v>
                </c:pt>
                <c:pt idx="5750">
                  <c:v>86.718724997122195</c:v>
                </c:pt>
                <c:pt idx="5751">
                  <c:v>86.718840755390303</c:v>
                </c:pt>
                <c:pt idx="5752">
                  <c:v>86.719157400894005</c:v>
                </c:pt>
                <c:pt idx="5753">
                  <c:v>86.719656894434806</c:v>
                </c:pt>
                <c:pt idx="5754">
                  <c:v>86.720327164973696</c:v>
                </c:pt>
                <c:pt idx="5755">
                  <c:v>86.721158500050194</c:v>
                </c:pt>
                <c:pt idx="5756">
                  <c:v>86.722140243162301</c:v>
                </c:pt>
                <c:pt idx="5757">
                  <c:v>86.723263835401198</c:v>
                </c:pt>
                <c:pt idx="5758">
                  <c:v>86.724519613722293</c:v>
                </c:pt>
                <c:pt idx="5759">
                  <c:v>86.725911119660694</c:v>
                </c:pt>
                <c:pt idx="5760">
                  <c:v>86.727431340464904</c:v>
                </c:pt>
                <c:pt idx="5761">
                  <c:v>86.729069610648295</c:v>
                </c:pt>
                <c:pt idx="5762">
                  <c:v>86.725998038259505</c:v>
                </c:pt>
                <c:pt idx="5763">
                  <c:v>86.720942501302702</c:v>
                </c:pt>
                <c:pt idx="5764">
                  <c:v>86.716028511599902</c:v>
                </c:pt>
                <c:pt idx="5765">
                  <c:v>86.711185393983399</c:v>
                </c:pt>
                <c:pt idx="5766">
                  <c:v>86.706424444142797</c:v>
                </c:pt>
                <c:pt idx="5767">
                  <c:v>86.701623733680094</c:v>
                </c:pt>
                <c:pt idx="5768">
                  <c:v>86.696644372030406</c:v>
                </c:pt>
                <c:pt idx="5769">
                  <c:v>86.691403219095207</c:v>
                </c:pt>
                <c:pt idx="5770">
                  <c:v>86.686317139829001</c:v>
                </c:pt>
                <c:pt idx="5771">
                  <c:v>86.681319238011099</c:v>
                </c:pt>
                <c:pt idx="5772">
                  <c:v>86.676273025635496</c:v>
                </c:pt>
                <c:pt idx="5773">
                  <c:v>86.671491295645893</c:v>
                </c:pt>
                <c:pt idx="5774">
                  <c:v>86.667011570566501</c:v>
                </c:pt>
                <c:pt idx="5775">
                  <c:v>86.662815617299998</c:v>
                </c:pt>
                <c:pt idx="5776">
                  <c:v>86.658611589932207</c:v>
                </c:pt>
                <c:pt idx="5777">
                  <c:v>86.654194967515906</c:v>
                </c:pt>
                <c:pt idx="5778">
                  <c:v>86.649606194888605</c:v>
                </c:pt>
                <c:pt idx="5779">
                  <c:v>86.645046959339098</c:v>
                </c:pt>
                <c:pt idx="5780">
                  <c:v>86.640257072533004</c:v>
                </c:pt>
                <c:pt idx="5781">
                  <c:v>86.635487080910494</c:v>
                </c:pt>
                <c:pt idx="5782">
                  <c:v>86.630794978340305</c:v>
                </c:pt>
                <c:pt idx="5783">
                  <c:v>86.626261132670507</c:v>
                </c:pt>
                <c:pt idx="5784">
                  <c:v>86.621856220719707</c:v>
                </c:pt>
                <c:pt idx="5785">
                  <c:v>86.617393204873594</c:v>
                </c:pt>
                <c:pt idx="5786">
                  <c:v>86.612928036157101</c:v>
                </c:pt>
                <c:pt idx="5787">
                  <c:v>86.6085690703609</c:v>
                </c:pt>
                <c:pt idx="5788">
                  <c:v>86.604181598280704</c:v>
                </c:pt>
                <c:pt idx="5789">
                  <c:v>86.599884788677898</c:v>
                </c:pt>
                <c:pt idx="5790">
                  <c:v>86.5954897738319</c:v>
                </c:pt>
                <c:pt idx="5791">
                  <c:v>86.591091861243697</c:v>
                </c:pt>
                <c:pt idx="5792">
                  <c:v>86.586781140922596</c:v>
                </c:pt>
                <c:pt idx="5793">
                  <c:v>86.582464708608398</c:v>
                </c:pt>
                <c:pt idx="5794">
                  <c:v>86.578188269373101</c:v>
                </c:pt>
                <c:pt idx="5795">
                  <c:v>86.572911231390705</c:v>
                </c:pt>
                <c:pt idx="5796">
                  <c:v>86.559352287584403</c:v>
                </c:pt>
                <c:pt idx="5797">
                  <c:v>86.546578185317301</c:v>
                </c:pt>
                <c:pt idx="5798">
                  <c:v>86.535568323735703</c:v>
                </c:pt>
                <c:pt idx="5799">
                  <c:v>86.533572966971704</c:v>
                </c:pt>
                <c:pt idx="5800">
                  <c:v>86.530214321099294</c:v>
                </c:pt>
                <c:pt idx="5801">
                  <c:v>86.527273335726804</c:v>
                </c:pt>
                <c:pt idx="5802">
                  <c:v>86.521212565949995</c:v>
                </c:pt>
                <c:pt idx="5803">
                  <c:v>86.512387732918597</c:v>
                </c:pt>
                <c:pt idx="5804">
                  <c:v>86.504219778346695</c:v>
                </c:pt>
                <c:pt idx="5805">
                  <c:v>86.496630838710104</c:v>
                </c:pt>
                <c:pt idx="5806">
                  <c:v>86.489531112538799</c:v>
                </c:pt>
                <c:pt idx="5807">
                  <c:v>86.482843245047903</c:v>
                </c:pt>
                <c:pt idx="5808">
                  <c:v>86.4765186389251</c:v>
                </c:pt>
                <c:pt idx="5809">
                  <c:v>86.470515461976106</c:v>
                </c:pt>
                <c:pt idx="5810">
                  <c:v>86.464811097551006</c:v>
                </c:pt>
                <c:pt idx="5811">
                  <c:v>86.459343072981497</c:v>
                </c:pt>
                <c:pt idx="5812">
                  <c:v>86.454077738813893</c:v>
                </c:pt>
                <c:pt idx="5813">
                  <c:v>86.448995983564302</c:v>
                </c:pt>
                <c:pt idx="5814">
                  <c:v>86.444057791381496</c:v>
                </c:pt>
                <c:pt idx="5815">
                  <c:v>86.439250331408104</c:v>
                </c:pt>
                <c:pt idx="5816">
                  <c:v>86.434613099220698</c:v>
                </c:pt>
                <c:pt idx="5817">
                  <c:v>86.430126324753402</c:v>
                </c:pt>
                <c:pt idx="5818">
                  <c:v>86.425749000084807</c:v>
                </c:pt>
                <c:pt idx="5819">
                  <c:v>86.421439725456494</c:v>
                </c:pt>
                <c:pt idx="5820">
                  <c:v>86.417217195459202</c:v>
                </c:pt>
                <c:pt idx="5821">
                  <c:v>86.413067470844396</c:v>
                </c:pt>
                <c:pt idx="5822">
                  <c:v>86.4089909596713</c:v>
                </c:pt>
                <c:pt idx="5823">
                  <c:v>86.404985389311193</c:v>
                </c:pt>
                <c:pt idx="5824">
                  <c:v>86.4010738051103</c:v>
                </c:pt>
                <c:pt idx="5825">
                  <c:v>86.397253992290302</c:v>
                </c:pt>
                <c:pt idx="5826">
                  <c:v>86.393414631624793</c:v>
                </c:pt>
                <c:pt idx="5827">
                  <c:v>86.3895593673371</c:v>
                </c:pt>
                <c:pt idx="5828">
                  <c:v>86.385699697696396</c:v>
                </c:pt>
                <c:pt idx="5829">
                  <c:v>86.381920571264899</c:v>
                </c:pt>
                <c:pt idx="5830">
                  <c:v>86.3782296556044</c:v>
                </c:pt>
                <c:pt idx="5831">
                  <c:v>86.374621974356899</c:v>
                </c:pt>
                <c:pt idx="5832">
                  <c:v>86.371090431622406</c:v>
                </c:pt>
                <c:pt idx="5833">
                  <c:v>86.367617421591206</c:v>
                </c:pt>
                <c:pt idx="5834">
                  <c:v>86.364148572412205</c:v>
                </c:pt>
                <c:pt idx="5835">
                  <c:v>86.360562201709499</c:v>
                </c:pt>
                <c:pt idx="5836">
                  <c:v>86.357004851854398</c:v>
                </c:pt>
                <c:pt idx="5837">
                  <c:v>86.353523112961099</c:v>
                </c:pt>
                <c:pt idx="5838">
                  <c:v>86.350113603352199</c:v>
                </c:pt>
                <c:pt idx="5839">
                  <c:v>86.346772428500003</c:v>
                </c:pt>
                <c:pt idx="5840">
                  <c:v>86.343496000906597</c:v>
                </c:pt>
                <c:pt idx="5841">
                  <c:v>86.340281011274001</c:v>
                </c:pt>
                <c:pt idx="5842">
                  <c:v>86.337124393586507</c:v>
                </c:pt>
                <c:pt idx="5843">
                  <c:v>86.334023158152206</c:v>
                </c:pt>
                <c:pt idx="5844">
                  <c:v>86.330973077759396</c:v>
                </c:pt>
                <c:pt idx="5845">
                  <c:v>86.327971122531693</c:v>
                </c:pt>
                <c:pt idx="5846">
                  <c:v>86.325015100278407</c:v>
                </c:pt>
                <c:pt idx="5847">
                  <c:v>86.322100912053202</c:v>
                </c:pt>
                <c:pt idx="5848">
                  <c:v>86.319225109716896</c:v>
                </c:pt>
                <c:pt idx="5849">
                  <c:v>86.3162961221161</c:v>
                </c:pt>
                <c:pt idx="5850">
                  <c:v>86.313255698300495</c:v>
                </c:pt>
                <c:pt idx="5851">
                  <c:v>86.3101077870149</c:v>
                </c:pt>
                <c:pt idx="5852">
                  <c:v>86.307011081321704</c:v>
                </c:pt>
                <c:pt idx="5853">
                  <c:v>86.303961150414196</c:v>
                </c:pt>
                <c:pt idx="5854">
                  <c:v>86.300954978008804</c:v>
                </c:pt>
                <c:pt idx="5855">
                  <c:v>86.297989823269305</c:v>
                </c:pt>
                <c:pt idx="5856">
                  <c:v>86.294980495709495</c:v>
                </c:pt>
                <c:pt idx="5857">
                  <c:v>86.291872711299703</c:v>
                </c:pt>
                <c:pt idx="5858">
                  <c:v>86.288698398826298</c:v>
                </c:pt>
                <c:pt idx="5859">
                  <c:v>86.2855761459805</c:v>
                </c:pt>
                <c:pt idx="5860">
                  <c:v>86.282502446695105</c:v>
                </c:pt>
                <c:pt idx="5861">
                  <c:v>86.279473779411006</c:v>
                </c:pt>
                <c:pt idx="5862">
                  <c:v>86.276486682757195</c:v>
                </c:pt>
                <c:pt idx="5863">
                  <c:v>86.273538379886801</c:v>
                </c:pt>
                <c:pt idx="5864">
                  <c:v>86.270625393853294</c:v>
                </c:pt>
                <c:pt idx="5865">
                  <c:v>86.267745448020193</c:v>
                </c:pt>
                <c:pt idx="5866">
                  <c:v>86.2648970778029</c:v>
                </c:pt>
                <c:pt idx="5867">
                  <c:v>86.262078321354295</c:v>
                </c:pt>
                <c:pt idx="5868">
                  <c:v>86.259287458920895</c:v>
                </c:pt>
                <c:pt idx="5869">
                  <c:v>86.256522909306995</c:v>
                </c:pt>
                <c:pt idx="5870">
                  <c:v>86.253783212530394</c:v>
                </c:pt>
                <c:pt idx="5871">
                  <c:v>86.251067022991293</c:v>
                </c:pt>
                <c:pt idx="5872">
                  <c:v>86.248373079508198</c:v>
                </c:pt>
                <c:pt idx="5873">
                  <c:v>86.245699974884104</c:v>
                </c:pt>
                <c:pt idx="5874">
                  <c:v>86.2430465895645</c:v>
                </c:pt>
                <c:pt idx="5875">
                  <c:v>86.240411952139596</c:v>
                </c:pt>
                <c:pt idx="5876">
                  <c:v>86.237795158638406</c:v>
                </c:pt>
                <c:pt idx="5877">
                  <c:v>86.235195366751398</c:v>
                </c:pt>
                <c:pt idx="5878">
                  <c:v>86.232611791887294</c:v>
                </c:pt>
                <c:pt idx="5879">
                  <c:v>86.230043695651801</c:v>
                </c:pt>
                <c:pt idx="5880">
                  <c:v>86.227490392807994</c:v>
                </c:pt>
                <c:pt idx="5881">
                  <c:v>86.2249512401564</c:v>
                </c:pt>
                <c:pt idx="5882">
                  <c:v>86.222425634390504</c:v>
                </c:pt>
                <c:pt idx="5883">
                  <c:v>86.219913009284497</c:v>
                </c:pt>
                <c:pt idx="5884">
                  <c:v>86.217411253674896</c:v>
                </c:pt>
                <c:pt idx="5885">
                  <c:v>86.214921504962206</c:v>
                </c:pt>
                <c:pt idx="5886">
                  <c:v>86.212443293965705</c:v>
                </c:pt>
                <c:pt idx="5887">
                  <c:v>86.209976177348096</c:v>
                </c:pt>
                <c:pt idx="5888">
                  <c:v>86.207519733095793</c:v>
                </c:pt>
                <c:pt idx="5889">
                  <c:v>86.205073564435807</c:v>
                </c:pt>
                <c:pt idx="5890">
                  <c:v>86.202637299310595</c:v>
                </c:pt>
                <c:pt idx="5891">
                  <c:v>86.200210583184798</c:v>
                </c:pt>
                <c:pt idx="5892">
                  <c:v>86.197793082727898</c:v>
                </c:pt>
                <c:pt idx="5893">
                  <c:v>86.195384482768503</c:v>
                </c:pt>
                <c:pt idx="5894">
                  <c:v>86.192984485207404</c:v>
                </c:pt>
                <c:pt idx="5895">
                  <c:v>86.190592808091907</c:v>
                </c:pt>
                <c:pt idx="5896">
                  <c:v>86.188208918636207</c:v>
                </c:pt>
                <c:pt idx="5897">
                  <c:v>86.185830419479601</c:v>
                </c:pt>
                <c:pt idx="5898">
                  <c:v>86.183455187640604</c:v>
                </c:pt>
                <c:pt idx="5899">
                  <c:v>86.181082965229393</c:v>
                </c:pt>
                <c:pt idx="5900">
                  <c:v>86.178713921535106</c:v>
                </c:pt>
                <c:pt idx="5901">
                  <c:v>86.176346591949297</c:v>
                </c:pt>
                <c:pt idx="5902">
                  <c:v>86.173980239939397</c:v>
                </c:pt>
                <c:pt idx="5903">
                  <c:v>86.171476064563294</c:v>
                </c:pt>
                <c:pt idx="5904">
                  <c:v>86.168938480824295</c:v>
                </c:pt>
                <c:pt idx="5905">
                  <c:v>86.166373578512903</c:v>
                </c:pt>
                <c:pt idx="5906">
                  <c:v>86.163700920782404</c:v>
                </c:pt>
                <c:pt idx="5907">
                  <c:v>86.161052241961102</c:v>
                </c:pt>
                <c:pt idx="5908">
                  <c:v>86.158159991538199</c:v>
                </c:pt>
                <c:pt idx="5909">
                  <c:v>86.154979065361005</c:v>
                </c:pt>
                <c:pt idx="5910">
                  <c:v>86.151654225088706</c:v>
                </c:pt>
                <c:pt idx="5911">
                  <c:v>86.148217476426495</c:v>
                </c:pt>
                <c:pt idx="5912">
                  <c:v>86.144801744351298</c:v>
                </c:pt>
                <c:pt idx="5913">
                  <c:v>86.141464237773505</c:v>
                </c:pt>
                <c:pt idx="5914">
                  <c:v>86.138197095474197</c:v>
                </c:pt>
                <c:pt idx="5915">
                  <c:v>86.1349933590066</c:v>
                </c:pt>
                <c:pt idx="5916">
                  <c:v>86.131846871504095</c:v>
                </c:pt>
                <c:pt idx="5917">
                  <c:v>86.128691944242703</c:v>
                </c:pt>
                <c:pt idx="5918">
                  <c:v>86.125412054322396</c:v>
                </c:pt>
                <c:pt idx="5919">
                  <c:v>86.122193811695993</c:v>
                </c:pt>
                <c:pt idx="5920">
                  <c:v>86.119031135615799</c:v>
                </c:pt>
                <c:pt idx="5921">
                  <c:v>86.115918747098704</c:v>
                </c:pt>
                <c:pt idx="5922">
                  <c:v>86.112851951668901</c:v>
                </c:pt>
                <c:pt idx="5923">
                  <c:v>86.109826556947397</c:v>
                </c:pt>
                <c:pt idx="5924">
                  <c:v>86.106778355905206</c:v>
                </c:pt>
                <c:pt idx="5925">
                  <c:v>86.103591747390794</c:v>
                </c:pt>
                <c:pt idx="5926">
                  <c:v>86.100324220249107</c:v>
                </c:pt>
                <c:pt idx="5927">
                  <c:v>86.097070651910599</c:v>
                </c:pt>
                <c:pt idx="5928">
                  <c:v>86.093871507556202</c:v>
                </c:pt>
                <c:pt idx="5929">
                  <c:v>86.090721628495302</c:v>
                </c:pt>
                <c:pt idx="5930">
                  <c:v>86.087550937233004</c:v>
                </c:pt>
                <c:pt idx="5931">
                  <c:v>86.084234988171602</c:v>
                </c:pt>
                <c:pt idx="5932">
                  <c:v>86.080977219500298</c:v>
                </c:pt>
                <c:pt idx="5933">
                  <c:v>86.077771772803203</c:v>
                </c:pt>
                <c:pt idx="5934">
                  <c:v>86.074613695935597</c:v>
                </c:pt>
                <c:pt idx="5935">
                  <c:v>86.071498577921801</c:v>
                </c:pt>
                <c:pt idx="5936">
                  <c:v>86.068422474741496</c:v>
                </c:pt>
                <c:pt idx="5937">
                  <c:v>86.065381863143998</c:v>
                </c:pt>
                <c:pt idx="5938">
                  <c:v>86.062373583484401</c:v>
                </c:pt>
                <c:pt idx="5939">
                  <c:v>86.059394801338698</c:v>
                </c:pt>
                <c:pt idx="5940">
                  <c:v>86.056442967170099</c:v>
                </c:pt>
                <c:pt idx="5941">
                  <c:v>86.053499558322002</c:v>
                </c:pt>
                <c:pt idx="5942">
                  <c:v>86.050439185159107</c:v>
                </c:pt>
                <c:pt idx="5943">
                  <c:v>86.047197916602499</c:v>
                </c:pt>
                <c:pt idx="5944">
                  <c:v>86.043786229671298</c:v>
                </c:pt>
                <c:pt idx="5945">
                  <c:v>86.040212305037699</c:v>
                </c:pt>
                <c:pt idx="5946">
                  <c:v>86.036486794548907</c:v>
                </c:pt>
                <c:pt idx="5947">
                  <c:v>86.032618287991795</c:v>
                </c:pt>
                <c:pt idx="5948">
                  <c:v>86.028615209176905</c:v>
                </c:pt>
                <c:pt idx="5949">
                  <c:v>86.024485607977397</c:v>
                </c:pt>
                <c:pt idx="5950">
                  <c:v>86.020232413787596</c:v>
                </c:pt>
                <c:pt idx="5951">
                  <c:v>86.0158465065781</c:v>
                </c:pt>
                <c:pt idx="5952">
                  <c:v>86.011324010070695</c:v>
                </c:pt>
                <c:pt idx="5953">
                  <c:v>86.006665211569796</c:v>
                </c:pt>
                <c:pt idx="5954">
                  <c:v>86.001868155635194</c:v>
                </c:pt>
                <c:pt idx="5955">
                  <c:v>85.996979917020397</c:v>
                </c:pt>
                <c:pt idx="5956">
                  <c:v>85.992000105223994</c:v>
                </c:pt>
                <c:pt idx="5957">
                  <c:v>85.986996144086802</c:v>
                </c:pt>
                <c:pt idx="5958">
                  <c:v>85.981895216810202</c:v>
                </c:pt>
                <c:pt idx="5959">
                  <c:v>85.976789388969394</c:v>
                </c:pt>
                <c:pt idx="5960">
                  <c:v>85.971839286071898</c:v>
                </c:pt>
                <c:pt idx="5961">
                  <c:v>85.966934890343097</c:v>
                </c:pt>
                <c:pt idx="5962">
                  <c:v>85.961806192186799</c:v>
                </c:pt>
                <c:pt idx="5963">
                  <c:v>85.956448933755993</c:v>
                </c:pt>
                <c:pt idx="5964">
                  <c:v>85.950976746791994</c:v>
                </c:pt>
                <c:pt idx="5965">
                  <c:v>85.945417432395502</c:v>
                </c:pt>
                <c:pt idx="5966">
                  <c:v>85.939825573134598</c:v>
                </c:pt>
                <c:pt idx="5967">
                  <c:v>85.934111133782096</c:v>
                </c:pt>
                <c:pt idx="5968">
                  <c:v>85.928346085516495</c:v>
                </c:pt>
                <c:pt idx="5969">
                  <c:v>85.922516264047999</c:v>
                </c:pt>
                <c:pt idx="5970">
                  <c:v>85.916579537128698</c:v>
                </c:pt>
                <c:pt idx="5971">
                  <c:v>85.910497393141995</c:v>
                </c:pt>
                <c:pt idx="5972">
                  <c:v>85.905240497150501</c:v>
                </c:pt>
                <c:pt idx="5973">
                  <c:v>85.8998486716862</c:v>
                </c:pt>
                <c:pt idx="5974">
                  <c:v>85.894304991413904</c:v>
                </c:pt>
                <c:pt idx="5975">
                  <c:v>85.889068761645703</c:v>
                </c:pt>
                <c:pt idx="5976">
                  <c:v>85.884077209073993</c:v>
                </c:pt>
                <c:pt idx="5977">
                  <c:v>85.879286604519194</c:v>
                </c:pt>
                <c:pt idx="5978">
                  <c:v>85.874664729518997</c:v>
                </c:pt>
                <c:pt idx="5979">
                  <c:v>85.870187471239007</c:v>
                </c:pt>
                <c:pt idx="5980">
                  <c:v>85.865797056499005</c:v>
                </c:pt>
                <c:pt idx="5981">
                  <c:v>85.861509545568694</c:v>
                </c:pt>
                <c:pt idx="5982">
                  <c:v>85.857309773115603</c:v>
                </c:pt>
                <c:pt idx="5983">
                  <c:v>85.853184893897506</c:v>
                </c:pt>
                <c:pt idx="5984">
                  <c:v>85.849376820044597</c:v>
                </c:pt>
                <c:pt idx="5985">
                  <c:v>85.846006063828199</c:v>
                </c:pt>
                <c:pt idx="5986">
                  <c:v>85.843031726833601</c:v>
                </c:pt>
                <c:pt idx="5987">
                  <c:v>85.8404347900983</c:v>
                </c:pt>
                <c:pt idx="5988">
                  <c:v>85.838191389721302</c:v>
                </c:pt>
                <c:pt idx="5989">
                  <c:v>85.8362851994507</c:v>
                </c:pt>
                <c:pt idx="5990">
                  <c:v>85.834692824835997</c:v>
                </c:pt>
                <c:pt idx="5991">
                  <c:v>85.833394696809506</c:v>
                </c:pt>
                <c:pt idx="5992">
                  <c:v>85.832374741527502</c:v>
                </c:pt>
                <c:pt idx="5993">
                  <c:v>85.831553506115696</c:v>
                </c:pt>
                <c:pt idx="5994">
                  <c:v>85.830976824098897</c:v>
                </c:pt>
                <c:pt idx="5995">
                  <c:v>85.830634759862306</c:v>
                </c:pt>
                <c:pt idx="5996">
                  <c:v>85.830518280894793</c:v>
                </c:pt>
                <c:pt idx="5997">
                  <c:v>85.830615500555894</c:v>
                </c:pt>
                <c:pt idx="5998">
                  <c:v>85.830915964561299</c:v>
                </c:pt>
                <c:pt idx="5999">
                  <c:v>85.831409193740498</c:v>
                </c:pt>
                <c:pt idx="6000">
                  <c:v>85.832094887850005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04B-4C09-A5F5-891B10E25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20088"/>
        <c:axId val="2783194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TankAvg!$B$1</c15:sqref>
                        </c15:formulaRef>
                      </c:ext>
                    </c:extLst>
                    <c:strCache>
                      <c:ptCount val="1"/>
                      <c:pt idx="0">
                        <c:v>Case0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TankAvg!$A$2:$A$6002</c15:sqref>
                        </c15:formulaRef>
                      </c:ext>
                    </c:extLst>
                    <c:numCache>
                      <c:formatCode>General</c:formatCode>
                      <c:ptCount val="6001"/>
                      <c:pt idx="0">
                        <c:v>0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1.5</c:v>
                      </c:pt>
                      <c:pt idx="4">
                        <c:v>2</c:v>
                      </c:pt>
                      <c:pt idx="5">
                        <c:v>2.5</c:v>
                      </c:pt>
                      <c:pt idx="6">
                        <c:v>3</c:v>
                      </c:pt>
                      <c:pt idx="7">
                        <c:v>3.5</c:v>
                      </c:pt>
                      <c:pt idx="8">
                        <c:v>4</c:v>
                      </c:pt>
                      <c:pt idx="9">
                        <c:v>4.5</c:v>
                      </c:pt>
                      <c:pt idx="10">
                        <c:v>5</c:v>
                      </c:pt>
                      <c:pt idx="11">
                        <c:v>5.5</c:v>
                      </c:pt>
                      <c:pt idx="12">
                        <c:v>6</c:v>
                      </c:pt>
                      <c:pt idx="13">
                        <c:v>6.5</c:v>
                      </c:pt>
                      <c:pt idx="14">
                        <c:v>7</c:v>
                      </c:pt>
                      <c:pt idx="15">
                        <c:v>7.5</c:v>
                      </c:pt>
                      <c:pt idx="16">
                        <c:v>8</c:v>
                      </c:pt>
                      <c:pt idx="17">
                        <c:v>8.5</c:v>
                      </c:pt>
                      <c:pt idx="18">
                        <c:v>9</c:v>
                      </c:pt>
                      <c:pt idx="19">
                        <c:v>9.5</c:v>
                      </c:pt>
                      <c:pt idx="20">
                        <c:v>10</c:v>
                      </c:pt>
                      <c:pt idx="21">
                        <c:v>10.5</c:v>
                      </c:pt>
                      <c:pt idx="22">
                        <c:v>11</c:v>
                      </c:pt>
                      <c:pt idx="23">
                        <c:v>11.5</c:v>
                      </c:pt>
                      <c:pt idx="24">
                        <c:v>12</c:v>
                      </c:pt>
                      <c:pt idx="25">
                        <c:v>12.5</c:v>
                      </c:pt>
                      <c:pt idx="26">
                        <c:v>13</c:v>
                      </c:pt>
                      <c:pt idx="27">
                        <c:v>13.5</c:v>
                      </c:pt>
                      <c:pt idx="28">
                        <c:v>14</c:v>
                      </c:pt>
                      <c:pt idx="29">
                        <c:v>14.5</c:v>
                      </c:pt>
                      <c:pt idx="30">
                        <c:v>15</c:v>
                      </c:pt>
                      <c:pt idx="31">
                        <c:v>15.5</c:v>
                      </c:pt>
                      <c:pt idx="32">
                        <c:v>16</c:v>
                      </c:pt>
                      <c:pt idx="33">
                        <c:v>16.5</c:v>
                      </c:pt>
                      <c:pt idx="34">
                        <c:v>17</c:v>
                      </c:pt>
                      <c:pt idx="35">
                        <c:v>17.5</c:v>
                      </c:pt>
                      <c:pt idx="36">
                        <c:v>18</c:v>
                      </c:pt>
                      <c:pt idx="37">
                        <c:v>18.5</c:v>
                      </c:pt>
                      <c:pt idx="38">
                        <c:v>19</c:v>
                      </c:pt>
                      <c:pt idx="39">
                        <c:v>19.5</c:v>
                      </c:pt>
                      <c:pt idx="40">
                        <c:v>20</c:v>
                      </c:pt>
                      <c:pt idx="41">
                        <c:v>20.5</c:v>
                      </c:pt>
                      <c:pt idx="42">
                        <c:v>21</c:v>
                      </c:pt>
                      <c:pt idx="43">
                        <c:v>21.5</c:v>
                      </c:pt>
                      <c:pt idx="44">
                        <c:v>22</c:v>
                      </c:pt>
                      <c:pt idx="45">
                        <c:v>22.5</c:v>
                      </c:pt>
                      <c:pt idx="46">
                        <c:v>23</c:v>
                      </c:pt>
                      <c:pt idx="47">
                        <c:v>23.5</c:v>
                      </c:pt>
                      <c:pt idx="48">
                        <c:v>24</c:v>
                      </c:pt>
                      <c:pt idx="49">
                        <c:v>24.5</c:v>
                      </c:pt>
                      <c:pt idx="50">
                        <c:v>25</c:v>
                      </c:pt>
                      <c:pt idx="51">
                        <c:v>25.5</c:v>
                      </c:pt>
                      <c:pt idx="52">
                        <c:v>26</c:v>
                      </c:pt>
                      <c:pt idx="53">
                        <c:v>26.5</c:v>
                      </c:pt>
                      <c:pt idx="54">
                        <c:v>27</c:v>
                      </c:pt>
                      <c:pt idx="55">
                        <c:v>27.5</c:v>
                      </c:pt>
                      <c:pt idx="56">
                        <c:v>28</c:v>
                      </c:pt>
                      <c:pt idx="57">
                        <c:v>28.5</c:v>
                      </c:pt>
                      <c:pt idx="58">
                        <c:v>29</c:v>
                      </c:pt>
                      <c:pt idx="59">
                        <c:v>29.5</c:v>
                      </c:pt>
                      <c:pt idx="60">
                        <c:v>30</c:v>
                      </c:pt>
                      <c:pt idx="61">
                        <c:v>30.5</c:v>
                      </c:pt>
                      <c:pt idx="62">
                        <c:v>31</c:v>
                      </c:pt>
                      <c:pt idx="63">
                        <c:v>31.5</c:v>
                      </c:pt>
                      <c:pt idx="64">
                        <c:v>32</c:v>
                      </c:pt>
                      <c:pt idx="65">
                        <c:v>32.5</c:v>
                      </c:pt>
                      <c:pt idx="66">
                        <c:v>33</c:v>
                      </c:pt>
                      <c:pt idx="67">
                        <c:v>33.5</c:v>
                      </c:pt>
                      <c:pt idx="68">
                        <c:v>34</c:v>
                      </c:pt>
                      <c:pt idx="69">
                        <c:v>34.5</c:v>
                      </c:pt>
                      <c:pt idx="70">
                        <c:v>35</c:v>
                      </c:pt>
                      <c:pt idx="71">
                        <c:v>35.5</c:v>
                      </c:pt>
                      <c:pt idx="72">
                        <c:v>36</c:v>
                      </c:pt>
                      <c:pt idx="73">
                        <c:v>36.5</c:v>
                      </c:pt>
                      <c:pt idx="74">
                        <c:v>37</c:v>
                      </c:pt>
                      <c:pt idx="75">
                        <c:v>37.5</c:v>
                      </c:pt>
                      <c:pt idx="76">
                        <c:v>38</c:v>
                      </c:pt>
                      <c:pt idx="77">
                        <c:v>38.5</c:v>
                      </c:pt>
                      <c:pt idx="78">
                        <c:v>39</c:v>
                      </c:pt>
                      <c:pt idx="79">
                        <c:v>39.5</c:v>
                      </c:pt>
                      <c:pt idx="80">
                        <c:v>40</c:v>
                      </c:pt>
                      <c:pt idx="81">
                        <c:v>40.5</c:v>
                      </c:pt>
                      <c:pt idx="82">
                        <c:v>41</c:v>
                      </c:pt>
                      <c:pt idx="83">
                        <c:v>41.5</c:v>
                      </c:pt>
                      <c:pt idx="84">
                        <c:v>42</c:v>
                      </c:pt>
                      <c:pt idx="85">
                        <c:v>42.5</c:v>
                      </c:pt>
                      <c:pt idx="86">
                        <c:v>43</c:v>
                      </c:pt>
                      <c:pt idx="87">
                        <c:v>43.5</c:v>
                      </c:pt>
                      <c:pt idx="88">
                        <c:v>44</c:v>
                      </c:pt>
                      <c:pt idx="89">
                        <c:v>44.5</c:v>
                      </c:pt>
                      <c:pt idx="90">
                        <c:v>45</c:v>
                      </c:pt>
                      <c:pt idx="91">
                        <c:v>45.5</c:v>
                      </c:pt>
                      <c:pt idx="92">
                        <c:v>46</c:v>
                      </c:pt>
                      <c:pt idx="93">
                        <c:v>46.5</c:v>
                      </c:pt>
                      <c:pt idx="94">
                        <c:v>47</c:v>
                      </c:pt>
                      <c:pt idx="95">
                        <c:v>47.5</c:v>
                      </c:pt>
                      <c:pt idx="96">
                        <c:v>48</c:v>
                      </c:pt>
                      <c:pt idx="97">
                        <c:v>48.5</c:v>
                      </c:pt>
                      <c:pt idx="98">
                        <c:v>49</c:v>
                      </c:pt>
                      <c:pt idx="99">
                        <c:v>49.5</c:v>
                      </c:pt>
                      <c:pt idx="100">
                        <c:v>50</c:v>
                      </c:pt>
                      <c:pt idx="101">
                        <c:v>50.5</c:v>
                      </c:pt>
                      <c:pt idx="102">
                        <c:v>51</c:v>
                      </c:pt>
                      <c:pt idx="103">
                        <c:v>51.5</c:v>
                      </c:pt>
                      <c:pt idx="104">
                        <c:v>52</c:v>
                      </c:pt>
                      <c:pt idx="105">
                        <c:v>52.5</c:v>
                      </c:pt>
                      <c:pt idx="106">
                        <c:v>53</c:v>
                      </c:pt>
                      <c:pt idx="107">
                        <c:v>53.5</c:v>
                      </c:pt>
                      <c:pt idx="108">
                        <c:v>54</c:v>
                      </c:pt>
                      <c:pt idx="109">
                        <c:v>54.5</c:v>
                      </c:pt>
                      <c:pt idx="110">
                        <c:v>55</c:v>
                      </c:pt>
                      <c:pt idx="111">
                        <c:v>55.5</c:v>
                      </c:pt>
                      <c:pt idx="112">
                        <c:v>56</c:v>
                      </c:pt>
                      <c:pt idx="113">
                        <c:v>56.5</c:v>
                      </c:pt>
                      <c:pt idx="114">
                        <c:v>57</c:v>
                      </c:pt>
                      <c:pt idx="115">
                        <c:v>57.5</c:v>
                      </c:pt>
                      <c:pt idx="116">
                        <c:v>58</c:v>
                      </c:pt>
                      <c:pt idx="117">
                        <c:v>58.5</c:v>
                      </c:pt>
                      <c:pt idx="118">
                        <c:v>59</c:v>
                      </c:pt>
                      <c:pt idx="119">
                        <c:v>59.5</c:v>
                      </c:pt>
                      <c:pt idx="120">
                        <c:v>60</c:v>
                      </c:pt>
                      <c:pt idx="121">
                        <c:v>60.5</c:v>
                      </c:pt>
                      <c:pt idx="122">
                        <c:v>61</c:v>
                      </c:pt>
                      <c:pt idx="123">
                        <c:v>61.5</c:v>
                      </c:pt>
                      <c:pt idx="124">
                        <c:v>61.999999999999901</c:v>
                      </c:pt>
                      <c:pt idx="125">
                        <c:v>62.499999999999901</c:v>
                      </c:pt>
                      <c:pt idx="126">
                        <c:v>62.999999999999901</c:v>
                      </c:pt>
                      <c:pt idx="127">
                        <c:v>63.499999999999901</c:v>
                      </c:pt>
                      <c:pt idx="128">
                        <c:v>63.999999999999901</c:v>
                      </c:pt>
                      <c:pt idx="129">
                        <c:v>64.499999999999901</c:v>
                      </c:pt>
                      <c:pt idx="130">
                        <c:v>65</c:v>
                      </c:pt>
                      <c:pt idx="131">
                        <c:v>65.5</c:v>
                      </c:pt>
                      <c:pt idx="132">
                        <c:v>66</c:v>
                      </c:pt>
                      <c:pt idx="133">
                        <c:v>66.5</c:v>
                      </c:pt>
                      <c:pt idx="134">
                        <c:v>67</c:v>
                      </c:pt>
                      <c:pt idx="135">
                        <c:v>67.5</c:v>
                      </c:pt>
                      <c:pt idx="136">
                        <c:v>68</c:v>
                      </c:pt>
                      <c:pt idx="137">
                        <c:v>68.5</c:v>
                      </c:pt>
                      <c:pt idx="138">
                        <c:v>69</c:v>
                      </c:pt>
                      <c:pt idx="139">
                        <c:v>69.5</c:v>
                      </c:pt>
                      <c:pt idx="140">
                        <c:v>70</c:v>
                      </c:pt>
                      <c:pt idx="141">
                        <c:v>70.5</c:v>
                      </c:pt>
                      <c:pt idx="142">
                        <c:v>71</c:v>
                      </c:pt>
                      <c:pt idx="143">
                        <c:v>71.5</c:v>
                      </c:pt>
                      <c:pt idx="144">
                        <c:v>72</c:v>
                      </c:pt>
                      <c:pt idx="145">
                        <c:v>72.5</c:v>
                      </c:pt>
                      <c:pt idx="146">
                        <c:v>73</c:v>
                      </c:pt>
                      <c:pt idx="147">
                        <c:v>73.5</c:v>
                      </c:pt>
                      <c:pt idx="148">
                        <c:v>74</c:v>
                      </c:pt>
                      <c:pt idx="149">
                        <c:v>74.5</c:v>
                      </c:pt>
                      <c:pt idx="150">
                        <c:v>75</c:v>
                      </c:pt>
                      <c:pt idx="151">
                        <c:v>75.5</c:v>
                      </c:pt>
                      <c:pt idx="152">
                        <c:v>76</c:v>
                      </c:pt>
                      <c:pt idx="153">
                        <c:v>76.5</c:v>
                      </c:pt>
                      <c:pt idx="154">
                        <c:v>77</c:v>
                      </c:pt>
                      <c:pt idx="155">
                        <c:v>77.5</c:v>
                      </c:pt>
                      <c:pt idx="156">
                        <c:v>78</c:v>
                      </c:pt>
                      <c:pt idx="157">
                        <c:v>78.5</c:v>
                      </c:pt>
                      <c:pt idx="158">
                        <c:v>79</c:v>
                      </c:pt>
                      <c:pt idx="159">
                        <c:v>79.5</c:v>
                      </c:pt>
                      <c:pt idx="160">
                        <c:v>80</c:v>
                      </c:pt>
                      <c:pt idx="161">
                        <c:v>80.5</c:v>
                      </c:pt>
                      <c:pt idx="162">
                        <c:v>81</c:v>
                      </c:pt>
                      <c:pt idx="163">
                        <c:v>81.500000000000099</c:v>
                      </c:pt>
                      <c:pt idx="164">
                        <c:v>82.000000000000099</c:v>
                      </c:pt>
                      <c:pt idx="165">
                        <c:v>82.500000000000099</c:v>
                      </c:pt>
                      <c:pt idx="166">
                        <c:v>83</c:v>
                      </c:pt>
                      <c:pt idx="167">
                        <c:v>83.5</c:v>
                      </c:pt>
                      <c:pt idx="168">
                        <c:v>84</c:v>
                      </c:pt>
                      <c:pt idx="169">
                        <c:v>84.5</c:v>
                      </c:pt>
                      <c:pt idx="170">
                        <c:v>85</c:v>
                      </c:pt>
                      <c:pt idx="171">
                        <c:v>85.5</c:v>
                      </c:pt>
                      <c:pt idx="172">
                        <c:v>86</c:v>
                      </c:pt>
                      <c:pt idx="173">
                        <c:v>86.5</c:v>
                      </c:pt>
                      <c:pt idx="174">
                        <c:v>87</c:v>
                      </c:pt>
                      <c:pt idx="175">
                        <c:v>87.5</c:v>
                      </c:pt>
                      <c:pt idx="176">
                        <c:v>88</c:v>
                      </c:pt>
                      <c:pt idx="177">
                        <c:v>88.5</c:v>
                      </c:pt>
                      <c:pt idx="178">
                        <c:v>89</c:v>
                      </c:pt>
                      <c:pt idx="179">
                        <c:v>89.5</c:v>
                      </c:pt>
                      <c:pt idx="180">
                        <c:v>90</c:v>
                      </c:pt>
                      <c:pt idx="181">
                        <c:v>90.5</c:v>
                      </c:pt>
                      <c:pt idx="182">
                        <c:v>91</c:v>
                      </c:pt>
                      <c:pt idx="183">
                        <c:v>91.5</c:v>
                      </c:pt>
                      <c:pt idx="184">
                        <c:v>92</c:v>
                      </c:pt>
                      <c:pt idx="185">
                        <c:v>92.5</c:v>
                      </c:pt>
                      <c:pt idx="186">
                        <c:v>93</c:v>
                      </c:pt>
                      <c:pt idx="187">
                        <c:v>93.5</c:v>
                      </c:pt>
                      <c:pt idx="188">
                        <c:v>94</c:v>
                      </c:pt>
                      <c:pt idx="189">
                        <c:v>94.5</c:v>
                      </c:pt>
                      <c:pt idx="190">
                        <c:v>95</c:v>
                      </c:pt>
                      <c:pt idx="191">
                        <c:v>95.5</c:v>
                      </c:pt>
                      <c:pt idx="192">
                        <c:v>96</c:v>
                      </c:pt>
                      <c:pt idx="193">
                        <c:v>96.5</c:v>
                      </c:pt>
                      <c:pt idx="194">
                        <c:v>97</c:v>
                      </c:pt>
                      <c:pt idx="195">
                        <c:v>97.5</c:v>
                      </c:pt>
                      <c:pt idx="196">
                        <c:v>97.999999999999901</c:v>
                      </c:pt>
                      <c:pt idx="197">
                        <c:v>98.499999999999901</c:v>
                      </c:pt>
                      <c:pt idx="198">
                        <c:v>98.999999999999901</c:v>
                      </c:pt>
                      <c:pt idx="199">
                        <c:v>99.499999999999901</c:v>
                      </c:pt>
                      <c:pt idx="200">
                        <c:v>99.999999999999901</c:v>
                      </c:pt>
                      <c:pt idx="201">
                        <c:v>100.5</c:v>
                      </c:pt>
                      <c:pt idx="202">
                        <c:v>101</c:v>
                      </c:pt>
                      <c:pt idx="203">
                        <c:v>101.5</c:v>
                      </c:pt>
                      <c:pt idx="204">
                        <c:v>102</c:v>
                      </c:pt>
                      <c:pt idx="205">
                        <c:v>102.5</c:v>
                      </c:pt>
                      <c:pt idx="206">
                        <c:v>103</c:v>
                      </c:pt>
                      <c:pt idx="207">
                        <c:v>103.5</c:v>
                      </c:pt>
                      <c:pt idx="208">
                        <c:v>104</c:v>
                      </c:pt>
                      <c:pt idx="209">
                        <c:v>104.5</c:v>
                      </c:pt>
                      <c:pt idx="210">
                        <c:v>105</c:v>
                      </c:pt>
                      <c:pt idx="211">
                        <c:v>105.5</c:v>
                      </c:pt>
                      <c:pt idx="212">
                        <c:v>106</c:v>
                      </c:pt>
                      <c:pt idx="213">
                        <c:v>106.5</c:v>
                      </c:pt>
                      <c:pt idx="214">
                        <c:v>107</c:v>
                      </c:pt>
                      <c:pt idx="215">
                        <c:v>107.5</c:v>
                      </c:pt>
                      <c:pt idx="216">
                        <c:v>108</c:v>
                      </c:pt>
                      <c:pt idx="217">
                        <c:v>108.5</c:v>
                      </c:pt>
                      <c:pt idx="218">
                        <c:v>109</c:v>
                      </c:pt>
                      <c:pt idx="219">
                        <c:v>109.5</c:v>
                      </c:pt>
                      <c:pt idx="220">
                        <c:v>110</c:v>
                      </c:pt>
                      <c:pt idx="221">
                        <c:v>110.5</c:v>
                      </c:pt>
                      <c:pt idx="222">
                        <c:v>111</c:v>
                      </c:pt>
                      <c:pt idx="223">
                        <c:v>111.5</c:v>
                      </c:pt>
                      <c:pt idx="224">
                        <c:v>112</c:v>
                      </c:pt>
                      <c:pt idx="225">
                        <c:v>112.5</c:v>
                      </c:pt>
                      <c:pt idx="226">
                        <c:v>113</c:v>
                      </c:pt>
                      <c:pt idx="227">
                        <c:v>113.5</c:v>
                      </c:pt>
                      <c:pt idx="228">
                        <c:v>114</c:v>
                      </c:pt>
                      <c:pt idx="229">
                        <c:v>114.5</c:v>
                      </c:pt>
                      <c:pt idx="230">
                        <c:v>115</c:v>
                      </c:pt>
                      <c:pt idx="231">
                        <c:v>115.5</c:v>
                      </c:pt>
                      <c:pt idx="232">
                        <c:v>116</c:v>
                      </c:pt>
                      <c:pt idx="233">
                        <c:v>116.5</c:v>
                      </c:pt>
                      <c:pt idx="234">
                        <c:v>117</c:v>
                      </c:pt>
                      <c:pt idx="235">
                        <c:v>117.5</c:v>
                      </c:pt>
                      <c:pt idx="236">
                        <c:v>118</c:v>
                      </c:pt>
                      <c:pt idx="237">
                        <c:v>118.5</c:v>
                      </c:pt>
                      <c:pt idx="238">
                        <c:v>119</c:v>
                      </c:pt>
                      <c:pt idx="239">
                        <c:v>119.5</c:v>
                      </c:pt>
                      <c:pt idx="240">
                        <c:v>120</c:v>
                      </c:pt>
                      <c:pt idx="241">
                        <c:v>120.5</c:v>
                      </c:pt>
                      <c:pt idx="242">
                        <c:v>121</c:v>
                      </c:pt>
                      <c:pt idx="243">
                        <c:v>121.5</c:v>
                      </c:pt>
                      <c:pt idx="244">
                        <c:v>122</c:v>
                      </c:pt>
                      <c:pt idx="245">
                        <c:v>122.5</c:v>
                      </c:pt>
                      <c:pt idx="246">
                        <c:v>123</c:v>
                      </c:pt>
                      <c:pt idx="247">
                        <c:v>123.5</c:v>
                      </c:pt>
                      <c:pt idx="248">
                        <c:v>124</c:v>
                      </c:pt>
                      <c:pt idx="249">
                        <c:v>124.5</c:v>
                      </c:pt>
                      <c:pt idx="250">
                        <c:v>125</c:v>
                      </c:pt>
                      <c:pt idx="251">
                        <c:v>125.5</c:v>
                      </c:pt>
                      <c:pt idx="252">
                        <c:v>126</c:v>
                      </c:pt>
                      <c:pt idx="253">
                        <c:v>126.5</c:v>
                      </c:pt>
                      <c:pt idx="254">
                        <c:v>127</c:v>
                      </c:pt>
                      <c:pt idx="255">
                        <c:v>127.5</c:v>
                      </c:pt>
                      <c:pt idx="256">
                        <c:v>128</c:v>
                      </c:pt>
                      <c:pt idx="257">
                        <c:v>128.5</c:v>
                      </c:pt>
                      <c:pt idx="258">
                        <c:v>129</c:v>
                      </c:pt>
                      <c:pt idx="259">
                        <c:v>129.5</c:v>
                      </c:pt>
                      <c:pt idx="260">
                        <c:v>130</c:v>
                      </c:pt>
                      <c:pt idx="261">
                        <c:v>130.5</c:v>
                      </c:pt>
                      <c:pt idx="262">
                        <c:v>131</c:v>
                      </c:pt>
                      <c:pt idx="263">
                        <c:v>131.5</c:v>
                      </c:pt>
                      <c:pt idx="264">
                        <c:v>132</c:v>
                      </c:pt>
                      <c:pt idx="265">
                        <c:v>132.5</c:v>
                      </c:pt>
                      <c:pt idx="266">
                        <c:v>133</c:v>
                      </c:pt>
                      <c:pt idx="267">
                        <c:v>133.5</c:v>
                      </c:pt>
                      <c:pt idx="268">
                        <c:v>134</c:v>
                      </c:pt>
                      <c:pt idx="269">
                        <c:v>134.5</c:v>
                      </c:pt>
                      <c:pt idx="270">
                        <c:v>135</c:v>
                      </c:pt>
                      <c:pt idx="271">
                        <c:v>135.5</c:v>
                      </c:pt>
                      <c:pt idx="272">
                        <c:v>136</c:v>
                      </c:pt>
                      <c:pt idx="273">
                        <c:v>136.5</c:v>
                      </c:pt>
                      <c:pt idx="274">
                        <c:v>137</c:v>
                      </c:pt>
                      <c:pt idx="275">
                        <c:v>137.5</c:v>
                      </c:pt>
                      <c:pt idx="276">
                        <c:v>138</c:v>
                      </c:pt>
                      <c:pt idx="277">
                        <c:v>138.5</c:v>
                      </c:pt>
                      <c:pt idx="278">
                        <c:v>139</c:v>
                      </c:pt>
                      <c:pt idx="279">
                        <c:v>139.5</c:v>
                      </c:pt>
                      <c:pt idx="280">
                        <c:v>140</c:v>
                      </c:pt>
                      <c:pt idx="281">
                        <c:v>140.5</c:v>
                      </c:pt>
                      <c:pt idx="282">
                        <c:v>141</c:v>
                      </c:pt>
                      <c:pt idx="283">
                        <c:v>141.5</c:v>
                      </c:pt>
                      <c:pt idx="284">
                        <c:v>142</c:v>
                      </c:pt>
                      <c:pt idx="285">
                        <c:v>142.5</c:v>
                      </c:pt>
                      <c:pt idx="286">
                        <c:v>143</c:v>
                      </c:pt>
                      <c:pt idx="287">
                        <c:v>143.5</c:v>
                      </c:pt>
                      <c:pt idx="288">
                        <c:v>144</c:v>
                      </c:pt>
                      <c:pt idx="289">
                        <c:v>144.5</c:v>
                      </c:pt>
                      <c:pt idx="290">
                        <c:v>145</c:v>
                      </c:pt>
                      <c:pt idx="291">
                        <c:v>145.5</c:v>
                      </c:pt>
                      <c:pt idx="292">
                        <c:v>146</c:v>
                      </c:pt>
                      <c:pt idx="293">
                        <c:v>146.5</c:v>
                      </c:pt>
                      <c:pt idx="294">
                        <c:v>147</c:v>
                      </c:pt>
                      <c:pt idx="295">
                        <c:v>147.5</c:v>
                      </c:pt>
                      <c:pt idx="296">
                        <c:v>148</c:v>
                      </c:pt>
                      <c:pt idx="297">
                        <c:v>148.5</c:v>
                      </c:pt>
                      <c:pt idx="298">
                        <c:v>149</c:v>
                      </c:pt>
                      <c:pt idx="299">
                        <c:v>149.5</c:v>
                      </c:pt>
                      <c:pt idx="300">
                        <c:v>150</c:v>
                      </c:pt>
                      <c:pt idx="301">
                        <c:v>150.5</c:v>
                      </c:pt>
                      <c:pt idx="302">
                        <c:v>151</c:v>
                      </c:pt>
                      <c:pt idx="303">
                        <c:v>151.5</c:v>
                      </c:pt>
                      <c:pt idx="304">
                        <c:v>152</c:v>
                      </c:pt>
                      <c:pt idx="305">
                        <c:v>152.5</c:v>
                      </c:pt>
                      <c:pt idx="306">
                        <c:v>153</c:v>
                      </c:pt>
                      <c:pt idx="307">
                        <c:v>153.5</c:v>
                      </c:pt>
                      <c:pt idx="308">
                        <c:v>154</c:v>
                      </c:pt>
                      <c:pt idx="309">
                        <c:v>154.5</c:v>
                      </c:pt>
                      <c:pt idx="310">
                        <c:v>155</c:v>
                      </c:pt>
                      <c:pt idx="311">
                        <c:v>155.5</c:v>
                      </c:pt>
                      <c:pt idx="312">
                        <c:v>156</c:v>
                      </c:pt>
                      <c:pt idx="313">
                        <c:v>156.5</c:v>
                      </c:pt>
                      <c:pt idx="314">
                        <c:v>157</c:v>
                      </c:pt>
                      <c:pt idx="315">
                        <c:v>157.5</c:v>
                      </c:pt>
                      <c:pt idx="316">
                        <c:v>158</c:v>
                      </c:pt>
                      <c:pt idx="317">
                        <c:v>158.5</c:v>
                      </c:pt>
                      <c:pt idx="318">
                        <c:v>159</c:v>
                      </c:pt>
                      <c:pt idx="319">
                        <c:v>159.5</c:v>
                      </c:pt>
                      <c:pt idx="320">
                        <c:v>160</c:v>
                      </c:pt>
                      <c:pt idx="321">
                        <c:v>160.5</c:v>
                      </c:pt>
                      <c:pt idx="322">
                        <c:v>161</c:v>
                      </c:pt>
                      <c:pt idx="323">
                        <c:v>161.5</c:v>
                      </c:pt>
                      <c:pt idx="324">
                        <c:v>162</c:v>
                      </c:pt>
                      <c:pt idx="325">
                        <c:v>162.5</c:v>
                      </c:pt>
                      <c:pt idx="326">
                        <c:v>163</c:v>
                      </c:pt>
                      <c:pt idx="327">
                        <c:v>163.5</c:v>
                      </c:pt>
                      <c:pt idx="328">
                        <c:v>164</c:v>
                      </c:pt>
                      <c:pt idx="329">
                        <c:v>164.5</c:v>
                      </c:pt>
                      <c:pt idx="330">
                        <c:v>165</c:v>
                      </c:pt>
                      <c:pt idx="331">
                        <c:v>165.5</c:v>
                      </c:pt>
                      <c:pt idx="332">
                        <c:v>166</c:v>
                      </c:pt>
                      <c:pt idx="333">
                        <c:v>166.5</c:v>
                      </c:pt>
                      <c:pt idx="334">
                        <c:v>167</c:v>
                      </c:pt>
                      <c:pt idx="335">
                        <c:v>167.5</c:v>
                      </c:pt>
                      <c:pt idx="336">
                        <c:v>168</c:v>
                      </c:pt>
                      <c:pt idx="337">
                        <c:v>168.5</c:v>
                      </c:pt>
                      <c:pt idx="338">
                        <c:v>169</c:v>
                      </c:pt>
                      <c:pt idx="339">
                        <c:v>169.5</c:v>
                      </c:pt>
                      <c:pt idx="340">
                        <c:v>170</c:v>
                      </c:pt>
                      <c:pt idx="341">
                        <c:v>170.5</c:v>
                      </c:pt>
                      <c:pt idx="342">
                        <c:v>171</c:v>
                      </c:pt>
                      <c:pt idx="343">
                        <c:v>171.5</c:v>
                      </c:pt>
                      <c:pt idx="344">
                        <c:v>172</c:v>
                      </c:pt>
                      <c:pt idx="345">
                        <c:v>172.5</c:v>
                      </c:pt>
                      <c:pt idx="346">
                        <c:v>173</c:v>
                      </c:pt>
                      <c:pt idx="347">
                        <c:v>173.5</c:v>
                      </c:pt>
                      <c:pt idx="348">
                        <c:v>174</c:v>
                      </c:pt>
                      <c:pt idx="349">
                        <c:v>174.5</c:v>
                      </c:pt>
                      <c:pt idx="350">
                        <c:v>175</c:v>
                      </c:pt>
                      <c:pt idx="351">
                        <c:v>175.5</c:v>
                      </c:pt>
                      <c:pt idx="352">
                        <c:v>176</c:v>
                      </c:pt>
                      <c:pt idx="353">
                        <c:v>176.5</c:v>
                      </c:pt>
                      <c:pt idx="354">
                        <c:v>177</c:v>
                      </c:pt>
                      <c:pt idx="355">
                        <c:v>177.5</c:v>
                      </c:pt>
                      <c:pt idx="356">
                        <c:v>178</c:v>
                      </c:pt>
                      <c:pt idx="357">
                        <c:v>178.5</c:v>
                      </c:pt>
                      <c:pt idx="358">
                        <c:v>179</c:v>
                      </c:pt>
                      <c:pt idx="359">
                        <c:v>179.5</c:v>
                      </c:pt>
                      <c:pt idx="360">
                        <c:v>180</c:v>
                      </c:pt>
                      <c:pt idx="361">
                        <c:v>180.5</c:v>
                      </c:pt>
                      <c:pt idx="362">
                        <c:v>181</c:v>
                      </c:pt>
                      <c:pt idx="363">
                        <c:v>181.5</c:v>
                      </c:pt>
                      <c:pt idx="364">
                        <c:v>182.00000000000099</c:v>
                      </c:pt>
                      <c:pt idx="365">
                        <c:v>182.50000000000099</c:v>
                      </c:pt>
                      <c:pt idx="366">
                        <c:v>183.00000000000099</c:v>
                      </c:pt>
                      <c:pt idx="367">
                        <c:v>183.50000000000099</c:v>
                      </c:pt>
                      <c:pt idx="368">
                        <c:v>184.00000000000099</c:v>
                      </c:pt>
                      <c:pt idx="369">
                        <c:v>184.50000000000099</c:v>
                      </c:pt>
                      <c:pt idx="370">
                        <c:v>185.00000000000099</c:v>
                      </c:pt>
                      <c:pt idx="371">
                        <c:v>185.50000000000099</c:v>
                      </c:pt>
                      <c:pt idx="372">
                        <c:v>186.00000000000099</c:v>
                      </c:pt>
                      <c:pt idx="373">
                        <c:v>186.50000000000099</c:v>
                      </c:pt>
                      <c:pt idx="374">
                        <c:v>187.00000000000099</c:v>
                      </c:pt>
                      <c:pt idx="375">
                        <c:v>187.50000000000099</c:v>
                      </c:pt>
                      <c:pt idx="376">
                        <c:v>188.00000000000099</c:v>
                      </c:pt>
                      <c:pt idx="377">
                        <c:v>188.50000000000099</c:v>
                      </c:pt>
                      <c:pt idx="378">
                        <c:v>189.00000000000099</c:v>
                      </c:pt>
                      <c:pt idx="379">
                        <c:v>189.50000000000099</c:v>
                      </c:pt>
                      <c:pt idx="380">
                        <c:v>190.00000000000099</c:v>
                      </c:pt>
                      <c:pt idx="381">
                        <c:v>190.50000000000099</c:v>
                      </c:pt>
                      <c:pt idx="382">
                        <c:v>191.00000000000099</c:v>
                      </c:pt>
                      <c:pt idx="383">
                        <c:v>191.50000000000099</c:v>
                      </c:pt>
                      <c:pt idx="384">
                        <c:v>192.00000000000099</c:v>
                      </c:pt>
                      <c:pt idx="385">
                        <c:v>192.50000000000099</c:v>
                      </c:pt>
                      <c:pt idx="386">
                        <c:v>193.00000000000099</c:v>
                      </c:pt>
                      <c:pt idx="387">
                        <c:v>193.50000000000099</c:v>
                      </c:pt>
                      <c:pt idx="388">
                        <c:v>194.00000000000099</c:v>
                      </c:pt>
                      <c:pt idx="389">
                        <c:v>194.50000000000099</c:v>
                      </c:pt>
                      <c:pt idx="390">
                        <c:v>195.00000000000099</c:v>
                      </c:pt>
                      <c:pt idx="391">
                        <c:v>195.50000000000099</c:v>
                      </c:pt>
                      <c:pt idx="392">
                        <c:v>196.00000000000099</c:v>
                      </c:pt>
                      <c:pt idx="393">
                        <c:v>196.50000000000099</c:v>
                      </c:pt>
                      <c:pt idx="394">
                        <c:v>197.00000000000099</c:v>
                      </c:pt>
                      <c:pt idx="395">
                        <c:v>197.50000000000099</c:v>
                      </c:pt>
                      <c:pt idx="396">
                        <c:v>198.00000000000099</c:v>
                      </c:pt>
                      <c:pt idx="397">
                        <c:v>198.50000000000099</c:v>
                      </c:pt>
                      <c:pt idx="398">
                        <c:v>199.00000000000099</c:v>
                      </c:pt>
                      <c:pt idx="399">
                        <c:v>199.50000000000099</c:v>
                      </c:pt>
                      <c:pt idx="400">
                        <c:v>200.00000000000099</c:v>
                      </c:pt>
                      <c:pt idx="401">
                        <c:v>200.50000000000099</c:v>
                      </c:pt>
                      <c:pt idx="402">
                        <c:v>201.00000000000099</c:v>
                      </c:pt>
                      <c:pt idx="403">
                        <c:v>201.50000000000099</c:v>
                      </c:pt>
                      <c:pt idx="404">
                        <c:v>202.00000000000099</c:v>
                      </c:pt>
                      <c:pt idx="405">
                        <c:v>202.50000000000099</c:v>
                      </c:pt>
                      <c:pt idx="406">
                        <c:v>203.00000000000099</c:v>
                      </c:pt>
                      <c:pt idx="407">
                        <c:v>203.50000000000099</c:v>
                      </c:pt>
                      <c:pt idx="408">
                        <c:v>204.00000000000099</c:v>
                      </c:pt>
                      <c:pt idx="409">
                        <c:v>204.50000000000099</c:v>
                      </c:pt>
                      <c:pt idx="410">
                        <c:v>205.00000000000099</c:v>
                      </c:pt>
                      <c:pt idx="411">
                        <c:v>205.50000000000099</c:v>
                      </c:pt>
                      <c:pt idx="412">
                        <c:v>206.00000000000099</c:v>
                      </c:pt>
                      <c:pt idx="413">
                        <c:v>206.50000000000099</c:v>
                      </c:pt>
                      <c:pt idx="414">
                        <c:v>207.00000000000099</c:v>
                      </c:pt>
                      <c:pt idx="415">
                        <c:v>207.50000000000099</c:v>
                      </c:pt>
                      <c:pt idx="416">
                        <c:v>208.00000000000099</c:v>
                      </c:pt>
                      <c:pt idx="417">
                        <c:v>208.50000000000099</c:v>
                      </c:pt>
                      <c:pt idx="418">
                        <c:v>209.00000000000099</c:v>
                      </c:pt>
                      <c:pt idx="419">
                        <c:v>209.50000000000099</c:v>
                      </c:pt>
                      <c:pt idx="420">
                        <c:v>210.00000000000099</c:v>
                      </c:pt>
                      <c:pt idx="421">
                        <c:v>210.50000000000099</c:v>
                      </c:pt>
                      <c:pt idx="422">
                        <c:v>211.00000000000099</c:v>
                      </c:pt>
                      <c:pt idx="423">
                        <c:v>211.50000000000099</c:v>
                      </c:pt>
                      <c:pt idx="424">
                        <c:v>212.00000000000099</c:v>
                      </c:pt>
                      <c:pt idx="425">
                        <c:v>212.50000000000099</c:v>
                      </c:pt>
                      <c:pt idx="426">
                        <c:v>213.00000000000099</c:v>
                      </c:pt>
                      <c:pt idx="427">
                        <c:v>213.50000000000099</c:v>
                      </c:pt>
                      <c:pt idx="428">
                        <c:v>214.00000000000099</c:v>
                      </c:pt>
                      <c:pt idx="429">
                        <c:v>214.50000000000099</c:v>
                      </c:pt>
                      <c:pt idx="430">
                        <c:v>215.00000000000099</c:v>
                      </c:pt>
                      <c:pt idx="431">
                        <c:v>215.50000000000099</c:v>
                      </c:pt>
                      <c:pt idx="432">
                        <c:v>216.00000000000099</c:v>
                      </c:pt>
                      <c:pt idx="433">
                        <c:v>216.50000000000099</c:v>
                      </c:pt>
                      <c:pt idx="434">
                        <c:v>217.00000000000099</c:v>
                      </c:pt>
                      <c:pt idx="435">
                        <c:v>217.50000000000099</c:v>
                      </c:pt>
                      <c:pt idx="436">
                        <c:v>218.00000000000099</c:v>
                      </c:pt>
                      <c:pt idx="437">
                        <c:v>218.50000000000099</c:v>
                      </c:pt>
                      <c:pt idx="438">
                        <c:v>219.00000000000099</c:v>
                      </c:pt>
                      <c:pt idx="439">
                        <c:v>219.50000000000099</c:v>
                      </c:pt>
                      <c:pt idx="440">
                        <c:v>220.00000000000099</c:v>
                      </c:pt>
                      <c:pt idx="441">
                        <c:v>220.50000000000099</c:v>
                      </c:pt>
                      <c:pt idx="442">
                        <c:v>221.00000000000099</c:v>
                      </c:pt>
                      <c:pt idx="443">
                        <c:v>221.50000000000099</c:v>
                      </c:pt>
                      <c:pt idx="444">
                        <c:v>222.00000000000099</c:v>
                      </c:pt>
                      <c:pt idx="445">
                        <c:v>222.50000000000099</c:v>
                      </c:pt>
                      <c:pt idx="446">
                        <c:v>223.00000000000099</c:v>
                      </c:pt>
                      <c:pt idx="447">
                        <c:v>223.50000000000099</c:v>
                      </c:pt>
                      <c:pt idx="448">
                        <c:v>224.00000000000099</c:v>
                      </c:pt>
                      <c:pt idx="449">
                        <c:v>224.50000000000099</c:v>
                      </c:pt>
                      <c:pt idx="450">
                        <c:v>225.00000000000099</c:v>
                      </c:pt>
                      <c:pt idx="451">
                        <c:v>225.50000000000099</c:v>
                      </c:pt>
                      <c:pt idx="452">
                        <c:v>226.00000000000099</c:v>
                      </c:pt>
                      <c:pt idx="453">
                        <c:v>226.50000000000099</c:v>
                      </c:pt>
                      <c:pt idx="454">
                        <c:v>227.00000000000099</c:v>
                      </c:pt>
                      <c:pt idx="455">
                        <c:v>227.50000000000099</c:v>
                      </c:pt>
                      <c:pt idx="456">
                        <c:v>228.00000000000099</c:v>
                      </c:pt>
                      <c:pt idx="457">
                        <c:v>228.50000000000099</c:v>
                      </c:pt>
                      <c:pt idx="458">
                        <c:v>229.00000000000099</c:v>
                      </c:pt>
                      <c:pt idx="459">
                        <c:v>229.50000000000099</c:v>
                      </c:pt>
                      <c:pt idx="460">
                        <c:v>230.00000000000099</c:v>
                      </c:pt>
                      <c:pt idx="461">
                        <c:v>230.50000000000099</c:v>
                      </c:pt>
                      <c:pt idx="462">
                        <c:v>231.00000000000099</c:v>
                      </c:pt>
                      <c:pt idx="463">
                        <c:v>231.50000000000099</c:v>
                      </c:pt>
                      <c:pt idx="464">
                        <c:v>232.00000000000099</c:v>
                      </c:pt>
                      <c:pt idx="465">
                        <c:v>232.50000000000099</c:v>
                      </c:pt>
                      <c:pt idx="466">
                        <c:v>233.00000000000099</c:v>
                      </c:pt>
                      <c:pt idx="467">
                        <c:v>233.50000000000099</c:v>
                      </c:pt>
                      <c:pt idx="468">
                        <c:v>234.00000000000099</c:v>
                      </c:pt>
                      <c:pt idx="469">
                        <c:v>234.50000000000099</c:v>
                      </c:pt>
                      <c:pt idx="470">
                        <c:v>235.00000000000099</c:v>
                      </c:pt>
                      <c:pt idx="471">
                        <c:v>235.50000000000099</c:v>
                      </c:pt>
                      <c:pt idx="472">
                        <c:v>236.00000000000099</c:v>
                      </c:pt>
                      <c:pt idx="473">
                        <c:v>236.50000000000099</c:v>
                      </c:pt>
                      <c:pt idx="474">
                        <c:v>237.00000000000099</c:v>
                      </c:pt>
                      <c:pt idx="475">
                        <c:v>237.50000000000099</c:v>
                      </c:pt>
                      <c:pt idx="476">
                        <c:v>238.00000000000099</c:v>
                      </c:pt>
                      <c:pt idx="477">
                        <c:v>238.50000000000099</c:v>
                      </c:pt>
                      <c:pt idx="478">
                        <c:v>239.00000000000099</c:v>
                      </c:pt>
                      <c:pt idx="479">
                        <c:v>239.50000000000099</c:v>
                      </c:pt>
                      <c:pt idx="480">
                        <c:v>240.00000000000099</c:v>
                      </c:pt>
                      <c:pt idx="481">
                        <c:v>240.50000000000099</c:v>
                      </c:pt>
                      <c:pt idx="482">
                        <c:v>241.00000000000099</c:v>
                      </c:pt>
                      <c:pt idx="483">
                        <c:v>241.50000000000099</c:v>
                      </c:pt>
                      <c:pt idx="484">
                        <c:v>242.00000000000099</c:v>
                      </c:pt>
                      <c:pt idx="485">
                        <c:v>242.50000000000099</c:v>
                      </c:pt>
                      <c:pt idx="486">
                        <c:v>243.00000000000099</c:v>
                      </c:pt>
                      <c:pt idx="487">
                        <c:v>243.50000000000099</c:v>
                      </c:pt>
                      <c:pt idx="488">
                        <c:v>244.00000000000099</c:v>
                      </c:pt>
                      <c:pt idx="489">
                        <c:v>244.50000000000099</c:v>
                      </c:pt>
                      <c:pt idx="490">
                        <c:v>245.00000000000099</c:v>
                      </c:pt>
                      <c:pt idx="491">
                        <c:v>245.50000000000099</c:v>
                      </c:pt>
                      <c:pt idx="492">
                        <c:v>246.00000000000099</c:v>
                      </c:pt>
                      <c:pt idx="493">
                        <c:v>246.50000000000099</c:v>
                      </c:pt>
                      <c:pt idx="494">
                        <c:v>247.00000000000099</c:v>
                      </c:pt>
                      <c:pt idx="495">
                        <c:v>247.50000000000099</c:v>
                      </c:pt>
                      <c:pt idx="496">
                        <c:v>248.00000000000099</c:v>
                      </c:pt>
                      <c:pt idx="497">
                        <c:v>248.50000000000099</c:v>
                      </c:pt>
                      <c:pt idx="498">
                        <c:v>249.00000000000099</c:v>
                      </c:pt>
                      <c:pt idx="499">
                        <c:v>249.50000000000099</c:v>
                      </c:pt>
                      <c:pt idx="500">
                        <c:v>250.00000000000099</c:v>
                      </c:pt>
                      <c:pt idx="501">
                        <c:v>250.50000000000099</c:v>
                      </c:pt>
                      <c:pt idx="502">
                        <c:v>251.00000000000099</c:v>
                      </c:pt>
                      <c:pt idx="503">
                        <c:v>251.50000000000099</c:v>
                      </c:pt>
                      <c:pt idx="504">
                        <c:v>252.00000000000099</c:v>
                      </c:pt>
                      <c:pt idx="505">
                        <c:v>252.50000000000099</c:v>
                      </c:pt>
                      <c:pt idx="506">
                        <c:v>253.00000000000099</c:v>
                      </c:pt>
                      <c:pt idx="507">
                        <c:v>253.50000000000099</c:v>
                      </c:pt>
                      <c:pt idx="508">
                        <c:v>254.00000000000099</c:v>
                      </c:pt>
                      <c:pt idx="509">
                        <c:v>254.50000000000099</c:v>
                      </c:pt>
                      <c:pt idx="510">
                        <c:v>255.00000000000099</c:v>
                      </c:pt>
                      <c:pt idx="511">
                        <c:v>255.50000000000099</c:v>
                      </c:pt>
                      <c:pt idx="512">
                        <c:v>256.00000000000102</c:v>
                      </c:pt>
                      <c:pt idx="513">
                        <c:v>256.50000000000102</c:v>
                      </c:pt>
                      <c:pt idx="514">
                        <c:v>257.00000000000102</c:v>
                      </c:pt>
                      <c:pt idx="515">
                        <c:v>257.50000000000102</c:v>
                      </c:pt>
                      <c:pt idx="516">
                        <c:v>258.00000000000102</c:v>
                      </c:pt>
                      <c:pt idx="517">
                        <c:v>258.50000000000102</c:v>
                      </c:pt>
                      <c:pt idx="518">
                        <c:v>259.00000000000102</c:v>
                      </c:pt>
                      <c:pt idx="519">
                        <c:v>259.50000000000102</c:v>
                      </c:pt>
                      <c:pt idx="520">
                        <c:v>260.00000000000102</c:v>
                      </c:pt>
                      <c:pt idx="521">
                        <c:v>260.50000000000102</c:v>
                      </c:pt>
                      <c:pt idx="522">
                        <c:v>261.00000000000102</c:v>
                      </c:pt>
                      <c:pt idx="523">
                        <c:v>261.50000000000102</c:v>
                      </c:pt>
                      <c:pt idx="524">
                        <c:v>262.00000000000102</c:v>
                      </c:pt>
                      <c:pt idx="525">
                        <c:v>262.50000000000102</c:v>
                      </c:pt>
                      <c:pt idx="526">
                        <c:v>263.00000000000102</c:v>
                      </c:pt>
                      <c:pt idx="527">
                        <c:v>263.50000000000102</c:v>
                      </c:pt>
                      <c:pt idx="528">
                        <c:v>264.00000000000102</c:v>
                      </c:pt>
                      <c:pt idx="529">
                        <c:v>264.50000000000102</c:v>
                      </c:pt>
                      <c:pt idx="530">
                        <c:v>265.00000000000102</c:v>
                      </c:pt>
                      <c:pt idx="531">
                        <c:v>265.50000000000102</c:v>
                      </c:pt>
                      <c:pt idx="532">
                        <c:v>266.00000000000102</c:v>
                      </c:pt>
                      <c:pt idx="533">
                        <c:v>266.50000000000102</c:v>
                      </c:pt>
                      <c:pt idx="534">
                        <c:v>267.00000000000102</c:v>
                      </c:pt>
                      <c:pt idx="535">
                        <c:v>267.50000000000102</c:v>
                      </c:pt>
                      <c:pt idx="536">
                        <c:v>268.00000000000102</c:v>
                      </c:pt>
                      <c:pt idx="537">
                        <c:v>268.50000000000102</c:v>
                      </c:pt>
                      <c:pt idx="538">
                        <c:v>269.00000000000102</c:v>
                      </c:pt>
                      <c:pt idx="539">
                        <c:v>269.50000000000102</c:v>
                      </c:pt>
                      <c:pt idx="540">
                        <c:v>270.00000000000102</c:v>
                      </c:pt>
                      <c:pt idx="541">
                        <c:v>270.50000000000102</c:v>
                      </c:pt>
                      <c:pt idx="542">
                        <c:v>271.00000000000102</c:v>
                      </c:pt>
                      <c:pt idx="543">
                        <c:v>271.50000000000102</c:v>
                      </c:pt>
                      <c:pt idx="544">
                        <c:v>272.00000000000102</c:v>
                      </c:pt>
                      <c:pt idx="545">
                        <c:v>272.50000000000102</c:v>
                      </c:pt>
                      <c:pt idx="546">
                        <c:v>273.00000000000102</c:v>
                      </c:pt>
                      <c:pt idx="547">
                        <c:v>273.50000000000102</c:v>
                      </c:pt>
                      <c:pt idx="548">
                        <c:v>274.00000000000102</c:v>
                      </c:pt>
                      <c:pt idx="549">
                        <c:v>274.50000000000102</c:v>
                      </c:pt>
                      <c:pt idx="550">
                        <c:v>275.00000000000102</c:v>
                      </c:pt>
                      <c:pt idx="551">
                        <c:v>275.50000000000102</c:v>
                      </c:pt>
                      <c:pt idx="552">
                        <c:v>276.00000000000102</c:v>
                      </c:pt>
                      <c:pt idx="553">
                        <c:v>276.50000000000102</c:v>
                      </c:pt>
                      <c:pt idx="554">
                        <c:v>277.00000000000102</c:v>
                      </c:pt>
                      <c:pt idx="555">
                        <c:v>277.50000000000102</c:v>
                      </c:pt>
                      <c:pt idx="556">
                        <c:v>278.00000000000102</c:v>
                      </c:pt>
                      <c:pt idx="557">
                        <c:v>278.50000000000102</c:v>
                      </c:pt>
                      <c:pt idx="558">
                        <c:v>279.00000000000102</c:v>
                      </c:pt>
                      <c:pt idx="559">
                        <c:v>279.50000000000102</c:v>
                      </c:pt>
                      <c:pt idx="560">
                        <c:v>280.00000000000102</c:v>
                      </c:pt>
                      <c:pt idx="561">
                        <c:v>280.50000000000102</c:v>
                      </c:pt>
                      <c:pt idx="562">
                        <c:v>281.00000000000102</c:v>
                      </c:pt>
                      <c:pt idx="563">
                        <c:v>281.50000000000102</c:v>
                      </c:pt>
                      <c:pt idx="564">
                        <c:v>282.00000000000102</c:v>
                      </c:pt>
                      <c:pt idx="565">
                        <c:v>282.50000000000102</c:v>
                      </c:pt>
                      <c:pt idx="566">
                        <c:v>283.00000000000102</c:v>
                      </c:pt>
                      <c:pt idx="567">
                        <c:v>283.50000000000102</c:v>
                      </c:pt>
                      <c:pt idx="568">
                        <c:v>284.00000000000102</c:v>
                      </c:pt>
                      <c:pt idx="569">
                        <c:v>284.50000000000102</c:v>
                      </c:pt>
                      <c:pt idx="570">
                        <c:v>285.00000000000102</c:v>
                      </c:pt>
                      <c:pt idx="571">
                        <c:v>285.50000000000102</c:v>
                      </c:pt>
                      <c:pt idx="572">
                        <c:v>286.00000000000102</c:v>
                      </c:pt>
                      <c:pt idx="573">
                        <c:v>286.50000000000102</c:v>
                      </c:pt>
                      <c:pt idx="574">
                        <c:v>287.00000000000102</c:v>
                      </c:pt>
                      <c:pt idx="575">
                        <c:v>287.50000000000102</c:v>
                      </c:pt>
                      <c:pt idx="576">
                        <c:v>288.00000000000102</c:v>
                      </c:pt>
                      <c:pt idx="577">
                        <c:v>288.50000000000102</c:v>
                      </c:pt>
                      <c:pt idx="578">
                        <c:v>289.00000000000102</c:v>
                      </c:pt>
                      <c:pt idx="579">
                        <c:v>289.50000000000102</c:v>
                      </c:pt>
                      <c:pt idx="580">
                        <c:v>290.00000000000102</c:v>
                      </c:pt>
                      <c:pt idx="581">
                        <c:v>290.50000000000102</c:v>
                      </c:pt>
                      <c:pt idx="582">
                        <c:v>291.00000000000102</c:v>
                      </c:pt>
                      <c:pt idx="583">
                        <c:v>291.50000000000102</c:v>
                      </c:pt>
                      <c:pt idx="584">
                        <c:v>292.00000000000102</c:v>
                      </c:pt>
                      <c:pt idx="585">
                        <c:v>292.50000000000102</c:v>
                      </c:pt>
                      <c:pt idx="586">
                        <c:v>293.00000000000102</c:v>
                      </c:pt>
                      <c:pt idx="587">
                        <c:v>293.50000000000102</c:v>
                      </c:pt>
                      <c:pt idx="588">
                        <c:v>294.00000000000102</c:v>
                      </c:pt>
                      <c:pt idx="589">
                        <c:v>294.50000000000102</c:v>
                      </c:pt>
                      <c:pt idx="590">
                        <c:v>295.00000000000102</c:v>
                      </c:pt>
                      <c:pt idx="591">
                        <c:v>295.50000000000102</c:v>
                      </c:pt>
                      <c:pt idx="592">
                        <c:v>296.00000000000102</c:v>
                      </c:pt>
                      <c:pt idx="593">
                        <c:v>296.50000000000102</c:v>
                      </c:pt>
                      <c:pt idx="594">
                        <c:v>297.00000000000102</c:v>
                      </c:pt>
                      <c:pt idx="595">
                        <c:v>297.50000000000102</c:v>
                      </c:pt>
                      <c:pt idx="596">
                        <c:v>298.00000000000102</c:v>
                      </c:pt>
                      <c:pt idx="597">
                        <c:v>298.50000000000102</c:v>
                      </c:pt>
                      <c:pt idx="598">
                        <c:v>299.00000000000102</c:v>
                      </c:pt>
                      <c:pt idx="599">
                        <c:v>299.50000000000102</c:v>
                      </c:pt>
                      <c:pt idx="600">
                        <c:v>300.00000000000102</c:v>
                      </c:pt>
                      <c:pt idx="601">
                        <c:v>300.50000000000102</c:v>
                      </c:pt>
                      <c:pt idx="602">
                        <c:v>301.00000000000102</c:v>
                      </c:pt>
                      <c:pt idx="603">
                        <c:v>301.50000000000102</c:v>
                      </c:pt>
                      <c:pt idx="604">
                        <c:v>302.00000000000102</c:v>
                      </c:pt>
                      <c:pt idx="605">
                        <c:v>302.50000000000102</c:v>
                      </c:pt>
                      <c:pt idx="606">
                        <c:v>303.00000000000102</c:v>
                      </c:pt>
                      <c:pt idx="607">
                        <c:v>303.50000000000102</c:v>
                      </c:pt>
                      <c:pt idx="608">
                        <c:v>304.00000000000102</c:v>
                      </c:pt>
                      <c:pt idx="609">
                        <c:v>304.50000000000102</c:v>
                      </c:pt>
                      <c:pt idx="610">
                        <c:v>305.00000000000102</c:v>
                      </c:pt>
                      <c:pt idx="611">
                        <c:v>305.50000000000102</c:v>
                      </c:pt>
                      <c:pt idx="612">
                        <c:v>306.00000000000102</c:v>
                      </c:pt>
                      <c:pt idx="613">
                        <c:v>306.50000000000102</c:v>
                      </c:pt>
                      <c:pt idx="614">
                        <c:v>307.00000000000102</c:v>
                      </c:pt>
                      <c:pt idx="615">
                        <c:v>307.50000000000102</c:v>
                      </c:pt>
                      <c:pt idx="616">
                        <c:v>308.00000000000102</c:v>
                      </c:pt>
                      <c:pt idx="617">
                        <c:v>308.50000000000102</c:v>
                      </c:pt>
                      <c:pt idx="618">
                        <c:v>309.00000000000102</c:v>
                      </c:pt>
                      <c:pt idx="619">
                        <c:v>309.50000000000102</c:v>
                      </c:pt>
                      <c:pt idx="620">
                        <c:v>310.00000000000102</c:v>
                      </c:pt>
                      <c:pt idx="621">
                        <c:v>310.50000000000102</c:v>
                      </c:pt>
                      <c:pt idx="622">
                        <c:v>311.00000000000102</c:v>
                      </c:pt>
                      <c:pt idx="623">
                        <c:v>311.50000000000102</c:v>
                      </c:pt>
                      <c:pt idx="624">
                        <c:v>312.00000000000102</c:v>
                      </c:pt>
                      <c:pt idx="625">
                        <c:v>312.50000000000102</c:v>
                      </c:pt>
                      <c:pt idx="626">
                        <c:v>313.00000000000102</c:v>
                      </c:pt>
                      <c:pt idx="627">
                        <c:v>313.50000000000102</c:v>
                      </c:pt>
                      <c:pt idx="628">
                        <c:v>314.00000000000102</c:v>
                      </c:pt>
                      <c:pt idx="629">
                        <c:v>314.50000000000102</c:v>
                      </c:pt>
                      <c:pt idx="630">
                        <c:v>315.00000000000102</c:v>
                      </c:pt>
                      <c:pt idx="631">
                        <c:v>315.50000000000102</c:v>
                      </c:pt>
                      <c:pt idx="632">
                        <c:v>316.00000000000102</c:v>
                      </c:pt>
                      <c:pt idx="633">
                        <c:v>316.50000000000102</c:v>
                      </c:pt>
                      <c:pt idx="634">
                        <c:v>317.00000000000102</c:v>
                      </c:pt>
                      <c:pt idx="635">
                        <c:v>317.50000000000102</c:v>
                      </c:pt>
                      <c:pt idx="636">
                        <c:v>318.00000000000102</c:v>
                      </c:pt>
                      <c:pt idx="637">
                        <c:v>318.50000000000102</c:v>
                      </c:pt>
                      <c:pt idx="638">
                        <c:v>319.00000000000102</c:v>
                      </c:pt>
                      <c:pt idx="639">
                        <c:v>319.50000000000102</c:v>
                      </c:pt>
                      <c:pt idx="640">
                        <c:v>320.00000000000102</c:v>
                      </c:pt>
                      <c:pt idx="641">
                        <c:v>320.50000000000102</c:v>
                      </c:pt>
                      <c:pt idx="642">
                        <c:v>321.00000000000102</c:v>
                      </c:pt>
                      <c:pt idx="643">
                        <c:v>321.50000000000102</c:v>
                      </c:pt>
                      <c:pt idx="644">
                        <c:v>322.00000000000102</c:v>
                      </c:pt>
                      <c:pt idx="645">
                        <c:v>322.5</c:v>
                      </c:pt>
                      <c:pt idx="646">
                        <c:v>323</c:v>
                      </c:pt>
                      <c:pt idx="647">
                        <c:v>323.5</c:v>
                      </c:pt>
                      <c:pt idx="648">
                        <c:v>324</c:v>
                      </c:pt>
                      <c:pt idx="649">
                        <c:v>324.5</c:v>
                      </c:pt>
                      <c:pt idx="650">
                        <c:v>325</c:v>
                      </c:pt>
                      <c:pt idx="651">
                        <c:v>325.5</c:v>
                      </c:pt>
                      <c:pt idx="652">
                        <c:v>326.00000000000102</c:v>
                      </c:pt>
                      <c:pt idx="653">
                        <c:v>326.50000000000102</c:v>
                      </c:pt>
                      <c:pt idx="654">
                        <c:v>327.00000000000102</c:v>
                      </c:pt>
                      <c:pt idx="655">
                        <c:v>327.50000000000102</c:v>
                      </c:pt>
                      <c:pt idx="656">
                        <c:v>328.00000000000102</c:v>
                      </c:pt>
                      <c:pt idx="657">
                        <c:v>328.5</c:v>
                      </c:pt>
                      <c:pt idx="658">
                        <c:v>329</c:v>
                      </c:pt>
                      <c:pt idx="659">
                        <c:v>329.5</c:v>
                      </c:pt>
                      <c:pt idx="660">
                        <c:v>330</c:v>
                      </c:pt>
                      <c:pt idx="661">
                        <c:v>330.5</c:v>
                      </c:pt>
                      <c:pt idx="662">
                        <c:v>331</c:v>
                      </c:pt>
                      <c:pt idx="663">
                        <c:v>331.5</c:v>
                      </c:pt>
                      <c:pt idx="664">
                        <c:v>332</c:v>
                      </c:pt>
                      <c:pt idx="665">
                        <c:v>332.5</c:v>
                      </c:pt>
                      <c:pt idx="666">
                        <c:v>333</c:v>
                      </c:pt>
                      <c:pt idx="667">
                        <c:v>333.5</c:v>
                      </c:pt>
                      <c:pt idx="668">
                        <c:v>334</c:v>
                      </c:pt>
                      <c:pt idx="669">
                        <c:v>334.5</c:v>
                      </c:pt>
                      <c:pt idx="670">
                        <c:v>335</c:v>
                      </c:pt>
                      <c:pt idx="671">
                        <c:v>335.5</c:v>
                      </c:pt>
                      <c:pt idx="672">
                        <c:v>336</c:v>
                      </c:pt>
                      <c:pt idx="673">
                        <c:v>336.5</c:v>
                      </c:pt>
                      <c:pt idx="674">
                        <c:v>337</c:v>
                      </c:pt>
                      <c:pt idx="675">
                        <c:v>337.5</c:v>
                      </c:pt>
                      <c:pt idx="676">
                        <c:v>338</c:v>
                      </c:pt>
                      <c:pt idx="677">
                        <c:v>338.5</c:v>
                      </c:pt>
                      <c:pt idx="678">
                        <c:v>339</c:v>
                      </c:pt>
                      <c:pt idx="679">
                        <c:v>339.5</c:v>
                      </c:pt>
                      <c:pt idx="680">
                        <c:v>340</c:v>
                      </c:pt>
                      <c:pt idx="681">
                        <c:v>340.5</c:v>
                      </c:pt>
                      <c:pt idx="682">
                        <c:v>341</c:v>
                      </c:pt>
                      <c:pt idx="683">
                        <c:v>341.5</c:v>
                      </c:pt>
                      <c:pt idx="684">
                        <c:v>342</c:v>
                      </c:pt>
                      <c:pt idx="685">
                        <c:v>342.5</c:v>
                      </c:pt>
                      <c:pt idx="686">
                        <c:v>343</c:v>
                      </c:pt>
                      <c:pt idx="687">
                        <c:v>343.5</c:v>
                      </c:pt>
                      <c:pt idx="688">
                        <c:v>344</c:v>
                      </c:pt>
                      <c:pt idx="689">
                        <c:v>344.5</c:v>
                      </c:pt>
                      <c:pt idx="690">
                        <c:v>345</c:v>
                      </c:pt>
                      <c:pt idx="691">
                        <c:v>345.5</c:v>
                      </c:pt>
                      <c:pt idx="692">
                        <c:v>346</c:v>
                      </c:pt>
                      <c:pt idx="693">
                        <c:v>346.5</c:v>
                      </c:pt>
                      <c:pt idx="694">
                        <c:v>347</c:v>
                      </c:pt>
                      <c:pt idx="695">
                        <c:v>347.5</c:v>
                      </c:pt>
                      <c:pt idx="696">
                        <c:v>348</c:v>
                      </c:pt>
                      <c:pt idx="697">
                        <c:v>348.5</c:v>
                      </c:pt>
                      <c:pt idx="698">
                        <c:v>349</c:v>
                      </c:pt>
                      <c:pt idx="699">
                        <c:v>349.5</c:v>
                      </c:pt>
                      <c:pt idx="700">
                        <c:v>350</c:v>
                      </c:pt>
                      <c:pt idx="701">
                        <c:v>350.5</c:v>
                      </c:pt>
                      <c:pt idx="702">
                        <c:v>351</c:v>
                      </c:pt>
                      <c:pt idx="703">
                        <c:v>351.5</c:v>
                      </c:pt>
                      <c:pt idx="704">
                        <c:v>352</c:v>
                      </c:pt>
                      <c:pt idx="705">
                        <c:v>352.5</c:v>
                      </c:pt>
                      <c:pt idx="706">
                        <c:v>353</c:v>
                      </c:pt>
                      <c:pt idx="707">
                        <c:v>353.5</c:v>
                      </c:pt>
                      <c:pt idx="708">
                        <c:v>354</c:v>
                      </c:pt>
                      <c:pt idx="709">
                        <c:v>354.5</c:v>
                      </c:pt>
                      <c:pt idx="710">
                        <c:v>355</c:v>
                      </c:pt>
                      <c:pt idx="711">
                        <c:v>355.5</c:v>
                      </c:pt>
                      <c:pt idx="712">
                        <c:v>356</c:v>
                      </c:pt>
                      <c:pt idx="713">
                        <c:v>356.5</c:v>
                      </c:pt>
                      <c:pt idx="714">
                        <c:v>357</c:v>
                      </c:pt>
                      <c:pt idx="715">
                        <c:v>357.5</c:v>
                      </c:pt>
                      <c:pt idx="716">
                        <c:v>358</c:v>
                      </c:pt>
                      <c:pt idx="717">
                        <c:v>358.5</c:v>
                      </c:pt>
                      <c:pt idx="718">
                        <c:v>359</c:v>
                      </c:pt>
                      <c:pt idx="719">
                        <c:v>359.5</c:v>
                      </c:pt>
                      <c:pt idx="720">
                        <c:v>360</c:v>
                      </c:pt>
                      <c:pt idx="721">
                        <c:v>360.5</c:v>
                      </c:pt>
                      <c:pt idx="722">
                        <c:v>361</c:v>
                      </c:pt>
                      <c:pt idx="723">
                        <c:v>361.5</c:v>
                      </c:pt>
                      <c:pt idx="724">
                        <c:v>362</c:v>
                      </c:pt>
                      <c:pt idx="725">
                        <c:v>362.5</c:v>
                      </c:pt>
                      <c:pt idx="726">
                        <c:v>363</c:v>
                      </c:pt>
                      <c:pt idx="727">
                        <c:v>363.5</c:v>
                      </c:pt>
                      <c:pt idx="728">
                        <c:v>364</c:v>
                      </c:pt>
                      <c:pt idx="729">
                        <c:v>364.5</c:v>
                      </c:pt>
                      <c:pt idx="730">
                        <c:v>365</c:v>
                      </c:pt>
                      <c:pt idx="731">
                        <c:v>365.5</c:v>
                      </c:pt>
                      <c:pt idx="732">
                        <c:v>366</c:v>
                      </c:pt>
                      <c:pt idx="733">
                        <c:v>366.5</c:v>
                      </c:pt>
                      <c:pt idx="734">
                        <c:v>367</c:v>
                      </c:pt>
                      <c:pt idx="735">
                        <c:v>367.5</c:v>
                      </c:pt>
                      <c:pt idx="736">
                        <c:v>368</c:v>
                      </c:pt>
                      <c:pt idx="737">
                        <c:v>368.5</c:v>
                      </c:pt>
                      <c:pt idx="738">
                        <c:v>369</c:v>
                      </c:pt>
                      <c:pt idx="739">
                        <c:v>369.5</c:v>
                      </c:pt>
                      <c:pt idx="740">
                        <c:v>370</c:v>
                      </c:pt>
                      <c:pt idx="741">
                        <c:v>370.5</c:v>
                      </c:pt>
                      <c:pt idx="742">
                        <c:v>371</c:v>
                      </c:pt>
                      <c:pt idx="743">
                        <c:v>371.5</c:v>
                      </c:pt>
                      <c:pt idx="744">
                        <c:v>372</c:v>
                      </c:pt>
                      <c:pt idx="745">
                        <c:v>372.5</c:v>
                      </c:pt>
                      <c:pt idx="746">
                        <c:v>373</c:v>
                      </c:pt>
                      <c:pt idx="747">
                        <c:v>373.5</c:v>
                      </c:pt>
                      <c:pt idx="748">
                        <c:v>374</c:v>
                      </c:pt>
                      <c:pt idx="749">
                        <c:v>374.5</c:v>
                      </c:pt>
                      <c:pt idx="750">
                        <c:v>375</c:v>
                      </c:pt>
                      <c:pt idx="751">
                        <c:v>375.5</c:v>
                      </c:pt>
                      <c:pt idx="752">
                        <c:v>376</c:v>
                      </c:pt>
                      <c:pt idx="753">
                        <c:v>376.5</c:v>
                      </c:pt>
                      <c:pt idx="754">
                        <c:v>377</c:v>
                      </c:pt>
                      <c:pt idx="755">
                        <c:v>377.5</c:v>
                      </c:pt>
                      <c:pt idx="756">
                        <c:v>378</c:v>
                      </c:pt>
                      <c:pt idx="757">
                        <c:v>378.5</c:v>
                      </c:pt>
                      <c:pt idx="758">
                        <c:v>379</c:v>
                      </c:pt>
                      <c:pt idx="759">
                        <c:v>379.5</c:v>
                      </c:pt>
                      <c:pt idx="760">
                        <c:v>380</c:v>
                      </c:pt>
                      <c:pt idx="761">
                        <c:v>380.5</c:v>
                      </c:pt>
                      <c:pt idx="762">
                        <c:v>381</c:v>
                      </c:pt>
                      <c:pt idx="763">
                        <c:v>381.5</c:v>
                      </c:pt>
                      <c:pt idx="764">
                        <c:v>382</c:v>
                      </c:pt>
                      <c:pt idx="765">
                        <c:v>382.5</c:v>
                      </c:pt>
                      <c:pt idx="766">
                        <c:v>383</c:v>
                      </c:pt>
                      <c:pt idx="767">
                        <c:v>383.5</c:v>
                      </c:pt>
                      <c:pt idx="768">
                        <c:v>384</c:v>
                      </c:pt>
                      <c:pt idx="769">
                        <c:v>384.5</c:v>
                      </c:pt>
                      <c:pt idx="770">
                        <c:v>385</c:v>
                      </c:pt>
                      <c:pt idx="771">
                        <c:v>385.5</c:v>
                      </c:pt>
                      <c:pt idx="772">
                        <c:v>386</c:v>
                      </c:pt>
                      <c:pt idx="773">
                        <c:v>386.5</c:v>
                      </c:pt>
                      <c:pt idx="774">
                        <c:v>387</c:v>
                      </c:pt>
                      <c:pt idx="775">
                        <c:v>387.5</c:v>
                      </c:pt>
                      <c:pt idx="776">
                        <c:v>388</c:v>
                      </c:pt>
                      <c:pt idx="777">
                        <c:v>388.5</c:v>
                      </c:pt>
                      <c:pt idx="778">
                        <c:v>389</c:v>
                      </c:pt>
                      <c:pt idx="779">
                        <c:v>389.5</c:v>
                      </c:pt>
                      <c:pt idx="780">
                        <c:v>390</c:v>
                      </c:pt>
                      <c:pt idx="781">
                        <c:v>390.5</c:v>
                      </c:pt>
                      <c:pt idx="782">
                        <c:v>391</c:v>
                      </c:pt>
                      <c:pt idx="783">
                        <c:v>391.5</c:v>
                      </c:pt>
                      <c:pt idx="784">
                        <c:v>392</c:v>
                      </c:pt>
                      <c:pt idx="785">
                        <c:v>392.5</c:v>
                      </c:pt>
                      <c:pt idx="786">
                        <c:v>393</c:v>
                      </c:pt>
                      <c:pt idx="787">
                        <c:v>393.5</c:v>
                      </c:pt>
                      <c:pt idx="788">
                        <c:v>394</c:v>
                      </c:pt>
                      <c:pt idx="789">
                        <c:v>394.5</c:v>
                      </c:pt>
                      <c:pt idx="790">
                        <c:v>395</c:v>
                      </c:pt>
                      <c:pt idx="791">
                        <c:v>395.5</c:v>
                      </c:pt>
                      <c:pt idx="792">
                        <c:v>396</c:v>
                      </c:pt>
                      <c:pt idx="793">
                        <c:v>396.5</c:v>
                      </c:pt>
                      <c:pt idx="794">
                        <c:v>397</c:v>
                      </c:pt>
                      <c:pt idx="795">
                        <c:v>397.5</c:v>
                      </c:pt>
                      <c:pt idx="796">
                        <c:v>398</c:v>
                      </c:pt>
                      <c:pt idx="797">
                        <c:v>398.5</c:v>
                      </c:pt>
                      <c:pt idx="798">
                        <c:v>399</c:v>
                      </c:pt>
                      <c:pt idx="799">
                        <c:v>399.5</c:v>
                      </c:pt>
                      <c:pt idx="800">
                        <c:v>400</c:v>
                      </c:pt>
                      <c:pt idx="801">
                        <c:v>400.5</c:v>
                      </c:pt>
                      <c:pt idx="802">
                        <c:v>401</c:v>
                      </c:pt>
                      <c:pt idx="803">
                        <c:v>401.5</c:v>
                      </c:pt>
                      <c:pt idx="804">
                        <c:v>402</c:v>
                      </c:pt>
                      <c:pt idx="805">
                        <c:v>402.5</c:v>
                      </c:pt>
                      <c:pt idx="806">
                        <c:v>403</c:v>
                      </c:pt>
                      <c:pt idx="807">
                        <c:v>403.5</c:v>
                      </c:pt>
                      <c:pt idx="808">
                        <c:v>404</c:v>
                      </c:pt>
                      <c:pt idx="809">
                        <c:v>404.5</c:v>
                      </c:pt>
                      <c:pt idx="810">
                        <c:v>405</c:v>
                      </c:pt>
                      <c:pt idx="811">
                        <c:v>405.5</c:v>
                      </c:pt>
                      <c:pt idx="812">
                        <c:v>406</c:v>
                      </c:pt>
                      <c:pt idx="813">
                        <c:v>406.5</c:v>
                      </c:pt>
                      <c:pt idx="814">
                        <c:v>407</c:v>
                      </c:pt>
                      <c:pt idx="815">
                        <c:v>407.5</c:v>
                      </c:pt>
                      <c:pt idx="816">
                        <c:v>408</c:v>
                      </c:pt>
                      <c:pt idx="817">
                        <c:v>408.5</c:v>
                      </c:pt>
                      <c:pt idx="818">
                        <c:v>409</c:v>
                      </c:pt>
                      <c:pt idx="819">
                        <c:v>409.5</c:v>
                      </c:pt>
                      <c:pt idx="820">
                        <c:v>410</c:v>
                      </c:pt>
                      <c:pt idx="821">
                        <c:v>410.5</c:v>
                      </c:pt>
                      <c:pt idx="822">
                        <c:v>411</c:v>
                      </c:pt>
                      <c:pt idx="823">
                        <c:v>411.5</c:v>
                      </c:pt>
                      <c:pt idx="824">
                        <c:v>412</c:v>
                      </c:pt>
                      <c:pt idx="825">
                        <c:v>412.5</c:v>
                      </c:pt>
                      <c:pt idx="826">
                        <c:v>413</c:v>
                      </c:pt>
                      <c:pt idx="827">
                        <c:v>413.5</c:v>
                      </c:pt>
                      <c:pt idx="828">
                        <c:v>414</c:v>
                      </c:pt>
                      <c:pt idx="829">
                        <c:v>414.5</c:v>
                      </c:pt>
                      <c:pt idx="830">
                        <c:v>415</c:v>
                      </c:pt>
                      <c:pt idx="831">
                        <c:v>415.5</c:v>
                      </c:pt>
                      <c:pt idx="832">
                        <c:v>415.99999999999898</c:v>
                      </c:pt>
                      <c:pt idx="833">
                        <c:v>416.5</c:v>
                      </c:pt>
                      <c:pt idx="834">
                        <c:v>417</c:v>
                      </c:pt>
                      <c:pt idx="835">
                        <c:v>417.5</c:v>
                      </c:pt>
                      <c:pt idx="836">
                        <c:v>418</c:v>
                      </c:pt>
                      <c:pt idx="837">
                        <c:v>418.5</c:v>
                      </c:pt>
                      <c:pt idx="838">
                        <c:v>418.99999999999898</c:v>
                      </c:pt>
                      <c:pt idx="839">
                        <c:v>419.49999999999898</c:v>
                      </c:pt>
                      <c:pt idx="840">
                        <c:v>419.99999999999898</c:v>
                      </c:pt>
                      <c:pt idx="841">
                        <c:v>420.49999999999898</c:v>
                      </c:pt>
                      <c:pt idx="842">
                        <c:v>420.99999999999898</c:v>
                      </c:pt>
                      <c:pt idx="843">
                        <c:v>421.49999999999898</c:v>
                      </c:pt>
                      <c:pt idx="844">
                        <c:v>421.99999999999898</c:v>
                      </c:pt>
                      <c:pt idx="845">
                        <c:v>422.49999999999898</c:v>
                      </c:pt>
                      <c:pt idx="846">
                        <c:v>422.99999999999898</c:v>
                      </c:pt>
                      <c:pt idx="847">
                        <c:v>423.5</c:v>
                      </c:pt>
                      <c:pt idx="848">
                        <c:v>423.99999999999898</c:v>
                      </c:pt>
                      <c:pt idx="849">
                        <c:v>424.5</c:v>
                      </c:pt>
                      <c:pt idx="850">
                        <c:v>425</c:v>
                      </c:pt>
                      <c:pt idx="851">
                        <c:v>425.49999999999898</c:v>
                      </c:pt>
                      <c:pt idx="852">
                        <c:v>425.99999999999898</c:v>
                      </c:pt>
                      <c:pt idx="853">
                        <c:v>426.5</c:v>
                      </c:pt>
                      <c:pt idx="854">
                        <c:v>427</c:v>
                      </c:pt>
                      <c:pt idx="855">
                        <c:v>427.5</c:v>
                      </c:pt>
                      <c:pt idx="856">
                        <c:v>428</c:v>
                      </c:pt>
                      <c:pt idx="857">
                        <c:v>428.49999999999898</c:v>
                      </c:pt>
                      <c:pt idx="858">
                        <c:v>428.99999999999898</c:v>
                      </c:pt>
                      <c:pt idx="859">
                        <c:v>429.49999999999898</c:v>
                      </c:pt>
                      <c:pt idx="860">
                        <c:v>429.99999999999898</c:v>
                      </c:pt>
                      <c:pt idx="861">
                        <c:v>430.5</c:v>
                      </c:pt>
                      <c:pt idx="862">
                        <c:v>430.99999999999898</c:v>
                      </c:pt>
                      <c:pt idx="863">
                        <c:v>431.49999999999898</c:v>
                      </c:pt>
                      <c:pt idx="864">
                        <c:v>432</c:v>
                      </c:pt>
                      <c:pt idx="865">
                        <c:v>432.5</c:v>
                      </c:pt>
                      <c:pt idx="866">
                        <c:v>433</c:v>
                      </c:pt>
                      <c:pt idx="867">
                        <c:v>433.5</c:v>
                      </c:pt>
                      <c:pt idx="868">
                        <c:v>434</c:v>
                      </c:pt>
                      <c:pt idx="869">
                        <c:v>434.5</c:v>
                      </c:pt>
                      <c:pt idx="870">
                        <c:v>435</c:v>
                      </c:pt>
                      <c:pt idx="871">
                        <c:v>435.5</c:v>
                      </c:pt>
                      <c:pt idx="872">
                        <c:v>436</c:v>
                      </c:pt>
                      <c:pt idx="873">
                        <c:v>436.5</c:v>
                      </c:pt>
                      <c:pt idx="874">
                        <c:v>437</c:v>
                      </c:pt>
                      <c:pt idx="875">
                        <c:v>437.5</c:v>
                      </c:pt>
                      <c:pt idx="876">
                        <c:v>438</c:v>
                      </c:pt>
                      <c:pt idx="877">
                        <c:v>438.5</c:v>
                      </c:pt>
                      <c:pt idx="878">
                        <c:v>439</c:v>
                      </c:pt>
                      <c:pt idx="879">
                        <c:v>439.5</c:v>
                      </c:pt>
                      <c:pt idx="880">
                        <c:v>440</c:v>
                      </c:pt>
                      <c:pt idx="881">
                        <c:v>440.5</c:v>
                      </c:pt>
                      <c:pt idx="882">
                        <c:v>441</c:v>
                      </c:pt>
                      <c:pt idx="883">
                        <c:v>441.5</c:v>
                      </c:pt>
                      <c:pt idx="884">
                        <c:v>442</c:v>
                      </c:pt>
                      <c:pt idx="885">
                        <c:v>442.5</c:v>
                      </c:pt>
                      <c:pt idx="886">
                        <c:v>443</c:v>
                      </c:pt>
                      <c:pt idx="887">
                        <c:v>443.5</c:v>
                      </c:pt>
                      <c:pt idx="888">
                        <c:v>444</c:v>
                      </c:pt>
                      <c:pt idx="889">
                        <c:v>444.5</c:v>
                      </c:pt>
                      <c:pt idx="890">
                        <c:v>445</c:v>
                      </c:pt>
                      <c:pt idx="891">
                        <c:v>445.5</c:v>
                      </c:pt>
                      <c:pt idx="892">
                        <c:v>446</c:v>
                      </c:pt>
                      <c:pt idx="893">
                        <c:v>446.5</c:v>
                      </c:pt>
                      <c:pt idx="894">
                        <c:v>447</c:v>
                      </c:pt>
                      <c:pt idx="895">
                        <c:v>447.5</c:v>
                      </c:pt>
                      <c:pt idx="896">
                        <c:v>448</c:v>
                      </c:pt>
                      <c:pt idx="897">
                        <c:v>448.5</c:v>
                      </c:pt>
                      <c:pt idx="898">
                        <c:v>449</c:v>
                      </c:pt>
                      <c:pt idx="899">
                        <c:v>449.5</c:v>
                      </c:pt>
                      <c:pt idx="900">
                        <c:v>450</c:v>
                      </c:pt>
                      <c:pt idx="901">
                        <c:v>450.5</c:v>
                      </c:pt>
                      <c:pt idx="902">
                        <c:v>451</c:v>
                      </c:pt>
                      <c:pt idx="903">
                        <c:v>451.5</c:v>
                      </c:pt>
                      <c:pt idx="904">
                        <c:v>452</c:v>
                      </c:pt>
                      <c:pt idx="905">
                        <c:v>452.5</c:v>
                      </c:pt>
                      <c:pt idx="906">
                        <c:v>453</c:v>
                      </c:pt>
                      <c:pt idx="907">
                        <c:v>453.5</c:v>
                      </c:pt>
                      <c:pt idx="908">
                        <c:v>454</c:v>
                      </c:pt>
                      <c:pt idx="909">
                        <c:v>454.5</c:v>
                      </c:pt>
                      <c:pt idx="910">
                        <c:v>455</c:v>
                      </c:pt>
                      <c:pt idx="911">
                        <c:v>455.5</c:v>
                      </c:pt>
                      <c:pt idx="912">
                        <c:v>456</c:v>
                      </c:pt>
                      <c:pt idx="913">
                        <c:v>456.5</c:v>
                      </c:pt>
                      <c:pt idx="914">
                        <c:v>457</c:v>
                      </c:pt>
                      <c:pt idx="915">
                        <c:v>457.5</c:v>
                      </c:pt>
                      <c:pt idx="916">
                        <c:v>458</c:v>
                      </c:pt>
                      <c:pt idx="917">
                        <c:v>458.5</c:v>
                      </c:pt>
                      <c:pt idx="918">
                        <c:v>459</c:v>
                      </c:pt>
                      <c:pt idx="919">
                        <c:v>459.5</c:v>
                      </c:pt>
                      <c:pt idx="920">
                        <c:v>460</c:v>
                      </c:pt>
                      <c:pt idx="921">
                        <c:v>460.5</c:v>
                      </c:pt>
                      <c:pt idx="922">
                        <c:v>461</c:v>
                      </c:pt>
                      <c:pt idx="923">
                        <c:v>461.5</c:v>
                      </c:pt>
                      <c:pt idx="924">
                        <c:v>462</c:v>
                      </c:pt>
                      <c:pt idx="925">
                        <c:v>462.5</c:v>
                      </c:pt>
                      <c:pt idx="926">
                        <c:v>463</c:v>
                      </c:pt>
                      <c:pt idx="927">
                        <c:v>463.5</c:v>
                      </c:pt>
                      <c:pt idx="928">
                        <c:v>464</c:v>
                      </c:pt>
                      <c:pt idx="929">
                        <c:v>464.5</c:v>
                      </c:pt>
                      <c:pt idx="930">
                        <c:v>465</c:v>
                      </c:pt>
                      <c:pt idx="931">
                        <c:v>465.5</c:v>
                      </c:pt>
                      <c:pt idx="932">
                        <c:v>466</c:v>
                      </c:pt>
                      <c:pt idx="933">
                        <c:v>466.5</c:v>
                      </c:pt>
                      <c:pt idx="934">
                        <c:v>467</c:v>
                      </c:pt>
                      <c:pt idx="935">
                        <c:v>467.5</c:v>
                      </c:pt>
                      <c:pt idx="936">
                        <c:v>468</c:v>
                      </c:pt>
                      <c:pt idx="937">
                        <c:v>468.5</c:v>
                      </c:pt>
                      <c:pt idx="938">
                        <c:v>469</c:v>
                      </c:pt>
                      <c:pt idx="939">
                        <c:v>469.5</c:v>
                      </c:pt>
                      <c:pt idx="940">
                        <c:v>470</c:v>
                      </c:pt>
                      <c:pt idx="941">
                        <c:v>470.5</c:v>
                      </c:pt>
                      <c:pt idx="942">
                        <c:v>471</c:v>
                      </c:pt>
                      <c:pt idx="943">
                        <c:v>471.5</c:v>
                      </c:pt>
                      <c:pt idx="944">
                        <c:v>472</c:v>
                      </c:pt>
                      <c:pt idx="945">
                        <c:v>472.5</c:v>
                      </c:pt>
                      <c:pt idx="946">
                        <c:v>473</c:v>
                      </c:pt>
                      <c:pt idx="947">
                        <c:v>473.5</c:v>
                      </c:pt>
                      <c:pt idx="948">
                        <c:v>474</c:v>
                      </c:pt>
                      <c:pt idx="949">
                        <c:v>474.5</c:v>
                      </c:pt>
                      <c:pt idx="950">
                        <c:v>475</c:v>
                      </c:pt>
                      <c:pt idx="951">
                        <c:v>475.5</c:v>
                      </c:pt>
                      <c:pt idx="952">
                        <c:v>476</c:v>
                      </c:pt>
                      <c:pt idx="953">
                        <c:v>476.5</c:v>
                      </c:pt>
                      <c:pt idx="954">
                        <c:v>477</c:v>
                      </c:pt>
                      <c:pt idx="955">
                        <c:v>477.5</c:v>
                      </c:pt>
                      <c:pt idx="956">
                        <c:v>478</c:v>
                      </c:pt>
                      <c:pt idx="957">
                        <c:v>478.5</c:v>
                      </c:pt>
                      <c:pt idx="958">
                        <c:v>479</c:v>
                      </c:pt>
                      <c:pt idx="959">
                        <c:v>479.5</c:v>
                      </c:pt>
                      <c:pt idx="960">
                        <c:v>480</c:v>
                      </c:pt>
                      <c:pt idx="961">
                        <c:v>480.5</c:v>
                      </c:pt>
                      <c:pt idx="962">
                        <c:v>481</c:v>
                      </c:pt>
                      <c:pt idx="963">
                        <c:v>481.5</c:v>
                      </c:pt>
                      <c:pt idx="964">
                        <c:v>482</c:v>
                      </c:pt>
                      <c:pt idx="965">
                        <c:v>482.5</c:v>
                      </c:pt>
                      <c:pt idx="966">
                        <c:v>483</c:v>
                      </c:pt>
                      <c:pt idx="967">
                        <c:v>483.5</c:v>
                      </c:pt>
                      <c:pt idx="968">
                        <c:v>484</c:v>
                      </c:pt>
                      <c:pt idx="969">
                        <c:v>484.5</c:v>
                      </c:pt>
                      <c:pt idx="970">
                        <c:v>485</c:v>
                      </c:pt>
                      <c:pt idx="971">
                        <c:v>485.5</c:v>
                      </c:pt>
                      <c:pt idx="972">
                        <c:v>486</c:v>
                      </c:pt>
                      <c:pt idx="973">
                        <c:v>486.5</c:v>
                      </c:pt>
                      <c:pt idx="974">
                        <c:v>487</c:v>
                      </c:pt>
                      <c:pt idx="975">
                        <c:v>487.5</c:v>
                      </c:pt>
                      <c:pt idx="976">
                        <c:v>488</c:v>
                      </c:pt>
                      <c:pt idx="977">
                        <c:v>488.5</c:v>
                      </c:pt>
                      <c:pt idx="978">
                        <c:v>489</c:v>
                      </c:pt>
                      <c:pt idx="979">
                        <c:v>489.5</c:v>
                      </c:pt>
                      <c:pt idx="980">
                        <c:v>490</c:v>
                      </c:pt>
                      <c:pt idx="981">
                        <c:v>490.5</c:v>
                      </c:pt>
                      <c:pt idx="982">
                        <c:v>491</c:v>
                      </c:pt>
                      <c:pt idx="983">
                        <c:v>491.5</c:v>
                      </c:pt>
                      <c:pt idx="984">
                        <c:v>492</c:v>
                      </c:pt>
                      <c:pt idx="985">
                        <c:v>492.5</c:v>
                      </c:pt>
                      <c:pt idx="986">
                        <c:v>493</c:v>
                      </c:pt>
                      <c:pt idx="987">
                        <c:v>493.5</c:v>
                      </c:pt>
                      <c:pt idx="988">
                        <c:v>494</c:v>
                      </c:pt>
                      <c:pt idx="989">
                        <c:v>494.5</c:v>
                      </c:pt>
                      <c:pt idx="990">
                        <c:v>495</c:v>
                      </c:pt>
                      <c:pt idx="991">
                        <c:v>495.5</c:v>
                      </c:pt>
                      <c:pt idx="992">
                        <c:v>496</c:v>
                      </c:pt>
                      <c:pt idx="993">
                        <c:v>496.5</c:v>
                      </c:pt>
                      <c:pt idx="994">
                        <c:v>497</c:v>
                      </c:pt>
                      <c:pt idx="995">
                        <c:v>497.5</c:v>
                      </c:pt>
                      <c:pt idx="996">
                        <c:v>498</c:v>
                      </c:pt>
                      <c:pt idx="997">
                        <c:v>498.5</c:v>
                      </c:pt>
                      <c:pt idx="998">
                        <c:v>499</c:v>
                      </c:pt>
                      <c:pt idx="999">
                        <c:v>499.5</c:v>
                      </c:pt>
                      <c:pt idx="1000">
                        <c:v>500</c:v>
                      </c:pt>
                      <c:pt idx="1001">
                        <c:v>500.5</c:v>
                      </c:pt>
                      <c:pt idx="1002">
                        <c:v>501</c:v>
                      </c:pt>
                      <c:pt idx="1003">
                        <c:v>501.5</c:v>
                      </c:pt>
                      <c:pt idx="1004">
                        <c:v>502</c:v>
                      </c:pt>
                      <c:pt idx="1005">
                        <c:v>502.5</c:v>
                      </c:pt>
                      <c:pt idx="1006">
                        <c:v>503</c:v>
                      </c:pt>
                      <c:pt idx="1007">
                        <c:v>503.5</c:v>
                      </c:pt>
                      <c:pt idx="1008">
                        <c:v>504</c:v>
                      </c:pt>
                      <c:pt idx="1009">
                        <c:v>504.5</c:v>
                      </c:pt>
                      <c:pt idx="1010">
                        <c:v>505</c:v>
                      </c:pt>
                      <c:pt idx="1011">
                        <c:v>505.5</c:v>
                      </c:pt>
                      <c:pt idx="1012">
                        <c:v>506</c:v>
                      </c:pt>
                      <c:pt idx="1013">
                        <c:v>506.5</c:v>
                      </c:pt>
                      <c:pt idx="1014">
                        <c:v>507</c:v>
                      </c:pt>
                      <c:pt idx="1015">
                        <c:v>507.5</c:v>
                      </c:pt>
                      <c:pt idx="1016">
                        <c:v>508</c:v>
                      </c:pt>
                      <c:pt idx="1017">
                        <c:v>508.5</c:v>
                      </c:pt>
                      <c:pt idx="1018">
                        <c:v>509</c:v>
                      </c:pt>
                      <c:pt idx="1019">
                        <c:v>509.5</c:v>
                      </c:pt>
                      <c:pt idx="1020">
                        <c:v>510</c:v>
                      </c:pt>
                      <c:pt idx="1021">
                        <c:v>510.5</c:v>
                      </c:pt>
                      <c:pt idx="1022">
                        <c:v>511</c:v>
                      </c:pt>
                      <c:pt idx="1023">
                        <c:v>511.5</c:v>
                      </c:pt>
                      <c:pt idx="1024">
                        <c:v>512</c:v>
                      </c:pt>
                      <c:pt idx="1025">
                        <c:v>512.5</c:v>
                      </c:pt>
                      <c:pt idx="1026">
                        <c:v>513</c:v>
                      </c:pt>
                      <c:pt idx="1027">
                        <c:v>513.5</c:v>
                      </c:pt>
                      <c:pt idx="1028">
                        <c:v>514</c:v>
                      </c:pt>
                      <c:pt idx="1029">
                        <c:v>514.5</c:v>
                      </c:pt>
                      <c:pt idx="1030">
                        <c:v>515</c:v>
                      </c:pt>
                      <c:pt idx="1031">
                        <c:v>515.5</c:v>
                      </c:pt>
                      <c:pt idx="1032">
                        <c:v>516</c:v>
                      </c:pt>
                      <c:pt idx="1033">
                        <c:v>516.5</c:v>
                      </c:pt>
                      <c:pt idx="1034">
                        <c:v>517</c:v>
                      </c:pt>
                      <c:pt idx="1035">
                        <c:v>517.5</c:v>
                      </c:pt>
                      <c:pt idx="1036">
                        <c:v>518</c:v>
                      </c:pt>
                      <c:pt idx="1037">
                        <c:v>518.5</c:v>
                      </c:pt>
                      <c:pt idx="1038">
                        <c:v>519</c:v>
                      </c:pt>
                      <c:pt idx="1039">
                        <c:v>519.5</c:v>
                      </c:pt>
                      <c:pt idx="1040">
                        <c:v>520</c:v>
                      </c:pt>
                      <c:pt idx="1041">
                        <c:v>520.5</c:v>
                      </c:pt>
                      <c:pt idx="1042">
                        <c:v>520.99999999999898</c:v>
                      </c:pt>
                      <c:pt idx="1043">
                        <c:v>521.49999999999898</c:v>
                      </c:pt>
                      <c:pt idx="1044">
                        <c:v>521.99999999999898</c:v>
                      </c:pt>
                      <c:pt idx="1045">
                        <c:v>522.49999999999898</c:v>
                      </c:pt>
                      <c:pt idx="1046">
                        <c:v>522.99999999999898</c:v>
                      </c:pt>
                      <c:pt idx="1047">
                        <c:v>523.49999999999898</c:v>
                      </c:pt>
                      <c:pt idx="1048">
                        <c:v>523.99999999999898</c:v>
                      </c:pt>
                      <c:pt idx="1049">
                        <c:v>524.49999999999898</c:v>
                      </c:pt>
                      <c:pt idx="1050">
                        <c:v>524.99999999999898</c:v>
                      </c:pt>
                      <c:pt idx="1051">
                        <c:v>525.49999999999898</c:v>
                      </c:pt>
                      <c:pt idx="1052">
                        <c:v>525.99999999999898</c:v>
                      </c:pt>
                      <c:pt idx="1053">
                        <c:v>526.49999999999898</c:v>
                      </c:pt>
                      <c:pt idx="1054">
                        <c:v>526.99999999999898</c:v>
                      </c:pt>
                      <c:pt idx="1055">
                        <c:v>527.49999999999898</c:v>
                      </c:pt>
                      <c:pt idx="1056">
                        <c:v>527.99999999999898</c:v>
                      </c:pt>
                      <c:pt idx="1057">
                        <c:v>528.49999999999898</c:v>
                      </c:pt>
                      <c:pt idx="1058">
                        <c:v>528.99999999999898</c:v>
                      </c:pt>
                      <c:pt idx="1059">
                        <c:v>529.49999999999898</c:v>
                      </c:pt>
                      <c:pt idx="1060">
                        <c:v>529.99999999999898</c:v>
                      </c:pt>
                      <c:pt idx="1061">
                        <c:v>530.49999999999898</c:v>
                      </c:pt>
                      <c:pt idx="1062">
                        <c:v>530.99999999999898</c:v>
                      </c:pt>
                      <c:pt idx="1063">
                        <c:v>531.49999999999898</c:v>
                      </c:pt>
                      <c:pt idx="1064">
                        <c:v>531.99999999999898</c:v>
                      </c:pt>
                      <c:pt idx="1065">
                        <c:v>532.49999999999898</c:v>
                      </c:pt>
                      <c:pt idx="1066">
                        <c:v>532.99999999999898</c:v>
                      </c:pt>
                      <c:pt idx="1067">
                        <c:v>533.49999999999898</c:v>
                      </c:pt>
                      <c:pt idx="1068">
                        <c:v>533.99999999999898</c:v>
                      </c:pt>
                      <c:pt idx="1069">
                        <c:v>534.49999999999898</c:v>
                      </c:pt>
                      <c:pt idx="1070">
                        <c:v>534.99999999999898</c:v>
                      </c:pt>
                      <c:pt idx="1071">
                        <c:v>535.49999999999898</c:v>
                      </c:pt>
                      <c:pt idx="1072">
                        <c:v>535.99999999999898</c:v>
                      </c:pt>
                      <c:pt idx="1073">
                        <c:v>536.49999999999898</c:v>
                      </c:pt>
                      <c:pt idx="1074">
                        <c:v>536.99999999999898</c:v>
                      </c:pt>
                      <c:pt idx="1075">
                        <c:v>537.49999999999898</c:v>
                      </c:pt>
                      <c:pt idx="1076">
                        <c:v>537.99999999999898</c:v>
                      </c:pt>
                      <c:pt idx="1077">
                        <c:v>538.49999999999898</c:v>
                      </c:pt>
                      <c:pt idx="1078">
                        <c:v>538.99999999999898</c:v>
                      </c:pt>
                      <c:pt idx="1079">
                        <c:v>539.49999999999898</c:v>
                      </c:pt>
                      <c:pt idx="1080">
                        <c:v>539.99999999999898</c:v>
                      </c:pt>
                      <c:pt idx="1081">
                        <c:v>540.49999999999898</c:v>
                      </c:pt>
                      <c:pt idx="1082">
                        <c:v>540.99999999999898</c:v>
                      </c:pt>
                      <c:pt idx="1083">
                        <c:v>541.49999999999898</c:v>
                      </c:pt>
                      <c:pt idx="1084">
                        <c:v>541.99999999999795</c:v>
                      </c:pt>
                      <c:pt idx="1085">
                        <c:v>542.49999999999898</c:v>
                      </c:pt>
                      <c:pt idx="1086">
                        <c:v>542.99999999999898</c:v>
                      </c:pt>
                      <c:pt idx="1087">
                        <c:v>543.49999999999898</c:v>
                      </c:pt>
                      <c:pt idx="1088">
                        <c:v>543.99999999999898</c:v>
                      </c:pt>
                      <c:pt idx="1089">
                        <c:v>544.49999999999795</c:v>
                      </c:pt>
                      <c:pt idx="1090">
                        <c:v>544.99999999999795</c:v>
                      </c:pt>
                      <c:pt idx="1091">
                        <c:v>545.49999999999898</c:v>
                      </c:pt>
                      <c:pt idx="1092">
                        <c:v>545.99999999999898</c:v>
                      </c:pt>
                      <c:pt idx="1093">
                        <c:v>546.49999999999898</c:v>
                      </c:pt>
                      <c:pt idx="1094">
                        <c:v>546.99999999999898</c:v>
                      </c:pt>
                      <c:pt idx="1095">
                        <c:v>547.49999999999795</c:v>
                      </c:pt>
                      <c:pt idx="1096">
                        <c:v>547.99999999999795</c:v>
                      </c:pt>
                      <c:pt idx="1097">
                        <c:v>548.49999999999795</c:v>
                      </c:pt>
                      <c:pt idx="1098">
                        <c:v>548.99999999999795</c:v>
                      </c:pt>
                      <c:pt idx="1099">
                        <c:v>549.49999999999795</c:v>
                      </c:pt>
                      <c:pt idx="1100">
                        <c:v>549.99999999999795</c:v>
                      </c:pt>
                      <c:pt idx="1101">
                        <c:v>550.49999999999795</c:v>
                      </c:pt>
                      <c:pt idx="1102">
                        <c:v>550.99999999999795</c:v>
                      </c:pt>
                      <c:pt idx="1103">
                        <c:v>551.49999999999795</c:v>
                      </c:pt>
                      <c:pt idx="1104">
                        <c:v>551.99999999999795</c:v>
                      </c:pt>
                      <c:pt idx="1105">
                        <c:v>552.49999999999795</c:v>
                      </c:pt>
                      <c:pt idx="1106">
                        <c:v>552.99999999999795</c:v>
                      </c:pt>
                      <c:pt idx="1107">
                        <c:v>553.49999999999795</c:v>
                      </c:pt>
                      <c:pt idx="1108">
                        <c:v>553.99999999999795</c:v>
                      </c:pt>
                      <c:pt idx="1109">
                        <c:v>554.49999999999795</c:v>
                      </c:pt>
                      <c:pt idx="1110">
                        <c:v>554.99999999999795</c:v>
                      </c:pt>
                      <c:pt idx="1111">
                        <c:v>555.49999999999795</c:v>
                      </c:pt>
                      <c:pt idx="1112">
                        <c:v>555.99999999999795</c:v>
                      </c:pt>
                      <c:pt idx="1113">
                        <c:v>556.49999999999795</c:v>
                      </c:pt>
                      <c:pt idx="1114">
                        <c:v>556.99999999999795</c:v>
                      </c:pt>
                      <c:pt idx="1115">
                        <c:v>557.49999999999795</c:v>
                      </c:pt>
                      <c:pt idx="1116">
                        <c:v>557.99999999999795</c:v>
                      </c:pt>
                      <c:pt idx="1117">
                        <c:v>558.49999999999795</c:v>
                      </c:pt>
                      <c:pt idx="1118">
                        <c:v>558.99999999999795</c:v>
                      </c:pt>
                      <c:pt idx="1119">
                        <c:v>559.49999999999795</c:v>
                      </c:pt>
                      <c:pt idx="1120">
                        <c:v>559.99999999999795</c:v>
                      </c:pt>
                      <c:pt idx="1121">
                        <c:v>560.49999999999795</c:v>
                      </c:pt>
                      <c:pt idx="1122">
                        <c:v>560.99999999999795</c:v>
                      </c:pt>
                      <c:pt idx="1123">
                        <c:v>561.49999999999795</c:v>
                      </c:pt>
                      <c:pt idx="1124">
                        <c:v>561.99999999999795</c:v>
                      </c:pt>
                      <c:pt idx="1125">
                        <c:v>562.49999999999795</c:v>
                      </c:pt>
                      <c:pt idx="1126">
                        <c:v>562.99999999999795</c:v>
                      </c:pt>
                      <c:pt idx="1127">
                        <c:v>563.49999999999795</c:v>
                      </c:pt>
                      <c:pt idx="1128">
                        <c:v>563.99999999999795</c:v>
                      </c:pt>
                      <c:pt idx="1129">
                        <c:v>564.49999999999795</c:v>
                      </c:pt>
                      <c:pt idx="1130">
                        <c:v>564.99999999999795</c:v>
                      </c:pt>
                      <c:pt idx="1131">
                        <c:v>565.49999999999795</c:v>
                      </c:pt>
                      <c:pt idx="1132">
                        <c:v>565.99999999999795</c:v>
                      </c:pt>
                      <c:pt idx="1133">
                        <c:v>566.49999999999704</c:v>
                      </c:pt>
                      <c:pt idx="1134">
                        <c:v>566.99999999999704</c:v>
                      </c:pt>
                      <c:pt idx="1135">
                        <c:v>567.49999999999795</c:v>
                      </c:pt>
                      <c:pt idx="1136">
                        <c:v>567.99999999999795</c:v>
                      </c:pt>
                      <c:pt idx="1137">
                        <c:v>568.49999999999795</c:v>
                      </c:pt>
                      <c:pt idx="1138">
                        <c:v>568.99999999999795</c:v>
                      </c:pt>
                      <c:pt idx="1139">
                        <c:v>569.49999999999795</c:v>
                      </c:pt>
                      <c:pt idx="1140">
                        <c:v>569.99999999999795</c:v>
                      </c:pt>
                      <c:pt idx="1141">
                        <c:v>570.49999999999795</c:v>
                      </c:pt>
                      <c:pt idx="1142">
                        <c:v>570.99999999999795</c:v>
                      </c:pt>
                      <c:pt idx="1143">
                        <c:v>571.49999999999795</c:v>
                      </c:pt>
                      <c:pt idx="1144">
                        <c:v>571.99999999999795</c:v>
                      </c:pt>
                      <c:pt idx="1145">
                        <c:v>572.49999999999795</c:v>
                      </c:pt>
                      <c:pt idx="1146">
                        <c:v>572.99999999999795</c:v>
                      </c:pt>
                      <c:pt idx="1147">
                        <c:v>573.49999999999795</c:v>
                      </c:pt>
                      <c:pt idx="1148">
                        <c:v>573.99999999999795</c:v>
                      </c:pt>
                      <c:pt idx="1149">
                        <c:v>574.49999999999795</c:v>
                      </c:pt>
                      <c:pt idx="1150">
                        <c:v>574.99999999999795</c:v>
                      </c:pt>
                      <c:pt idx="1151">
                        <c:v>575.49999999999795</c:v>
                      </c:pt>
                      <c:pt idx="1152">
                        <c:v>575.99999999999795</c:v>
                      </c:pt>
                      <c:pt idx="1153">
                        <c:v>576.49999999999795</c:v>
                      </c:pt>
                      <c:pt idx="1154">
                        <c:v>576.99999999999795</c:v>
                      </c:pt>
                      <c:pt idx="1155">
                        <c:v>577.49999999999795</c:v>
                      </c:pt>
                      <c:pt idx="1156">
                        <c:v>577.99999999999795</c:v>
                      </c:pt>
                      <c:pt idx="1157">
                        <c:v>578.49999999999704</c:v>
                      </c:pt>
                      <c:pt idx="1158">
                        <c:v>578.99999999999704</c:v>
                      </c:pt>
                      <c:pt idx="1159">
                        <c:v>579.49999999999704</c:v>
                      </c:pt>
                      <c:pt idx="1160">
                        <c:v>579.99999999999704</c:v>
                      </c:pt>
                      <c:pt idx="1161">
                        <c:v>580.49999999999704</c:v>
                      </c:pt>
                      <c:pt idx="1162">
                        <c:v>580.99999999999704</c:v>
                      </c:pt>
                      <c:pt idx="1163">
                        <c:v>581.49999999999704</c:v>
                      </c:pt>
                      <c:pt idx="1164">
                        <c:v>581.99999999999704</c:v>
                      </c:pt>
                      <c:pt idx="1165">
                        <c:v>582.49999999999704</c:v>
                      </c:pt>
                      <c:pt idx="1166">
                        <c:v>582.99999999999704</c:v>
                      </c:pt>
                      <c:pt idx="1167">
                        <c:v>583.49999999999704</c:v>
                      </c:pt>
                      <c:pt idx="1168">
                        <c:v>583.99999999999704</c:v>
                      </c:pt>
                      <c:pt idx="1169">
                        <c:v>584.49999999999704</c:v>
                      </c:pt>
                      <c:pt idx="1170">
                        <c:v>584.99999999999704</c:v>
                      </c:pt>
                      <c:pt idx="1171">
                        <c:v>585.49999999999704</c:v>
                      </c:pt>
                      <c:pt idx="1172">
                        <c:v>585.99999999999704</c:v>
                      </c:pt>
                      <c:pt idx="1173">
                        <c:v>586.49999999999704</c:v>
                      </c:pt>
                      <c:pt idx="1174">
                        <c:v>586.99999999999704</c:v>
                      </c:pt>
                      <c:pt idx="1175">
                        <c:v>587.49999999999704</c:v>
                      </c:pt>
                      <c:pt idx="1176">
                        <c:v>587.99999999999704</c:v>
                      </c:pt>
                      <c:pt idx="1177">
                        <c:v>588.49999999999704</c:v>
                      </c:pt>
                      <c:pt idx="1178">
                        <c:v>588.99999999999704</c:v>
                      </c:pt>
                      <c:pt idx="1179">
                        <c:v>589.49999999999704</c:v>
                      </c:pt>
                      <c:pt idx="1180">
                        <c:v>589.99999999999704</c:v>
                      </c:pt>
                      <c:pt idx="1181">
                        <c:v>590.49999999999704</c:v>
                      </c:pt>
                      <c:pt idx="1182">
                        <c:v>590.99999999999704</c:v>
                      </c:pt>
                      <c:pt idx="1183">
                        <c:v>591.49999999999704</c:v>
                      </c:pt>
                      <c:pt idx="1184">
                        <c:v>591.99999999999704</c:v>
                      </c:pt>
                      <c:pt idx="1185">
                        <c:v>592.49999999999704</c:v>
                      </c:pt>
                      <c:pt idx="1186">
                        <c:v>592.99999999999704</c:v>
                      </c:pt>
                      <c:pt idx="1187">
                        <c:v>593.49999999999704</c:v>
                      </c:pt>
                      <c:pt idx="1188">
                        <c:v>593.99999999999704</c:v>
                      </c:pt>
                      <c:pt idx="1189">
                        <c:v>594.49999999999602</c:v>
                      </c:pt>
                      <c:pt idx="1190">
                        <c:v>594.99999999999704</c:v>
                      </c:pt>
                      <c:pt idx="1191">
                        <c:v>595.49999999999602</c:v>
                      </c:pt>
                      <c:pt idx="1192">
                        <c:v>595.99999999999602</c:v>
                      </c:pt>
                      <c:pt idx="1193">
                        <c:v>596.49999999999704</c:v>
                      </c:pt>
                      <c:pt idx="1194">
                        <c:v>596.99999999999704</c:v>
                      </c:pt>
                      <c:pt idx="1195">
                        <c:v>597.49999999999704</c:v>
                      </c:pt>
                      <c:pt idx="1196">
                        <c:v>597.99999999999704</c:v>
                      </c:pt>
                      <c:pt idx="1197">
                        <c:v>598.49999999999704</c:v>
                      </c:pt>
                      <c:pt idx="1198">
                        <c:v>598.99999999999704</c:v>
                      </c:pt>
                      <c:pt idx="1199">
                        <c:v>599.49999999999704</c:v>
                      </c:pt>
                      <c:pt idx="1200">
                        <c:v>599.99999999999704</c:v>
                      </c:pt>
                      <c:pt idx="1201">
                        <c:v>600.49999999999704</c:v>
                      </c:pt>
                      <c:pt idx="1202">
                        <c:v>600.99999999999704</c:v>
                      </c:pt>
                      <c:pt idx="1203">
                        <c:v>601.49999999999704</c:v>
                      </c:pt>
                      <c:pt idx="1204">
                        <c:v>601.99999999999602</c:v>
                      </c:pt>
                      <c:pt idx="1205">
                        <c:v>602.49999999999602</c:v>
                      </c:pt>
                      <c:pt idx="1206">
                        <c:v>602.99999999999602</c:v>
                      </c:pt>
                      <c:pt idx="1207">
                        <c:v>603.49999999999602</c:v>
                      </c:pt>
                      <c:pt idx="1208">
                        <c:v>603.99999999999602</c:v>
                      </c:pt>
                      <c:pt idx="1209">
                        <c:v>604.49999999999602</c:v>
                      </c:pt>
                      <c:pt idx="1210">
                        <c:v>604.99999999999602</c:v>
                      </c:pt>
                      <c:pt idx="1211">
                        <c:v>605.49999999999602</c:v>
                      </c:pt>
                      <c:pt idx="1212">
                        <c:v>605.99999999999602</c:v>
                      </c:pt>
                      <c:pt idx="1213">
                        <c:v>606.49999999999602</c:v>
                      </c:pt>
                      <c:pt idx="1214">
                        <c:v>606.99999999999602</c:v>
                      </c:pt>
                      <c:pt idx="1215">
                        <c:v>607.49999999999602</c:v>
                      </c:pt>
                      <c:pt idx="1216">
                        <c:v>607.99999999999602</c:v>
                      </c:pt>
                      <c:pt idx="1217">
                        <c:v>608.49999999999602</c:v>
                      </c:pt>
                      <c:pt idx="1218">
                        <c:v>608.99999999999602</c:v>
                      </c:pt>
                      <c:pt idx="1219">
                        <c:v>609.49999999999602</c:v>
                      </c:pt>
                      <c:pt idx="1220">
                        <c:v>609.99999999999602</c:v>
                      </c:pt>
                      <c:pt idx="1221">
                        <c:v>610.49999999999602</c:v>
                      </c:pt>
                      <c:pt idx="1222">
                        <c:v>610.99999999999602</c:v>
                      </c:pt>
                      <c:pt idx="1223">
                        <c:v>611.49999999999602</c:v>
                      </c:pt>
                      <c:pt idx="1224">
                        <c:v>611.99999999999602</c:v>
                      </c:pt>
                      <c:pt idx="1225">
                        <c:v>612.49999999999602</c:v>
                      </c:pt>
                      <c:pt idx="1226">
                        <c:v>612.99999999999602</c:v>
                      </c:pt>
                      <c:pt idx="1227">
                        <c:v>613.49999999999602</c:v>
                      </c:pt>
                      <c:pt idx="1228">
                        <c:v>613.99999999999602</c:v>
                      </c:pt>
                      <c:pt idx="1229">
                        <c:v>614.49999999999602</c:v>
                      </c:pt>
                      <c:pt idx="1230">
                        <c:v>614.99999999999602</c:v>
                      </c:pt>
                      <c:pt idx="1231">
                        <c:v>615.49999999999602</c:v>
                      </c:pt>
                      <c:pt idx="1232">
                        <c:v>615.99999999999602</c:v>
                      </c:pt>
                      <c:pt idx="1233">
                        <c:v>616.49999999999602</c:v>
                      </c:pt>
                      <c:pt idx="1234">
                        <c:v>616.99999999999602</c:v>
                      </c:pt>
                      <c:pt idx="1235">
                        <c:v>617.49999999999602</c:v>
                      </c:pt>
                      <c:pt idx="1236">
                        <c:v>617.99999999999602</c:v>
                      </c:pt>
                      <c:pt idx="1237">
                        <c:v>618.49999999999602</c:v>
                      </c:pt>
                      <c:pt idx="1238">
                        <c:v>618.99999999999602</c:v>
                      </c:pt>
                      <c:pt idx="1239">
                        <c:v>619.49999999999602</c:v>
                      </c:pt>
                      <c:pt idx="1240">
                        <c:v>619.99999999999602</c:v>
                      </c:pt>
                      <c:pt idx="1241">
                        <c:v>620.49999999999602</c:v>
                      </c:pt>
                      <c:pt idx="1242">
                        <c:v>620.99999999999602</c:v>
                      </c:pt>
                      <c:pt idx="1243">
                        <c:v>621.49999999999602</c:v>
                      </c:pt>
                      <c:pt idx="1244">
                        <c:v>621.99999999999602</c:v>
                      </c:pt>
                      <c:pt idx="1245">
                        <c:v>622.49999999999602</c:v>
                      </c:pt>
                      <c:pt idx="1246">
                        <c:v>622.99999999999602</c:v>
                      </c:pt>
                      <c:pt idx="1247">
                        <c:v>623.49999999999602</c:v>
                      </c:pt>
                      <c:pt idx="1248">
                        <c:v>623.99999999999602</c:v>
                      </c:pt>
                      <c:pt idx="1249">
                        <c:v>624.49999999999602</c:v>
                      </c:pt>
                      <c:pt idx="1250">
                        <c:v>624.99999999999602</c:v>
                      </c:pt>
                      <c:pt idx="1251">
                        <c:v>625.49999999999602</c:v>
                      </c:pt>
                      <c:pt idx="1252">
                        <c:v>625.99999999999602</c:v>
                      </c:pt>
                      <c:pt idx="1253">
                        <c:v>626.49999999999602</c:v>
                      </c:pt>
                      <c:pt idx="1254">
                        <c:v>626.99999999999602</c:v>
                      </c:pt>
                      <c:pt idx="1255">
                        <c:v>627.49999999999602</c:v>
                      </c:pt>
                      <c:pt idx="1256">
                        <c:v>627.99999999999602</c:v>
                      </c:pt>
                      <c:pt idx="1257">
                        <c:v>628.49999999999602</c:v>
                      </c:pt>
                      <c:pt idx="1258">
                        <c:v>628.99999999999602</c:v>
                      </c:pt>
                      <c:pt idx="1259">
                        <c:v>629.49999999999602</c:v>
                      </c:pt>
                      <c:pt idx="1260">
                        <c:v>629.99999999999602</c:v>
                      </c:pt>
                      <c:pt idx="1261">
                        <c:v>630.49999999999602</c:v>
                      </c:pt>
                      <c:pt idx="1262">
                        <c:v>630.99999999999602</c:v>
                      </c:pt>
                      <c:pt idx="1263">
                        <c:v>631.49999999999602</c:v>
                      </c:pt>
                      <c:pt idx="1264">
                        <c:v>631.99999999999602</c:v>
                      </c:pt>
                      <c:pt idx="1265">
                        <c:v>632.49999999999602</c:v>
                      </c:pt>
                      <c:pt idx="1266">
                        <c:v>632.99999999999602</c:v>
                      </c:pt>
                      <c:pt idx="1267">
                        <c:v>633.49999999999602</c:v>
                      </c:pt>
                      <c:pt idx="1268">
                        <c:v>633.99999999999602</c:v>
                      </c:pt>
                      <c:pt idx="1269">
                        <c:v>634.49999999999602</c:v>
                      </c:pt>
                      <c:pt idx="1270">
                        <c:v>634.99999999999602</c:v>
                      </c:pt>
                      <c:pt idx="1271">
                        <c:v>635.49999999999602</c:v>
                      </c:pt>
                      <c:pt idx="1272">
                        <c:v>635.99999999999602</c:v>
                      </c:pt>
                      <c:pt idx="1273">
                        <c:v>636.49999999999602</c:v>
                      </c:pt>
                      <c:pt idx="1274">
                        <c:v>636.99999999999602</c:v>
                      </c:pt>
                      <c:pt idx="1275">
                        <c:v>637.49999999999602</c:v>
                      </c:pt>
                      <c:pt idx="1276">
                        <c:v>637.99999999999602</c:v>
                      </c:pt>
                      <c:pt idx="1277">
                        <c:v>638.49999999999602</c:v>
                      </c:pt>
                      <c:pt idx="1278">
                        <c:v>638.99999999999602</c:v>
                      </c:pt>
                      <c:pt idx="1279">
                        <c:v>639.49999999999602</c:v>
                      </c:pt>
                      <c:pt idx="1280">
                        <c:v>639.99999999999602</c:v>
                      </c:pt>
                      <c:pt idx="1281">
                        <c:v>640.49999999999602</c:v>
                      </c:pt>
                      <c:pt idx="1282">
                        <c:v>640.99999999999602</c:v>
                      </c:pt>
                      <c:pt idx="1283">
                        <c:v>641.49999999999602</c:v>
                      </c:pt>
                      <c:pt idx="1284">
                        <c:v>641.99999999999602</c:v>
                      </c:pt>
                      <c:pt idx="1285">
                        <c:v>642.49999999999602</c:v>
                      </c:pt>
                      <c:pt idx="1286">
                        <c:v>642.99999999999602</c:v>
                      </c:pt>
                      <c:pt idx="1287">
                        <c:v>643.49999999999602</c:v>
                      </c:pt>
                      <c:pt idx="1288">
                        <c:v>643.99999999999602</c:v>
                      </c:pt>
                      <c:pt idx="1289">
                        <c:v>644.49999999999602</c:v>
                      </c:pt>
                      <c:pt idx="1290">
                        <c:v>644.99999999999602</c:v>
                      </c:pt>
                      <c:pt idx="1291">
                        <c:v>645.49999999999602</c:v>
                      </c:pt>
                      <c:pt idx="1292">
                        <c:v>645.99999999999602</c:v>
                      </c:pt>
                      <c:pt idx="1293">
                        <c:v>646.49999999999602</c:v>
                      </c:pt>
                      <c:pt idx="1294">
                        <c:v>646.99999999999602</c:v>
                      </c:pt>
                      <c:pt idx="1295">
                        <c:v>647.49999999999602</c:v>
                      </c:pt>
                      <c:pt idx="1296">
                        <c:v>647.99999999999602</c:v>
                      </c:pt>
                      <c:pt idx="1297">
                        <c:v>648.49999999999602</c:v>
                      </c:pt>
                      <c:pt idx="1298">
                        <c:v>648.99999999999602</c:v>
                      </c:pt>
                      <c:pt idx="1299">
                        <c:v>649.49999999999602</c:v>
                      </c:pt>
                      <c:pt idx="1300">
                        <c:v>649.99999999999602</c:v>
                      </c:pt>
                      <c:pt idx="1301">
                        <c:v>650.49999999999602</c:v>
                      </c:pt>
                      <c:pt idx="1302">
                        <c:v>650.99999999999602</c:v>
                      </c:pt>
                      <c:pt idx="1303">
                        <c:v>651.49999999999602</c:v>
                      </c:pt>
                      <c:pt idx="1304">
                        <c:v>651.99999999999602</c:v>
                      </c:pt>
                      <c:pt idx="1305">
                        <c:v>652.49999999999602</c:v>
                      </c:pt>
                      <c:pt idx="1306">
                        <c:v>652.99999999999602</c:v>
                      </c:pt>
                      <c:pt idx="1307">
                        <c:v>653.49999999999602</c:v>
                      </c:pt>
                      <c:pt idx="1308">
                        <c:v>653.99999999999602</c:v>
                      </c:pt>
                      <c:pt idx="1309">
                        <c:v>654.49999999999602</c:v>
                      </c:pt>
                      <c:pt idx="1310">
                        <c:v>654.99999999999602</c:v>
                      </c:pt>
                      <c:pt idx="1311">
                        <c:v>655.49999999999602</c:v>
                      </c:pt>
                      <c:pt idx="1312">
                        <c:v>655.99999999999602</c:v>
                      </c:pt>
                      <c:pt idx="1313">
                        <c:v>656.49999999999602</c:v>
                      </c:pt>
                      <c:pt idx="1314">
                        <c:v>656.99999999999602</c:v>
                      </c:pt>
                      <c:pt idx="1315">
                        <c:v>657.49999999999602</c:v>
                      </c:pt>
                      <c:pt idx="1316">
                        <c:v>657.99999999999602</c:v>
                      </c:pt>
                      <c:pt idx="1317">
                        <c:v>658.49999999999602</c:v>
                      </c:pt>
                      <c:pt idx="1318">
                        <c:v>658.99999999999602</c:v>
                      </c:pt>
                      <c:pt idx="1319">
                        <c:v>659.49999999999602</c:v>
                      </c:pt>
                      <c:pt idx="1320">
                        <c:v>659.99999999999602</c:v>
                      </c:pt>
                      <c:pt idx="1321">
                        <c:v>660.499999999995</c:v>
                      </c:pt>
                      <c:pt idx="1322">
                        <c:v>660.999999999995</c:v>
                      </c:pt>
                      <c:pt idx="1323">
                        <c:v>661.499999999995</c:v>
                      </c:pt>
                      <c:pt idx="1324">
                        <c:v>661.999999999995</c:v>
                      </c:pt>
                      <c:pt idx="1325">
                        <c:v>662.499999999995</c:v>
                      </c:pt>
                      <c:pt idx="1326">
                        <c:v>662.999999999995</c:v>
                      </c:pt>
                      <c:pt idx="1327">
                        <c:v>663.499999999995</c:v>
                      </c:pt>
                      <c:pt idx="1328">
                        <c:v>663.999999999995</c:v>
                      </c:pt>
                      <c:pt idx="1329">
                        <c:v>664.499999999995</c:v>
                      </c:pt>
                      <c:pt idx="1330">
                        <c:v>664.999999999995</c:v>
                      </c:pt>
                      <c:pt idx="1331">
                        <c:v>665.499999999995</c:v>
                      </c:pt>
                      <c:pt idx="1332">
                        <c:v>665.999999999995</c:v>
                      </c:pt>
                      <c:pt idx="1333">
                        <c:v>666.499999999995</c:v>
                      </c:pt>
                      <c:pt idx="1334">
                        <c:v>666.999999999995</c:v>
                      </c:pt>
                      <c:pt idx="1335">
                        <c:v>667.499999999995</c:v>
                      </c:pt>
                      <c:pt idx="1336">
                        <c:v>667.999999999995</c:v>
                      </c:pt>
                      <c:pt idx="1337">
                        <c:v>668.499999999995</c:v>
                      </c:pt>
                      <c:pt idx="1338">
                        <c:v>668.999999999995</c:v>
                      </c:pt>
                      <c:pt idx="1339">
                        <c:v>669.499999999995</c:v>
                      </c:pt>
                      <c:pt idx="1340">
                        <c:v>669.99999999999602</c:v>
                      </c:pt>
                      <c:pt idx="1341">
                        <c:v>670.499999999995</c:v>
                      </c:pt>
                      <c:pt idx="1342">
                        <c:v>670.999999999995</c:v>
                      </c:pt>
                      <c:pt idx="1343">
                        <c:v>671.499999999995</c:v>
                      </c:pt>
                      <c:pt idx="1344">
                        <c:v>671.99999999999602</c:v>
                      </c:pt>
                      <c:pt idx="1345">
                        <c:v>672.499999999995</c:v>
                      </c:pt>
                      <c:pt idx="1346">
                        <c:v>672.99999999999602</c:v>
                      </c:pt>
                      <c:pt idx="1347">
                        <c:v>673.49999999999602</c:v>
                      </c:pt>
                      <c:pt idx="1348">
                        <c:v>673.999999999995</c:v>
                      </c:pt>
                      <c:pt idx="1349">
                        <c:v>674.499999999995</c:v>
                      </c:pt>
                      <c:pt idx="1350">
                        <c:v>674.99999999999602</c:v>
                      </c:pt>
                      <c:pt idx="1351">
                        <c:v>675.49999999999602</c:v>
                      </c:pt>
                      <c:pt idx="1352">
                        <c:v>675.99999999999602</c:v>
                      </c:pt>
                      <c:pt idx="1353">
                        <c:v>676.49999999999602</c:v>
                      </c:pt>
                      <c:pt idx="1354">
                        <c:v>676.99999999999602</c:v>
                      </c:pt>
                      <c:pt idx="1355">
                        <c:v>677.49999999999602</c:v>
                      </c:pt>
                      <c:pt idx="1356">
                        <c:v>677.99999999999602</c:v>
                      </c:pt>
                      <c:pt idx="1357">
                        <c:v>678.49999999999602</c:v>
                      </c:pt>
                      <c:pt idx="1358">
                        <c:v>678.99999999999602</c:v>
                      </c:pt>
                      <c:pt idx="1359">
                        <c:v>679.49999999999602</c:v>
                      </c:pt>
                      <c:pt idx="1360">
                        <c:v>679.99999999999602</c:v>
                      </c:pt>
                      <c:pt idx="1361">
                        <c:v>680.49999999999602</c:v>
                      </c:pt>
                      <c:pt idx="1362">
                        <c:v>680.99999999999602</c:v>
                      </c:pt>
                      <c:pt idx="1363">
                        <c:v>681.49999999999602</c:v>
                      </c:pt>
                      <c:pt idx="1364">
                        <c:v>681.99999999999602</c:v>
                      </c:pt>
                      <c:pt idx="1365">
                        <c:v>682.49999999999602</c:v>
                      </c:pt>
                      <c:pt idx="1366">
                        <c:v>682.99999999999602</c:v>
                      </c:pt>
                      <c:pt idx="1367">
                        <c:v>683.49999999999602</c:v>
                      </c:pt>
                      <c:pt idx="1368">
                        <c:v>683.99999999999602</c:v>
                      </c:pt>
                      <c:pt idx="1369">
                        <c:v>684.49999999999602</c:v>
                      </c:pt>
                      <c:pt idx="1370">
                        <c:v>684.99999999999602</c:v>
                      </c:pt>
                      <c:pt idx="1371">
                        <c:v>685.49999999999602</c:v>
                      </c:pt>
                      <c:pt idx="1372">
                        <c:v>685.99999999999602</c:v>
                      </c:pt>
                      <c:pt idx="1373">
                        <c:v>686.49999999999602</c:v>
                      </c:pt>
                      <c:pt idx="1374">
                        <c:v>686.99999999999602</c:v>
                      </c:pt>
                      <c:pt idx="1375">
                        <c:v>687.49999999999602</c:v>
                      </c:pt>
                      <c:pt idx="1376">
                        <c:v>687.99999999999602</c:v>
                      </c:pt>
                      <c:pt idx="1377">
                        <c:v>688.49999999999602</c:v>
                      </c:pt>
                      <c:pt idx="1378">
                        <c:v>688.99999999999602</c:v>
                      </c:pt>
                      <c:pt idx="1379">
                        <c:v>689.49999999999602</c:v>
                      </c:pt>
                      <c:pt idx="1380">
                        <c:v>689.99999999999602</c:v>
                      </c:pt>
                      <c:pt idx="1381">
                        <c:v>690.49999999999602</c:v>
                      </c:pt>
                      <c:pt idx="1382">
                        <c:v>690.99999999999602</c:v>
                      </c:pt>
                      <c:pt idx="1383">
                        <c:v>691.49999999999602</c:v>
                      </c:pt>
                      <c:pt idx="1384">
                        <c:v>691.99999999999602</c:v>
                      </c:pt>
                      <c:pt idx="1385">
                        <c:v>692.49999999999602</c:v>
                      </c:pt>
                      <c:pt idx="1386">
                        <c:v>692.99999999999602</c:v>
                      </c:pt>
                      <c:pt idx="1387">
                        <c:v>693.49999999999602</c:v>
                      </c:pt>
                      <c:pt idx="1388">
                        <c:v>693.99999999999602</c:v>
                      </c:pt>
                      <c:pt idx="1389">
                        <c:v>694.49999999999602</c:v>
                      </c:pt>
                      <c:pt idx="1390">
                        <c:v>694.99999999999602</c:v>
                      </c:pt>
                      <c:pt idx="1391">
                        <c:v>695.49999999999602</c:v>
                      </c:pt>
                      <c:pt idx="1392">
                        <c:v>695.99999999999602</c:v>
                      </c:pt>
                      <c:pt idx="1393">
                        <c:v>696.49999999999602</c:v>
                      </c:pt>
                      <c:pt idx="1394">
                        <c:v>696.99999999999602</c:v>
                      </c:pt>
                      <c:pt idx="1395">
                        <c:v>697.49999999999602</c:v>
                      </c:pt>
                      <c:pt idx="1396">
                        <c:v>697.99999999999602</c:v>
                      </c:pt>
                      <c:pt idx="1397">
                        <c:v>698.49999999999602</c:v>
                      </c:pt>
                      <c:pt idx="1398">
                        <c:v>698.99999999999602</c:v>
                      </c:pt>
                      <c:pt idx="1399">
                        <c:v>699.49999999999602</c:v>
                      </c:pt>
                      <c:pt idx="1400">
                        <c:v>699.99999999999602</c:v>
                      </c:pt>
                      <c:pt idx="1401">
                        <c:v>700.49999999999602</c:v>
                      </c:pt>
                      <c:pt idx="1402">
                        <c:v>700.99999999999602</c:v>
                      </c:pt>
                      <c:pt idx="1403">
                        <c:v>701.49999999999602</c:v>
                      </c:pt>
                      <c:pt idx="1404">
                        <c:v>701.99999999999602</c:v>
                      </c:pt>
                      <c:pt idx="1405">
                        <c:v>702.49999999999602</c:v>
                      </c:pt>
                      <c:pt idx="1406">
                        <c:v>702.99999999999602</c:v>
                      </c:pt>
                      <c:pt idx="1407">
                        <c:v>703.49999999999602</c:v>
                      </c:pt>
                      <c:pt idx="1408">
                        <c:v>703.99999999999602</c:v>
                      </c:pt>
                      <c:pt idx="1409">
                        <c:v>704.49999999999602</c:v>
                      </c:pt>
                      <c:pt idx="1410">
                        <c:v>704.99999999999602</c:v>
                      </c:pt>
                      <c:pt idx="1411">
                        <c:v>705.49999999999602</c:v>
                      </c:pt>
                      <c:pt idx="1412">
                        <c:v>705.99999999999602</c:v>
                      </c:pt>
                      <c:pt idx="1413">
                        <c:v>706.49999999999602</c:v>
                      </c:pt>
                      <c:pt idx="1414">
                        <c:v>706.99999999999602</c:v>
                      </c:pt>
                      <c:pt idx="1415">
                        <c:v>707.49999999999602</c:v>
                      </c:pt>
                      <c:pt idx="1416">
                        <c:v>707.99999999999602</c:v>
                      </c:pt>
                      <c:pt idx="1417">
                        <c:v>708.49999999999602</c:v>
                      </c:pt>
                      <c:pt idx="1418">
                        <c:v>708.99999999999602</c:v>
                      </c:pt>
                      <c:pt idx="1419">
                        <c:v>709.49999999999602</c:v>
                      </c:pt>
                      <c:pt idx="1420">
                        <c:v>709.99999999999602</c:v>
                      </c:pt>
                      <c:pt idx="1421">
                        <c:v>710.49999999999602</c:v>
                      </c:pt>
                      <c:pt idx="1422">
                        <c:v>710.99999999999602</c:v>
                      </c:pt>
                      <c:pt idx="1423">
                        <c:v>711.49999999999602</c:v>
                      </c:pt>
                      <c:pt idx="1424">
                        <c:v>711.99999999999602</c:v>
                      </c:pt>
                      <c:pt idx="1425">
                        <c:v>712.49999999999602</c:v>
                      </c:pt>
                      <c:pt idx="1426">
                        <c:v>712.99999999999602</c:v>
                      </c:pt>
                      <c:pt idx="1427">
                        <c:v>713.49999999999602</c:v>
                      </c:pt>
                      <c:pt idx="1428">
                        <c:v>713.99999999999602</c:v>
                      </c:pt>
                      <c:pt idx="1429">
                        <c:v>714.49999999999602</c:v>
                      </c:pt>
                      <c:pt idx="1430">
                        <c:v>714.99999999999602</c:v>
                      </c:pt>
                      <c:pt idx="1431">
                        <c:v>715.49999999999602</c:v>
                      </c:pt>
                      <c:pt idx="1432">
                        <c:v>715.99999999999602</c:v>
                      </c:pt>
                      <c:pt idx="1433">
                        <c:v>716.49999999999602</c:v>
                      </c:pt>
                      <c:pt idx="1434">
                        <c:v>716.99999999999602</c:v>
                      </c:pt>
                      <c:pt idx="1435">
                        <c:v>717.49999999999602</c:v>
                      </c:pt>
                      <c:pt idx="1436">
                        <c:v>717.99999999999602</c:v>
                      </c:pt>
                      <c:pt idx="1437">
                        <c:v>718.49999999999602</c:v>
                      </c:pt>
                      <c:pt idx="1438">
                        <c:v>718.99999999999602</c:v>
                      </c:pt>
                      <c:pt idx="1439">
                        <c:v>719.49999999999602</c:v>
                      </c:pt>
                      <c:pt idx="1440">
                        <c:v>719.99999999999602</c:v>
                      </c:pt>
                      <c:pt idx="1441">
                        <c:v>720.49999999999602</c:v>
                      </c:pt>
                      <c:pt idx="1442">
                        <c:v>720.999999999995</c:v>
                      </c:pt>
                      <c:pt idx="1443">
                        <c:v>721.499999999995</c:v>
                      </c:pt>
                      <c:pt idx="1444">
                        <c:v>721.999999999995</c:v>
                      </c:pt>
                      <c:pt idx="1445">
                        <c:v>722.499999999995</c:v>
                      </c:pt>
                      <c:pt idx="1446">
                        <c:v>722.999999999995</c:v>
                      </c:pt>
                      <c:pt idx="1447">
                        <c:v>723.499999999995</c:v>
                      </c:pt>
                      <c:pt idx="1448">
                        <c:v>723.999999999995</c:v>
                      </c:pt>
                      <c:pt idx="1449">
                        <c:v>724.49999999999602</c:v>
                      </c:pt>
                      <c:pt idx="1450">
                        <c:v>724.999999999995</c:v>
                      </c:pt>
                      <c:pt idx="1451">
                        <c:v>725.499999999995</c:v>
                      </c:pt>
                      <c:pt idx="1452">
                        <c:v>725.999999999995</c:v>
                      </c:pt>
                      <c:pt idx="1453">
                        <c:v>726.499999999995</c:v>
                      </c:pt>
                      <c:pt idx="1454">
                        <c:v>726.999999999995</c:v>
                      </c:pt>
                      <c:pt idx="1455">
                        <c:v>727.499999999995</c:v>
                      </c:pt>
                      <c:pt idx="1456">
                        <c:v>727.99999999999602</c:v>
                      </c:pt>
                      <c:pt idx="1457">
                        <c:v>728.49999999999602</c:v>
                      </c:pt>
                      <c:pt idx="1458">
                        <c:v>728.99999999999602</c:v>
                      </c:pt>
                      <c:pt idx="1459">
                        <c:v>729.49999999999602</c:v>
                      </c:pt>
                      <c:pt idx="1460">
                        <c:v>729.99999999999602</c:v>
                      </c:pt>
                      <c:pt idx="1461">
                        <c:v>730.49999999999602</c:v>
                      </c:pt>
                      <c:pt idx="1462">
                        <c:v>730.99999999999602</c:v>
                      </c:pt>
                      <c:pt idx="1463">
                        <c:v>731.49999999999602</c:v>
                      </c:pt>
                      <c:pt idx="1464">
                        <c:v>731.99999999999602</c:v>
                      </c:pt>
                      <c:pt idx="1465">
                        <c:v>732.499999999995</c:v>
                      </c:pt>
                      <c:pt idx="1466">
                        <c:v>732.999999999995</c:v>
                      </c:pt>
                      <c:pt idx="1467">
                        <c:v>733.49999999999602</c:v>
                      </c:pt>
                      <c:pt idx="1468">
                        <c:v>733.99999999999602</c:v>
                      </c:pt>
                      <c:pt idx="1469">
                        <c:v>734.49999999999602</c:v>
                      </c:pt>
                      <c:pt idx="1470">
                        <c:v>734.99999999999602</c:v>
                      </c:pt>
                      <c:pt idx="1471">
                        <c:v>735.499999999995</c:v>
                      </c:pt>
                      <c:pt idx="1472">
                        <c:v>735.999999999995</c:v>
                      </c:pt>
                      <c:pt idx="1473">
                        <c:v>736.499999999995</c:v>
                      </c:pt>
                      <c:pt idx="1474">
                        <c:v>736.999999999995</c:v>
                      </c:pt>
                      <c:pt idx="1475">
                        <c:v>737.499999999995</c:v>
                      </c:pt>
                      <c:pt idx="1476">
                        <c:v>737.999999999995</c:v>
                      </c:pt>
                      <c:pt idx="1477">
                        <c:v>738.499999999995</c:v>
                      </c:pt>
                      <c:pt idx="1478">
                        <c:v>738.999999999995</c:v>
                      </c:pt>
                      <c:pt idx="1479">
                        <c:v>739.499999999995</c:v>
                      </c:pt>
                      <c:pt idx="1480">
                        <c:v>739.999999999995</c:v>
                      </c:pt>
                      <c:pt idx="1481">
                        <c:v>740.499999999995</c:v>
                      </c:pt>
                      <c:pt idx="1482">
                        <c:v>740.999999999995</c:v>
                      </c:pt>
                      <c:pt idx="1483">
                        <c:v>741.499999999995</c:v>
                      </c:pt>
                      <c:pt idx="1484">
                        <c:v>741.999999999995</c:v>
                      </c:pt>
                      <c:pt idx="1485">
                        <c:v>742.499999999995</c:v>
                      </c:pt>
                      <c:pt idx="1486">
                        <c:v>742.999999999995</c:v>
                      </c:pt>
                      <c:pt idx="1487">
                        <c:v>743.499999999995</c:v>
                      </c:pt>
                      <c:pt idx="1488">
                        <c:v>743.999999999995</c:v>
                      </c:pt>
                      <c:pt idx="1489">
                        <c:v>744.499999999995</c:v>
                      </c:pt>
                      <c:pt idx="1490">
                        <c:v>744.999999999995</c:v>
                      </c:pt>
                      <c:pt idx="1491">
                        <c:v>745.499999999995</c:v>
                      </c:pt>
                      <c:pt idx="1492">
                        <c:v>745.999999999995</c:v>
                      </c:pt>
                      <c:pt idx="1493">
                        <c:v>746.499999999995</c:v>
                      </c:pt>
                      <c:pt idx="1494">
                        <c:v>746.999999999995</c:v>
                      </c:pt>
                      <c:pt idx="1495">
                        <c:v>747.499999999995</c:v>
                      </c:pt>
                      <c:pt idx="1496">
                        <c:v>747.999999999995</c:v>
                      </c:pt>
                      <c:pt idx="1497">
                        <c:v>748.499999999995</c:v>
                      </c:pt>
                      <c:pt idx="1498">
                        <c:v>748.999999999995</c:v>
                      </c:pt>
                      <c:pt idx="1499">
                        <c:v>749.499999999995</c:v>
                      </c:pt>
                      <c:pt idx="1500">
                        <c:v>749.999999999995</c:v>
                      </c:pt>
                      <c:pt idx="1501">
                        <c:v>750.499999999995</c:v>
                      </c:pt>
                      <c:pt idx="1502">
                        <c:v>750.999999999995</c:v>
                      </c:pt>
                      <c:pt idx="1503">
                        <c:v>751.499999999995</c:v>
                      </c:pt>
                      <c:pt idx="1504">
                        <c:v>751.999999999995</c:v>
                      </c:pt>
                      <c:pt idx="1505">
                        <c:v>752.499999999995</c:v>
                      </c:pt>
                      <c:pt idx="1506">
                        <c:v>752.999999999995</c:v>
                      </c:pt>
                      <c:pt idx="1507">
                        <c:v>753.499999999995</c:v>
                      </c:pt>
                      <c:pt idx="1508">
                        <c:v>753.999999999995</c:v>
                      </c:pt>
                      <c:pt idx="1509">
                        <c:v>754.499999999995</c:v>
                      </c:pt>
                      <c:pt idx="1510">
                        <c:v>754.999999999995</c:v>
                      </c:pt>
                      <c:pt idx="1511">
                        <c:v>755.499999999995</c:v>
                      </c:pt>
                      <c:pt idx="1512">
                        <c:v>755.999999999995</c:v>
                      </c:pt>
                      <c:pt idx="1513">
                        <c:v>756.499999999995</c:v>
                      </c:pt>
                      <c:pt idx="1514">
                        <c:v>756.999999999995</c:v>
                      </c:pt>
                      <c:pt idx="1515">
                        <c:v>757.499999999995</c:v>
                      </c:pt>
                      <c:pt idx="1516">
                        <c:v>757.999999999995</c:v>
                      </c:pt>
                      <c:pt idx="1517">
                        <c:v>758.499999999995</c:v>
                      </c:pt>
                      <c:pt idx="1518">
                        <c:v>758.999999999995</c:v>
                      </c:pt>
                      <c:pt idx="1519">
                        <c:v>759.499999999995</c:v>
                      </c:pt>
                      <c:pt idx="1520">
                        <c:v>759.999999999995</c:v>
                      </c:pt>
                      <c:pt idx="1521">
                        <c:v>760.499999999995</c:v>
                      </c:pt>
                      <c:pt idx="1522">
                        <c:v>760.999999999995</c:v>
                      </c:pt>
                      <c:pt idx="1523">
                        <c:v>761.499999999995</c:v>
                      </c:pt>
                      <c:pt idx="1524">
                        <c:v>761.999999999995</c:v>
                      </c:pt>
                      <c:pt idx="1525">
                        <c:v>762.499999999995</c:v>
                      </c:pt>
                      <c:pt idx="1526">
                        <c:v>762.999999999995</c:v>
                      </c:pt>
                      <c:pt idx="1527">
                        <c:v>763.499999999995</c:v>
                      </c:pt>
                      <c:pt idx="1528">
                        <c:v>763.999999999995</c:v>
                      </c:pt>
                      <c:pt idx="1529">
                        <c:v>764.499999999995</c:v>
                      </c:pt>
                      <c:pt idx="1530">
                        <c:v>764.999999999995</c:v>
                      </c:pt>
                      <c:pt idx="1531">
                        <c:v>765.499999999995</c:v>
                      </c:pt>
                      <c:pt idx="1532">
                        <c:v>765.999999999995</c:v>
                      </c:pt>
                      <c:pt idx="1533">
                        <c:v>766.499999999995</c:v>
                      </c:pt>
                      <c:pt idx="1534">
                        <c:v>766.999999999995</c:v>
                      </c:pt>
                      <c:pt idx="1535">
                        <c:v>767.499999999995</c:v>
                      </c:pt>
                      <c:pt idx="1536">
                        <c:v>767.999999999995</c:v>
                      </c:pt>
                      <c:pt idx="1537">
                        <c:v>768.499999999995</c:v>
                      </c:pt>
                      <c:pt idx="1538">
                        <c:v>768.999999999995</c:v>
                      </c:pt>
                      <c:pt idx="1539">
                        <c:v>769.499999999995</c:v>
                      </c:pt>
                      <c:pt idx="1540">
                        <c:v>769.999999999995</c:v>
                      </c:pt>
                      <c:pt idx="1541">
                        <c:v>770.499999999995</c:v>
                      </c:pt>
                      <c:pt idx="1542">
                        <c:v>770.999999999995</c:v>
                      </c:pt>
                      <c:pt idx="1543">
                        <c:v>771.499999999995</c:v>
                      </c:pt>
                      <c:pt idx="1544">
                        <c:v>771.999999999995</c:v>
                      </c:pt>
                      <c:pt idx="1545">
                        <c:v>772.499999999995</c:v>
                      </c:pt>
                      <c:pt idx="1546">
                        <c:v>772.999999999995</c:v>
                      </c:pt>
                      <c:pt idx="1547">
                        <c:v>773.499999999995</c:v>
                      </c:pt>
                      <c:pt idx="1548">
                        <c:v>773.999999999995</c:v>
                      </c:pt>
                      <c:pt idx="1549">
                        <c:v>774.499999999995</c:v>
                      </c:pt>
                      <c:pt idx="1550">
                        <c:v>774.999999999995</c:v>
                      </c:pt>
                      <c:pt idx="1551">
                        <c:v>775.499999999995</c:v>
                      </c:pt>
                      <c:pt idx="1552">
                        <c:v>775.999999999995</c:v>
                      </c:pt>
                      <c:pt idx="1553">
                        <c:v>776.499999999995</c:v>
                      </c:pt>
                      <c:pt idx="1554">
                        <c:v>776.999999999995</c:v>
                      </c:pt>
                      <c:pt idx="1555">
                        <c:v>777.499999999995</c:v>
                      </c:pt>
                      <c:pt idx="1556">
                        <c:v>777.999999999995</c:v>
                      </c:pt>
                      <c:pt idx="1557">
                        <c:v>778.499999999995</c:v>
                      </c:pt>
                      <c:pt idx="1558">
                        <c:v>778.999999999995</c:v>
                      </c:pt>
                      <c:pt idx="1559">
                        <c:v>779.499999999995</c:v>
                      </c:pt>
                      <c:pt idx="1560">
                        <c:v>779.999999999995</c:v>
                      </c:pt>
                      <c:pt idx="1561">
                        <c:v>780.499999999995</c:v>
                      </c:pt>
                      <c:pt idx="1562">
                        <c:v>780.999999999995</c:v>
                      </c:pt>
                      <c:pt idx="1563">
                        <c:v>781.499999999995</c:v>
                      </c:pt>
                      <c:pt idx="1564">
                        <c:v>781.99999999999602</c:v>
                      </c:pt>
                      <c:pt idx="1565">
                        <c:v>782.49999999999602</c:v>
                      </c:pt>
                      <c:pt idx="1566">
                        <c:v>782.99999999999602</c:v>
                      </c:pt>
                      <c:pt idx="1567">
                        <c:v>783.49999999999602</c:v>
                      </c:pt>
                      <c:pt idx="1568">
                        <c:v>783.99999999999602</c:v>
                      </c:pt>
                      <c:pt idx="1569">
                        <c:v>784.49999999999602</c:v>
                      </c:pt>
                      <c:pt idx="1570">
                        <c:v>784.99999999999602</c:v>
                      </c:pt>
                      <c:pt idx="1571">
                        <c:v>785.49999999999602</c:v>
                      </c:pt>
                      <c:pt idx="1572">
                        <c:v>785.99999999999602</c:v>
                      </c:pt>
                      <c:pt idx="1573">
                        <c:v>786.499999999995</c:v>
                      </c:pt>
                      <c:pt idx="1574">
                        <c:v>786.999999999995</c:v>
                      </c:pt>
                      <c:pt idx="1575">
                        <c:v>787.499999999995</c:v>
                      </c:pt>
                      <c:pt idx="1576">
                        <c:v>787.999999999995</c:v>
                      </c:pt>
                      <c:pt idx="1577">
                        <c:v>788.499999999995</c:v>
                      </c:pt>
                      <c:pt idx="1578">
                        <c:v>788.999999999995</c:v>
                      </c:pt>
                      <c:pt idx="1579">
                        <c:v>789.499999999995</c:v>
                      </c:pt>
                      <c:pt idx="1580">
                        <c:v>789.999999999995</c:v>
                      </c:pt>
                      <c:pt idx="1581">
                        <c:v>790.499999999995</c:v>
                      </c:pt>
                      <c:pt idx="1582">
                        <c:v>790.999999999995</c:v>
                      </c:pt>
                      <c:pt idx="1583">
                        <c:v>791.49999999999602</c:v>
                      </c:pt>
                      <c:pt idx="1584">
                        <c:v>791.999999999995</c:v>
                      </c:pt>
                      <c:pt idx="1585">
                        <c:v>792.49999999999602</c:v>
                      </c:pt>
                      <c:pt idx="1586">
                        <c:v>792.99999999999602</c:v>
                      </c:pt>
                      <c:pt idx="1587">
                        <c:v>793.49999999999602</c:v>
                      </c:pt>
                      <c:pt idx="1588">
                        <c:v>793.99999999999602</c:v>
                      </c:pt>
                      <c:pt idx="1589">
                        <c:v>794.49999999999602</c:v>
                      </c:pt>
                      <c:pt idx="1590">
                        <c:v>794.99999999999602</c:v>
                      </c:pt>
                      <c:pt idx="1591">
                        <c:v>795.49999999999602</c:v>
                      </c:pt>
                      <c:pt idx="1592">
                        <c:v>795.99999999999602</c:v>
                      </c:pt>
                      <c:pt idx="1593">
                        <c:v>796.49999999999602</c:v>
                      </c:pt>
                      <c:pt idx="1594">
                        <c:v>796.99999999999602</c:v>
                      </c:pt>
                      <c:pt idx="1595">
                        <c:v>797.49999999999602</c:v>
                      </c:pt>
                      <c:pt idx="1596">
                        <c:v>797.99999999999602</c:v>
                      </c:pt>
                      <c:pt idx="1597">
                        <c:v>798.49999999999602</c:v>
                      </c:pt>
                      <c:pt idx="1598">
                        <c:v>798.99999999999602</c:v>
                      </c:pt>
                      <c:pt idx="1599">
                        <c:v>799.49999999999602</c:v>
                      </c:pt>
                      <c:pt idx="1600">
                        <c:v>799.99999999999602</c:v>
                      </c:pt>
                      <c:pt idx="1601">
                        <c:v>800.49999999999602</c:v>
                      </c:pt>
                      <c:pt idx="1602">
                        <c:v>800.99999999999602</c:v>
                      </c:pt>
                      <c:pt idx="1603">
                        <c:v>801.49999999999602</c:v>
                      </c:pt>
                      <c:pt idx="1604">
                        <c:v>801.99999999999602</c:v>
                      </c:pt>
                      <c:pt idx="1605">
                        <c:v>802.49999999999602</c:v>
                      </c:pt>
                      <c:pt idx="1606">
                        <c:v>802.99999999999602</c:v>
                      </c:pt>
                      <c:pt idx="1607">
                        <c:v>803.49999999999602</c:v>
                      </c:pt>
                      <c:pt idx="1608">
                        <c:v>803.99999999999602</c:v>
                      </c:pt>
                      <c:pt idx="1609">
                        <c:v>804.49999999999602</c:v>
                      </c:pt>
                      <c:pt idx="1610">
                        <c:v>804.99999999999602</c:v>
                      </c:pt>
                      <c:pt idx="1611">
                        <c:v>805.49999999999602</c:v>
                      </c:pt>
                      <c:pt idx="1612">
                        <c:v>805.99999999999602</c:v>
                      </c:pt>
                      <c:pt idx="1613">
                        <c:v>806.49999999999602</c:v>
                      </c:pt>
                      <c:pt idx="1614">
                        <c:v>806.99999999999602</c:v>
                      </c:pt>
                      <c:pt idx="1615">
                        <c:v>807.49999999999602</c:v>
                      </c:pt>
                      <c:pt idx="1616">
                        <c:v>807.99999999999602</c:v>
                      </c:pt>
                      <c:pt idx="1617">
                        <c:v>808.49999999999602</c:v>
                      </c:pt>
                      <c:pt idx="1618">
                        <c:v>808.99999999999602</c:v>
                      </c:pt>
                      <c:pt idx="1619">
                        <c:v>809.49999999999602</c:v>
                      </c:pt>
                      <c:pt idx="1620">
                        <c:v>809.99999999999602</c:v>
                      </c:pt>
                      <c:pt idx="1621">
                        <c:v>810.49999999999602</c:v>
                      </c:pt>
                      <c:pt idx="1622">
                        <c:v>810.99999999999602</c:v>
                      </c:pt>
                      <c:pt idx="1623">
                        <c:v>811.49999999999602</c:v>
                      </c:pt>
                      <c:pt idx="1624">
                        <c:v>811.99999999999602</c:v>
                      </c:pt>
                      <c:pt idx="1625">
                        <c:v>812.49999999999602</c:v>
                      </c:pt>
                      <c:pt idx="1626">
                        <c:v>812.99999999999602</c:v>
                      </c:pt>
                      <c:pt idx="1627">
                        <c:v>813.49999999999602</c:v>
                      </c:pt>
                      <c:pt idx="1628">
                        <c:v>813.99999999999602</c:v>
                      </c:pt>
                      <c:pt idx="1629">
                        <c:v>814.499999999995</c:v>
                      </c:pt>
                      <c:pt idx="1630">
                        <c:v>814.99999999999602</c:v>
                      </c:pt>
                      <c:pt idx="1631">
                        <c:v>815.49999999999602</c:v>
                      </c:pt>
                      <c:pt idx="1632">
                        <c:v>815.99999999999602</c:v>
                      </c:pt>
                      <c:pt idx="1633">
                        <c:v>816.49999999999602</c:v>
                      </c:pt>
                      <c:pt idx="1634">
                        <c:v>816.99999999999602</c:v>
                      </c:pt>
                      <c:pt idx="1635">
                        <c:v>817.49999999999602</c:v>
                      </c:pt>
                      <c:pt idx="1636">
                        <c:v>817.99999999999602</c:v>
                      </c:pt>
                      <c:pt idx="1637">
                        <c:v>818.49999999999602</c:v>
                      </c:pt>
                      <c:pt idx="1638">
                        <c:v>818.99999999999602</c:v>
                      </c:pt>
                      <c:pt idx="1639">
                        <c:v>819.49999999999602</c:v>
                      </c:pt>
                      <c:pt idx="1640">
                        <c:v>819.99999999999602</c:v>
                      </c:pt>
                      <c:pt idx="1641">
                        <c:v>820.49999999999602</c:v>
                      </c:pt>
                      <c:pt idx="1642">
                        <c:v>820.99999999999602</c:v>
                      </c:pt>
                      <c:pt idx="1643">
                        <c:v>821.49999999999602</c:v>
                      </c:pt>
                      <c:pt idx="1644">
                        <c:v>821.99999999999602</c:v>
                      </c:pt>
                      <c:pt idx="1645">
                        <c:v>822.49999999999602</c:v>
                      </c:pt>
                      <c:pt idx="1646">
                        <c:v>822.99999999999602</c:v>
                      </c:pt>
                      <c:pt idx="1647">
                        <c:v>823.49999999999602</c:v>
                      </c:pt>
                      <c:pt idx="1648">
                        <c:v>823.99999999999602</c:v>
                      </c:pt>
                      <c:pt idx="1649">
                        <c:v>824.49999999999602</c:v>
                      </c:pt>
                      <c:pt idx="1650">
                        <c:v>824.99999999999602</c:v>
                      </c:pt>
                      <c:pt idx="1651">
                        <c:v>825.49999999999602</c:v>
                      </c:pt>
                      <c:pt idx="1652">
                        <c:v>825.99999999999602</c:v>
                      </c:pt>
                      <c:pt idx="1653">
                        <c:v>826.49999999999602</c:v>
                      </c:pt>
                      <c:pt idx="1654">
                        <c:v>826.99999999999602</c:v>
                      </c:pt>
                      <c:pt idx="1655">
                        <c:v>827.49999999999602</c:v>
                      </c:pt>
                      <c:pt idx="1656">
                        <c:v>827.99999999999602</c:v>
                      </c:pt>
                      <c:pt idx="1657">
                        <c:v>828.49999999999602</c:v>
                      </c:pt>
                      <c:pt idx="1658">
                        <c:v>828.99999999999602</c:v>
                      </c:pt>
                      <c:pt idx="1659">
                        <c:v>829.49999999999602</c:v>
                      </c:pt>
                      <c:pt idx="1660">
                        <c:v>829.99999999999602</c:v>
                      </c:pt>
                      <c:pt idx="1661">
                        <c:v>830.49999999999602</c:v>
                      </c:pt>
                      <c:pt idx="1662">
                        <c:v>830.99999999999602</c:v>
                      </c:pt>
                      <c:pt idx="1663">
                        <c:v>831.49999999999602</c:v>
                      </c:pt>
                      <c:pt idx="1664">
                        <c:v>831.99999999999602</c:v>
                      </c:pt>
                      <c:pt idx="1665">
                        <c:v>832.49999999999602</c:v>
                      </c:pt>
                      <c:pt idx="1666">
                        <c:v>832.99999999999602</c:v>
                      </c:pt>
                      <c:pt idx="1667">
                        <c:v>833.49999999999602</c:v>
                      </c:pt>
                      <c:pt idx="1668">
                        <c:v>833.99999999999602</c:v>
                      </c:pt>
                      <c:pt idx="1669">
                        <c:v>834.49999999999602</c:v>
                      </c:pt>
                      <c:pt idx="1670">
                        <c:v>834.99999999999602</c:v>
                      </c:pt>
                      <c:pt idx="1671">
                        <c:v>835.49999999999602</c:v>
                      </c:pt>
                      <c:pt idx="1672">
                        <c:v>835.99999999999602</c:v>
                      </c:pt>
                      <c:pt idx="1673">
                        <c:v>836.49999999999602</c:v>
                      </c:pt>
                      <c:pt idx="1674">
                        <c:v>836.99999999999602</c:v>
                      </c:pt>
                      <c:pt idx="1675">
                        <c:v>837.49999999999602</c:v>
                      </c:pt>
                      <c:pt idx="1676">
                        <c:v>837.99999999999602</c:v>
                      </c:pt>
                      <c:pt idx="1677">
                        <c:v>838.49999999999602</c:v>
                      </c:pt>
                      <c:pt idx="1678">
                        <c:v>838.99999999999602</c:v>
                      </c:pt>
                      <c:pt idx="1679">
                        <c:v>839.49999999999602</c:v>
                      </c:pt>
                      <c:pt idx="1680">
                        <c:v>839.99999999999602</c:v>
                      </c:pt>
                      <c:pt idx="1681">
                        <c:v>840.49999999999602</c:v>
                      </c:pt>
                      <c:pt idx="1682">
                        <c:v>840.99999999999602</c:v>
                      </c:pt>
                      <c:pt idx="1683">
                        <c:v>841.49999999999602</c:v>
                      </c:pt>
                      <c:pt idx="1684">
                        <c:v>841.99999999999602</c:v>
                      </c:pt>
                      <c:pt idx="1685">
                        <c:v>842.49999999999602</c:v>
                      </c:pt>
                      <c:pt idx="1686">
                        <c:v>842.99999999999602</c:v>
                      </c:pt>
                      <c:pt idx="1687">
                        <c:v>843.49999999999602</c:v>
                      </c:pt>
                      <c:pt idx="1688">
                        <c:v>843.99999999999602</c:v>
                      </c:pt>
                      <c:pt idx="1689">
                        <c:v>844.49999999999602</c:v>
                      </c:pt>
                      <c:pt idx="1690">
                        <c:v>844.99999999999602</c:v>
                      </c:pt>
                      <c:pt idx="1691">
                        <c:v>845.49999999999602</c:v>
                      </c:pt>
                      <c:pt idx="1692">
                        <c:v>845.99999999999602</c:v>
                      </c:pt>
                      <c:pt idx="1693">
                        <c:v>846.49999999999602</c:v>
                      </c:pt>
                      <c:pt idx="1694">
                        <c:v>846.99999999999602</c:v>
                      </c:pt>
                      <c:pt idx="1695">
                        <c:v>847.49999999999602</c:v>
                      </c:pt>
                      <c:pt idx="1696">
                        <c:v>847.99999999999602</c:v>
                      </c:pt>
                      <c:pt idx="1697">
                        <c:v>848.49999999999602</c:v>
                      </c:pt>
                      <c:pt idx="1698">
                        <c:v>848.99999999999602</c:v>
                      </c:pt>
                      <c:pt idx="1699">
                        <c:v>849.49999999999602</c:v>
                      </c:pt>
                      <c:pt idx="1700">
                        <c:v>849.99999999999602</c:v>
                      </c:pt>
                      <c:pt idx="1701">
                        <c:v>850.49999999999602</c:v>
                      </c:pt>
                      <c:pt idx="1702">
                        <c:v>850.99999999999602</c:v>
                      </c:pt>
                      <c:pt idx="1703">
                        <c:v>851.49999999999602</c:v>
                      </c:pt>
                      <c:pt idx="1704">
                        <c:v>851.99999999999602</c:v>
                      </c:pt>
                      <c:pt idx="1705">
                        <c:v>852.49999999999602</c:v>
                      </c:pt>
                      <c:pt idx="1706">
                        <c:v>852.99999999999602</c:v>
                      </c:pt>
                      <c:pt idx="1707">
                        <c:v>853.49999999999602</c:v>
                      </c:pt>
                      <c:pt idx="1708">
                        <c:v>853.99999999999602</c:v>
                      </c:pt>
                      <c:pt idx="1709">
                        <c:v>854.49999999999602</c:v>
                      </c:pt>
                      <c:pt idx="1710">
                        <c:v>854.99999999999602</c:v>
                      </c:pt>
                      <c:pt idx="1711">
                        <c:v>855.49999999999602</c:v>
                      </c:pt>
                      <c:pt idx="1712">
                        <c:v>855.99999999999602</c:v>
                      </c:pt>
                      <c:pt idx="1713">
                        <c:v>856.49999999999602</c:v>
                      </c:pt>
                      <c:pt idx="1714">
                        <c:v>856.99999999999602</c:v>
                      </c:pt>
                      <c:pt idx="1715">
                        <c:v>857.49999999999602</c:v>
                      </c:pt>
                      <c:pt idx="1716">
                        <c:v>857.99999999999602</c:v>
                      </c:pt>
                      <c:pt idx="1717">
                        <c:v>858.49999999999602</c:v>
                      </c:pt>
                      <c:pt idx="1718">
                        <c:v>858.99999999999602</c:v>
                      </c:pt>
                      <c:pt idx="1719">
                        <c:v>859.49999999999602</c:v>
                      </c:pt>
                      <c:pt idx="1720">
                        <c:v>859.99999999999602</c:v>
                      </c:pt>
                      <c:pt idx="1721">
                        <c:v>860.49999999999602</c:v>
                      </c:pt>
                      <c:pt idx="1722">
                        <c:v>860.99999999999602</c:v>
                      </c:pt>
                      <c:pt idx="1723">
                        <c:v>861.49999999999602</c:v>
                      </c:pt>
                      <c:pt idx="1724">
                        <c:v>861.99999999999602</c:v>
                      </c:pt>
                      <c:pt idx="1725">
                        <c:v>862.49999999999602</c:v>
                      </c:pt>
                      <c:pt idx="1726">
                        <c:v>862.99999999999602</c:v>
                      </c:pt>
                      <c:pt idx="1727">
                        <c:v>863.49999999999602</c:v>
                      </c:pt>
                      <c:pt idx="1728">
                        <c:v>863.99999999999602</c:v>
                      </c:pt>
                      <c:pt idx="1729">
                        <c:v>864.49999999999602</c:v>
                      </c:pt>
                      <c:pt idx="1730">
                        <c:v>864.99999999999602</c:v>
                      </c:pt>
                      <c:pt idx="1731">
                        <c:v>865.49999999999602</c:v>
                      </c:pt>
                      <c:pt idx="1732">
                        <c:v>865.99999999999602</c:v>
                      </c:pt>
                      <c:pt idx="1733">
                        <c:v>866.49999999999602</c:v>
                      </c:pt>
                      <c:pt idx="1734">
                        <c:v>866.99999999999602</c:v>
                      </c:pt>
                      <c:pt idx="1735">
                        <c:v>867.49999999999602</c:v>
                      </c:pt>
                      <c:pt idx="1736">
                        <c:v>867.99999999999602</c:v>
                      </c:pt>
                      <c:pt idx="1737">
                        <c:v>868.49999999999602</c:v>
                      </c:pt>
                      <c:pt idx="1738">
                        <c:v>868.99999999999602</c:v>
                      </c:pt>
                      <c:pt idx="1739">
                        <c:v>869.49999999999602</c:v>
                      </c:pt>
                      <c:pt idx="1740">
                        <c:v>869.99999999999602</c:v>
                      </c:pt>
                      <c:pt idx="1741">
                        <c:v>870.49999999999602</c:v>
                      </c:pt>
                      <c:pt idx="1742">
                        <c:v>870.99999999999602</c:v>
                      </c:pt>
                      <c:pt idx="1743">
                        <c:v>871.49999999999602</c:v>
                      </c:pt>
                      <c:pt idx="1744">
                        <c:v>871.99999999999602</c:v>
                      </c:pt>
                      <c:pt idx="1745">
                        <c:v>872.49999999999602</c:v>
                      </c:pt>
                      <c:pt idx="1746">
                        <c:v>872.99999999999602</c:v>
                      </c:pt>
                      <c:pt idx="1747">
                        <c:v>873.49999999999602</c:v>
                      </c:pt>
                      <c:pt idx="1748">
                        <c:v>873.99999999999602</c:v>
                      </c:pt>
                      <c:pt idx="1749">
                        <c:v>874.49999999999602</c:v>
                      </c:pt>
                      <c:pt idx="1750">
                        <c:v>874.99999999999602</c:v>
                      </c:pt>
                      <c:pt idx="1751">
                        <c:v>875.49999999999602</c:v>
                      </c:pt>
                      <c:pt idx="1752">
                        <c:v>875.99999999999602</c:v>
                      </c:pt>
                      <c:pt idx="1753">
                        <c:v>876.49999999999602</c:v>
                      </c:pt>
                      <c:pt idx="1754">
                        <c:v>876.99999999999602</c:v>
                      </c:pt>
                      <c:pt idx="1755">
                        <c:v>877.49999999999602</c:v>
                      </c:pt>
                      <c:pt idx="1756">
                        <c:v>877.99999999999602</c:v>
                      </c:pt>
                      <c:pt idx="1757">
                        <c:v>878.49999999999602</c:v>
                      </c:pt>
                      <c:pt idx="1758">
                        <c:v>878.99999999999602</c:v>
                      </c:pt>
                      <c:pt idx="1759">
                        <c:v>879.49999999999602</c:v>
                      </c:pt>
                      <c:pt idx="1760">
                        <c:v>879.99999999999602</c:v>
                      </c:pt>
                      <c:pt idx="1761">
                        <c:v>880.49999999999602</c:v>
                      </c:pt>
                      <c:pt idx="1762">
                        <c:v>880.99999999999602</c:v>
                      </c:pt>
                      <c:pt idx="1763">
                        <c:v>881.49999999999602</c:v>
                      </c:pt>
                      <c:pt idx="1764">
                        <c:v>881.99999999999602</c:v>
                      </c:pt>
                      <c:pt idx="1765">
                        <c:v>882.49999999999602</c:v>
                      </c:pt>
                      <c:pt idx="1766">
                        <c:v>882.99999999999602</c:v>
                      </c:pt>
                      <c:pt idx="1767">
                        <c:v>883.49999999999602</c:v>
                      </c:pt>
                      <c:pt idx="1768">
                        <c:v>883.99999999999602</c:v>
                      </c:pt>
                      <c:pt idx="1769">
                        <c:v>884.49999999999602</c:v>
                      </c:pt>
                      <c:pt idx="1770">
                        <c:v>884.99999999999602</c:v>
                      </c:pt>
                      <c:pt idx="1771">
                        <c:v>885.49999999999602</c:v>
                      </c:pt>
                      <c:pt idx="1772">
                        <c:v>885.99999999999602</c:v>
                      </c:pt>
                      <c:pt idx="1773">
                        <c:v>886.49999999999602</c:v>
                      </c:pt>
                      <c:pt idx="1774">
                        <c:v>886.99999999999602</c:v>
                      </c:pt>
                      <c:pt idx="1775">
                        <c:v>887.49999999999602</c:v>
                      </c:pt>
                      <c:pt idx="1776">
                        <c:v>887.99999999999602</c:v>
                      </c:pt>
                      <c:pt idx="1777">
                        <c:v>888.49999999999602</c:v>
                      </c:pt>
                      <c:pt idx="1778">
                        <c:v>888.99999999999602</c:v>
                      </c:pt>
                      <c:pt idx="1779">
                        <c:v>889.49999999999602</c:v>
                      </c:pt>
                      <c:pt idx="1780">
                        <c:v>889.99999999999602</c:v>
                      </c:pt>
                      <c:pt idx="1781">
                        <c:v>890.49999999999602</c:v>
                      </c:pt>
                      <c:pt idx="1782">
                        <c:v>890.99999999999602</c:v>
                      </c:pt>
                      <c:pt idx="1783">
                        <c:v>891.49999999999602</c:v>
                      </c:pt>
                      <c:pt idx="1784">
                        <c:v>891.99999999999602</c:v>
                      </c:pt>
                      <c:pt idx="1785">
                        <c:v>892.49999999999602</c:v>
                      </c:pt>
                      <c:pt idx="1786">
                        <c:v>892.99999999999602</c:v>
                      </c:pt>
                      <c:pt idx="1787">
                        <c:v>893.49999999999602</c:v>
                      </c:pt>
                      <c:pt idx="1788">
                        <c:v>893.99999999999602</c:v>
                      </c:pt>
                      <c:pt idx="1789">
                        <c:v>894.49999999999602</c:v>
                      </c:pt>
                      <c:pt idx="1790">
                        <c:v>894.99999999999602</c:v>
                      </c:pt>
                      <c:pt idx="1791">
                        <c:v>895.49999999999602</c:v>
                      </c:pt>
                      <c:pt idx="1792">
                        <c:v>895.99999999999602</c:v>
                      </c:pt>
                      <c:pt idx="1793">
                        <c:v>896.49999999999602</c:v>
                      </c:pt>
                      <c:pt idx="1794">
                        <c:v>896.99999999999602</c:v>
                      </c:pt>
                      <c:pt idx="1795">
                        <c:v>897.49999999999602</c:v>
                      </c:pt>
                      <c:pt idx="1796">
                        <c:v>897.99999999999602</c:v>
                      </c:pt>
                      <c:pt idx="1797">
                        <c:v>898.49999999999602</c:v>
                      </c:pt>
                      <c:pt idx="1798">
                        <c:v>898.99999999999602</c:v>
                      </c:pt>
                      <c:pt idx="1799">
                        <c:v>899.49999999999602</c:v>
                      </c:pt>
                      <c:pt idx="1800">
                        <c:v>899.99999999999602</c:v>
                      </c:pt>
                      <c:pt idx="1801">
                        <c:v>900.49999999999602</c:v>
                      </c:pt>
                      <c:pt idx="1802">
                        <c:v>900.99999999999602</c:v>
                      </c:pt>
                      <c:pt idx="1803">
                        <c:v>901.49999999999602</c:v>
                      </c:pt>
                      <c:pt idx="1804">
                        <c:v>901.99999999999602</c:v>
                      </c:pt>
                      <c:pt idx="1805">
                        <c:v>902.49999999999602</c:v>
                      </c:pt>
                      <c:pt idx="1806">
                        <c:v>902.99999999999602</c:v>
                      </c:pt>
                      <c:pt idx="1807">
                        <c:v>903.49999999999602</c:v>
                      </c:pt>
                      <c:pt idx="1808">
                        <c:v>903.99999999999602</c:v>
                      </c:pt>
                      <c:pt idx="1809">
                        <c:v>904.49999999999602</c:v>
                      </c:pt>
                      <c:pt idx="1810">
                        <c:v>904.99999999999602</c:v>
                      </c:pt>
                      <c:pt idx="1811">
                        <c:v>905.49999999999602</c:v>
                      </c:pt>
                      <c:pt idx="1812">
                        <c:v>905.99999999999602</c:v>
                      </c:pt>
                      <c:pt idx="1813">
                        <c:v>906.49999999999602</c:v>
                      </c:pt>
                      <c:pt idx="1814">
                        <c:v>906.99999999999602</c:v>
                      </c:pt>
                      <c:pt idx="1815">
                        <c:v>907.49999999999602</c:v>
                      </c:pt>
                      <c:pt idx="1816">
                        <c:v>907.99999999999602</c:v>
                      </c:pt>
                      <c:pt idx="1817">
                        <c:v>908.49999999999602</c:v>
                      </c:pt>
                      <c:pt idx="1818">
                        <c:v>908.99999999999602</c:v>
                      </c:pt>
                      <c:pt idx="1819">
                        <c:v>909.49999999999602</c:v>
                      </c:pt>
                      <c:pt idx="1820">
                        <c:v>909.99999999999602</c:v>
                      </c:pt>
                      <c:pt idx="1821">
                        <c:v>910.49999999999602</c:v>
                      </c:pt>
                      <c:pt idx="1822">
                        <c:v>910.99999999999602</c:v>
                      </c:pt>
                      <c:pt idx="1823">
                        <c:v>911.49999999999602</c:v>
                      </c:pt>
                      <c:pt idx="1824">
                        <c:v>911.99999999999602</c:v>
                      </c:pt>
                      <c:pt idx="1825">
                        <c:v>912.49999999999602</c:v>
                      </c:pt>
                      <c:pt idx="1826">
                        <c:v>912.99999999999602</c:v>
                      </c:pt>
                      <c:pt idx="1827">
                        <c:v>913.49999999999602</c:v>
                      </c:pt>
                      <c:pt idx="1828">
                        <c:v>913.99999999999602</c:v>
                      </c:pt>
                      <c:pt idx="1829">
                        <c:v>914.49999999999602</c:v>
                      </c:pt>
                      <c:pt idx="1830">
                        <c:v>914.99999999999602</c:v>
                      </c:pt>
                      <c:pt idx="1831">
                        <c:v>915.49999999999602</c:v>
                      </c:pt>
                      <c:pt idx="1832">
                        <c:v>915.99999999999602</c:v>
                      </c:pt>
                      <c:pt idx="1833">
                        <c:v>916.49999999999602</c:v>
                      </c:pt>
                      <c:pt idx="1834">
                        <c:v>916.99999999999602</c:v>
                      </c:pt>
                      <c:pt idx="1835">
                        <c:v>917.49999999999602</c:v>
                      </c:pt>
                      <c:pt idx="1836">
                        <c:v>917.99999999999602</c:v>
                      </c:pt>
                      <c:pt idx="1837">
                        <c:v>918.49999999999602</c:v>
                      </c:pt>
                      <c:pt idx="1838">
                        <c:v>918.99999999999602</c:v>
                      </c:pt>
                      <c:pt idx="1839">
                        <c:v>919.49999999999602</c:v>
                      </c:pt>
                      <c:pt idx="1840">
                        <c:v>919.99999999999602</c:v>
                      </c:pt>
                      <c:pt idx="1841">
                        <c:v>920.49999999999602</c:v>
                      </c:pt>
                      <c:pt idx="1842">
                        <c:v>920.99999999999602</c:v>
                      </c:pt>
                      <c:pt idx="1843">
                        <c:v>921.49999999999602</c:v>
                      </c:pt>
                      <c:pt idx="1844">
                        <c:v>921.99999999999602</c:v>
                      </c:pt>
                      <c:pt idx="1845">
                        <c:v>922.49999999999602</c:v>
                      </c:pt>
                      <c:pt idx="1846">
                        <c:v>922.99999999999602</c:v>
                      </c:pt>
                      <c:pt idx="1847">
                        <c:v>923.49999999999602</c:v>
                      </c:pt>
                      <c:pt idx="1848">
                        <c:v>923.99999999999602</c:v>
                      </c:pt>
                      <c:pt idx="1849">
                        <c:v>924.49999999999602</c:v>
                      </c:pt>
                      <c:pt idx="1850">
                        <c:v>924.99999999999602</c:v>
                      </c:pt>
                      <c:pt idx="1851">
                        <c:v>925.49999999999602</c:v>
                      </c:pt>
                      <c:pt idx="1852">
                        <c:v>925.99999999999602</c:v>
                      </c:pt>
                      <c:pt idx="1853">
                        <c:v>926.49999999999602</c:v>
                      </c:pt>
                      <c:pt idx="1854">
                        <c:v>926.99999999999602</c:v>
                      </c:pt>
                      <c:pt idx="1855">
                        <c:v>927.49999999999602</c:v>
                      </c:pt>
                      <c:pt idx="1856">
                        <c:v>927.99999999999602</c:v>
                      </c:pt>
                      <c:pt idx="1857">
                        <c:v>928.49999999999602</c:v>
                      </c:pt>
                      <c:pt idx="1858">
                        <c:v>928.99999999999602</c:v>
                      </c:pt>
                      <c:pt idx="1859">
                        <c:v>929.49999999999602</c:v>
                      </c:pt>
                      <c:pt idx="1860">
                        <c:v>929.99999999999602</c:v>
                      </c:pt>
                      <c:pt idx="1861">
                        <c:v>930.49999999999602</c:v>
                      </c:pt>
                      <c:pt idx="1862">
                        <c:v>930.99999999999602</c:v>
                      </c:pt>
                      <c:pt idx="1863">
                        <c:v>931.49999999999602</c:v>
                      </c:pt>
                      <c:pt idx="1864">
                        <c:v>931.99999999999602</c:v>
                      </c:pt>
                      <c:pt idx="1865">
                        <c:v>932.49999999999602</c:v>
                      </c:pt>
                      <c:pt idx="1866">
                        <c:v>932.99999999999602</c:v>
                      </c:pt>
                      <c:pt idx="1867">
                        <c:v>933.49999999999602</c:v>
                      </c:pt>
                      <c:pt idx="1868">
                        <c:v>933.99999999999602</c:v>
                      </c:pt>
                      <c:pt idx="1869">
                        <c:v>934.49999999999602</c:v>
                      </c:pt>
                      <c:pt idx="1870">
                        <c:v>934.99999999999602</c:v>
                      </c:pt>
                      <c:pt idx="1871">
                        <c:v>935.49999999999602</c:v>
                      </c:pt>
                      <c:pt idx="1872">
                        <c:v>935.99999999999602</c:v>
                      </c:pt>
                      <c:pt idx="1873">
                        <c:v>936.49999999999602</c:v>
                      </c:pt>
                      <c:pt idx="1874">
                        <c:v>936.99999999999602</c:v>
                      </c:pt>
                      <c:pt idx="1875">
                        <c:v>937.49999999999602</c:v>
                      </c:pt>
                      <c:pt idx="1876">
                        <c:v>937.99999999999602</c:v>
                      </c:pt>
                      <c:pt idx="1877">
                        <c:v>938.49999999999602</c:v>
                      </c:pt>
                      <c:pt idx="1878">
                        <c:v>938.99999999999602</c:v>
                      </c:pt>
                      <c:pt idx="1879">
                        <c:v>939.49999999999602</c:v>
                      </c:pt>
                      <c:pt idx="1880">
                        <c:v>939.99999999999602</c:v>
                      </c:pt>
                      <c:pt idx="1881">
                        <c:v>940.49999999999602</c:v>
                      </c:pt>
                      <c:pt idx="1882">
                        <c:v>940.99999999999602</c:v>
                      </c:pt>
                      <c:pt idx="1883">
                        <c:v>941.49999999999602</c:v>
                      </c:pt>
                      <c:pt idx="1884">
                        <c:v>941.99999999999602</c:v>
                      </c:pt>
                      <c:pt idx="1885">
                        <c:v>942.49999999999602</c:v>
                      </c:pt>
                      <c:pt idx="1886">
                        <c:v>942.99999999999602</c:v>
                      </c:pt>
                      <c:pt idx="1887">
                        <c:v>943.49999999999602</c:v>
                      </c:pt>
                      <c:pt idx="1888">
                        <c:v>943.99999999999602</c:v>
                      </c:pt>
                      <c:pt idx="1889">
                        <c:v>944.49999999999602</c:v>
                      </c:pt>
                      <c:pt idx="1890">
                        <c:v>944.99999999999602</c:v>
                      </c:pt>
                      <c:pt idx="1891">
                        <c:v>945.49999999999602</c:v>
                      </c:pt>
                      <c:pt idx="1892">
                        <c:v>945.99999999999602</c:v>
                      </c:pt>
                      <c:pt idx="1893">
                        <c:v>946.49999999999602</c:v>
                      </c:pt>
                      <c:pt idx="1894">
                        <c:v>946.99999999999602</c:v>
                      </c:pt>
                      <c:pt idx="1895">
                        <c:v>947.49999999999602</c:v>
                      </c:pt>
                      <c:pt idx="1896">
                        <c:v>947.99999999999602</c:v>
                      </c:pt>
                      <c:pt idx="1897">
                        <c:v>948.49999999999602</c:v>
                      </c:pt>
                      <c:pt idx="1898">
                        <c:v>948.99999999999602</c:v>
                      </c:pt>
                      <c:pt idx="1899">
                        <c:v>949.49999999999602</c:v>
                      </c:pt>
                      <c:pt idx="1900">
                        <c:v>949.99999999999602</c:v>
                      </c:pt>
                      <c:pt idx="1901">
                        <c:v>950.49999999999602</c:v>
                      </c:pt>
                      <c:pt idx="1902">
                        <c:v>950.99999999999602</c:v>
                      </c:pt>
                      <c:pt idx="1903">
                        <c:v>951.49999999999602</c:v>
                      </c:pt>
                      <c:pt idx="1904">
                        <c:v>951.99999999999602</c:v>
                      </c:pt>
                      <c:pt idx="1905">
                        <c:v>952.49999999999602</c:v>
                      </c:pt>
                      <c:pt idx="1906">
                        <c:v>952.99999999999602</c:v>
                      </c:pt>
                      <c:pt idx="1907">
                        <c:v>953.49999999999602</c:v>
                      </c:pt>
                      <c:pt idx="1908">
                        <c:v>953.99999999999602</c:v>
                      </c:pt>
                      <c:pt idx="1909">
                        <c:v>954.49999999999602</c:v>
                      </c:pt>
                      <c:pt idx="1910">
                        <c:v>954.99999999999602</c:v>
                      </c:pt>
                      <c:pt idx="1911">
                        <c:v>955.49999999999602</c:v>
                      </c:pt>
                      <c:pt idx="1912">
                        <c:v>955.99999999999602</c:v>
                      </c:pt>
                      <c:pt idx="1913">
                        <c:v>956.49999999999602</c:v>
                      </c:pt>
                      <c:pt idx="1914">
                        <c:v>956.99999999999602</c:v>
                      </c:pt>
                      <c:pt idx="1915">
                        <c:v>957.49999999999602</c:v>
                      </c:pt>
                      <c:pt idx="1916">
                        <c:v>957.99999999999602</c:v>
                      </c:pt>
                      <c:pt idx="1917">
                        <c:v>958.49999999999602</c:v>
                      </c:pt>
                      <c:pt idx="1918">
                        <c:v>958.99999999999602</c:v>
                      </c:pt>
                      <c:pt idx="1919">
                        <c:v>959.49999999999602</c:v>
                      </c:pt>
                      <c:pt idx="1920">
                        <c:v>959.99999999999602</c:v>
                      </c:pt>
                      <c:pt idx="1921">
                        <c:v>960.49999999999602</c:v>
                      </c:pt>
                      <c:pt idx="1922">
                        <c:v>960.99999999999602</c:v>
                      </c:pt>
                      <c:pt idx="1923">
                        <c:v>961.49999999999602</c:v>
                      </c:pt>
                      <c:pt idx="1924">
                        <c:v>961.99999999999602</c:v>
                      </c:pt>
                      <c:pt idx="1925">
                        <c:v>962.49999999999602</c:v>
                      </c:pt>
                      <c:pt idx="1926">
                        <c:v>962.99999999999602</c:v>
                      </c:pt>
                      <c:pt idx="1927">
                        <c:v>963.49999999999602</c:v>
                      </c:pt>
                      <c:pt idx="1928">
                        <c:v>963.99999999999602</c:v>
                      </c:pt>
                      <c:pt idx="1929">
                        <c:v>964.49999999999602</c:v>
                      </c:pt>
                      <c:pt idx="1930">
                        <c:v>964.99999999999602</c:v>
                      </c:pt>
                      <c:pt idx="1931">
                        <c:v>965.49999999999602</c:v>
                      </c:pt>
                      <c:pt idx="1932">
                        <c:v>965.99999999999602</c:v>
                      </c:pt>
                      <c:pt idx="1933">
                        <c:v>966.49999999999602</c:v>
                      </c:pt>
                      <c:pt idx="1934">
                        <c:v>966.99999999999602</c:v>
                      </c:pt>
                      <c:pt idx="1935">
                        <c:v>967.49999999999602</c:v>
                      </c:pt>
                      <c:pt idx="1936">
                        <c:v>967.99999999999602</c:v>
                      </c:pt>
                      <c:pt idx="1937">
                        <c:v>968.49999999999602</c:v>
                      </c:pt>
                      <c:pt idx="1938">
                        <c:v>968.99999999999602</c:v>
                      </c:pt>
                      <c:pt idx="1939">
                        <c:v>969.49999999999602</c:v>
                      </c:pt>
                      <c:pt idx="1940">
                        <c:v>969.99999999999602</c:v>
                      </c:pt>
                      <c:pt idx="1941">
                        <c:v>970.49999999999602</c:v>
                      </c:pt>
                      <c:pt idx="1942">
                        <c:v>970.99999999999602</c:v>
                      </c:pt>
                      <c:pt idx="1943">
                        <c:v>971.49999999999602</c:v>
                      </c:pt>
                      <c:pt idx="1944">
                        <c:v>971.99999999999602</c:v>
                      </c:pt>
                      <c:pt idx="1945">
                        <c:v>972.49999999999602</c:v>
                      </c:pt>
                      <c:pt idx="1946">
                        <c:v>972.99999999999602</c:v>
                      </c:pt>
                      <c:pt idx="1947">
                        <c:v>973.49999999999602</c:v>
                      </c:pt>
                      <c:pt idx="1948">
                        <c:v>973.99999999999602</c:v>
                      </c:pt>
                      <c:pt idx="1949">
                        <c:v>974.49999999999602</c:v>
                      </c:pt>
                      <c:pt idx="1950">
                        <c:v>974.99999999999602</c:v>
                      </c:pt>
                      <c:pt idx="1951">
                        <c:v>975.49999999999602</c:v>
                      </c:pt>
                      <c:pt idx="1952">
                        <c:v>975.99999999999602</c:v>
                      </c:pt>
                      <c:pt idx="1953">
                        <c:v>976.49999999999602</c:v>
                      </c:pt>
                      <c:pt idx="1954">
                        <c:v>976.99999999999602</c:v>
                      </c:pt>
                      <c:pt idx="1955">
                        <c:v>977.49999999999602</c:v>
                      </c:pt>
                      <c:pt idx="1956">
                        <c:v>977.99999999999602</c:v>
                      </c:pt>
                      <c:pt idx="1957">
                        <c:v>978.49999999999602</c:v>
                      </c:pt>
                      <c:pt idx="1958">
                        <c:v>978.99999999999602</c:v>
                      </c:pt>
                      <c:pt idx="1959">
                        <c:v>979.49999999999602</c:v>
                      </c:pt>
                      <c:pt idx="1960">
                        <c:v>979.99999999999602</c:v>
                      </c:pt>
                      <c:pt idx="1961">
                        <c:v>980.49999999999602</c:v>
                      </c:pt>
                      <c:pt idx="1962">
                        <c:v>980.99999999999602</c:v>
                      </c:pt>
                      <c:pt idx="1963">
                        <c:v>981.49999999999602</c:v>
                      </c:pt>
                      <c:pt idx="1964">
                        <c:v>981.99999999999602</c:v>
                      </c:pt>
                      <c:pt idx="1965">
                        <c:v>982.49999999999602</c:v>
                      </c:pt>
                      <c:pt idx="1966">
                        <c:v>982.99999999999602</c:v>
                      </c:pt>
                      <c:pt idx="1967">
                        <c:v>983.49999999999602</c:v>
                      </c:pt>
                      <c:pt idx="1968">
                        <c:v>983.99999999999602</c:v>
                      </c:pt>
                      <c:pt idx="1969">
                        <c:v>984.49999999999602</c:v>
                      </c:pt>
                      <c:pt idx="1970">
                        <c:v>984.99999999999602</c:v>
                      </c:pt>
                      <c:pt idx="1971">
                        <c:v>985.49999999999602</c:v>
                      </c:pt>
                      <c:pt idx="1972">
                        <c:v>985.99999999999602</c:v>
                      </c:pt>
                      <c:pt idx="1973">
                        <c:v>986.49999999999602</c:v>
                      </c:pt>
                      <c:pt idx="1974">
                        <c:v>986.99999999999602</c:v>
                      </c:pt>
                      <c:pt idx="1975">
                        <c:v>987.49999999999602</c:v>
                      </c:pt>
                      <c:pt idx="1976">
                        <c:v>987.99999999999602</c:v>
                      </c:pt>
                      <c:pt idx="1977">
                        <c:v>988.49999999999602</c:v>
                      </c:pt>
                      <c:pt idx="1978">
                        <c:v>988.99999999999602</c:v>
                      </c:pt>
                      <c:pt idx="1979">
                        <c:v>989.49999999999602</c:v>
                      </c:pt>
                      <c:pt idx="1980">
                        <c:v>989.99999999999602</c:v>
                      </c:pt>
                      <c:pt idx="1981">
                        <c:v>990.49999999999602</c:v>
                      </c:pt>
                      <c:pt idx="1982">
                        <c:v>990.99999999999602</c:v>
                      </c:pt>
                      <c:pt idx="1983">
                        <c:v>991.49999999999602</c:v>
                      </c:pt>
                      <c:pt idx="1984">
                        <c:v>991.99999999999602</c:v>
                      </c:pt>
                      <c:pt idx="1985">
                        <c:v>992.49999999999602</c:v>
                      </c:pt>
                      <c:pt idx="1986">
                        <c:v>992.99999999999602</c:v>
                      </c:pt>
                      <c:pt idx="1987">
                        <c:v>993.49999999999602</c:v>
                      </c:pt>
                      <c:pt idx="1988">
                        <c:v>993.99999999999602</c:v>
                      </c:pt>
                      <c:pt idx="1989">
                        <c:v>994.49999999999602</c:v>
                      </c:pt>
                      <c:pt idx="1990">
                        <c:v>994.99999999999602</c:v>
                      </c:pt>
                      <c:pt idx="1991">
                        <c:v>995.49999999999602</c:v>
                      </c:pt>
                      <c:pt idx="1992">
                        <c:v>995.99999999999602</c:v>
                      </c:pt>
                      <c:pt idx="1993">
                        <c:v>996.49999999999602</c:v>
                      </c:pt>
                      <c:pt idx="1994">
                        <c:v>996.99999999999602</c:v>
                      </c:pt>
                      <c:pt idx="1995">
                        <c:v>997.49999999999602</c:v>
                      </c:pt>
                      <c:pt idx="1996">
                        <c:v>997.99999999999602</c:v>
                      </c:pt>
                      <c:pt idx="1997">
                        <c:v>998.49999999999602</c:v>
                      </c:pt>
                      <c:pt idx="1998">
                        <c:v>998.99999999999602</c:v>
                      </c:pt>
                      <c:pt idx="1999">
                        <c:v>999.49999999999602</c:v>
                      </c:pt>
                      <c:pt idx="2000">
                        <c:v>999.99999999999602</c:v>
                      </c:pt>
                      <c:pt idx="2001">
                        <c:v>1000.5</c:v>
                      </c:pt>
                      <c:pt idx="2002">
                        <c:v>1001</c:v>
                      </c:pt>
                      <c:pt idx="2003">
                        <c:v>1001.5</c:v>
                      </c:pt>
                      <c:pt idx="2004">
                        <c:v>1002</c:v>
                      </c:pt>
                      <c:pt idx="2005">
                        <c:v>1002.5</c:v>
                      </c:pt>
                      <c:pt idx="2006">
                        <c:v>1003</c:v>
                      </c:pt>
                      <c:pt idx="2007">
                        <c:v>1003.5</c:v>
                      </c:pt>
                      <c:pt idx="2008">
                        <c:v>1004</c:v>
                      </c:pt>
                      <c:pt idx="2009">
                        <c:v>1004.5</c:v>
                      </c:pt>
                      <c:pt idx="2010">
                        <c:v>1005</c:v>
                      </c:pt>
                      <c:pt idx="2011">
                        <c:v>1005.5</c:v>
                      </c:pt>
                      <c:pt idx="2012">
                        <c:v>1006</c:v>
                      </c:pt>
                      <c:pt idx="2013">
                        <c:v>1006.5</c:v>
                      </c:pt>
                      <c:pt idx="2014">
                        <c:v>1007</c:v>
                      </c:pt>
                      <c:pt idx="2015">
                        <c:v>1007.5</c:v>
                      </c:pt>
                      <c:pt idx="2016">
                        <c:v>1008</c:v>
                      </c:pt>
                      <c:pt idx="2017">
                        <c:v>1008.5</c:v>
                      </c:pt>
                      <c:pt idx="2018">
                        <c:v>1009</c:v>
                      </c:pt>
                      <c:pt idx="2019">
                        <c:v>1009.5</c:v>
                      </c:pt>
                      <c:pt idx="2020">
                        <c:v>1010</c:v>
                      </c:pt>
                      <c:pt idx="2021">
                        <c:v>1010.5</c:v>
                      </c:pt>
                      <c:pt idx="2022">
                        <c:v>1011</c:v>
                      </c:pt>
                      <c:pt idx="2023">
                        <c:v>1011.5</c:v>
                      </c:pt>
                      <c:pt idx="2024">
                        <c:v>1012</c:v>
                      </c:pt>
                      <c:pt idx="2025">
                        <c:v>1012.5</c:v>
                      </c:pt>
                      <c:pt idx="2026">
                        <c:v>1013</c:v>
                      </c:pt>
                      <c:pt idx="2027">
                        <c:v>1013.5</c:v>
                      </c:pt>
                      <c:pt idx="2028">
                        <c:v>1014</c:v>
                      </c:pt>
                      <c:pt idx="2029">
                        <c:v>1014.5</c:v>
                      </c:pt>
                      <c:pt idx="2030">
                        <c:v>1015</c:v>
                      </c:pt>
                      <c:pt idx="2031">
                        <c:v>1015.5</c:v>
                      </c:pt>
                      <c:pt idx="2032">
                        <c:v>1016</c:v>
                      </c:pt>
                      <c:pt idx="2033">
                        <c:v>1016.5</c:v>
                      </c:pt>
                      <c:pt idx="2034">
                        <c:v>1017</c:v>
                      </c:pt>
                      <c:pt idx="2035">
                        <c:v>1017.5</c:v>
                      </c:pt>
                      <c:pt idx="2036">
                        <c:v>1018</c:v>
                      </c:pt>
                      <c:pt idx="2037">
                        <c:v>1018.5</c:v>
                      </c:pt>
                      <c:pt idx="2038">
                        <c:v>1019</c:v>
                      </c:pt>
                      <c:pt idx="2039">
                        <c:v>1019.5</c:v>
                      </c:pt>
                      <c:pt idx="2040">
                        <c:v>1020</c:v>
                      </c:pt>
                      <c:pt idx="2041">
                        <c:v>1020.5</c:v>
                      </c:pt>
                      <c:pt idx="2042">
                        <c:v>1021</c:v>
                      </c:pt>
                      <c:pt idx="2043">
                        <c:v>1021.5</c:v>
                      </c:pt>
                      <c:pt idx="2044">
                        <c:v>1022</c:v>
                      </c:pt>
                      <c:pt idx="2045">
                        <c:v>1022.5</c:v>
                      </c:pt>
                      <c:pt idx="2046">
                        <c:v>1023</c:v>
                      </c:pt>
                      <c:pt idx="2047">
                        <c:v>1023.5</c:v>
                      </c:pt>
                      <c:pt idx="2048">
                        <c:v>1024</c:v>
                      </c:pt>
                      <c:pt idx="2049">
                        <c:v>1024.5</c:v>
                      </c:pt>
                      <c:pt idx="2050">
                        <c:v>1025</c:v>
                      </c:pt>
                      <c:pt idx="2051">
                        <c:v>1025.5</c:v>
                      </c:pt>
                      <c:pt idx="2052">
                        <c:v>1026</c:v>
                      </c:pt>
                      <c:pt idx="2053">
                        <c:v>1026.5</c:v>
                      </c:pt>
                      <c:pt idx="2054">
                        <c:v>1027</c:v>
                      </c:pt>
                      <c:pt idx="2055">
                        <c:v>1027.5</c:v>
                      </c:pt>
                      <c:pt idx="2056">
                        <c:v>1028</c:v>
                      </c:pt>
                      <c:pt idx="2057">
                        <c:v>1028.5</c:v>
                      </c:pt>
                      <c:pt idx="2058">
                        <c:v>1029</c:v>
                      </c:pt>
                      <c:pt idx="2059">
                        <c:v>1029.5</c:v>
                      </c:pt>
                      <c:pt idx="2060">
                        <c:v>1030</c:v>
                      </c:pt>
                      <c:pt idx="2061">
                        <c:v>1030.5</c:v>
                      </c:pt>
                      <c:pt idx="2062">
                        <c:v>1031</c:v>
                      </c:pt>
                      <c:pt idx="2063">
                        <c:v>1031.5</c:v>
                      </c:pt>
                      <c:pt idx="2064">
                        <c:v>1032</c:v>
                      </c:pt>
                      <c:pt idx="2065">
                        <c:v>1032.5</c:v>
                      </c:pt>
                      <c:pt idx="2066">
                        <c:v>1033</c:v>
                      </c:pt>
                      <c:pt idx="2067">
                        <c:v>1033.5</c:v>
                      </c:pt>
                      <c:pt idx="2068">
                        <c:v>1034</c:v>
                      </c:pt>
                      <c:pt idx="2069">
                        <c:v>1034.5</c:v>
                      </c:pt>
                      <c:pt idx="2070">
                        <c:v>1035</c:v>
                      </c:pt>
                      <c:pt idx="2071">
                        <c:v>1035.5</c:v>
                      </c:pt>
                      <c:pt idx="2072">
                        <c:v>1036</c:v>
                      </c:pt>
                      <c:pt idx="2073">
                        <c:v>1036.5</c:v>
                      </c:pt>
                      <c:pt idx="2074">
                        <c:v>1037</c:v>
                      </c:pt>
                      <c:pt idx="2075">
                        <c:v>1037.5</c:v>
                      </c:pt>
                      <c:pt idx="2076">
                        <c:v>1038</c:v>
                      </c:pt>
                      <c:pt idx="2077">
                        <c:v>1038.5</c:v>
                      </c:pt>
                      <c:pt idx="2078">
                        <c:v>1039</c:v>
                      </c:pt>
                      <c:pt idx="2079">
                        <c:v>1039.5</c:v>
                      </c:pt>
                      <c:pt idx="2080">
                        <c:v>1040</c:v>
                      </c:pt>
                      <c:pt idx="2081">
                        <c:v>1040.5</c:v>
                      </c:pt>
                      <c:pt idx="2082">
                        <c:v>1041</c:v>
                      </c:pt>
                      <c:pt idx="2083">
                        <c:v>1041.5</c:v>
                      </c:pt>
                      <c:pt idx="2084">
                        <c:v>1042</c:v>
                      </c:pt>
                      <c:pt idx="2085">
                        <c:v>1042.5</c:v>
                      </c:pt>
                      <c:pt idx="2086">
                        <c:v>1043</c:v>
                      </c:pt>
                      <c:pt idx="2087">
                        <c:v>1043.5</c:v>
                      </c:pt>
                      <c:pt idx="2088">
                        <c:v>1044</c:v>
                      </c:pt>
                      <c:pt idx="2089">
                        <c:v>1044.5</c:v>
                      </c:pt>
                      <c:pt idx="2090">
                        <c:v>1045</c:v>
                      </c:pt>
                      <c:pt idx="2091">
                        <c:v>1045.5</c:v>
                      </c:pt>
                      <c:pt idx="2092">
                        <c:v>1046</c:v>
                      </c:pt>
                      <c:pt idx="2093">
                        <c:v>1046.5</c:v>
                      </c:pt>
                      <c:pt idx="2094">
                        <c:v>1047</c:v>
                      </c:pt>
                      <c:pt idx="2095">
                        <c:v>1047.5</c:v>
                      </c:pt>
                      <c:pt idx="2096">
                        <c:v>1048</c:v>
                      </c:pt>
                      <c:pt idx="2097">
                        <c:v>1048.5</c:v>
                      </c:pt>
                      <c:pt idx="2098">
                        <c:v>1049</c:v>
                      </c:pt>
                      <c:pt idx="2099">
                        <c:v>1049.5</c:v>
                      </c:pt>
                      <c:pt idx="2100">
                        <c:v>1050</c:v>
                      </c:pt>
                      <c:pt idx="2101">
                        <c:v>1050.5</c:v>
                      </c:pt>
                      <c:pt idx="2102">
                        <c:v>1051</c:v>
                      </c:pt>
                      <c:pt idx="2103">
                        <c:v>1051.5</c:v>
                      </c:pt>
                      <c:pt idx="2104">
                        <c:v>1052</c:v>
                      </c:pt>
                      <c:pt idx="2105">
                        <c:v>1052.5</c:v>
                      </c:pt>
                      <c:pt idx="2106">
                        <c:v>1053</c:v>
                      </c:pt>
                      <c:pt idx="2107">
                        <c:v>1053.5</c:v>
                      </c:pt>
                      <c:pt idx="2108">
                        <c:v>1054</c:v>
                      </c:pt>
                      <c:pt idx="2109">
                        <c:v>1054.5</c:v>
                      </c:pt>
                      <c:pt idx="2110">
                        <c:v>1055</c:v>
                      </c:pt>
                      <c:pt idx="2111">
                        <c:v>1055.5</c:v>
                      </c:pt>
                      <c:pt idx="2112">
                        <c:v>1056</c:v>
                      </c:pt>
                      <c:pt idx="2113">
                        <c:v>1056.5</c:v>
                      </c:pt>
                      <c:pt idx="2114">
                        <c:v>1057</c:v>
                      </c:pt>
                      <c:pt idx="2115">
                        <c:v>1057.5</c:v>
                      </c:pt>
                      <c:pt idx="2116">
                        <c:v>1058</c:v>
                      </c:pt>
                      <c:pt idx="2117">
                        <c:v>1058.5</c:v>
                      </c:pt>
                      <c:pt idx="2118">
                        <c:v>1059</c:v>
                      </c:pt>
                      <c:pt idx="2119">
                        <c:v>1059.5</c:v>
                      </c:pt>
                      <c:pt idx="2120">
                        <c:v>1060</c:v>
                      </c:pt>
                      <c:pt idx="2121">
                        <c:v>1060.5</c:v>
                      </c:pt>
                      <c:pt idx="2122">
                        <c:v>1061</c:v>
                      </c:pt>
                      <c:pt idx="2123">
                        <c:v>1061.5</c:v>
                      </c:pt>
                      <c:pt idx="2124">
                        <c:v>1062</c:v>
                      </c:pt>
                      <c:pt idx="2125">
                        <c:v>1062.5</c:v>
                      </c:pt>
                      <c:pt idx="2126">
                        <c:v>1063</c:v>
                      </c:pt>
                      <c:pt idx="2127">
                        <c:v>1063.5</c:v>
                      </c:pt>
                      <c:pt idx="2128">
                        <c:v>1064</c:v>
                      </c:pt>
                      <c:pt idx="2129">
                        <c:v>1064.5</c:v>
                      </c:pt>
                      <c:pt idx="2130">
                        <c:v>1065</c:v>
                      </c:pt>
                      <c:pt idx="2131">
                        <c:v>1065.5</c:v>
                      </c:pt>
                      <c:pt idx="2132">
                        <c:v>1066</c:v>
                      </c:pt>
                      <c:pt idx="2133">
                        <c:v>1066.5</c:v>
                      </c:pt>
                      <c:pt idx="2134">
                        <c:v>1067</c:v>
                      </c:pt>
                      <c:pt idx="2135">
                        <c:v>1067.5</c:v>
                      </c:pt>
                      <c:pt idx="2136">
                        <c:v>1068</c:v>
                      </c:pt>
                      <c:pt idx="2137">
                        <c:v>1068.5</c:v>
                      </c:pt>
                      <c:pt idx="2138">
                        <c:v>1069</c:v>
                      </c:pt>
                      <c:pt idx="2139">
                        <c:v>1069.5</c:v>
                      </c:pt>
                      <c:pt idx="2140">
                        <c:v>1070</c:v>
                      </c:pt>
                      <c:pt idx="2141">
                        <c:v>1070.5</c:v>
                      </c:pt>
                      <c:pt idx="2142">
                        <c:v>1071</c:v>
                      </c:pt>
                      <c:pt idx="2143">
                        <c:v>1071.5</c:v>
                      </c:pt>
                      <c:pt idx="2144">
                        <c:v>1072</c:v>
                      </c:pt>
                      <c:pt idx="2145">
                        <c:v>1072.5</c:v>
                      </c:pt>
                      <c:pt idx="2146">
                        <c:v>1073</c:v>
                      </c:pt>
                      <c:pt idx="2147">
                        <c:v>1073.5</c:v>
                      </c:pt>
                      <c:pt idx="2148">
                        <c:v>1074</c:v>
                      </c:pt>
                      <c:pt idx="2149">
                        <c:v>1074.5</c:v>
                      </c:pt>
                      <c:pt idx="2150">
                        <c:v>1075</c:v>
                      </c:pt>
                      <c:pt idx="2151">
                        <c:v>1075.5</c:v>
                      </c:pt>
                      <c:pt idx="2152">
                        <c:v>1076</c:v>
                      </c:pt>
                      <c:pt idx="2153">
                        <c:v>1076.5</c:v>
                      </c:pt>
                      <c:pt idx="2154">
                        <c:v>1077</c:v>
                      </c:pt>
                      <c:pt idx="2155">
                        <c:v>1077.5</c:v>
                      </c:pt>
                      <c:pt idx="2156">
                        <c:v>1078</c:v>
                      </c:pt>
                      <c:pt idx="2157">
                        <c:v>1078.5</c:v>
                      </c:pt>
                      <c:pt idx="2158">
                        <c:v>1079</c:v>
                      </c:pt>
                      <c:pt idx="2159">
                        <c:v>1079.5</c:v>
                      </c:pt>
                      <c:pt idx="2160">
                        <c:v>1080</c:v>
                      </c:pt>
                      <c:pt idx="2161">
                        <c:v>1080.5</c:v>
                      </c:pt>
                      <c:pt idx="2162">
                        <c:v>1081</c:v>
                      </c:pt>
                      <c:pt idx="2163">
                        <c:v>1081.5</c:v>
                      </c:pt>
                      <c:pt idx="2164">
                        <c:v>1082</c:v>
                      </c:pt>
                      <c:pt idx="2165">
                        <c:v>1082.5</c:v>
                      </c:pt>
                      <c:pt idx="2166">
                        <c:v>1083</c:v>
                      </c:pt>
                      <c:pt idx="2167">
                        <c:v>1083.5</c:v>
                      </c:pt>
                      <c:pt idx="2168">
                        <c:v>1084</c:v>
                      </c:pt>
                      <c:pt idx="2169">
                        <c:v>1084.5</c:v>
                      </c:pt>
                      <c:pt idx="2170">
                        <c:v>1085</c:v>
                      </c:pt>
                      <c:pt idx="2171">
                        <c:v>1085.5</c:v>
                      </c:pt>
                      <c:pt idx="2172">
                        <c:v>1086</c:v>
                      </c:pt>
                      <c:pt idx="2173">
                        <c:v>1086.5</c:v>
                      </c:pt>
                      <c:pt idx="2174">
                        <c:v>1087</c:v>
                      </c:pt>
                      <c:pt idx="2175">
                        <c:v>1087.5</c:v>
                      </c:pt>
                      <c:pt idx="2176">
                        <c:v>1088</c:v>
                      </c:pt>
                      <c:pt idx="2177">
                        <c:v>1088.5</c:v>
                      </c:pt>
                      <c:pt idx="2178">
                        <c:v>1089</c:v>
                      </c:pt>
                      <c:pt idx="2179">
                        <c:v>1089.5</c:v>
                      </c:pt>
                      <c:pt idx="2180">
                        <c:v>1090</c:v>
                      </c:pt>
                      <c:pt idx="2181">
                        <c:v>1090.5</c:v>
                      </c:pt>
                      <c:pt idx="2182">
                        <c:v>1091</c:v>
                      </c:pt>
                      <c:pt idx="2183">
                        <c:v>1091.5</c:v>
                      </c:pt>
                      <c:pt idx="2184">
                        <c:v>1092</c:v>
                      </c:pt>
                      <c:pt idx="2185">
                        <c:v>1092.5</c:v>
                      </c:pt>
                      <c:pt idx="2186">
                        <c:v>1093</c:v>
                      </c:pt>
                      <c:pt idx="2187">
                        <c:v>1093.5</c:v>
                      </c:pt>
                      <c:pt idx="2188">
                        <c:v>1094</c:v>
                      </c:pt>
                      <c:pt idx="2189">
                        <c:v>1094.5</c:v>
                      </c:pt>
                      <c:pt idx="2190">
                        <c:v>1095</c:v>
                      </c:pt>
                      <c:pt idx="2191">
                        <c:v>1095.5</c:v>
                      </c:pt>
                      <c:pt idx="2192">
                        <c:v>1096</c:v>
                      </c:pt>
                      <c:pt idx="2193">
                        <c:v>1096.5</c:v>
                      </c:pt>
                      <c:pt idx="2194">
                        <c:v>1097</c:v>
                      </c:pt>
                      <c:pt idx="2195">
                        <c:v>1097.5</c:v>
                      </c:pt>
                      <c:pt idx="2196">
                        <c:v>1098</c:v>
                      </c:pt>
                      <c:pt idx="2197">
                        <c:v>1098.5</c:v>
                      </c:pt>
                      <c:pt idx="2198">
                        <c:v>1099</c:v>
                      </c:pt>
                      <c:pt idx="2199">
                        <c:v>1099.5</c:v>
                      </c:pt>
                      <c:pt idx="2200">
                        <c:v>1100</c:v>
                      </c:pt>
                      <c:pt idx="2201">
                        <c:v>1100.5</c:v>
                      </c:pt>
                      <c:pt idx="2202">
                        <c:v>1101</c:v>
                      </c:pt>
                      <c:pt idx="2203">
                        <c:v>1101.5</c:v>
                      </c:pt>
                      <c:pt idx="2204">
                        <c:v>1102</c:v>
                      </c:pt>
                      <c:pt idx="2205">
                        <c:v>1102.5</c:v>
                      </c:pt>
                      <c:pt idx="2206">
                        <c:v>1103</c:v>
                      </c:pt>
                      <c:pt idx="2207">
                        <c:v>1103.5</c:v>
                      </c:pt>
                      <c:pt idx="2208">
                        <c:v>1104</c:v>
                      </c:pt>
                      <c:pt idx="2209">
                        <c:v>1104.5</c:v>
                      </c:pt>
                      <c:pt idx="2210">
                        <c:v>1105</c:v>
                      </c:pt>
                      <c:pt idx="2211">
                        <c:v>1105.5</c:v>
                      </c:pt>
                      <c:pt idx="2212">
                        <c:v>1106</c:v>
                      </c:pt>
                      <c:pt idx="2213">
                        <c:v>1106.5</c:v>
                      </c:pt>
                      <c:pt idx="2214">
                        <c:v>1107</c:v>
                      </c:pt>
                      <c:pt idx="2215">
                        <c:v>1107.5</c:v>
                      </c:pt>
                      <c:pt idx="2216">
                        <c:v>1108</c:v>
                      </c:pt>
                      <c:pt idx="2217">
                        <c:v>1108.5</c:v>
                      </c:pt>
                      <c:pt idx="2218">
                        <c:v>1109</c:v>
                      </c:pt>
                      <c:pt idx="2219">
                        <c:v>1109.5</c:v>
                      </c:pt>
                      <c:pt idx="2220">
                        <c:v>1110</c:v>
                      </c:pt>
                      <c:pt idx="2221">
                        <c:v>1110.5</c:v>
                      </c:pt>
                      <c:pt idx="2222">
                        <c:v>1111</c:v>
                      </c:pt>
                      <c:pt idx="2223">
                        <c:v>1111.5</c:v>
                      </c:pt>
                      <c:pt idx="2224">
                        <c:v>1112</c:v>
                      </c:pt>
                      <c:pt idx="2225">
                        <c:v>1112.5</c:v>
                      </c:pt>
                      <c:pt idx="2226">
                        <c:v>1113</c:v>
                      </c:pt>
                      <c:pt idx="2227">
                        <c:v>1113.5</c:v>
                      </c:pt>
                      <c:pt idx="2228">
                        <c:v>1114</c:v>
                      </c:pt>
                      <c:pt idx="2229">
                        <c:v>1114.5</c:v>
                      </c:pt>
                      <c:pt idx="2230">
                        <c:v>1115</c:v>
                      </c:pt>
                      <c:pt idx="2231">
                        <c:v>1115.5</c:v>
                      </c:pt>
                      <c:pt idx="2232">
                        <c:v>1116</c:v>
                      </c:pt>
                      <c:pt idx="2233">
                        <c:v>1116.5</c:v>
                      </c:pt>
                      <c:pt idx="2234">
                        <c:v>1117</c:v>
                      </c:pt>
                      <c:pt idx="2235">
                        <c:v>1117.5</c:v>
                      </c:pt>
                      <c:pt idx="2236">
                        <c:v>1118</c:v>
                      </c:pt>
                      <c:pt idx="2237">
                        <c:v>1118.5</c:v>
                      </c:pt>
                      <c:pt idx="2238">
                        <c:v>1119</c:v>
                      </c:pt>
                      <c:pt idx="2239">
                        <c:v>1119.5</c:v>
                      </c:pt>
                      <c:pt idx="2240">
                        <c:v>1120</c:v>
                      </c:pt>
                      <c:pt idx="2241">
                        <c:v>1120.5</c:v>
                      </c:pt>
                      <c:pt idx="2242">
                        <c:v>1121</c:v>
                      </c:pt>
                      <c:pt idx="2243">
                        <c:v>1121.5</c:v>
                      </c:pt>
                      <c:pt idx="2244">
                        <c:v>1122</c:v>
                      </c:pt>
                      <c:pt idx="2245">
                        <c:v>1122.5</c:v>
                      </c:pt>
                      <c:pt idx="2246">
                        <c:v>1123</c:v>
                      </c:pt>
                      <c:pt idx="2247">
                        <c:v>1123.5</c:v>
                      </c:pt>
                      <c:pt idx="2248">
                        <c:v>1124</c:v>
                      </c:pt>
                      <c:pt idx="2249">
                        <c:v>1124.5</c:v>
                      </c:pt>
                      <c:pt idx="2250">
                        <c:v>1125</c:v>
                      </c:pt>
                      <c:pt idx="2251">
                        <c:v>1125.5</c:v>
                      </c:pt>
                      <c:pt idx="2252">
                        <c:v>1126</c:v>
                      </c:pt>
                      <c:pt idx="2253">
                        <c:v>1126.5</c:v>
                      </c:pt>
                      <c:pt idx="2254">
                        <c:v>1127</c:v>
                      </c:pt>
                      <c:pt idx="2255">
                        <c:v>1127.5</c:v>
                      </c:pt>
                      <c:pt idx="2256">
                        <c:v>1128</c:v>
                      </c:pt>
                      <c:pt idx="2257">
                        <c:v>1128.5</c:v>
                      </c:pt>
                      <c:pt idx="2258">
                        <c:v>1129</c:v>
                      </c:pt>
                      <c:pt idx="2259">
                        <c:v>1129.5</c:v>
                      </c:pt>
                      <c:pt idx="2260">
                        <c:v>1130</c:v>
                      </c:pt>
                      <c:pt idx="2261">
                        <c:v>1130.5</c:v>
                      </c:pt>
                      <c:pt idx="2262">
                        <c:v>1131</c:v>
                      </c:pt>
                      <c:pt idx="2263">
                        <c:v>1131.5</c:v>
                      </c:pt>
                      <c:pt idx="2264">
                        <c:v>1132</c:v>
                      </c:pt>
                      <c:pt idx="2265">
                        <c:v>1132.5</c:v>
                      </c:pt>
                      <c:pt idx="2266">
                        <c:v>1133</c:v>
                      </c:pt>
                      <c:pt idx="2267">
                        <c:v>1133.5</c:v>
                      </c:pt>
                      <c:pt idx="2268">
                        <c:v>1134</c:v>
                      </c:pt>
                      <c:pt idx="2269">
                        <c:v>1134.5</c:v>
                      </c:pt>
                      <c:pt idx="2270">
                        <c:v>1135</c:v>
                      </c:pt>
                      <c:pt idx="2271">
                        <c:v>1135.5</c:v>
                      </c:pt>
                      <c:pt idx="2272">
                        <c:v>1136</c:v>
                      </c:pt>
                      <c:pt idx="2273">
                        <c:v>1136.5</c:v>
                      </c:pt>
                      <c:pt idx="2274">
                        <c:v>1137</c:v>
                      </c:pt>
                      <c:pt idx="2275">
                        <c:v>1137.5</c:v>
                      </c:pt>
                      <c:pt idx="2276">
                        <c:v>1138</c:v>
                      </c:pt>
                      <c:pt idx="2277">
                        <c:v>1138.5</c:v>
                      </c:pt>
                      <c:pt idx="2278">
                        <c:v>1139</c:v>
                      </c:pt>
                      <c:pt idx="2279">
                        <c:v>1139.5</c:v>
                      </c:pt>
                      <c:pt idx="2280">
                        <c:v>1140</c:v>
                      </c:pt>
                      <c:pt idx="2281">
                        <c:v>1140.5</c:v>
                      </c:pt>
                      <c:pt idx="2282">
                        <c:v>1141</c:v>
                      </c:pt>
                      <c:pt idx="2283">
                        <c:v>1141.5</c:v>
                      </c:pt>
                      <c:pt idx="2284">
                        <c:v>1142</c:v>
                      </c:pt>
                      <c:pt idx="2285">
                        <c:v>1142.5</c:v>
                      </c:pt>
                      <c:pt idx="2286">
                        <c:v>1143</c:v>
                      </c:pt>
                      <c:pt idx="2287">
                        <c:v>1143.5</c:v>
                      </c:pt>
                      <c:pt idx="2288">
                        <c:v>1144</c:v>
                      </c:pt>
                      <c:pt idx="2289">
                        <c:v>1144.5</c:v>
                      </c:pt>
                      <c:pt idx="2290">
                        <c:v>1145</c:v>
                      </c:pt>
                      <c:pt idx="2291">
                        <c:v>1145.5</c:v>
                      </c:pt>
                      <c:pt idx="2292">
                        <c:v>1146</c:v>
                      </c:pt>
                      <c:pt idx="2293">
                        <c:v>1146.5</c:v>
                      </c:pt>
                      <c:pt idx="2294">
                        <c:v>1147</c:v>
                      </c:pt>
                      <c:pt idx="2295">
                        <c:v>1147.5</c:v>
                      </c:pt>
                      <c:pt idx="2296">
                        <c:v>1148</c:v>
                      </c:pt>
                      <c:pt idx="2297">
                        <c:v>1148.5</c:v>
                      </c:pt>
                      <c:pt idx="2298">
                        <c:v>1149</c:v>
                      </c:pt>
                      <c:pt idx="2299">
                        <c:v>1149.5</c:v>
                      </c:pt>
                      <c:pt idx="2300">
                        <c:v>1150</c:v>
                      </c:pt>
                      <c:pt idx="2301">
                        <c:v>1150.5</c:v>
                      </c:pt>
                      <c:pt idx="2302">
                        <c:v>1151</c:v>
                      </c:pt>
                      <c:pt idx="2303">
                        <c:v>1151.5</c:v>
                      </c:pt>
                      <c:pt idx="2304">
                        <c:v>1152</c:v>
                      </c:pt>
                      <c:pt idx="2305">
                        <c:v>1152.5</c:v>
                      </c:pt>
                      <c:pt idx="2306">
                        <c:v>1153</c:v>
                      </c:pt>
                      <c:pt idx="2307">
                        <c:v>1153.5</c:v>
                      </c:pt>
                      <c:pt idx="2308">
                        <c:v>1154</c:v>
                      </c:pt>
                      <c:pt idx="2309">
                        <c:v>1154.5</c:v>
                      </c:pt>
                      <c:pt idx="2310">
                        <c:v>1155</c:v>
                      </c:pt>
                      <c:pt idx="2311">
                        <c:v>1155.5</c:v>
                      </c:pt>
                      <c:pt idx="2312">
                        <c:v>1156</c:v>
                      </c:pt>
                      <c:pt idx="2313">
                        <c:v>1156.5</c:v>
                      </c:pt>
                      <c:pt idx="2314">
                        <c:v>1157</c:v>
                      </c:pt>
                      <c:pt idx="2315">
                        <c:v>1157.5</c:v>
                      </c:pt>
                      <c:pt idx="2316">
                        <c:v>1158</c:v>
                      </c:pt>
                      <c:pt idx="2317">
                        <c:v>1158.5</c:v>
                      </c:pt>
                      <c:pt idx="2318">
                        <c:v>1159</c:v>
                      </c:pt>
                      <c:pt idx="2319">
                        <c:v>1159.5</c:v>
                      </c:pt>
                      <c:pt idx="2320">
                        <c:v>1160</c:v>
                      </c:pt>
                      <c:pt idx="2321">
                        <c:v>1160.5</c:v>
                      </c:pt>
                      <c:pt idx="2322">
                        <c:v>1161</c:v>
                      </c:pt>
                      <c:pt idx="2323">
                        <c:v>1161.5</c:v>
                      </c:pt>
                      <c:pt idx="2324">
                        <c:v>1162</c:v>
                      </c:pt>
                      <c:pt idx="2325">
                        <c:v>1162.5</c:v>
                      </c:pt>
                      <c:pt idx="2326">
                        <c:v>1163</c:v>
                      </c:pt>
                      <c:pt idx="2327">
                        <c:v>1163.5</c:v>
                      </c:pt>
                      <c:pt idx="2328">
                        <c:v>1164</c:v>
                      </c:pt>
                      <c:pt idx="2329">
                        <c:v>1164.5</c:v>
                      </c:pt>
                      <c:pt idx="2330">
                        <c:v>1165</c:v>
                      </c:pt>
                      <c:pt idx="2331">
                        <c:v>1165.5</c:v>
                      </c:pt>
                      <c:pt idx="2332">
                        <c:v>1166</c:v>
                      </c:pt>
                      <c:pt idx="2333">
                        <c:v>1166.5</c:v>
                      </c:pt>
                      <c:pt idx="2334">
                        <c:v>1167</c:v>
                      </c:pt>
                      <c:pt idx="2335">
                        <c:v>1167.5</c:v>
                      </c:pt>
                      <c:pt idx="2336">
                        <c:v>1168</c:v>
                      </c:pt>
                      <c:pt idx="2337">
                        <c:v>1168.5</c:v>
                      </c:pt>
                      <c:pt idx="2338">
                        <c:v>1169</c:v>
                      </c:pt>
                      <c:pt idx="2339">
                        <c:v>1169.5</c:v>
                      </c:pt>
                      <c:pt idx="2340">
                        <c:v>1170</c:v>
                      </c:pt>
                      <c:pt idx="2341">
                        <c:v>1170.5</c:v>
                      </c:pt>
                      <c:pt idx="2342">
                        <c:v>1171</c:v>
                      </c:pt>
                      <c:pt idx="2343">
                        <c:v>1171.5</c:v>
                      </c:pt>
                      <c:pt idx="2344">
                        <c:v>1172</c:v>
                      </c:pt>
                      <c:pt idx="2345">
                        <c:v>1172.5</c:v>
                      </c:pt>
                      <c:pt idx="2346">
                        <c:v>1173</c:v>
                      </c:pt>
                      <c:pt idx="2347">
                        <c:v>1173.5</c:v>
                      </c:pt>
                      <c:pt idx="2348">
                        <c:v>1174</c:v>
                      </c:pt>
                      <c:pt idx="2349">
                        <c:v>1174.5</c:v>
                      </c:pt>
                      <c:pt idx="2350">
                        <c:v>1175</c:v>
                      </c:pt>
                      <c:pt idx="2351">
                        <c:v>1175.5</c:v>
                      </c:pt>
                      <c:pt idx="2352">
                        <c:v>1176</c:v>
                      </c:pt>
                      <c:pt idx="2353">
                        <c:v>1176.5</c:v>
                      </c:pt>
                      <c:pt idx="2354">
                        <c:v>1177</c:v>
                      </c:pt>
                      <c:pt idx="2355">
                        <c:v>1177.5</c:v>
                      </c:pt>
                      <c:pt idx="2356">
                        <c:v>1178</c:v>
                      </c:pt>
                      <c:pt idx="2357">
                        <c:v>1178.5</c:v>
                      </c:pt>
                      <c:pt idx="2358">
                        <c:v>1179</c:v>
                      </c:pt>
                      <c:pt idx="2359">
                        <c:v>1179.5</c:v>
                      </c:pt>
                      <c:pt idx="2360">
                        <c:v>1180</c:v>
                      </c:pt>
                      <c:pt idx="2361">
                        <c:v>1180.5</c:v>
                      </c:pt>
                      <c:pt idx="2362">
                        <c:v>1181</c:v>
                      </c:pt>
                      <c:pt idx="2363">
                        <c:v>1181.5</c:v>
                      </c:pt>
                      <c:pt idx="2364">
                        <c:v>1182</c:v>
                      </c:pt>
                      <c:pt idx="2365">
                        <c:v>1182.5</c:v>
                      </c:pt>
                      <c:pt idx="2366">
                        <c:v>1183</c:v>
                      </c:pt>
                      <c:pt idx="2367">
                        <c:v>1183.5</c:v>
                      </c:pt>
                      <c:pt idx="2368">
                        <c:v>1184</c:v>
                      </c:pt>
                      <c:pt idx="2369">
                        <c:v>1184.5</c:v>
                      </c:pt>
                      <c:pt idx="2370">
                        <c:v>1185</c:v>
                      </c:pt>
                      <c:pt idx="2371">
                        <c:v>1185.5</c:v>
                      </c:pt>
                      <c:pt idx="2372">
                        <c:v>1186</c:v>
                      </c:pt>
                      <c:pt idx="2373">
                        <c:v>1186.5</c:v>
                      </c:pt>
                      <c:pt idx="2374">
                        <c:v>1187</c:v>
                      </c:pt>
                      <c:pt idx="2375">
                        <c:v>1187.5</c:v>
                      </c:pt>
                      <c:pt idx="2376">
                        <c:v>1188</c:v>
                      </c:pt>
                      <c:pt idx="2377">
                        <c:v>1188.5</c:v>
                      </c:pt>
                      <c:pt idx="2378">
                        <c:v>1189</c:v>
                      </c:pt>
                      <c:pt idx="2379">
                        <c:v>1189.5</c:v>
                      </c:pt>
                      <c:pt idx="2380">
                        <c:v>1190</c:v>
                      </c:pt>
                      <c:pt idx="2381">
                        <c:v>1190.5</c:v>
                      </c:pt>
                      <c:pt idx="2382">
                        <c:v>1191</c:v>
                      </c:pt>
                      <c:pt idx="2383">
                        <c:v>1191.5</c:v>
                      </c:pt>
                      <c:pt idx="2384">
                        <c:v>1192</c:v>
                      </c:pt>
                      <c:pt idx="2385">
                        <c:v>1192.5</c:v>
                      </c:pt>
                      <c:pt idx="2386">
                        <c:v>1193</c:v>
                      </c:pt>
                      <c:pt idx="2387">
                        <c:v>1193.5</c:v>
                      </c:pt>
                      <c:pt idx="2388">
                        <c:v>1194</c:v>
                      </c:pt>
                      <c:pt idx="2389">
                        <c:v>1194.5</c:v>
                      </c:pt>
                      <c:pt idx="2390">
                        <c:v>1195</c:v>
                      </c:pt>
                      <c:pt idx="2391">
                        <c:v>1195.5</c:v>
                      </c:pt>
                      <c:pt idx="2392">
                        <c:v>1196</c:v>
                      </c:pt>
                      <c:pt idx="2393">
                        <c:v>1196.5</c:v>
                      </c:pt>
                      <c:pt idx="2394">
                        <c:v>1197</c:v>
                      </c:pt>
                      <c:pt idx="2395">
                        <c:v>1197.5</c:v>
                      </c:pt>
                      <c:pt idx="2396">
                        <c:v>1198</c:v>
                      </c:pt>
                      <c:pt idx="2397">
                        <c:v>1198.5</c:v>
                      </c:pt>
                      <c:pt idx="2398">
                        <c:v>1199</c:v>
                      </c:pt>
                      <c:pt idx="2399">
                        <c:v>1199.5</c:v>
                      </c:pt>
                      <c:pt idx="2400">
                        <c:v>1200</c:v>
                      </c:pt>
                      <c:pt idx="2401">
                        <c:v>1200.5</c:v>
                      </c:pt>
                      <c:pt idx="2402">
                        <c:v>1201</c:v>
                      </c:pt>
                      <c:pt idx="2403">
                        <c:v>1201.5</c:v>
                      </c:pt>
                      <c:pt idx="2404">
                        <c:v>1202</c:v>
                      </c:pt>
                      <c:pt idx="2405">
                        <c:v>1202.5</c:v>
                      </c:pt>
                      <c:pt idx="2406">
                        <c:v>1203</c:v>
                      </c:pt>
                      <c:pt idx="2407">
                        <c:v>1203.5</c:v>
                      </c:pt>
                      <c:pt idx="2408">
                        <c:v>1204</c:v>
                      </c:pt>
                      <c:pt idx="2409">
                        <c:v>1204.5</c:v>
                      </c:pt>
                      <c:pt idx="2410">
                        <c:v>1205</c:v>
                      </c:pt>
                      <c:pt idx="2411">
                        <c:v>1205.5</c:v>
                      </c:pt>
                      <c:pt idx="2412">
                        <c:v>1206</c:v>
                      </c:pt>
                      <c:pt idx="2413">
                        <c:v>1206.5</c:v>
                      </c:pt>
                      <c:pt idx="2414">
                        <c:v>1207</c:v>
                      </c:pt>
                      <c:pt idx="2415">
                        <c:v>1207.5</c:v>
                      </c:pt>
                      <c:pt idx="2416">
                        <c:v>1208</c:v>
                      </c:pt>
                      <c:pt idx="2417">
                        <c:v>1208.5</c:v>
                      </c:pt>
                      <c:pt idx="2418">
                        <c:v>1209</c:v>
                      </c:pt>
                      <c:pt idx="2419">
                        <c:v>1209.5</c:v>
                      </c:pt>
                      <c:pt idx="2420">
                        <c:v>1210</c:v>
                      </c:pt>
                      <c:pt idx="2421">
                        <c:v>1210.5</c:v>
                      </c:pt>
                      <c:pt idx="2422">
                        <c:v>1211</c:v>
                      </c:pt>
                      <c:pt idx="2423">
                        <c:v>1211.5</c:v>
                      </c:pt>
                      <c:pt idx="2424">
                        <c:v>1212</c:v>
                      </c:pt>
                      <c:pt idx="2425">
                        <c:v>1212.5</c:v>
                      </c:pt>
                      <c:pt idx="2426">
                        <c:v>1213</c:v>
                      </c:pt>
                      <c:pt idx="2427">
                        <c:v>1213.5</c:v>
                      </c:pt>
                      <c:pt idx="2428">
                        <c:v>1214</c:v>
                      </c:pt>
                      <c:pt idx="2429">
                        <c:v>1214.5</c:v>
                      </c:pt>
                      <c:pt idx="2430">
                        <c:v>1215</c:v>
                      </c:pt>
                      <c:pt idx="2431">
                        <c:v>1215.5</c:v>
                      </c:pt>
                      <c:pt idx="2432">
                        <c:v>1216</c:v>
                      </c:pt>
                      <c:pt idx="2433">
                        <c:v>1216.5</c:v>
                      </c:pt>
                      <c:pt idx="2434">
                        <c:v>1217</c:v>
                      </c:pt>
                      <c:pt idx="2435">
                        <c:v>1217.5</c:v>
                      </c:pt>
                      <c:pt idx="2436">
                        <c:v>1218</c:v>
                      </c:pt>
                      <c:pt idx="2437">
                        <c:v>1218.5</c:v>
                      </c:pt>
                      <c:pt idx="2438">
                        <c:v>1219</c:v>
                      </c:pt>
                      <c:pt idx="2439">
                        <c:v>1219.5</c:v>
                      </c:pt>
                      <c:pt idx="2440">
                        <c:v>1220</c:v>
                      </c:pt>
                      <c:pt idx="2441">
                        <c:v>1220.5</c:v>
                      </c:pt>
                      <c:pt idx="2442">
                        <c:v>1221</c:v>
                      </c:pt>
                      <c:pt idx="2443">
                        <c:v>1221.5</c:v>
                      </c:pt>
                      <c:pt idx="2444">
                        <c:v>1222</c:v>
                      </c:pt>
                      <c:pt idx="2445">
                        <c:v>1222.5</c:v>
                      </c:pt>
                      <c:pt idx="2446">
                        <c:v>1223</c:v>
                      </c:pt>
                      <c:pt idx="2447">
                        <c:v>1223.5</c:v>
                      </c:pt>
                      <c:pt idx="2448">
                        <c:v>1224</c:v>
                      </c:pt>
                      <c:pt idx="2449">
                        <c:v>1224.5</c:v>
                      </c:pt>
                      <c:pt idx="2450">
                        <c:v>1225</c:v>
                      </c:pt>
                      <c:pt idx="2451">
                        <c:v>1225.5</c:v>
                      </c:pt>
                      <c:pt idx="2452">
                        <c:v>1226</c:v>
                      </c:pt>
                      <c:pt idx="2453">
                        <c:v>1226.5</c:v>
                      </c:pt>
                      <c:pt idx="2454">
                        <c:v>1227</c:v>
                      </c:pt>
                      <c:pt idx="2455">
                        <c:v>1227.5</c:v>
                      </c:pt>
                      <c:pt idx="2456">
                        <c:v>1228</c:v>
                      </c:pt>
                      <c:pt idx="2457">
                        <c:v>1228.5</c:v>
                      </c:pt>
                      <c:pt idx="2458">
                        <c:v>1229</c:v>
                      </c:pt>
                      <c:pt idx="2459">
                        <c:v>1229.5</c:v>
                      </c:pt>
                      <c:pt idx="2460">
                        <c:v>1230</c:v>
                      </c:pt>
                      <c:pt idx="2461">
                        <c:v>1230.5</c:v>
                      </c:pt>
                      <c:pt idx="2462">
                        <c:v>1231</c:v>
                      </c:pt>
                      <c:pt idx="2463">
                        <c:v>1231.5</c:v>
                      </c:pt>
                      <c:pt idx="2464">
                        <c:v>1232</c:v>
                      </c:pt>
                      <c:pt idx="2465">
                        <c:v>1232.5</c:v>
                      </c:pt>
                      <c:pt idx="2466">
                        <c:v>1233</c:v>
                      </c:pt>
                      <c:pt idx="2467">
                        <c:v>1233.5</c:v>
                      </c:pt>
                      <c:pt idx="2468">
                        <c:v>1234</c:v>
                      </c:pt>
                      <c:pt idx="2469">
                        <c:v>1234.5</c:v>
                      </c:pt>
                      <c:pt idx="2470">
                        <c:v>1235</c:v>
                      </c:pt>
                      <c:pt idx="2471">
                        <c:v>1235.5</c:v>
                      </c:pt>
                      <c:pt idx="2472">
                        <c:v>1236</c:v>
                      </c:pt>
                      <c:pt idx="2473">
                        <c:v>1236.5</c:v>
                      </c:pt>
                      <c:pt idx="2474">
                        <c:v>1237</c:v>
                      </c:pt>
                      <c:pt idx="2475">
                        <c:v>1237.5</c:v>
                      </c:pt>
                      <c:pt idx="2476">
                        <c:v>1238</c:v>
                      </c:pt>
                      <c:pt idx="2477">
                        <c:v>1238.5</c:v>
                      </c:pt>
                      <c:pt idx="2478">
                        <c:v>1239</c:v>
                      </c:pt>
                      <c:pt idx="2479">
                        <c:v>1239.5</c:v>
                      </c:pt>
                      <c:pt idx="2480">
                        <c:v>1240</c:v>
                      </c:pt>
                      <c:pt idx="2481">
                        <c:v>1240.5</c:v>
                      </c:pt>
                      <c:pt idx="2482">
                        <c:v>1241</c:v>
                      </c:pt>
                      <c:pt idx="2483">
                        <c:v>1241.5</c:v>
                      </c:pt>
                      <c:pt idx="2484">
                        <c:v>1242</c:v>
                      </c:pt>
                      <c:pt idx="2485">
                        <c:v>1242.5</c:v>
                      </c:pt>
                      <c:pt idx="2486">
                        <c:v>1243</c:v>
                      </c:pt>
                      <c:pt idx="2487">
                        <c:v>1243.5</c:v>
                      </c:pt>
                      <c:pt idx="2488">
                        <c:v>1244</c:v>
                      </c:pt>
                      <c:pt idx="2489">
                        <c:v>1244.5</c:v>
                      </c:pt>
                      <c:pt idx="2490">
                        <c:v>1245</c:v>
                      </c:pt>
                      <c:pt idx="2491">
                        <c:v>1245.5</c:v>
                      </c:pt>
                      <c:pt idx="2492">
                        <c:v>1246</c:v>
                      </c:pt>
                      <c:pt idx="2493">
                        <c:v>1246.5</c:v>
                      </c:pt>
                      <c:pt idx="2494">
                        <c:v>1247</c:v>
                      </c:pt>
                      <c:pt idx="2495">
                        <c:v>1247.5</c:v>
                      </c:pt>
                      <c:pt idx="2496">
                        <c:v>1248</c:v>
                      </c:pt>
                      <c:pt idx="2497">
                        <c:v>1248.5</c:v>
                      </c:pt>
                      <c:pt idx="2498">
                        <c:v>1249</c:v>
                      </c:pt>
                      <c:pt idx="2499">
                        <c:v>1249.5</c:v>
                      </c:pt>
                      <c:pt idx="2500">
                        <c:v>1250</c:v>
                      </c:pt>
                      <c:pt idx="2501">
                        <c:v>1250.5</c:v>
                      </c:pt>
                      <c:pt idx="2502">
                        <c:v>1251</c:v>
                      </c:pt>
                      <c:pt idx="2503">
                        <c:v>1251.5</c:v>
                      </c:pt>
                      <c:pt idx="2504">
                        <c:v>1252</c:v>
                      </c:pt>
                      <c:pt idx="2505">
                        <c:v>1252.5</c:v>
                      </c:pt>
                      <c:pt idx="2506">
                        <c:v>1253</c:v>
                      </c:pt>
                      <c:pt idx="2507">
                        <c:v>1253.5</c:v>
                      </c:pt>
                      <c:pt idx="2508">
                        <c:v>1254</c:v>
                      </c:pt>
                      <c:pt idx="2509">
                        <c:v>1254.5</c:v>
                      </c:pt>
                      <c:pt idx="2510">
                        <c:v>1255</c:v>
                      </c:pt>
                      <c:pt idx="2511">
                        <c:v>1255.5</c:v>
                      </c:pt>
                      <c:pt idx="2512">
                        <c:v>1256</c:v>
                      </c:pt>
                      <c:pt idx="2513">
                        <c:v>1256.5</c:v>
                      </c:pt>
                      <c:pt idx="2514">
                        <c:v>1257</c:v>
                      </c:pt>
                      <c:pt idx="2515">
                        <c:v>1257.5</c:v>
                      </c:pt>
                      <c:pt idx="2516">
                        <c:v>1258</c:v>
                      </c:pt>
                      <c:pt idx="2517">
                        <c:v>1258.5</c:v>
                      </c:pt>
                      <c:pt idx="2518">
                        <c:v>1259</c:v>
                      </c:pt>
                      <c:pt idx="2519">
                        <c:v>1259.5</c:v>
                      </c:pt>
                      <c:pt idx="2520">
                        <c:v>1260</c:v>
                      </c:pt>
                      <c:pt idx="2521">
                        <c:v>1260.5</c:v>
                      </c:pt>
                      <c:pt idx="2522">
                        <c:v>1261</c:v>
                      </c:pt>
                      <c:pt idx="2523">
                        <c:v>1261.5</c:v>
                      </c:pt>
                      <c:pt idx="2524">
                        <c:v>1262</c:v>
                      </c:pt>
                      <c:pt idx="2525">
                        <c:v>1262.5</c:v>
                      </c:pt>
                      <c:pt idx="2526">
                        <c:v>1263</c:v>
                      </c:pt>
                      <c:pt idx="2527">
                        <c:v>1263.5</c:v>
                      </c:pt>
                      <c:pt idx="2528">
                        <c:v>1264</c:v>
                      </c:pt>
                      <c:pt idx="2529">
                        <c:v>1264.5</c:v>
                      </c:pt>
                      <c:pt idx="2530">
                        <c:v>1265</c:v>
                      </c:pt>
                      <c:pt idx="2531">
                        <c:v>1265.5</c:v>
                      </c:pt>
                      <c:pt idx="2532">
                        <c:v>1266</c:v>
                      </c:pt>
                      <c:pt idx="2533">
                        <c:v>1266.5</c:v>
                      </c:pt>
                      <c:pt idx="2534">
                        <c:v>1267</c:v>
                      </c:pt>
                      <c:pt idx="2535">
                        <c:v>1267.5</c:v>
                      </c:pt>
                      <c:pt idx="2536">
                        <c:v>1268</c:v>
                      </c:pt>
                      <c:pt idx="2537">
                        <c:v>1268.5</c:v>
                      </c:pt>
                      <c:pt idx="2538">
                        <c:v>1269</c:v>
                      </c:pt>
                      <c:pt idx="2539">
                        <c:v>1269.5</c:v>
                      </c:pt>
                      <c:pt idx="2540">
                        <c:v>1270</c:v>
                      </c:pt>
                      <c:pt idx="2541">
                        <c:v>1270.5</c:v>
                      </c:pt>
                      <c:pt idx="2542">
                        <c:v>1271</c:v>
                      </c:pt>
                      <c:pt idx="2543">
                        <c:v>1271.5</c:v>
                      </c:pt>
                      <c:pt idx="2544">
                        <c:v>1272</c:v>
                      </c:pt>
                      <c:pt idx="2545">
                        <c:v>1272.5</c:v>
                      </c:pt>
                      <c:pt idx="2546">
                        <c:v>1273</c:v>
                      </c:pt>
                      <c:pt idx="2547">
                        <c:v>1273.5</c:v>
                      </c:pt>
                      <c:pt idx="2548">
                        <c:v>1274</c:v>
                      </c:pt>
                      <c:pt idx="2549">
                        <c:v>1274.5</c:v>
                      </c:pt>
                      <c:pt idx="2550">
                        <c:v>1275</c:v>
                      </c:pt>
                      <c:pt idx="2551">
                        <c:v>1275.5</c:v>
                      </c:pt>
                      <c:pt idx="2552">
                        <c:v>1276</c:v>
                      </c:pt>
                      <c:pt idx="2553">
                        <c:v>1276.5</c:v>
                      </c:pt>
                      <c:pt idx="2554">
                        <c:v>1277</c:v>
                      </c:pt>
                      <c:pt idx="2555">
                        <c:v>1277.5</c:v>
                      </c:pt>
                      <c:pt idx="2556">
                        <c:v>1278</c:v>
                      </c:pt>
                      <c:pt idx="2557">
                        <c:v>1278.5</c:v>
                      </c:pt>
                      <c:pt idx="2558">
                        <c:v>1279</c:v>
                      </c:pt>
                      <c:pt idx="2559">
                        <c:v>1279.5</c:v>
                      </c:pt>
                      <c:pt idx="2560">
                        <c:v>1280</c:v>
                      </c:pt>
                      <c:pt idx="2561">
                        <c:v>1280.5</c:v>
                      </c:pt>
                      <c:pt idx="2562">
                        <c:v>1281</c:v>
                      </c:pt>
                      <c:pt idx="2563">
                        <c:v>1281.5</c:v>
                      </c:pt>
                      <c:pt idx="2564">
                        <c:v>1282</c:v>
                      </c:pt>
                      <c:pt idx="2565">
                        <c:v>1282.5</c:v>
                      </c:pt>
                      <c:pt idx="2566">
                        <c:v>1283</c:v>
                      </c:pt>
                      <c:pt idx="2567">
                        <c:v>1283.5</c:v>
                      </c:pt>
                      <c:pt idx="2568">
                        <c:v>1284</c:v>
                      </c:pt>
                      <c:pt idx="2569">
                        <c:v>1284.5</c:v>
                      </c:pt>
                      <c:pt idx="2570">
                        <c:v>1285</c:v>
                      </c:pt>
                      <c:pt idx="2571">
                        <c:v>1285.5</c:v>
                      </c:pt>
                      <c:pt idx="2572">
                        <c:v>1286</c:v>
                      </c:pt>
                      <c:pt idx="2573">
                        <c:v>1286.5</c:v>
                      </c:pt>
                      <c:pt idx="2574">
                        <c:v>1287</c:v>
                      </c:pt>
                      <c:pt idx="2575">
                        <c:v>1287.5</c:v>
                      </c:pt>
                      <c:pt idx="2576">
                        <c:v>1288</c:v>
                      </c:pt>
                      <c:pt idx="2577">
                        <c:v>1288.5</c:v>
                      </c:pt>
                      <c:pt idx="2578">
                        <c:v>1289</c:v>
                      </c:pt>
                      <c:pt idx="2579">
                        <c:v>1289.5</c:v>
                      </c:pt>
                      <c:pt idx="2580">
                        <c:v>1290</c:v>
                      </c:pt>
                      <c:pt idx="2581">
                        <c:v>1290.5</c:v>
                      </c:pt>
                      <c:pt idx="2582">
                        <c:v>1291</c:v>
                      </c:pt>
                      <c:pt idx="2583">
                        <c:v>1291.5</c:v>
                      </c:pt>
                      <c:pt idx="2584">
                        <c:v>1292</c:v>
                      </c:pt>
                      <c:pt idx="2585">
                        <c:v>1292.5</c:v>
                      </c:pt>
                      <c:pt idx="2586">
                        <c:v>1293</c:v>
                      </c:pt>
                      <c:pt idx="2587">
                        <c:v>1293.5</c:v>
                      </c:pt>
                      <c:pt idx="2588">
                        <c:v>1294</c:v>
                      </c:pt>
                      <c:pt idx="2589">
                        <c:v>1294.5</c:v>
                      </c:pt>
                      <c:pt idx="2590">
                        <c:v>1295</c:v>
                      </c:pt>
                      <c:pt idx="2591">
                        <c:v>1295.5</c:v>
                      </c:pt>
                      <c:pt idx="2592">
                        <c:v>1296</c:v>
                      </c:pt>
                      <c:pt idx="2593">
                        <c:v>1296.5</c:v>
                      </c:pt>
                      <c:pt idx="2594">
                        <c:v>1297</c:v>
                      </c:pt>
                      <c:pt idx="2595">
                        <c:v>1297.5</c:v>
                      </c:pt>
                      <c:pt idx="2596">
                        <c:v>1298</c:v>
                      </c:pt>
                      <c:pt idx="2597">
                        <c:v>1298.5</c:v>
                      </c:pt>
                      <c:pt idx="2598">
                        <c:v>1299</c:v>
                      </c:pt>
                      <c:pt idx="2599">
                        <c:v>1299.5</c:v>
                      </c:pt>
                      <c:pt idx="2600">
                        <c:v>1300</c:v>
                      </c:pt>
                      <c:pt idx="2601">
                        <c:v>1300.5</c:v>
                      </c:pt>
                      <c:pt idx="2602">
                        <c:v>1301</c:v>
                      </c:pt>
                      <c:pt idx="2603">
                        <c:v>1301.5</c:v>
                      </c:pt>
                      <c:pt idx="2604">
                        <c:v>1302</c:v>
                      </c:pt>
                      <c:pt idx="2605">
                        <c:v>1302.5</c:v>
                      </c:pt>
                      <c:pt idx="2606">
                        <c:v>1303</c:v>
                      </c:pt>
                      <c:pt idx="2607">
                        <c:v>1303.5</c:v>
                      </c:pt>
                      <c:pt idx="2608">
                        <c:v>1304</c:v>
                      </c:pt>
                      <c:pt idx="2609">
                        <c:v>1304.5</c:v>
                      </c:pt>
                      <c:pt idx="2610">
                        <c:v>1305</c:v>
                      </c:pt>
                      <c:pt idx="2611">
                        <c:v>1305.5</c:v>
                      </c:pt>
                      <c:pt idx="2612">
                        <c:v>1306</c:v>
                      </c:pt>
                      <c:pt idx="2613">
                        <c:v>1306.5</c:v>
                      </c:pt>
                      <c:pt idx="2614">
                        <c:v>1307</c:v>
                      </c:pt>
                      <c:pt idx="2615">
                        <c:v>1307.5</c:v>
                      </c:pt>
                      <c:pt idx="2616">
                        <c:v>1308</c:v>
                      </c:pt>
                      <c:pt idx="2617">
                        <c:v>1308.5</c:v>
                      </c:pt>
                      <c:pt idx="2618">
                        <c:v>1309</c:v>
                      </c:pt>
                      <c:pt idx="2619">
                        <c:v>1309.5</c:v>
                      </c:pt>
                      <c:pt idx="2620">
                        <c:v>1310</c:v>
                      </c:pt>
                      <c:pt idx="2621">
                        <c:v>1310.5</c:v>
                      </c:pt>
                      <c:pt idx="2622">
                        <c:v>1311</c:v>
                      </c:pt>
                      <c:pt idx="2623">
                        <c:v>1311.5</c:v>
                      </c:pt>
                      <c:pt idx="2624">
                        <c:v>1312</c:v>
                      </c:pt>
                      <c:pt idx="2625">
                        <c:v>1312.5</c:v>
                      </c:pt>
                      <c:pt idx="2626">
                        <c:v>1313</c:v>
                      </c:pt>
                      <c:pt idx="2627">
                        <c:v>1313.5</c:v>
                      </c:pt>
                      <c:pt idx="2628">
                        <c:v>1314</c:v>
                      </c:pt>
                      <c:pt idx="2629">
                        <c:v>1314.5</c:v>
                      </c:pt>
                      <c:pt idx="2630">
                        <c:v>1315</c:v>
                      </c:pt>
                      <c:pt idx="2631">
                        <c:v>1315.5</c:v>
                      </c:pt>
                      <c:pt idx="2632">
                        <c:v>1316</c:v>
                      </c:pt>
                      <c:pt idx="2633">
                        <c:v>1316.5</c:v>
                      </c:pt>
                      <c:pt idx="2634">
                        <c:v>1317</c:v>
                      </c:pt>
                      <c:pt idx="2635">
                        <c:v>1317.5</c:v>
                      </c:pt>
                      <c:pt idx="2636">
                        <c:v>1318</c:v>
                      </c:pt>
                      <c:pt idx="2637">
                        <c:v>1318.5</c:v>
                      </c:pt>
                      <c:pt idx="2638">
                        <c:v>1319</c:v>
                      </c:pt>
                      <c:pt idx="2639">
                        <c:v>1319.5</c:v>
                      </c:pt>
                      <c:pt idx="2640">
                        <c:v>1320</c:v>
                      </c:pt>
                      <c:pt idx="2641">
                        <c:v>1320.5</c:v>
                      </c:pt>
                      <c:pt idx="2642">
                        <c:v>1321</c:v>
                      </c:pt>
                      <c:pt idx="2643">
                        <c:v>1321.5</c:v>
                      </c:pt>
                      <c:pt idx="2644">
                        <c:v>1322</c:v>
                      </c:pt>
                      <c:pt idx="2645">
                        <c:v>1322.5</c:v>
                      </c:pt>
                      <c:pt idx="2646">
                        <c:v>1323</c:v>
                      </c:pt>
                      <c:pt idx="2647">
                        <c:v>1323.5</c:v>
                      </c:pt>
                      <c:pt idx="2648">
                        <c:v>1324</c:v>
                      </c:pt>
                      <c:pt idx="2649">
                        <c:v>1324.5</c:v>
                      </c:pt>
                      <c:pt idx="2650">
                        <c:v>1325</c:v>
                      </c:pt>
                      <c:pt idx="2651">
                        <c:v>1325.5</c:v>
                      </c:pt>
                      <c:pt idx="2652">
                        <c:v>1326</c:v>
                      </c:pt>
                      <c:pt idx="2653">
                        <c:v>1326.5</c:v>
                      </c:pt>
                      <c:pt idx="2654">
                        <c:v>1327</c:v>
                      </c:pt>
                      <c:pt idx="2655">
                        <c:v>1327.5</c:v>
                      </c:pt>
                      <c:pt idx="2656">
                        <c:v>1328</c:v>
                      </c:pt>
                      <c:pt idx="2657">
                        <c:v>1328.5</c:v>
                      </c:pt>
                      <c:pt idx="2658">
                        <c:v>1329</c:v>
                      </c:pt>
                      <c:pt idx="2659">
                        <c:v>1329.5</c:v>
                      </c:pt>
                      <c:pt idx="2660">
                        <c:v>1330</c:v>
                      </c:pt>
                      <c:pt idx="2661">
                        <c:v>1330.5</c:v>
                      </c:pt>
                      <c:pt idx="2662">
                        <c:v>1331</c:v>
                      </c:pt>
                      <c:pt idx="2663">
                        <c:v>1331.5</c:v>
                      </c:pt>
                      <c:pt idx="2664">
                        <c:v>1332</c:v>
                      </c:pt>
                      <c:pt idx="2665">
                        <c:v>1332.5</c:v>
                      </c:pt>
                      <c:pt idx="2666">
                        <c:v>1333</c:v>
                      </c:pt>
                      <c:pt idx="2667">
                        <c:v>1333.5</c:v>
                      </c:pt>
                      <c:pt idx="2668">
                        <c:v>1334</c:v>
                      </c:pt>
                      <c:pt idx="2669">
                        <c:v>1334.5</c:v>
                      </c:pt>
                      <c:pt idx="2670">
                        <c:v>1335</c:v>
                      </c:pt>
                      <c:pt idx="2671">
                        <c:v>1335.5</c:v>
                      </c:pt>
                      <c:pt idx="2672">
                        <c:v>1336</c:v>
                      </c:pt>
                      <c:pt idx="2673">
                        <c:v>1336.5</c:v>
                      </c:pt>
                      <c:pt idx="2674">
                        <c:v>1337</c:v>
                      </c:pt>
                      <c:pt idx="2675">
                        <c:v>1337.5</c:v>
                      </c:pt>
                      <c:pt idx="2676">
                        <c:v>1338</c:v>
                      </c:pt>
                      <c:pt idx="2677">
                        <c:v>1338.5</c:v>
                      </c:pt>
                      <c:pt idx="2678">
                        <c:v>1339</c:v>
                      </c:pt>
                      <c:pt idx="2679">
                        <c:v>1339.5</c:v>
                      </c:pt>
                      <c:pt idx="2680">
                        <c:v>1340</c:v>
                      </c:pt>
                      <c:pt idx="2681">
                        <c:v>1340.5</c:v>
                      </c:pt>
                      <c:pt idx="2682">
                        <c:v>1341</c:v>
                      </c:pt>
                      <c:pt idx="2683">
                        <c:v>1341.5</c:v>
                      </c:pt>
                      <c:pt idx="2684">
                        <c:v>1342</c:v>
                      </c:pt>
                      <c:pt idx="2685">
                        <c:v>1342.5</c:v>
                      </c:pt>
                      <c:pt idx="2686">
                        <c:v>1343</c:v>
                      </c:pt>
                      <c:pt idx="2687">
                        <c:v>1343.5</c:v>
                      </c:pt>
                      <c:pt idx="2688">
                        <c:v>1344</c:v>
                      </c:pt>
                      <c:pt idx="2689">
                        <c:v>1344.5</c:v>
                      </c:pt>
                      <c:pt idx="2690">
                        <c:v>1345</c:v>
                      </c:pt>
                      <c:pt idx="2691">
                        <c:v>1345.5</c:v>
                      </c:pt>
                      <c:pt idx="2692">
                        <c:v>1346</c:v>
                      </c:pt>
                      <c:pt idx="2693">
                        <c:v>1346.5</c:v>
                      </c:pt>
                      <c:pt idx="2694">
                        <c:v>1347</c:v>
                      </c:pt>
                      <c:pt idx="2695">
                        <c:v>1347.5</c:v>
                      </c:pt>
                      <c:pt idx="2696">
                        <c:v>1348</c:v>
                      </c:pt>
                      <c:pt idx="2697">
                        <c:v>1348.5</c:v>
                      </c:pt>
                      <c:pt idx="2698">
                        <c:v>1349</c:v>
                      </c:pt>
                      <c:pt idx="2699">
                        <c:v>1349.5</c:v>
                      </c:pt>
                      <c:pt idx="2700">
                        <c:v>1350</c:v>
                      </c:pt>
                      <c:pt idx="2701">
                        <c:v>1350.5</c:v>
                      </c:pt>
                      <c:pt idx="2702">
                        <c:v>1351</c:v>
                      </c:pt>
                      <c:pt idx="2703">
                        <c:v>1351.5</c:v>
                      </c:pt>
                      <c:pt idx="2704">
                        <c:v>1352</c:v>
                      </c:pt>
                      <c:pt idx="2705">
                        <c:v>1352.5</c:v>
                      </c:pt>
                      <c:pt idx="2706">
                        <c:v>1353</c:v>
                      </c:pt>
                      <c:pt idx="2707">
                        <c:v>1353.5</c:v>
                      </c:pt>
                      <c:pt idx="2708">
                        <c:v>1354</c:v>
                      </c:pt>
                      <c:pt idx="2709">
                        <c:v>1354.5</c:v>
                      </c:pt>
                      <c:pt idx="2710">
                        <c:v>1355</c:v>
                      </c:pt>
                      <c:pt idx="2711">
                        <c:v>1355.5</c:v>
                      </c:pt>
                      <c:pt idx="2712">
                        <c:v>1356</c:v>
                      </c:pt>
                      <c:pt idx="2713">
                        <c:v>1356.5</c:v>
                      </c:pt>
                      <c:pt idx="2714">
                        <c:v>1357</c:v>
                      </c:pt>
                      <c:pt idx="2715">
                        <c:v>1357.5</c:v>
                      </c:pt>
                      <c:pt idx="2716">
                        <c:v>1358</c:v>
                      </c:pt>
                      <c:pt idx="2717">
                        <c:v>1358.5</c:v>
                      </c:pt>
                      <c:pt idx="2718">
                        <c:v>1359</c:v>
                      </c:pt>
                      <c:pt idx="2719">
                        <c:v>1359.5</c:v>
                      </c:pt>
                      <c:pt idx="2720">
                        <c:v>1360</c:v>
                      </c:pt>
                      <c:pt idx="2721">
                        <c:v>1360.5</c:v>
                      </c:pt>
                      <c:pt idx="2722">
                        <c:v>1361</c:v>
                      </c:pt>
                      <c:pt idx="2723">
                        <c:v>1361.5</c:v>
                      </c:pt>
                      <c:pt idx="2724">
                        <c:v>1362</c:v>
                      </c:pt>
                      <c:pt idx="2725">
                        <c:v>1362.5</c:v>
                      </c:pt>
                      <c:pt idx="2726">
                        <c:v>1363</c:v>
                      </c:pt>
                      <c:pt idx="2727">
                        <c:v>1363.5</c:v>
                      </c:pt>
                      <c:pt idx="2728">
                        <c:v>1364</c:v>
                      </c:pt>
                      <c:pt idx="2729">
                        <c:v>1364.5</c:v>
                      </c:pt>
                      <c:pt idx="2730">
                        <c:v>1365</c:v>
                      </c:pt>
                      <c:pt idx="2731">
                        <c:v>1365.5</c:v>
                      </c:pt>
                      <c:pt idx="2732">
                        <c:v>1366</c:v>
                      </c:pt>
                      <c:pt idx="2733">
                        <c:v>1366.5</c:v>
                      </c:pt>
                      <c:pt idx="2734">
                        <c:v>1367</c:v>
                      </c:pt>
                      <c:pt idx="2735">
                        <c:v>1367.5</c:v>
                      </c:pt>
                      <c:pt idx="2736">
                        <c:v>1368</c:v>
                      </c:pt>
                      <c:pt idx="2737">
                        <c:v>1368.5</c:v>
                      </c:pt>
                      <c:pt idx="2738">
                        <c:v>1369</c:v>
                      </c:pt>
                      <c:pt idx="2739">
                        <c:v>1369.5</c:v>
                      </c:pt>
                      <c:pt idx="2740">
                        <c:v>1370</c:v>
                      </c:pt>
                      <c:pt idx="2741">
                        <c:v>1370.5</c:v>
                      </c:pt>
                      <c:pt idx="2742">
                        <c:v>1371</c:v>
                      </c:pt>
                      <c:pt idx="2743">
                        <c:v>1371.5</c:v>
                      </c:pt>
                      <c:pt idx="2744">
                        <c:v>1372</c:v>
                      </c:pt>
                      <c:pt idx="2745">
                        <c:v>1372.5</c:v>
                      </c:pt>
                      <c:pt idx="2746">
                        <c:v>1373</c:v>
                      </c:pt>
                      <c:pt idx="2747">
                        <c:v>1373.5</c:v>
                      </c:pt>
                      <c:pt idx="2748">
                        <c:v>1374</c:v>
                      </c:pt>
                      <c:pt idx="2749">
                        <c:v>1374.5</c:v>
                      </c:pt>
                      <c:pt idx="2750">
                        <c:v>1375</c:v>
                      </c:pt>
                      <c:pt idx="2751">
                        <c:v>1375.5</c:v>
                      </c:pt>
                      <c:pt idx="2752">
                        <c:v>1376</c:v>
                      </c:pt>
                      <c:pt idx="2753">
                        <c:v>1376.5</c:v>
                      </c:pt>
                      <c:pt idx="2754">
                        <c:v>1377</c:v>
                      </c:pt>
                      <c:pt idx="2755">
                        <c:v>1377.5</c:v>
                      </c:pt>
                      <c:pt idx="2756">
                        <c:v>1378</c:v>
                      </c:pt>
                      <c:pt idx="2757">
                        <c:v>1378.5</c:v>
                      </c:pt>
                      <c:pt idx="2758">
                        <c:v>1379</c:v>
                      </c:pt>
                      <c:pt idx="2759">
                        <c:v>1379.5</c:v>
                      </c:pt>
                      <c:pt idx="2760">
                        <c:v>1380</c:v>
                      </c:pt>
                      <c:pt idx="2761">
                        <c:v>1380.5</c:v>
                      </c:pt>
                      <c:pt idx="2762">
                        <c:v>1381</c:v>
                      </c:pt>
                      <c:pt idx="2763">
                        <c:v>1381.5</c:v>
                      </c:pt>
                      <c:pt idx="2764">
                        <c:v>1382</c:v>
                      </c:pt>
                      <c:pt idx="2765">
                        <c:v>1382.5</c:v>
                      </c:pt>
                      <c:pt idx="2766">
                        <c:v>1383</c:v>
                      </c:pt>
                      <c:pt idx="2767">
                        <c:v>1383.5</c:v>
                      </c:pt>
                      <c:pt idx="2768">
                        <c:v>1384</c:v>
                      </c:pt>
                      <c:pt idx="2769">
                        <c:v>1384.5</c:v>
                      </c:pt>
                      <c:pt idx="2770">
                        <c:v>1385</c:v>
                      </c:pt>
                      <c:pt idx="2771">
                        <c:v>1385.5</c:v>
                      </c:pt>
                      <c:pt idx="2772">
                        <c:v>1386</c:v>
                      </c:pt>
                      <c:pt idx="2773">
                        <c:v>1386.5</c:v>
                      </c:pt>
                      <c:pt idx="2774">
                        <c:v>1387</c:v>
                      </c:pt>
                      <c:pt idx="2775">
                        <c:v>1387.5</c:v>
                      </c:pt>
                      <c:pt idx="2776">
                        <c:v>1388</c:v>
                      </c:pt>
                      <c:pt idx="2777">
                        <c:v>1388.5</c:v>
                      </c:pt>
                      <c:pt idx="2778">
                        <c:v>1389</c:v>
                      </c:pt>
                      <c:pt idx="2779">
                        <c:v>1389.5</c:v>
                      </c:pt>
                      <c:pt idx="2780">
                        <c:v>1390</c:v>
                      </c:pt>
                      <c:pt idx="2781">
                        <c:v>1390.5</c:v>
                      </c:pt>
                      <c:pt idx="2782">
                        <c:v>1391</c:v>
                      </c:pt>
                      <c:pt idx="2783">
                        <c:v>1391.5</c:v>
                      </c:pt>
                      <c:pt idx="2784">
                        <c:v>1392</c:v>
                      </c:pt>
                      <c:pt idx="2785">
                        <c:v>1392.5</c:v>
                      </c:pt>
                      <c:pt idx="2786">
                        <c:v>1393</c:v>
                      </c:pt>
                      <c:pt idx="2787">
                        <c:v>1393.5</c:v>
                      </c:pt>
                      <c:pt idx="2788">
                        <c:v>1394</c:v>
                      </c:pt>
                      <c:pt idx="2789">
                        <c:v>1394.5</c:v>
                      </c:pt>
                      <c:pt idx="2790">
                        <c:v>1395</c:v>
                      </c:pt>
                      <c:pt idx="2791">
                        <c:v>1395.5</c:v>
                      </c:pt>
                      <c:pt idx="2792">
                        <c:v>1396</c:v>
                      </c:pt>
                      <c:pt idx="2793">
                        <c:v>1396.5</c:v>
                      </c:pt>
                      <c:pt idx="2794">
                        <c:v>1397</c:v>
                      </c:pt>
                      <c:pt idx="2795">
                        <c:v>1397.5</c:v>
                      </c:pt>
                      <c:pt idx="2796">
                        <c:v>1398</c:v>
                      </c:pt>
                      <c:pt idx="2797">
                        <c:v>1398.5</c:v>
                      </c:pt>
                      <c:pt idx="2798">
                        <c:v>1399</c:v>
                      </c:pt>
                      <c:pt idx="2799">
                        <c:v>1399.5</c:v>
                      </c:pt>
                      <c:pt idx="2800">
                        <c:v>1400</c:v>
                      </c:pt>
                      <c:pt idx="2801">
                        <c:v>1400.5</c:v>
                      </c:pt>
                      <c:pt idx="2802">
                        <c:v>1401</c:v>
                      </c:pt>
                      <c:pt idx="2803">
                        <c:v>1401.5</c:v>
                      </c:pt>
                      <c:pt idx="2804">
                        <c:v>1402</c:v>
                      </c:pt>
                      <c:pt idx="2805">
                        <c:v>1402.5</c:v>
                      </c:pt>
                      <c:pt idx="2806">
                        <c:v>1403</c:v>
                      </c:pt>
                      <c:pt idx="2807">
                        <c:v>1403.5</c:v>
                      </c:pt>
                      <c:pt idx="2808">
                        <c:v>1404</c:v>
                      </c:pt>
                      <c:pt idx="2809">
                        <c:v>1404.5</c:v>
                      </c:pt>
                      <c:pt idx="2810">
                        <c:v>1405</c:v>
                      </c:pt>
                      <c:pt idx="2811">
                        <c:v>1405.5</c:v>
                      </c:pt>
                      <c:pt idx="2812">
                        <c:v>1406</c:v>
                      </c:pt>
                      <c:pt idx="2813">
                        <c:v>1406.5</c:v>
                      </c:pt>
                      <c:pt idx="2814">
                        <c:v>1407</c:v>
                      </c:pt>
                      <c:pt idx="2815">
                        <c:v>1407.5</c:v>
                      </c:pt>
                      <c:pt idx="2816">
                        <c:v>1408</c:v>
                      </c:pt>
                      <c:pt idx="2817">
                        <c:v>1408.5</c:v>
                      </c:pt>
                      <c:pt idx="2818">
                        <c:v>1409</c:v>
                      </c:pt>
                      <c:pt idx="2819">
                        <c:v>1409.5</c:v>
                      </c:pt>
                      <c:pt idx="2820">
                        <c:v>1410</c:v>
                      </c:pt>
                      <c:pt idx="2821">
                        <c:v>1410.5</c:v>
                      </c:pt>
                      <c:pt idx="2822">
                        <c:v>1411</c:v>
                      </c:pt>
                      <c:pt idx="2823">
                        <c:v>1411.5</c:v>
                      </c:pt>
                      <c:pt idx="2824">
                        <c:v>1412</c:v>
                      </c:pt>
                      <c:pt idx="2825">
                        <c:v>1412.5</c:v>
                      </c:pt>
                      <c:pt idx="2826">
                        <c:v>1413</c:v>
                      </c:pt>
                      <c:pt idx="2827">
                        <c:v>1413.5</c:v>
                      </c:pt>
                      <c:pt idx="2828">
                        <c:v>1414</c:v>
                      </c:pt>
                      <c:pt idx="2829">
                        <c:v>1414.5</c:v>
                      </c:pt>
                      <c:pt idx="2830">
                        <c:v>1415</c:v>
                      </c:pt>
                      <c:pt idx="2831">
                        <c:v>1415.5</c:v>
                      </c:pt>
                      <c:pt idx="2832">
                        <c:v>1416</c:v>
                      </c:pt>
                      <c:pt idx="2833">
                        <c:v>1416.5</c:v>
                      </c:pt>
                      <c:pt idx="2834">
                        <c:v>1417</c:v>
                      </c:pt>
                      <c:pt idx="2835">
                        <c:v>1417.5</c:v>
                      </c:pt>
                      <c:pt idx="2836">
                        <c:v>1418</c:v>
                      </c:pt>
                      <c:pt idx="2837">
                        <c:v>1418.5</c:v>
                      </c:pt>
                      <c:pt idx="2838">
                        <c:v>1419</c:v>
                      </c:pt>
                      <c:pt idx="2839">
                        <c:v>1419.5</c:v>
                      </c:pt>
                      <c:pt idx="2840">
                        <c:v>1420</c:v>
                      </c:pt>
                      <c:pt idx="2841">
                        <c:v>1420.5</c:v>
                      </c:pt>
                      <c:pt idx="2842">
                        <c:v>1421</c:v>
                      </c:pt>
                      <c:pt idx="2843">
                        <c:v>1421.5</c:v>
                      </c:pt>
                      <c:pt idx="2844">
                        <c:v>1422</c:v>
                      </c:pt>
                      <c:pt idx="2845">
                        <c:v>1422.5</c:v>
                      </c:pt>
                      <c:pt idx="2846">
                        <c:v>1423</c:v>
                      </c:pt>
                      <c:pt idx="2847">
                        <c:v>1423.5</c:v>
                      </c:pt>
                      <c:pt idx="2848">
                        <c:v>1424</c:v>
                      </c:pt>
                      <c:pt idx="2849">
                        <c:v>1424.5</c:v>
                      </c:pt>
                      <c:pt idx="2850">
                        <c:v>1425</c:v>
                      </c:pt>
                      <c:pt idx="2851">
                        <c:v>1425.5</c:v>
                      </c:pt>
                      <c:pt idx="2852">
                        <c:v>1426</c:v>
                      </c:pt>
                      <c:pt idx="2853">
                        <c:v>1426.5</c:v>
                      </c:pt>
                      <c:pt idx="2854">
                        <c:v>1427</c:v>
                      </c:pt>
                      <c:pt idx="2855">
                        <c:v>1427.5</c:v>
                      </c:pt>
                      <c:pt idx="2856">
                        <c:v>1428</c:v>
                      </c:pt>
                      <c:pt idx="2857">
                        <c:v>1428.5</c:v>
                      </c:pt>
                      <c:pt idx="2858">
                        <c:v>1429</c:v>
                      </c:pt>
                      <c:pt idx="2859">
                        <c:v>1429.5</c:v>
                      </c:pt>
                      <c:pt idx="2860">
                        <c:v>1430</c:v>
                      </c:pt>
                      <c:pt idx="2861">
                        <c:v>1430.5</c:v>
                      </c:pt>
                      <c:pt idx="2862">
                        <c:v>1431</c:v>
                      </c:pt>
                      <c:pt idx="2863">
                        <c:v>1431.5</c:v>
                      </c:pt>
                      <c:pt idx="2864">
                        <c:v>1432</c:v>
                      </c:pt>
                      <c:pt idx="2865">
                        <c:v>1432.5</c:v>
                      </c:pt>
                      <c:pt idx="2866">
                        <c:v>1433</c:v>
                      </c:pt>
                      <c:pt idx="2867">
                        <c:v>1433.5</c:v>
                      </c:pt>
                      <c:pt idx="2868">
                        <c:v>1434</c:v>
                      </c:pt>
                      <c:pt idx="2869">
                        <c:v>1434.5</c:v>
                      </c:pt>
                      <c:pt idx="2870">
                        <c:v>1435</c:v>
                      </c:pt>
                      <c:pt idx="2871">
                        <c:v>1435.5</c:v>
                      </c:pt>
                      <c:pt idx="2872">
                        <c:v>1436</c:v>
                      </c:pt>
                      <c:pt idx="2873">
                        <c:v>1436.5</c:v>
                      </c:pt>
                      <c:pt idx="2874">
                        <c:v>1437</c:v>
                      </c:pt>
                      <c:pt idx="2875">
                        <c:v>1437.5</c:v>
                      </c:pt>
                      <c:pt idx="2876">
                        <c:v>1438</c:v>
                      </c:pt>
                      <c:pt idx="2877">
                        <c:v>1438.5</c:v>
                      </c:pt>
                      <c:pt idx="2878">
                        <c:v>1439</c:v>
                      </c:pt>
                      <c:pt idx="2879">
                        <c:v>1439.5</c:v>
                      </c:pt>
                      <c:pt idx="2880">
                        <c:v>1440</c:v>
                      </c:pt>
                      <c:pt idx="2881">
                        <c:v>1440.5</c:v>
                      </c:pt>
                      <c:pt idx="2882">
                        <c:v>1441</c:v>
                      </c:pt>
                      <c:pt idx="2883">
                        <c:v>1441.5</c:v>
                      </c:pt>
                      <c:pt idx="2884">
                        <c:v>1442</c:v>
                      </c:pt>
                      <c:pt idx="2885">
                        <c:v>1442.5</c:v>
                      </c:pt>
                      <c:pt idx="2886">
                        <c:v>1443</c:v>
                      </c:pt>
                      <c:pt idx="2887">
                        <c:v>1443.5</c:v>
                      </c:pt>
                      <c:pt idx="2888">
                        <c:v>1444</c:v>
                      </c:pt>
                      <c:pt idx="2889">
                        <c:v>1444.5</c:v>
                      </c:pt>
                      <c:pt idx="2890">
                        <c:v>1445</c:v>
                      </c:pt>
                      <c:pt idx="2891">
                        <c:v>1445.5</c:v>
                      </c:pt>
                      <c:pt idx="2892">
                        <c:v>1446</c:v>
                      </c:pt>
                      <c:pt idx="2893">
                        <c:v>1446.5</c:v>
                      </c:pt>
                      <c:pt idx="2894">
                        <c:v>1447</c:v>
                      </c:pt>
                      <c:pt idx="2895">
                        <c:v>1447.5</c:v>
                      </c:pt>
                      <c:pt idx="2896">
                        <c:v>1448</c:v>
                      </c:pt>
                      <c:pt idx="2897">
                        <c:v>1448.5</c:v>
                      </c:pt>
                      <c:pt idx="2898">
                        <c:v>1449</c:v>
                      </c:pt>
                      <c:pt idx="2899">
                        <c:v>1449.5</c:v>
                      </c:pt>
                      <c:pt idx="2900">
                        <c:v>1450</c:v>
                      </c:pt>
                      <c:pt idx="2901">
                        <c:v>1450.5</c:v>
                      </c:pt>
                      <c:pt idx="2902">
                        <c:v>1451</c:v>
                      </c:pt>
                      <c:pt idx="2903">
                        <c:v>1451.5</c:v>
                      </c:pt>
                      <c:pt idx="2904">
                        <c:v>1452</c:v>
                      </c:pt>
                      <c:pt idx="2905">
                        <c:v>1452.5</c:v>
                      </c:pt>
                      <c:pt idx="2906">
                        <c:v>1453</c:v>
                      </c:pt>
                      <c:pt idx="2907">
                        <c:v>1453.5</c:v>
                      </c:pt>
                      <c:pt idx="2908">
                        <c:v>1454</c:v>
                      </c:pt>
                      <c:pt idx="2909">
                        <c:v>1454.5</c:v>
                      </c:pt>
                      <c:pt idx="2910">
                        <c:v>1455</c:v>
                      </c:pt>
                      <c:pt idx="2911">
                        <c:v>1455.5</c:v>
                      </c:pt>
                      <c:pt idx="2912">
                        <c:v>1456</c:v>
                      </c:pt>
                      <c:pt idx="2913">
                        <c:v>1456.5</c:v>
                      </c:pt>
                      <c:pt idx="2914">
                        <c:v>1457</c:v>
                      </c:pt>
                      <c:pt idx="2915">
                        <c:v>1457.5</c:v>
                      </c:pt>
                      <c:pt idx="2916">
                        <c:v>1458</c:v>
                      </c:pt>
                      <c:pt idx="2917">
                        <c:v>1458.5</c:v>
                      </c:pt>
                      <c:pt idx="2918">
                        <c:v>1459</c:v>
                      </c:pt>
                      <c:pt idx="2919">
                        <c:v>1459.5</c:v>
                      </c:pt>
                      <c:pt idx="2920">
                        <c:v>1460</c:v>
                      </c:pt>
                      <c:pt idx="2921">
                        <c:v>1460.5</c:v>
                      </c:pt>
                      <c:pt idx="2922">
                        <c:v>1461</c:v>
                      </c:pt>
                      <c:pt idx="2923">
                        <c:v>1461.5</c:v>
                      </c:pt>
                      <c:pt idx="2924">
                        <c:v>1462</c:v>
                      </c:pt>
                      <c:pt idx="2925">
                        <c:v>1462.5</c:v>
                      </c:pt>
                      <c:pt idx="2926">
                        <c:v>1463</c:v>
                      </c:pt>
                      <c:pt idx="2927">
                        <c:v>1463.5</c:v>
                      </c:pt>
                      <c:pt idx="2928">
                        <c:v>1464</c:v>
                      </c:pt>
                      <c:pt idx="2929">
                        <c:v>1464.5</c:v>
                      </c:pt>
                      <c:pt idx="2930">
                        <c:v>1465</c:v>
                      </c:pt>
                      <c:pt idx="2931">
                        <c:v>1465.5</c:v>
                      </c:pt>
                      <c:pt idx="2932">
                        <c:v>1466</c:v>
                      </c:pt>
                      <c:pt idx="2933">
                        <c:v>1466.5</c:v>
                      </c:pt>
                      <c:pt idx="2934">
                        <c:v>1467</c:v>
                      </c:pt>
                      <c:pt idx="2935">
                        <c:v>1467.5</c:v>
                      </c:pt>
                      <c:pt idx="2936">
                        <c:v>1468</c:v>
                      </c:pt>
                      <c:pt idx="2937">
                        <c:v>1468.5</c:v>
                      </c:pt>
                      <c:pt idx="2938">
                        <c:v>1469</c:v>
                      </c:pt>
                      <c:pt idx="2939">
                        <c:v>1469.5</c:v>
                      </c:pt>
                      <c:pt idx="2940">
                        <c:v>1470</c:v>
                      </c:pt>
                      <c:pt idx="2941">
                        <c:v>1470.5</c:v>
                      </c:pt>
                      <c:pt idx="2942">
                        <c:v>1471</c:v>
                      </c:pt>
                      <c:pt idx="2943">
                        <c:v>1471.5</c:v>
                      </c:pt>
                      <c:pt idx="2944">
                        <c:v>1472</c:v>
                      </c:pt>
                      <c:pt idx="2945">
                        <c:v>1472.5</c:v>
                      </c:pt>
                      <c:pt idx="2946">
                        <c:v>1473</c:v>
                      </c:pt>
                      <c:pt idx="2947">
                        <c:v>1473.5</c:v>
                      </c:pt>
                      <c:pt idx="2948">
                        <c:v>1474</c:v>
                      </c:pt>
                      <c:pt idx="2949">
                        <c:v>1474.5</c:v>
                      </c:pt>
                      <c:pt idx="2950">
                        <c:v>1475</c:v>
                      </c:pt>
                      <c:pt idx="2951">
                        <c:v>1475.5</c:v>
                      </c:pt>
                      <c:pt idx="2952">
                        <c:v>1476</c:v>
                      </c:pt>
                      <c:pt idx="2953">
                        <c:v>1476.5</c:v>
                      </c:pt>
                      <c:pt idx="2954">
                        <c:v>1477</c:v>
                      </c:pt>
                      <c:pt idx="2955">
                        <c:v>1477.5</c:v>
                      </c:pt>
                      <c:pt idx="2956">
                        <c:v>1478</c:v>
                      </c:pt>
                      <c:pt idx="2957">
                        <c:v>1478.5</c:v>
                      </c:pt>
                      <c:pt idx="2958">
                        <c:v>1479</c:v>
                      </c:pt>
                      <c:pt idx="2959">
                        <c:v>1479.5</c:v>
                      </c:pt>
                      <c:pt idx="2960">
                        <c:v>1480</c:v>
                      </c:pt>
                      <c:pt idx="2961">
                        <c:v>1480.5</c:v>
                      </c:pt>
                      <c:pt idx="2962">
                        <c:v>1481</c:v>
                      </c:pt>
                      <c:pt idx="2963">
                        <c:v>1481.5</c:v>
                      </c:pt>
                      <c:pt idx="2964">
                        <c:v>1482</c:v>
                      </c:pt>
                      <c:pt idx="2965">
                        <c:v>1482.5</c:v>
                      </c:pt>
                      <c:pt idx="2966">
                        <c:v>1483</c:v>
                      </c:pt>
                      <c:pt idx="2967">
                        <c:v>1483.5</c:v>
                      </c:pt>
                      <c:pt idx="2968">
                        <c:v>1484</c:v>
                      </c:pt>
                      <c:pt idx="2969">
                        <c:v>1484.5</c:v>
                      </c:pt>
                      <c:pt idx="2970">
                        <c:v>1485</c:v>
                      </c:pt>
                      <c:pt idx="2971">
                        <c:v>1485.5</c:v>
                      </c:pt>
                      <c:pt idx="2972">
                        <c:v>1486</c:v>
                      </c:pt>
                      <c:pt idx="2973">
                        <c:v>1486.5</c:v>
                      </c:pt>
                      <c:pt idx="2974">
                        <c:v>1487</c:v>
                      </c:pt>
                      <c:pt idx="2975">
                        <c:v>1487.5</c:v>
                      </c:pt>
                      <c:pt idx="2976">
                        <c:v>1488</c:v>
                      </c:pt>
                      <c:pt idx="2977">
                        <c:v>1488.5</c:v>
                      </c:pt>
                      <c:pt idx="2978">
                        <c:v>1489</c:v>
                      </c:pt>
                      <c:pt idx="2979">
                        <c:v>1489.5</c:v>
                      </c:pt>
                      <c:pt idx="2980">
                        <c:v>1490</c:v>
                      </c:pt>
                      <c:pt idx="2981">
                        <c:v>1490.5</c:v>
                      </c:pt>
                      <c:pt idx="2982">
                        <c:v>1491</c:v>
                      </c:pt>
                      <c:pt idx="2983">
                        <c:v>1491.5</c:v>
                      </c:pt>
                      <c:pt idx="2984">
                        <c:v>1492</c:v>
                      </c:pt>
                      <c:pt idx="2985">
                        <c:v>1492.5</c:v>
                      </c:pt>
                      <c:pt idx="2986">
                        <c:v>1493</c:v>
                      </c:pt>
                      <c:pt idx="2987">
                        <c:v>1493.5</c:v>
                      </c:pt>
                      <c:pt idx="2988">
                        <c:v>1494</c:v>
                      </c:pt>
                      <c:pt idx="2989">
                        <c:v>1494.5</c:v>
                      </c:pt>
                      <c:pt idx="2990">
                        <c:v>1495</c:v>
                      </c:pt>
                      <c:pt idx="2991">
                        <c:v>1495.5</c:v>
                      </c:pt>
                      <c:pt idx="2992">
                        <c:v>1496</c:v>
                      </c:pt>
                      <c:pt idx="2993">
                        <c:v>1496.5</c:v>
                      </c:pt>
                      <c:pt idx="2994">
                        <c:v>1497</c:v>
                      </c:pt>
                      <c:pt idx="2995">
                        <c:v>1497.5</c:v>
                      </c:pt>
                      <c:pt idx="2996">
                        <c:v>1498</c:v>
                      </c:pt>
                      <c:pt idx="2997">
                        <c:v>1498.5</c:v>
                      </c:pt>
                      <c:pt idx="2998">
                        <c:v>1499</c:v>
                      </c:pt>
                      <c:pt idx="2999">
                        <c:v>1499.5</c:v>
                      </c:pt>
                      <c:pt idx="3000">
                        <c:v>1500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TankAvg!$B$2:$B$6002</c15:sqref>
                        </c15:formulaRef>
                      </c:ext>
                    </c:extLst>
                    <c:numCache>
                      <c:formatCode>General</c:formatCode>
                      <c:ptCount val="6001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04B-4C09-A5F5-891B10E258B2}"/>
                  </c:ext>
                </c:extLst>
              </c15:ser>
            </c15:filteredScatterSeries>
          </c:ext>
        </c:extLst>
      </c:scatterChart>
      <c:valAx>
        <c:axId val="278320088"/>
        <c:scaling>
          <c:orientation val="minMax"/>
          <c:max val="1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19432"/>
        <c:crosses val="autoZero"/>
        <c:crossBetween val="midCat"/>
        <c:majorUnit val="150"/>
      </c:valAx>
      <c:valAx>
        <c:axId val="278319432"/>
        <c:scaling>
          <c:orientation val="minMax"/>
          <c:max val="300"/>
          <c:min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200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7C6A8B33-A7B1-4BD3-B67F-70D32039F353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CBEFAA8-3E03-4C05-99B0-1C51205B13A9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8FFC1A1-357C-4D04-A7FF-A99E13725E4C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DE92F4F-3DA3-4433-B916-6F44D6A37356}" type="datetime1">
              <a:rPr lang="en-US" smtClean="0"/>
              <a:t>8/11/2021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47CB4CD-B48C-44E8-8BC9-3A9E8EBB441E}" type="datetime1">
              <a:rPr lang="en-US" smtClean="0"/>
              <a:t>8/11/2021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E89485A-0B8B-4AB6-8C98-03B54E364AD6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ED766DD-20F6-417E-8B73-0038B3B3FADA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5769631-E892-4404-8251-DD54D6A4F13B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6B86037-676D-4AA0-AA8F-987504AA19CF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A230E-095C-467B-87F5-1EF32D4D6E5B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Erin Tesny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43200" y="1524000"/>
            <a:ext cx="6134100" cy="1600200"/>
          </a:xfrm>
        </p:spPr>
        <p:txBody>
          <a:bodyPr/>
          <a:lstStyle/>
          <a:p>
            <a:pPr eaLnBrk="1" hangingPunct="1"/>
            <a:r>
              <a:rPr lang="en-US" dirty="0"/>
              <a:t>Tank Sizing Analysis for the Reduced Gravity Cryogenic Transfer Receiver Tank</a:t>
            </a:r>
            <a:br>
              <a:rPr lang="en-US" sz="3200" b="0" dirty="0">
                <a:ea typeface="ＭＳ Ｐゴシック" charset="-128"/>
              </a:rPr>
            </a:br>
            <a:r>
              <a:rPr lang="en-US" sz="1200" b="0" dirty="0">
                <a:ea typeface="ＭＳ Ｐゴシック" charset="-128"/>
              </a:rPr>
              <a:t>Erin M. Tesny, Daniel M. Hauser, Jason W. Hartwig</a:t>
            </a:r>
            <a:br>
              <a:rPr lang="en-US" sz="1200" b="0" dirty="0">
                <a:ea typeface="ＭＳ Ｐゴシック" charset="-128"/>
              </a:rPr>
            </a:br>
            <a:r>
              <a:rPr lang="en-US" sz="1200" b="0" dirty="0">
                <a:ea typeface="ＭＳ Ｐゴシック" charset="-128"/>
              </a:rPr>
              <a:t>NASA Glenn Research Center, Cleveland, OH, USA</a:t>
            </a:r>
            <a:br>
              <a:rPr lang="en-US" sz="3200" b="0" dirty="0">
                <a:ea typeface="ＭＳ Ｐゴシック" charset="-128"/>
              </a:rPr>
            </a:br>
            <a:endParaRPr lang="en-US" b="0" dirty="0"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2021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August 24-26, 2021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+mn-ea"/>
              </a:rPr>
              <a:t>Cryothermal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09800"/>
            <a:ext cx="3523793" cy="3340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CA2BC3-4C69-4CAC-99B0-F3A1DAC4B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387562"/>
              </p:ext>
            </p:extLst>
          </p:nvPr>
        </p:nvGraphicFramePr>
        <p:xfrm>
          <a:off x="152400" y="1066800"/>
          <a:ext cx="890771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ACCB0EA-DD52-49E5-AE37-2D9456BF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33400"/>
          </a:xfrm>
        </p:spPr>
        <p:txBody>
          <a:bodyPr/>
          <a:lstStyle/>
          <a:p>
            <a:r>
              <a:rPr lang="en-US" dirty="0"/>
              <a:t>Tank 1A Results (Cont’d)</a:t>
            </a:r>
          </a:p>
        </p:txBody>
      </p:sp>
    </p:spTree>
    <p:extLst>
      <p:ext uri="{BB962C8B-B14F-4D97-AF65-F5344CB8AC3E}">
        <p14:creationId xmlns:p14="http://schemas.microsoft.com/office/powerpoint/2010/main" val="11620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3155-F3D7-4A82-9332-EE2901BE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1A Results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48A34-665A-4855-A446-28306E1B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E7619-B4D6-4968-8A5E-4EA1DA81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06802B4-5EE3-4235-AC86-D699054DE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753101"/>
              </p:ext>
            </p:extLst>
          </p:nvPr>
        </p:nvGraphicFramePr>
        <p:xfrm>
          <a:off x="838200" y="2057400"/>
          <a:ext cx="7543800" cy="3238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0232">
                  <a:extLst>
                    <a:ext uri="{9D8B030D-6E8A-4147-A177-3AD203B41FA5}">
                      <a16:colId xmlns:a16="http://schemas.microsoft.com/office/drawing/2014/main" val="3993952290"/>
                    </a:ext>
                  </a:extLst>
                </a:gridCol>
                <a:gridCol w="1555929">
                  <a:extLst>
                    <a:ext uri="{9D8B030D-6E8A-4147-A177-3AD203B41FA5}">
                      <a16:colId xmlns:a16="http://schemas.microsoft.com/office/drawing/2014/main" val="2803225890"/>
                    </a:ext>
                  </a:extLst>
                </a:gridCol>
                <a:gridCol w="1571091">
                  <a:extLst>
                    <a:ext uri="{9D8B030D-6E8A-4147-A177-3AD203B41FA5}">
                      <a16:colId xmlns:a16="http://schemas.microsoft.com/office/drawing/2014/main" val="3419587680"/>
                    </a:ext>
                  </a:extLst>
                </a:gridCol>
                <a:gridCol w="1957348">
                  <a:extLst>
                    <a:ext uri="{9D8B030D-6E8A-4147-A177-3AD203B41FA5}">
                      <a16:colId xmlns:a16="http://schemas.microsoft.com/office/drawing/2014/main" val="16819725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3171478"/>
                    </a:ext>
                  </a:extLst>
                </a:gridCol>
              </a:tblGrid>
              <a:tr h="1045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Propellant Used (kg)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Propellant Vented (kg)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Final Average Wall Temp (K)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Time (s)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19473"/>
                  </a:ext>
                </a:extLst>
              </a:tr>
              <a:tr h="753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Case 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effectLst/>
                        </a:rPr>
                        <a:t>36.5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27.3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99.0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284819"/>
                  </a:ext>
                </a:extLst>
              </a:tr>
              <a:tr h="807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Case 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18.5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15.5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184.0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3217"/>
                  </a:ext>
                </a:extLst>
              </a:tr>
              <a:tr h="631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Case 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21.8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15.5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167.9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73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61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5ED4-6A0B-477D-A0CB-9FEDE4F6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Parameters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18E2-D954-4795-8FFB-EB260E82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A480F-429F-44E8-9032-2F26DCFC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C1F033-CB06-4E00-84A7-CAB26FB12392}"/>
                  </a:ext>
                </a:extLst>
              </p:cNvPr>
              <p:cNvSpPr/>
              <p:nvPr/>
            </p:nvSpPr>
            <p:spPr>
              <a:xfrm>
                <a:off x="304800" y="1374999"/>
                <a:ext cx="8011183" cy="1039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 </a:t>
                </a:r>
                <a:endParaRPr lang="en-US" sz="2000" dirty="0">
                  <a:effectLst/>
                  <a:latin typeface="Calibri Light" panose="020F0302020204030204" pitchFamily="34" charset="0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Propellant Efficiency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𝑀𝑎𝑠𝑠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𝑇𝑟𝑎𝑛𝑠𝑓𝑒𝑟𝑒𝑑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𝑀𝑎𝑠𝑠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𝑉𝑒𝑛𝑡𝑒𝑑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𝑀𝑎𝑠𝑠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𝑇𝑟𝑎𝑛𝑠𝑓𝑒𝑟𝑒𝑑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Calibri Light" panose="020F0302020204030204" pitchFamily="34" charset="0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EC1F033-CB06-4E00-84A7-CAB26FB12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4999"/>
                <a:ext cx="8011183" cy="1039002"/>
              </a:xfrm>
              <a:prstGeom prst="rect">
                <a:avLst/>
              </a:prstGeom>
              <a:blipFill>
                <a:blip r:embed="rId2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9E0616-02D4-45E5-8839-B1DB8FAAA058}"/>
                  </a:ext>
                </a:extLst>
              </p:cNvPr>
              <p:cNvSpPr/>
              <p:nvPr/>
            </p:nvSpPr>
            <p:spPr>
              <a:xfrm>
                <a:off x="84803" y="2713683"/>
                <a:ext cx="8974393" cy="570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Thermal Eff. 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𝑀𝑎𝑠𝑠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𝑉𝑒𝑛𝑡𝑒𝑑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×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h𝑣𝑎𝑝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𝑇𝑎𝑛𝑘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𝑊𝑎𝑙𝑙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𝑀𝑎𝑠𝑠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𝑆𝑝𝑒𝑐𝑖𝑓𝑖𝑐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𝐻𝑒𝑎𝑡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𝐶h𝑎𝑛𝑔𝑒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𝑇𝑒𝑚𝑝𝑒𝑟𝑎𝑡𝑢𝑟𝑒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𝑇𝑎𝑛𝑘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𝑊𝑎𝑙𝑙</m:t>
                        </m:r>
                      </m:den>
                    </m:f>
                  </m:oMath>
                </a14:m>
                <a:endParaRPr lang="en-US" sz="2000" dirty="0">
                  <a:latin typeface="Calibri Light" panose="020F0302020204030204" pitchFamily="34" charset="0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9E0616-02D4-45E5-8839-B1DB8FAAA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3" y="2713683"/>
                <a:ext cx="8974393" cy="57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569283-0403-468C-875D-9A80D4DDF6FC}"/>
                  </a:ext>
                </a:extLst>
              </p:cNvPr>
              <p:cNvSpPr/>
              <p:nvPr/>
            </p:nvSpPr>
            <p:spPr>
              <a:xfrm>
                <a:off x="2895600" y="3840283"/>
                <a:ext cx="37162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𝑊𝑎𝑙𝑙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569283-0403-468C-875D-9A80D4DDF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40283"/>
                <a:ext cx="3716210" cy="391582"/>
              </a:xfrm>
              <a:prstGeom prst="rect">
                <a:avLst/>
              </a:prstGeom>
              <a:blipFill>
                <a:blip r:embed="rId4"/>
                <a:stretch>
                  <a:fillRect l="-4590" r="-213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7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5F75-0CE9-45A6-B9FD-891483F8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Large vs. Small Tank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17CBA-E901-448E-A63A-C1FFCE68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9E15A-82F2-4545-8C37-9735E8DC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7ECDC17-E0B9-4206-9755-4214A2F3A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869412"/>
              </p:ext>
            </p:extLst>
          </p:nvPr>
        </p:nvGraphicFramePr>
        <p:xfrm>
          <a:off x="401648" y="1447800"/>
          <a:ext cx="3810000" cy="2408702"/>
        </p:xfrm>
        <a:graphic>
          <a:graphicData uri="http://schemas.openxmlformats.org/drawingml/2006/table">
            <a:tbl>
              <a:tblPr firstRow="1" bandRow="1"/>
              <a:tblGrid>
                <a:gridCol w="952500">
                  <a:extLst>
                    <a:ext uri="{9D8B030D-6E8A-4147-A177-3AD203B41FA5}">
                      <a16:colId xmlns:a16="http://schemas.microsoft.com/office/drawing/2014/main" val="323859070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97774163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3942147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187604698"/>
                    </a:ext>
                  </a:extLst>
                </a:gridCol>
              </a:tblGrid>
              <a:tr h="70431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Propellant 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219191"/>
                  </a:ext>
                </a:extLst>
              </a:tr>
              <a:tr h="43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21344"/>
                  </a:ext>
                </a:extLst>
              </a:tr>
              <a:tr h="43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7227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87458"/>
                  </a:ext>
                </a:extLst>
              </a:tr>
              <a:tr h="410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77384"/>
                  </a:ext>
                </a:extLst>
              </a:tr>
            </a:tbl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0251D2B-2CC5-49B8-9A3F-428C384C1A55}"/>
              </a:ext>
            </a:extLst>
          </p:cNvPr>
          <p:cNvSpPr txBox="1">
            <a:spLocks/>
          </p:cNvSpPr>
          <p:nvPr/>
        </p:nvSpPr>
        <p:spPr bwMode="auto">
          <a:xfrm>
            <a:off x="457200" y="4165606"/>
            <a:ext cx="877086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Case 3 has lowest propellant/thermal efficiency for both tanks</a:t>
            </a:r>
          </a:p>
          <a:p>
            <a:r>
              <a:rPr lang="en-US" sz="1800" b="0" kern="0" dirty="0"/>
              <a:t>Tank 1A has similar propellant thermal/efficiency whereas Tank 2A has significantly higher thermal efficiency</a:t>
            </a:r>
          </a:p>
          <a:p>
            <a:r>
              <a:rPr lang="en-US" sz="1800" b="0" kern="0" dirty="0"/>
              <a:t>Delta T factor is most important parameter in determining if tank can be successfully filled after chilldown</a:t>
            </a:r>
          </a:p>
          <a:p>
            <a:pPr lvl="1"/>
            <a:r>
              <a:rPr lang="en-US" sz="1400" b="0" kern="0" dirty="0"/>
              <a:t>Tank 1A always has lower Delta T Factor than 2A</a:t>
            </a:r>
            <a:endParaRPr lang="en-US" sz="1800" b="0" kern="0" dirty="0"/>
          </a:p>
          <a:p>
            <a:pPr lvl="1"/>
            <a:r>
              <a:rPr lang="en-US" sz="1400" b="0" kern="0" dirty="0"/>
              <a:t>Case 2 always has lower Delta T Factor than Case 4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EE768EC-13CF-476F-B0C1-0B7DA718D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02182"/>
              </p:ext>
            </p:extLst>
          </p:nvPr>
        </p:nvGraphicFramePr>
        <p:xfrm>
          <a:off x="4273445" y="1447800"/>
          <a:ext cx="2352906" cy="2441361"/>
        </p:xfrm>
        <a:graphic>
          <a:graphicData uri="http://schemas.openxmlformats.org/drawingml/2006/table">
            <a:tbl>
              <a:tblPr firstRow="1" bandRow="1"/>
              <a:tblGrid>
                <a:gridCol w="784302">
                  <a:extLst>
                    <a:ext uri="{9D8B030D-6E8A-4147-A177-3AD203B41FA5}">
                      <a16:colId xmlns:a16="http://schemas.microsoft.com/office/drawing/2014/main" val="3413688546"/>
                    </a:ext>
                  </a:extLst>
                </a:gridCol>
                <a:gridCol w="784302">
                  <a:extLst>
                    <a:ext uri="{9D8B030D-6E8A-4147-A177-3AD203B41FA5}">
                      <a16:colId xmlns:a16="http://schemas.microsoft.com/office/drawing/2014/main" val="2058844566"/>
                    </a:ext>
                  </a:extLst>
                </a:gridCol>
                <a:gridCol w="784302">
                  <a:extLst>
                    <a:ext uri="{9D8B030D-6E8A-4147-A177-3AD203B41FA5}">
                      <a16:colId xmlns:a16="http://schemas.microsoft.com/office/drawing/2014/main" val="3505239892"/>
                    </a:ext>
                  </a:extLst>
                </a:gridCol>
              </a:tblGrid>
              <a:tr h="61583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Thermal 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95359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85453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71556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A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36862"/>
                  </a:ext>
                </a:extLst>
              </a:tr>
              <a:tr h="439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8849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B207063-117C-4529-A07F-1E623231A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58205"/>
              </p:ext>
            </p:extLst>
          </p:nvPr>
        </p:nvGraphicFramePr>
        <p:xfrm>
          <a:off x="6675138" y="1447801"/>
          <a:ext cx="2164062" cy="2463811"/>
        </p:xfrm>
        <a:graphic>
          <a:graphicData uri="http://schemas.openxmlformats.org/drawingml/2006/table">
            <a:tbl>
              <a:tblPr firstRow="1" bandRow="1"/>
              <a:tblGrid>
                <a:gridCol w="721354">
                  <a:extLst>
                    <a:ext uri="{9D8B030D-6E8A-4147-A177-3AD203B41FA5}">
                      <a16:colId xmlns:a16="http://schemas.microsoft.com/office/drawing/2014/main" val="3600769464"/>
                    </a:ext>
                  </a:extLst>
                </a:gridCol>
                <a:gridCol w="721354">
                  <a:extLst>
                    <a:ext uri="{9D8B030D-6E8A-4147-A177-3AD203B41FA5}">
                      <a16:colId xmlns:a16="http://schemas.microsoft.com/office/drawing/2014/main" val="2163345257"/>
                    </a:ext>
                  </a:extLst>
                </a:gridCol>
                <a:gridCol w="721354">
                  <a:extLst>
                    <a:ext uri="{9D8B030D-6E8A-4147-A177-3AD203B41FA5}">
                      <a16:colId xmlns:a16="http://schemas.microsoft.com/office/drawing/2014/main" val="1427825311"/>
                    </a:ext>
                  </a:extLst>
                </a:gridCol>
              </a:tblGrid>
              <a:tr h="62150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Delta T Factor (K)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49717"/>
                  </a:ext>
                </a:extLst>
              </a:tr>
              <a:tr h="4661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33910"/>
                  </a:ext>
                </a:extLst>
              </a:tr>
              <a:tr h="4661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09079"/>
                  </a:ext>
                </a:extLst>
              </a:tr>
              <a:tr h="466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11052"/>
                  </a:ext>
                </a:extLst>
              </a:tr>
              <a:tr h="44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06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38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5F75-0CE9-45A6-B9FD-891483F8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Thin vs. Thick-Walled Tank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17CBA-E901-448E-A63A-C1FFCE68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9E15A-82F2-4545-8C37-9735E8DC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0251D2B-2CC5-49B8-9A3F-428C384C1A55}"/>
              </a:ext>
            </a:extLst>
          </p:cNvPr>
          <p:cNvSpPr txBox="1">
            <a:spLocks/>
          </p:cNvSpPr>
          <p:nvPr/>
        </p:nvSpPr>
        <p:spPr bwMode="auto">
          <a:xfrm>
            <a:off x="377487" y="4131682"/>
            <a:ext cx="877086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Case 3 has again lowest propellant/thermal efficiency for both tanks</a:t>
            </a:r>
          </a:p>
          <a:p>
            <a:r>
              <a:rPr lang="en-US" sz="1800" b="0" kern="0" dirty="0"/>
              <a:t>Both tanks have similar propellant/thermal efficiencies</a:t>
            </a:r>
          </a:p>
          <a:p>
            <a:r>
              <a:rPr lang="en-US" sz="1800" b="0" kern="0" dirty="0"/>
              <a:t>Delta T factor is most important parameter in determining if tank can be successfully filled after chilldown</a:t>
            </a:r>
          </a:p>
          <a:p>
            <a:pPr lvl="1"/>
            <a:r>
              <a:rPr lang="en-US" sz="1400" b="0" kern="0" dirty="0"/>
              <a:t>Tank 2A has lower Delta T factor than Tank 2B for all cases</a:t>
            </a:r>
          </a:p>
          <a:p>
            <a:endParaRPr lang="en-US" sz="1800" b="0" kern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47E5F5-7713-411D-BC27-8A03DFA74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84862"/>
              </p:ext>
            </p:extLst>
          </p:nvPr>
        </p:nvGraphicFramePr>
        <p:xfrm>
          <a:off x="377486" y="1438507"/>
          <a:ext cx="3887856" cy="2440451"/>
        </p:xfrm>
        <a:graphic>
          <a:graphicData uri="http://schemas.openxmlformats.org/drawingml/2006/table">
            <a:tbl>
              <a:tblPr firstRow="1" bandRow="1"/>
              <a:tblGrid>
                <a:gridCol w="971964">
                  <a:extLst>
                    <a:ext uri="{9D8B030D-6E8A-4147-A177-3AD203B41FA5}">
                      <a16:colId xmlns:a16="http://schemas.microsoft.com/office/drawing/2014/main" val="3339867145"/>
                    </a:ext>
                  </a:extLst>
                </a:gridCol>
                <a:gridCol w="971964">
                  <a:extLst>
                    <a:ext uri="{9D8B030D-6E8A-4147-A177-3AD203B41FA5}">
                      <a16:colId xmlns:a16="http://schemas.microsoft.com/office/drawing/2014/main" val="2673040568"/>
                    </a:ext>
                  </a:extLst>
                </a:gridCol>
                <a:gridCol w="971964">
                  <a:extLst>
                    <a:ext uri="{9D8B030D-6E8A-4147-A177-3AD203B41FA5}">
                      <a16:colId xmlns:a16="http://schemas.microsoft.com/office/drawing/2014/main" val="1550567356"/>
                    </a:ext>
                  </a:extLst>
                </a:gridCol>
                <a:gridCol w="971964">
                  <a:extLst>
                    <a:ext uri="{9D8B030D-6E8A-4147-A177-3AD203B41FA5}">
                      <a16:colId xmlns:a16="http://schemas.microsoft.com/office/drawing/2014/main" val="705495223"/>
                    </a:ext>
                  </a:extLst>
                </a:gridCol>
              </a:tblGrid>
              <a:tr h="59382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Propellant 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49455"/>
                  </a:ext>
                </a:extLst>
              </a:tr>
              <a:tr h="400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94794"/>
                  </a:ext>
                </a:extLst>
              </a:tr>
              <a:tr h="549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71170"/>
                  </a:ext>
                </a:extLst>
              </a:tr>
              <a:tr h="51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63792"/>
                  </a:ext>
                </a:extLst>
              </a:tr>
              <a:tr h="381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889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980C36-BEC3-4425-B8AE-5A0EA8509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30166"/>
              </p:ext>
            </p:extLst>
          </p:nvPr>
        </p:nvGraphicFramePr>
        <p:xfrm>
          <a:off x="4305662" y="1431073"/>
          <a:ext cx="2342166" cy="2440450"/>
        </p:xfrm>
        <a:graphic>
          <a:graphicData uri="http://schemas.openxmlformats.org/drawingml/2006/table">
            <a:tbl>
              <a:tblPr firstRow="1" bandRow="1"/>
              <a:tblGrid>
                <a:gridCol w="780722">
                  <a:extLst>
                    <a:ext uri="{9D8B030D-6E8A-4147-A177-3AD203B41FA5}">
                      <a16:colId xmlns:a16="http://schemas.microsoft.com/office/drawing/2014/main" val="42931160"/>
                    </a:ext>
                  </a:extLst>
                </a:gridCol>
                <a:gridCol w="780722">
                  <a:extLst>
                    <a:ext uri="{9D8B030D-6E8A-4147-A177-3AD203B41FA5}">
                      <a16:colId xmlns:a16="http://schemas.microsoft.com/office/drawing/2014/main" val="1782281662"/>
                    </a:ext>
                  </a:extLst>
                </a:gridCol>
                <a:gridCol w="780722">
                  <a:extLst>
                    <a:ext uri="{9D8B030D-6E8A-4147-A177-3AD203B41FA5}">
                      <a16:colId xmlns:a16="http://schemas.microsoft.com/office/drawing/2014/main" val="189056091"/>
                    </a:ext>
                  </a:extLst>
                </a:gridCol>
              </a:tblGrid>
              <a:tr h="66027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Thermal Efficiency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09464"/>
                  </a:ext>
                </a:extLst>
              </a:tr>
              <a:tr h="4504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61212"/>
                  </a:ext>
                </a:extLst>
              </a:tr>
              <a:tr h="4504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69467"/>
                  </a:ext>
                </a:extLst>
              </a:tr>
              <a:tr h="450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84798"/>
                  </a:ext>
                </a:extLst>
              </a:tr>
              <a:tr h="428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6721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FA50A3-6106-4510-9F8F-0765E92F5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14211"/>
              </p:ext>
            </p:extLst>
          </p:nvPr>
        </p:nvGraphicFramePr>
        <p:xfrm>
          <a:off x="6688148" y="1431073"/>
          <a:ext cx="2151051" cy="2447884"/>
        </p:xfrm>
        <a:graphic>
          <a:graphicData uri="http://schemas.openxmlformats.org/drawingml/2006/table">
            <a:tbl>
              <a:tblPr firstRow="1" bandRow="1"/>
              <a:tblGrid>
                <a:gridCol w="717017">
                  <a:extLst>
                    <a:ext uri="{9D8B030D-6E8A-4147-A177-3AD203B41FA5}">
                      <a16:colId xmlns:a16="http://schemas.microsoft.com/office/drawing/2014/main" val="486086208"/>
                    </a:ext>
                  </a:extLst>
                </a:gridCol>
                <a:gridCol w="717017">
                  <a:extLst>
                    <a:ext uri="{9D8B030D-6E8A-4147-A177-3AD203B41FA5}">
                      <a16:colId xmlns:a16="http://schemas.microsoft.com/office/drawing/2014/main" val="1222135449"/>
                    </a:ext>
                  </a:extLst>
                </a:gridCol>
                <a:gridCol w="717017">
                  <a:extLst>
                    <a:ext uri="{9D8B030D-6E8A-4147-A177-3AD203B41FA5}">
                      <a16:colId xmlns:a16="http://schemas.microsoft.com/office/drawing/2014/main" val="2158820792"/>
                    </a:ext>
                  </a:extLst>
                </a:gridCol>
              </a:tblGrid>
              <a:tr h="61748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Delta T Factor (K)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120984"/>
                  </a:ext>
                </a:extLst>
              </a:tr>
              <a:tr h="4631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96038"/>
                  </a:ext>
                </a:extLst>
              </a:tr>
              <a:tr h="4631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42781"/>
                  </a:ext>
                </a:extLst>
              </a:tr>
              <a:tr h="463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D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381329"/>
                  </a:ext>
                </a:extLst>
              </a:tr>
              <a:tr h="44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9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69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68BD-9157-45ED-87D1-9BEDBC40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CCCEE-8836-4489-A5A6-2E79DB85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parabolic flight pattern, the recommended tank size for an elliptical dome tank is closer to the size of Tank 1A (0.225 m</a:t>
            </a:r>
            <a:r>
              <a:rPr lang="en-US" baseline="30000" dirty="0"/>
              <a:t>3</a:t>
            </a:r>
            <a:r>
              <a:rPr lang="en-US" dirty="0"/>
              <a:t>) rather than Tank 2A (0.904 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Thin-walled tank (3/16”) has higher propellant and thermal efficiency than thick-walled tank (3/8”)</a:t>
            </a:r>
          </a:p>
          <a:p>
            <a:r>
              <a:rPr lang="en-US" dirty="0"/>
              <a:t>Thin-walled tank similar in size to Tank 1A is recommended for parabolic flight chilldown</a:t>
            </a:r>
          </a:p>
          <a:p>
            <a:pPr lvl="1"/>
            <a:r>
              <a:rPr lang="en-US" dirty="0"/>
              <a:t>Case 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chilldown procedure (Charge: 20s/  Hold: 25s / Vent: 20s with a 100gps flow rate) recommended </a:t>
            </a:r>
            <a:r>
              <a:rPr lang="en-US" dirty="0"/>
              <a:t>for this tank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A79B4-6ED8-4FB0-8FAF-494F9DEB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EB167-CC51-4601-A385-5381C58D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770C-2DCD-4DCA-8ACC-22B86230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2753D-0382-4C7A-A963-0E00355A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narrow down tank size and wall thickness </a:t>
            </a:r>
          </a:p>
          <a:p>
            <a:pPr lvl="1"/>
            <a:r>
              <a:rPr lang="en-US" dirty="0"/>
              <a:t>Test rig size</a:t>
            </a:r>
          </a:p>
          <a:p>
            <a:pPr lvl="1"/>
            <a:r>
              <a:rPr lang="en-US" dirty="0"/>
              <a:t>Maximize efficiency parameters</a:t>
            </a:r>
          </a:p>
          <a:p>
            <a:r>
              <a:rPr lang="en-US" dirty="0"/>
              <a:t>Use of other injectors besides dip tube for chilldown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B703A-39B8-4A9C-A4C3-A075E093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6A564-E215-414E-9100-1D3B6BB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Tank Chilldown Background</a:t>
            </a:r>
          </a:p>
          <a:p>
            <a:r>
              <a:rPr lang="en-US" dirty="0"/>
              <a:t>Modeling Overview</a:t>
            </a:r>
          </a:p>
          <a:p>
            <a:pPr lvl="1"/>
            <a:r>
              <a:rPr lang="en-US" dirty="0"/>
              <a:t>Tank descriptions</a:t>
            </a:r>
          </a:p>
          <a:p>
            <a:pPr lvl="1"/>
            <a:r>
              <a:rPr lang="en-US" dirty="0"/>
              <a:t>Charge/Hold/Vent procedure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Future 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2020 – August 18-20,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940F-276B-4495-8E6B-D8CE865C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AE29-BD2B-496D-96AE-C2F31984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fluid behavior in microgravity is essential to further development of in-space cryogenic systems</a:t>
            </a:r>
          </a:p>
          <a:p>
            <a:pPr lvl="1"/>
            <a:r>
              <a:rPr lang="en-US" dirty="0"/>
              <a:t>No current published data on tank chilldown in microgravity</a:t>
            </a:r>
          </a:p>
          <a:p>
            <a:r>
              <a:rPr lang="en-US" dirty="0"/>
              <a:t>Reduced Gravity Cryogenic Transfer (RGCT) project is designed to investigate tank chilldown in a microgravity environment onboard a parabolic flight</a:t>
            </a:r>
          </a:p>
          <a:p>
            <a:pPr lvl="1"/>
            <a:r>
              <a:rPr lang="en-US" dirty="0"/>
              <a:t>1 parabolic flight consists of 25 parabolas, 60s each</a:t>
            </a:r>
          </a:p>
          <a:p>
            <a:r>
              <a:rPr lang="en-US" dirty="0"/>
              <a:t>Current study: what is appropriate tank size to complete chill down during 1 flight given 3 possible different chilldown scenarios?</a:t>
            </a:r>
          </a:p>
          <a:p>
            <a:pPr lvl="1"/>
            <a:r>
              <a:rPr lang="en-US" dirty="0"/>
              <a:t>Goal is to chill down the tank wall to some target temperature by the end of the flight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A5058-BB12-496B-994E-2B052599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6969B-5D8B-4DE8-8CA5-818CF2E7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2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C553-E2F4-4A0A-864A-E1DAA86A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Descriptions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2A7B4-ACE5-4F3E-99BD-FB13C4BD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AB680-2779-4943-AD86-029E61ED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D39FB-BBEE-4872-A5BC-02392BACD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03382" y="990600"/>
            <a:ext cx="4283418" cy="3016203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D1B488E-29A7-48A4-8AA7-A78857BD6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206034"/>
              </p:ext>
            </p:extLst>
          </p:nvPr>
        </p:nvGraphicFramePr>
        <p:xfrm>
          <a:off x="762000" y="4114800"/>
          <a:ext cx="8140587" cy="18671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937">
                  <a:extLst>
                    <a:ext uri="{9D8B030D-6E8A-4147-A177-3AD203B41FA5}">
                      <a16:colId xmlns:a16="http://schemas.microsoft.com/office/drawing/2014/main" val="3287962656"/>
                    </a:ext>
                  </a:extLst>
                </a:gridCol>
                <a:gridCol w="2296432">
                  <a:extLst>
                    <a:ext uri="{9D8B030D-6E8A-4147-A177-3AD203B41FA5}">
                      <a16:colId xmlns:a16="http://schemas.microsoft.com/office/drawing/2014/main" val="3384327369"/>
                    </a:ext>
                  </a:extLst>
                </a:gridCol>
                <a:gridCol w="1159099">
                  <a:extLst>
                    <a:ext uri="{9D8B030D-6E8A-4147-A177-3AD203B41FA5}">
                      <a16:colId xmlns:a16="http://schemas.microsoft.com/office/drawing/2014/main" val="1210621615"/>
                    </a:ext>
                  </a:extLst>
                </a:gridCol>
                <a:gridCol w="1294327">
                  <a:extLst>
                    <a:ext uri="{9D8B030D-6E8A-4147-A177-3AD203B41FA5}">
                      <a16:colId xmlns:a16="http://schemas.microsoft.com/office/drawing/2014/main" val="1264849589"/>
                    </a:ext>
                  </a:extLst>
                </a:gridCol>
                <a:gridCol w="962467">
                  <a:extLst>
                    <a:ext uri="{9D8B030D-6E8A-4147-A177-3AD203B41FA5}">
                      <a16:colId xmlns:a16="http://schemas.microsoft.com/office/drawing/2014/main" val="3125420921"/>
                    </a:ext>
                  </a:extLst>
                </a:gridCol>
                <a:gridCol w="1461325">
                  <a:extLst>
                    <a:ext uri="{9D8B030D-6E8A-4147-A177-3AD203B41FA5}">
                      <a16:colId xmlns:a16="http://schemas.microsoft.com/office/drawing/2014/main" val="160901016"/>
                    </a:ext>
                  </a:extLst>
                </a:gridCol>
              </a:tblGrid>
              <a:tr h="738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Tank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Dry Mass (kg)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Internal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Volume (m</a:t>
                      </a:r>
                      <a:r>
                        <a:rPr lang="en-US" sz="1600" kern="1200" baseline="30000" dirty="0">
                          <a:effectLst/>
                        </a:rPr>
                        <a:t>3</a:t>
                      </a:r>
                      <a:r>
                        <a:rPr lang="en-US" sz="1600" kern="12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MEOP (</a:t>
                      </a:r>
                      <a:r>
                        <a:rPr lang="en-US" sz="1600" kern="1200" dirty="0" err="1">
                          <a:effectLst/>
                        </a:rPr>
                        <a:t>psia</a:t>
                      </a:r>
                      <a:r>
                        <a:rPr lang="en-US" sz="1600" kern="12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Wall Thickness (in)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824137"/>
                  </a:ext>
                </a:extLst>
              </a:tr>
              <a:tr h="356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Lower Limit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30.2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0.225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3/16”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372553"/>
                  </a:ext>
                </a:extLst>
              </a:tr>
              <a:tr h="283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Upper Limit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79.0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0.904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64.3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146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3/16”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237527"/>
                  </a:ext>
                </a:extLst>
              </a:tr>
              <a:tr h="488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Upper Limit,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 Thick-Walled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158.2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0.904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146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3/8”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869081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3B26EF-4074-4F49-8DC2-83AC5FB32885}"/>
              </a:ext>
            </a:extLst>
          </p:cNvPr>
          <p:cNvSpPr txBox="1">
            <a:spLocks/>
          </p:cNvSpPr>
          <p:nvPr/>
        </p:nvSpPr>
        <p:spPr bwMode="auto">
          <a:xfrm>
            <a:off x="635111" y="1142769"/>
            <a:ext cx="3946182" cy="186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Tank Parameters to investigate:</a:t>
            </a:r>
          </a:p>
          <a:p>
            <a:pPr lvl="1"/>
            <a:r>
              <a:rPr lang="en-US" b="0" kern="0" dirty="0"/>
              <a:t>Small vs. Large Tank Volume</a:t>
            </a:r>
          </a:p>
          <a:p>
            <a:pPr lvl="1"/>
            <a:r>
              <a:rPr lang="en-US" b="0" kern="0" dirty="0"/>
              <a:t>Thin vs. Thick-walled </a:t>
            </a:r>
          </a:p>
        </p:txBody>
      </p:sp>
    </p:spTree>
    <p:extLst>
      <p:ext uri="{BB962C8B-B14F-4D97-AF65-F5344CB8AC3E}">
        <p14:creationId xmlns:p14="http://schemas.microsoft.com/office/powerpoint/2010/main" val="125815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67AC-9796-45EA-BC6C-FD769830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97EBF-0B02-425E-88E8-E97E347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r>
              <a:rPr lang="en-US" dirty="0"/>
              <a:t>Thermal Desktop, multi-node model</a:t>
            </a:r>
          </a:p>
          <a:p>
            <a:r>
              <a:rPr lang="en-US" dirty="0"/>
              <a:t>Working Fluid: nitrogen</a:t>
            </a:r>
          </a:p>
          <a:p>
            <a:r>
              <a:rPr lang="en-US" dirty="0"/>
              <a:t>Tank wall material: Aluminum 2219</a:t>
            </a:r>
          </a:p>
          <a:p>
            <a:r>
              <a:rPr lang="en-US" dirty="0"/>
              <a:t> Fluid in tank is modeled as twin lumps (liquid + vapor)</a:t>
            </a:r>
          </a:p>
          <a:p>
            <a:r>
              <a:rPr lang="en-US" dirty="0"/>
              <a:t>Bottom fill dip tube injector with top vent</a:t>
            </a:r>
          </a:p>
          <a:p>
            <a:r>
              <a:rPr lang="en-US" dirty="0"/>
              <a:t>Monitoring liquid temperature, pressure, and  average tank wall temperature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61D2A-1F90-4361-983F-000F558B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2020 – August 18-20,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9F348-6C10-463D-B2BF-32B41476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1A9-7F0A-4F7E-A741-9F875F7C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Charge/Hold/Vent Procedure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E0337-BCFA-4DB5-A842-BE319D3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E4355-8B6B-47A4-BFA7-A7F98445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12EA40-302A-4DAE-91AD-4986BA53A3BE}"/>
              </a:ext>
            </a:extLst>
          </p:cNvPr>
          <p:cNvSpPr txBox="1">
            <a:spLocks/>
          </p:cNvSpPr>
          <p:nvPr/>
        </p:nvSpPr>
        <p:spPr bwMode="auto">
          <a:xfrm>
            <a:off x="609600" y="857667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Charge/Hold/Vent (C/H/V) Chilldown:</a:t>
            </a:r>
          </a:p>
          <a:p>
            <a:pPr lvl="1"/>
            <a:r>
              <a:rPr lang="en-US" sz="1800" b="1" kern="0" dirty="0"/>
              <a:t>Charge</a:t>
            </a:r>
            <a:r>
              <a:rPr lang="en-US" sz="1800" b="0" kern="0" dirty="0"/>
              <a:t>: Supply Valve Open/Vent Valve Closed</a:t>
            </a:r>
          </a:p>
          <a:p>
            <a:pPr lvl="1"/>
            <a:r>
              <a:rPr lang="en-US" sz="1800" b="1" kern="0" dirty="0"/>
              <a:t>Hold</a:t>
            </a:r>
            <a:r>
              <a:rPr lang="en-US" sz="1800" b="0" kern="0" dirty="0"/>
              <a:t>: Supply Valve Closed/Vent Valve Closed</a:t>
            </a:r>
          </a:p>
          <a:p>
            <a:pPr lvl="1"/>
            <a:r>
              <a:rPr lang="en-US" sz="1800" b="1" kern="0" dirty="0"/>
              <a:t>Vent</a:t>
            </a:r>
            <a:r>
              <a:rPr lang="en-US" sz="1800" b="0" kern="0" dirty="0"/>
              <a:t>: Supply Valve Closed/ Vent Valve Open</a:t>
            </a:r>
          </a:p>
          <a:p>
            <a:pPr lvl="2"/>
            <a:r>
              <a:rPr lang="en-US" sz="1800" b="0" kern="0" dirty="0"/>
              <a:t>Pattern is repeated once every 60s (or once per 1 parabola)</a:t>
            </a:r>
          </a:p>
          <a:p>
            <a:endParaRPr lang="en-US" b="0" kern="0" dirty="0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522DC044-8CFE-4B68-9483-FE109EC5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9769"/>
            <a:ext cx="6181114" cy="39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6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1A9-7F0A-4F7E-A741-9F875F7C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Chilldown Scenarios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E0337-BCFA-4DB5-A842-BE319D3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E4355-8B6B-47A4-BFA7-A7F98445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31566B4-4BCA-49B3-BE0E-F820C4F5A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8862"/>
              </p:ext>
            </p:extLst>
          </p:nvPr>
        </p:nvGraphicFramePr>
        <p:xfrm>
          <a:off x="266700" y="2057400"/>
          <a:ext cx="8610599" cy="25400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6697">
                  <a:extLst>
                    <a:ext uri="{9D8B030D-6E8A-4147-A177-3AD203B41FA5}">
                      <a16:colId xmlns:a16="http://schemas.microsoft.com/office/drawing/2014/main" val="250247655"/>
                    </a:ext>
                  </a:extLst>
                </a:gridCol>
                <a:gridCol w="1647503">
                  <a:extLst>
                    <a:ext uri="{9D8B030D-6E8A-4147-A177-3AD203B41FA5}">
                      <a16:colId xmlns:a16="http://schemas.microsoft.com/office/drawing/2014/main" val="21310427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839676109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1754129740"/>
                    </a:ext>
                  </a:extLst>
                </a:gridCol>
              </a:tblGrid>
              <a:tr h="247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 No.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Parasitic Heat Load?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Flow Rate (</a:t>
                      </a:r>
                      <a:r>
                        <a:rPr lang="en-US" sz="1600" dirty="0" err="1">
                          <a:effectLst/>
                        </a:rPr>
                        <a:t>gps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946079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Charge: 20s/  Hold: 25s / Vent: 20s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147814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Charge: 20s/  Hold: 25s / Vent: 20s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985877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Charge: 20s/  Hold: 25s / Vent: 20s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573985"/>
                  </a:ext>
                </a:extLst>
              </a:tr>
              <a:tr h="518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Charge: 17s/  Hold: 73s / Vent: 30s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36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8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5EA2-8F10-4BF0-8835-7FFCCA3D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1A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EDF1E4-7165-40EE-8C8F-CD34A09D8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006119"/>
              </p:ext>
            </p:extLst>
          </p:nvPr>
        </p:nvGraphicFramePr>
        <p:xfrm>
          <a:off x="381000" y="1143000"/>
          <a:ext cx="8326771" cy="544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14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F425F1-3F1D-438F-863C-BE773CF78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30700"/>
              </p:ext>
            </p:extLst>
          </p:nvPr>
        </p:nvGraphicFramePr>
        <p:xfrm>
          <a:off x="228600" y="990601"/>
          <a:ext cx="8613396" cy="578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8F3BDBB-9F21-4929-92AB-C7CC4E53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33400"/>
          </a:xfrm>
        </p:spPr>
        <p:txBody>
          <a:bodyPr/>
          <a:lstStyle/>
          <a:p>
            <a:r>
              <a:rPr lang="en-US" dirty="0"/>
              <a:t>Tank 1A Results (Cont’d)</a:t>
            </a:r>
          </a:p>
        </p:txBody>
      </p:sp>
    </p:spTree>
    <p:extLst>
      <p:ext uri="{BB962C8B-B14F-4D97-AF65-F5344CB8AC3E}">
        <p14:creationId xmlns:p14="http://schemas.microsoft.com/office/powerpoint/2010/main" val="12831669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0" ma:contentTypeDescription="Create a new document." ma:contentTypeScope="" ma:versionID="8239765d019e6c887f8ed8d43cfa38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D5132B-AA2C-4C9A-A134-558780A0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24328</TotalTime>
  <Words>1025</Words>
  <Application>Microsoft Office PowerPoint</Application>
  <PresentationFormat>On-screen Show (4:3)</PresentationFormat>
  <Paragraphs>239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</vt:lpstr>
      <vt:lpstr>Blank</vt:lpstr>
      <vt:lpstr>Tank Sizing Analysis for the Reduced Gravity Cryogenic Transfer Receiver Tank Erin M. Tesny, Daniel M. Hauser, Jason W. Hartwig NASA Glenn Research Center, Cleveland, OH, USA </vt:lpstr>
      <vt:lpstr>Overview</vt:lpstr>
      <vt:lpstr>Background</vt:lpstr>
      <vt:lpstr>Tank Descriptions</vt:lpstr>
      <vt:lpstr>Modeling Approach</vt:lpstr>
      <vt:lpstr>Charge/Hold/Vent Procedure</vt:lpstr>
      <vt:lpstr>Different Chilldown Scenarios</vt:lpstr>
      <vt:lpstr>Tank 1A Results</vt:lpstr>
      <vt:lpstr>Tank 1A Results (Cont’d)</vt:lpstr>
      <vt:lpstr>Tank 1A Results (Cont’d)</vt:lpstr>
      <vt:lpstr>Tank 1A Results Summary</vt:lpstr>
      <vt:lpstr>Efficiency Parameters</vt:lpstr>
      <vt:lpstr>Results: Large vs. Small Tank</vt:lpstr>
      <vt:lpstr>Results: Thin vs. Thick-Walled Tank</vt:lpstr>
      <vt:lpstr>Conclusions</vt:lpstr>
      <vt:lpstr>Future Work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Tesny, Erin M. (GRC-LTF0)</cp:lastModifiedBy>
  <cp:revision>406</cp:revision>
  <cp:lastPrinted>2001-11-30T21:59:45Z</cp:lastPrinted>
  <dcterms:created xsi:type="dcterms:W3CDTF">2001-11-21T21:59:03Z</dcterms:created>
  <dcterms:modified xsi:type="dcterms:W3CDTF">2021-08-11T19:23:58Z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