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3"/>
  </p:sldMasterIdLst>
  <p:notesMasterIdLst>
    <p:notesMasterId r:id="rId51"/>
  </p:notesMasterIdLst>
  <p:sldIdLst>
    <p:sldId id="258" r:id="rId4"/>
    <p:sldId id="470" r:id="rId5"/>
    <p:sldId id="458" r:id="rId6"/>
    <p:sldId id="484" r:id="rId7"/>
    <p:sldId id="263" r:id="rId8"/>
    <p:sldId id="269" r:id="rId9"/>
    <p:sldId id="270" r:id="rId10"/>
    <p:sldId id="488" r:id="rId11"/>
    <p:sldId id="272" r:id="rId12"/>
    <p:sldId id="260" r:id="rId13"/>
    <p:sldId id="473" r:id="rId14"/>
    <p:sldId id="474" r:id="rId15"/>
    <p:sldId id="475" r:id="rId16"/>
    <p:sldId id="266" r:id="rId17"/>
    <p:sldId id="460" r:id="rId18"/>
    <p:sldId id="476" r:id="rId19"/>
    <p:sldId id="492" r:id="rId20"/>
    <p:sldId id="461" r:id="rId21"/>
    <p:sldId id="477" r:id="rId22"/>
    <p:sldId id="478" r:id="rId23"/>
    <p:sldId id="493" r:id="rId24"/>
    <p:sldId id="479" r:id="rId25"/>
    <p:sldId id="481" r:id="rId26"/>
    <p:sldId id="480" r:id="rId27"/>
    <p:sldId id="482" r:id="rId28"/>
    <p:sldId id="483" r:id="rId29"/>
    <p:sldId id="499" r:id="rId30"/>
    <p:sldId id="500" r:id="rId31"/>
    <p:sldId id="465" r:id="rId32"/>
    <p:sldId id="268" r:id="rId33"/>
    <p:sldId id="487" r:id="rId34"/>
    <p:sldId id="486" r:id="rId35"/>
    <p:sldId id="491" r:id="rId36"/>
    <p:sldId id="472" r:id="rId37"/>
    <p:sldId id="485" r:id="rId38"/>
    <p:sldId id="490" r:id="rId39"/>
    <p:sldId id="264" r:id="rId40"/>
    <p:sldId id="456" r:id="rId41"/>
    <p:sldId id="467" r:id="rId42"/>
    <p:sldId id="468" r:id="rId43"/>
    <p:sldId id="489" r:id="rId44"/>
    <p:sldId id="466" r:id="rId45"/>
    <p:sldId id="494" r:id="rId46"/>
    <p:sldId id="495" r:id="rId47"/>
    <p:sldId id="496" r:id="rId48"/>
    <p:sldId id="498" r:id="rId49"/>
    <p:sldId id="49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  <a:srgbClr val="FF0000"/>
    <a:srgbClr val="FFFF00"/>
    <a:srgbClr val="FFC000"/>
    <a:srgbClr val="33A2FF"/>
    <a:srgbClr val="99CEFF"/>
    <a:srgbClr val="0000FF"/>
    <a:srgbClr val="82B563"/>
    <a:srgbClr val="D5E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27B20-D557-4EFD-A274-DEDAC1489BE3}" v="20" dt="2024-07-31T17:05:14.879"/>
    <p1510:client id="{2825A18C-79FE-4032-8769-1EFED9327B68}" v="26" dt="2024-07-30T18:41:10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3"/>
    <p:restoredTop sz="94438" autoAdjust="0"/>
  </p:normalViewPr>
  <p:slideViewPr>
    <p:cSldViewPr snapToGrid="0">
      <p:cViewPr varScale="1">
        <p:scale>
          <a:sx n="75" d="100"/>
          <a:sy n="75" d="100"/>
        </p:scale>
        <p:origin x="917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in, Ayaaz (yasinaz)" userId="dd43670c-ce28-4a59-803d-288a87a3f4c1" providerId="ADAL" clId="{BE4A0B9B-AA27-459A-8EEB-C58009B9861E}"/>
    <pc:docChg chg="undo redo custSel addSld delSld modSld sldOrd modMainMaster">
      <pc:chgData name="Yasin, Ayaaz (yasinaz)" userId="dd43670c-ce28-4a59-803d-288a87a3f4c1" providerId="ADAL" clId="{BE4A0B9B-AA27-459A-8EEB-C58009B9861E}" dt="2024-05-28T18:12:20.924" v="14014" actId="1076"/>
      <pc:docMkLst>
        <pc:docMk/>
      </pc:docMkLst>
      <pc:sldChg chg="modSp del">
        <pc:chgData name="Yasin, Ayaaz (yasinaz)" userId="dd43670c-ce28-4a59-803d-288a87a3f4c1" providerId="ADAL" clId="{BE4A0B9B-AA27-459A-8EEB-C58009B9861E}" dt="2024-05-19T05:38:58.106" v="7134" actId="47"/>
        <pc:sldMkLst>
          <pc:docMk/>
          <pc:sldMk cId="1524642872" sldId="257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1524642872" sldId="257"/>
            <ac:spMk id="2" creationId="{0248E1C6-66C2-EC9F-82C6-1E4F69EB8C61}"/>
          </ac:spMkLst>
        </pc:spChg>
      </pc:sldChg>
      <pc:sldChg chg="modSp mod">
        <pc:chgData name="Yasin, Ayaaz (yasinaz)" userId="dd43670c-ce28-4a59-803d-288a87a3f4c1" providerId="ADAL" clId="{BE4A0B9B-AA27-459A-8EEB-C58009B9861E}" dt="2024-05-25T20:18:12.522" v="13195" actId="1038"/>
        <pc:sldMkLst>
          <pc:docMk/>
          <pc:sldMk cId="2566436592" sldId="258"/>
        </pc:sldMkLst>
        <pc:spChg chg="mod">
          <ac:chgData name="Yasin, Ayaaz (yasinaz)" userId="dd43670c-ce28-4a59-803d-288a87a3f4c1" providerId="ADAL" clId="{BE4A0B9B-AA27-459A-8EEB-C58009B9861E}" dt="2024-05-25T20:18:01.149" v="13184" actId="20577"/>
          <ac:spMkLst>
            <pc:docMk/>
            <pc:sldMk cId="2566436592" sldId="258"/>
            <ac:spMk id="2" creationId="{6759E09A-57BB-F08F-1CE4-63C1C71E4258}"/>
          </ac:spMkLst>
        </pc:spChg>
        <pc:spChg chg="mod">
          <ac:chgData name="Yasin, Ayaaz (yasinaz)" userId="dd43670c-ce28-4a59-803d-288a87a3f4c1" providerId="ADAL" clId="{BE4A0B9B-AA27-459A-8EEB-C58009B9861E}" dt="2024-05-15T17:03:15.917" v="34" actId="20577"/>
          <ac:spMkLst>
            <pc:docMk/>
            <pc:sldMk cId="2566436592" sldId="258"/>
            <ac:spMk id="3" creationId="{0A635373-CF19-DCA2-B23C-4AF35BFBDE08}"/>
          </ac:spMkLst>
        </pc:spChg>
        <pc:spChg chg="mod">
          <ac:chgData name="Yasin, Ayaaz (yasinaz)" userId="dd43670c-ce28-4a59-803d-288a87a3f4c1" providerId="ADAL" clId="{BE4A0B9B-AA27-459A-8EEB-C58009B9861E}" dt="2024-05-15T17:02:55.321" v="18" actId="20577"/>
          <ac:spMkLst>
            <pc:docMk/>
            <pc:sldMk cId="2566436592" sldId="258"/>
            <ac:spMk id="6" creationId="{C841F678-376D-E9E5-DBFD-0C5E78923DAB}"/>
          </ac:spMkLst>
        </pc:spChg>
        <pc:picChg chg="mod">
          <ac:chgData name="Yasin, Ayaaz (yasinaz)" userId="dd43670c-ce28-4a59-803d-288a87a3f4c1" providerId="ADAL" clId="{BE4A0B9B-AA27-459A-8EEB-C58009B9861E}" dt="2024-05-25T20:18:12.522" v="13195" actId="1038"/>
          <ac:picMkLst>
            <pc:docMk/>
            <pc:sldMk cId="2566436592" sldId="258"/>
            <ac:picMk id="5" creationId="{931B91A7-84F0-2F30-1207-427460F9D36C}"/>
          </ac:picMkLst>
        </pc:picChg>
      </pc:sldChg>
      <pc:sldChg chg="addSp delSp modSp mod delAnim modAnim modNotesTx">
        <pc:chgData name="Yasin, Ayaaz (yasinaz)" userId="dd43670c-ce28-4a59-803d-288a87a3f4c1" providerId="ADAL" clId="{BE4A0B9B-AA27-459A-8EEB-C58009B9861E}" dt="2024-05-19T19:46:08.159" v="10196" actId="20577"/>
        <pc:sldMkLst>
          <pc:docMk/>
          <pc:sldMk cId="3905802170" sldId="260"/>
        </pc:sldMkLst>
        <pc:spChg chg="del">
          <ac:chgData name="Yasin, Ayaaz (yasinaz)" userId="dd43670c-ce28-4a59-803d-288a87a3f4c1" providerId="ADAL" clId="{BE4A0B9B-AA27-459A-8EEB-C58009B9861E}" dt="2024-05-16T05:59:36.193" v="2158" actId="478"/>
          <ac:spMkLst>
            <pc:docMk/>
            <pc:sldMk cId="3905802170" sldId="260"/>
            <ac:spMk id="2" creationId="{A917BCFD-0703-9F33-CFAB-857F5D4F5D32}"/>
          </ac:spMkLst>
        </pc:spChg>
        <pc:spChg chg="del mod">
          <ac:chgData name="Yasin, Ayaaz (yasinaz)" userId="dd43670c-ce28-4a59-803d-288a87a3f4c1" providerId="ADAL" clId="{BE4A0B9B-AA27-459A-8EEB-C58009B9861E}" dt="2024-05-16T05:57:53.109" v="2156" actId="478"/>
          <ac:spMkLst>
            <pc:docMk/>
            <pc:sldMk cId="3905802170" sldId="260"/>
            <ac:spMk id="6" creationId="{6FDF8629-CE59-27E4-795D-D16FE8B8E672}"/>
          </ac:spMkLst>
        </pc:spChg>
        <pc:spChg chg="add del">
          <ac:chgData name="Yasin, Ayaaz (yasinaz)" userId="dd43670c-ce28-4a59-803d-288a87a3f4c1" providerId="ADAL" clId="{BE4A0B9B-AA27-459A-8EEB-C58009B9861E}" dt="2024-05-19T02:50:22.883" v="6328" actId="22"/>
          <ac:spMkLst>
            <pc:docMk/>
            <pc:sldMk cId="3905802170" sldId="260"/>
            <ac:spMk id="6" creationId="{8086E241-B933-95D6-8525-AB58DCCE14B9}"/>
          </ac:spMkLst>
        </pc:spChg>
        <pc:spChg chg="add mod">
          <ac:chgData name="Yasin, Ayaaz (yasinaz)" userId="dd43670c-ce28-4a59-803d-288a87a3f4c1" providerId="ADAL" clId="{BE4A0B9B-AA27-459A-8EEB-C58009B9861E}" dt="2024-05-16T06:16:18.246" v="2342" actId="114"/>
          <ac:spMkLst>
            <pc:docMk/>
            <pc:sldMk cId="3905802170" sldId="260"/>
            <ac:spMk id="8" creationId="{9492C016-7B4B-D310-8407-871DCAD56F11}"/>
          </ac:spMkLst>
        </pc:spChg>
        <pc:spChg chg="add del mod">
          <ac:chgData name="Yasin, Ayaaz (yasinaz)" userId="dd43670c-ce28-4a59-803d-288a87a3f4c1" providerId="ADAL" clId="{BE4A0B9B-AA27-459A-8EEB-C58009B9861E}" dt="2024-05-16T05:59:39.414" v="2161" actId="478"/>
          <ac:spMkLst>
            <pc:docMk/>
            <pc:sldMk cId="3905802170" sldId="260"/>
            <ac:spMk id="10" creationId="{45808C85-5FE0-6872-B74E-93DF62C547C8}"/>
          </ac:spMkLst>
        </pc:spChg>
        <pc:spChg chg="add del">
          <ac:chgData name="Yasin, Ayaaz (yasinaz)" userId="dd43670c-ce28-4a59-803d-288a87a3f4c1" providerId="ADAL" clId="{BE4A0B9B-AA27-459A-8EEB-C58009B9861E}" dt="2024-05-19T02:50:25.844" v="6330" actId="22"/>
          <ac:spMkLst>
            <pc:docMk/>
            <pc:sldMk cId="3905802170" sldId="260"/>
            <ac:spMk id="10" creationId="{C52CC841-D54C-4901-5790-5AEF7FCA79F0}"/>
          </ac:spMkLst>
        </pc:spChg>
        <pc:spChg chg="add mod topLvl">
          <ac:chgData name="Yasin, Ayaaz (yasinaz)" userId="dd43670c-ce28-4a59-803d-288a87a3f4c1" providerId="ADAL" clId="{BE4A0B9B-AA27-459A-8EEB-C58009B9861E}" dt="2024-05-19T02:56:32.218" v="6364" actId="1037"/>
          <ac:spMkLst>
            <pc:docMk/>
            <pc:sldMk cId="3905802170" sldId="260"/>
            <ac:spMk id="11" creationId="{E11CA4D5-E176-AD2B-FF05-19DAB49CC0BA}"/>
          </ac:spMkLst>
        </pc:spChg>
        <pc:spChg chg="add mod">
          <ac:chgData name="Yasin, Ayaaz (yasinaz)" userId="dd43670c-ce28-4a59-803d-288a87a3f4c1" providerId="ADAL" clId="{BE4A0B9B-AA27-459A-8EEB-C58009B9861E}" dt="2024-05-16T05:59:37.838" v="2160"/>
          <ac:spMkLst>
            <pc:docMk/>
            <pc:sldMk cId="3905802170" sldId="260"/>
            <ac:spMk id="12" creationId="{3C725669-8B33-3BDA-FCD3-F34C3F75AF35}"/>
          </ac:spMkLst>
        </pc:spChg>
        <pc:spChg chg="add mod">
          <ac:chgData name="Yasin, Ayaaz (yasinaz)" userId="dd43670c-ce28-4a59-803d-288a87a3f4c1" providerId="ADAL" clId="{BE4A0B9B-AA27-459A-8EEB-C58009B9861E}" dt="2024-05-19T02:56:02.748" v="6358" actId="1037"/>
          <ac:spMkLst>
            <pc:docMk/>
            <pc:sldMk cId="3905802170" sldId="260"/>
            <ac:spMk id="12" creationId="{CA65CEA5-51C1-CF31-174C-5CC811135DDC}"/>
          </ac:spMkLst>
        </pc:spChg>
        <pc:spChg chg="mod">
          <ac:chgData name="Yasin, Ayaaz (yasinaz)" userId="dd43670c-ce28-4a59-803d-288a87a3f4c1" providerId="ADAL" clId="{BE4A0B9B-AA27-459A-8EEB-C58009B9861E}" dt="2024-05-16T05:59:36.616" v="2159"/>
          <ac:spMkLst>
            <pc:docMk/>
            <pc:sldMk cId="3905802170" sldId="260"/>
            <ac:spMk id="17" creationId="{BA34EFBF-99C0-0FCC-988E-FF2CA8CF0D38}"/>
          </ac:spMkLst>
        </pc:spChg>
        <pc:spChg chg="mod">
          <ac:chgData name="Yasin, Ayaaz (yasinaz)" userId="dd43670c-ce28-4a59-803d-288a87a3f4c1" providerId="ADAL" clId="{BE4A0B9B-AA27-459A-8EEB-C58009B9861E}" dt="2024-05-16T05:59:36.616" v="2159"/>
          <ac:spMkLst>
            <pc:docMk/>
            <pc:sldMk cId="3905802170" sldId="260"/>
            <ac:spMk id="20" creationId="{78407ECA-1E00-9687-C31B-D9FA3A7441BA}"/>
          </ac:spMkLst>
        </pc:spChg>
        <pc:spChg chg="mod">
          <ac:chgData name="Yasin, Ayaaz (yasinaz)" userId="dd43670c-ce28-4a59-803d-288a87a3f4c1" providerId="ADAL" clId="{BE4A0B9B-AA27-459A-8EEB-C58009B9861E}" dt="2024-05-16T05:59:36.616" v="2159"/>
          <ac:spMkLst>
            <pc:docMk/>
            <pc:sldMk cId="3905802170" sldId="260"/>
            <ac:spMk id="21" creationId="{6EB017B3-B627-BBD2-B2DE-E7D29C15C403}"/>
          </ac:spMkLst>
        </pc:spChg>
        <pc:spChg chg="add mod">
          <ac:chgData name="Yasin, Ayaaz (yasinaz)" userId="dd43670c-ce28-4a59-803d-288a87a3f4c1" providerId="ADAL" clId="{BE4A0B9B-AA27-459A-8EEB-C58009B9861E}" dt="2024-05-16T05:59:50.628" v="2166" actId="20577"/>
          <ac:spMkLst>
            <pc:docMk/>
            <pc:sldMk cId="3905802170" sldId="260"/>
            <ac:spMk id="22" creationId="{B89C2D0E-FAF5-D929-5878-7942532845D7}"/>
          </ac:spMkLst>
        </pc:spChg>
        <pc:spChg chg="mod">
          <ac:chgData name="Yasin, Ayaaz (yasinaz)" userId="dd43670c-ce28-4a59-803d-288a87a3f4c1" providerId="ADAL" clId="{BE4A0B9B-AA27-459A-8EEB-C58009B9861E}" dt="2024-05-16T05:59:39.749" v="2162"/>
          <ac:spMkLst>
            <pc:docMk/>
            <pc:sldMk cId="3905802170" sldId="260"/>
            <ac:spMk id="27" creationId="{646AA473-CCB6-2F1B-DF8D-149AB36070DB}"/>
          </ac:spMkLst>
        </pc:spChg>
        <pc:spChg chg="add mod">
          <ac:chgData name="Yasin, Ayaaz (yasinaz)" userId="dd43670c-ce28-4a59-803d-288a87a3f4c1" providerId="ADAL" clId="{BE4A0B9B-AA27-459A-8EEB-C58009B9861E}" dt="2024-05-19T03:10:52.100" v="6454" actId="1582"/>
          <ac:spMkLst>
            <pc:docMk/>
            <pc:sldMk cId="3905802170" sldId="260"/>
            <ac:spMk id="28" creationId="{F9B17C8B-BDE1-33D9-D9B5-8543EF6E9B67}"/>
          </ac:spMkLst>
        </pc:spChg>
        <pc:spChg chg="mod">
          <ac:chgData name="Yasin, Ayaaz (yasinaz)" userId="dd43670c-ce28-4a59-803d-288a87a3f4c1" providerId="ADAL" clId="{BE4A0B9B-AA27-459A-8EEB-C58009B9861E}" dt="2024-05-16T05:59:39.749" v="2162"/>
          <ac:spMkLst>
            <pc:docMk/>
            <pc:sldMk cId="3905802170" sldId="260"/>
            <ac:spMk id="34" creationId="{39C4871F-52E9-3BC2-F81C-E8FC897B5BF0}"/>
          </ac:spMkLst>
        </pc:spChg>
        <pc:spChg chg="mod">
          <ac:chgData name="Yasin, Ayaaz (yasinaz)" userId="dd43670c-ce28-4a59-803d-288a87a3f4c1" providerId="ADAL" clId="{BE4A0B9B-AA27-459A-8EEB-C58009B9861E}" dt="2024-05-16T05:59:39.749" v="2162"/>
          <ac:spMkLst>
            <pc:docMk/>
            <pc:sldMk cId="3905802170" sldId="260"/>
            <ac:spMk id="35" creationId="{2386DCF5-D043-6D43-B551-EC18C3AE5958}"/>
          </ac:spMkLst>
        </pc:spChg>
        <pc:spChg chg="del mod topLvl">
          <ac:chgData name="Yasin, Ayaaz (yasinaz)" userId="dd43670c-ce28-4a59-803d-288a87a3f4c1" providerId="ADAL" clId="{BE4A0B9B-AA27-459A-8EEB-C58009B9861E}" dt="2024-05-16T06:02:00.877" v="2174" actId="478"/>
          <ac:spMkLst>
            <pc:docMk/>
            <pc:sldMk cId="3905802170" sldId="260"/>
            <ac:spMk id="39" creationId="{B5008524-C8EF-4ADF-BB1F-439FA4904E8A}"/>
          </ac:spMkLst>
        </pc:spChg>
        <pc:spChg chg="del mod topLvl">
          <ac:chgData name="Yasin, Ayaaz (yasinaz)" userId="dd43670c-ce28-4a59-803d-288a87a3f4c1" providerId="ADAL" clId="{BE4A0B9B-AA27-459A-8EEB-C58009B9861E}" dt="2024-05-16T06:02:28.720" v="2176" actId="478"/>
          <ac:spMkLst>
            <pc:docMk/>
            <pc:sldMk cId="3905802170" sldId="260"/>
            <ac:spMk id="40" creationId="{600132DB-CD82-4D70-2B99-20195D732FB7}"/>
          </ac:spMkLst>
        </pc:spChg>
        <pc:spChg chg="mod">
          <ac:chgData name="Yasin, Ayaaz (yasinaz)" userId="dd43670c-ce28-4a59-803d-288a87a3f4c1" providerId="ADAL" clId="{BE4A0B9B-AA27-459A-8EEB-C58009B9861E}" dt="2024-05-16T06:01:53.500" v="2173" actId="165"/>
          <ac:spMkLst>
            <pc:docMk/>
            <pc:sldMk cId="3905802170" sldId="260"/>
            <ac:spMk id="44" creationId="{7BE48394-2967-7220-1264-04A7FC354838}"/>
          </ac:spMkLst>
        </pc:spChg>
        <pc:spChg chg="add mod topLvl">
          <ac:chgData name="Yasin, Ayaaz (yasinaz)" userId="dd43670c-ce28-4a59-803d-288a87a3f4c1" providerId="ADAL" clId="{BE4A0B9B-AA27-459A-8EEB-C58009B9861E}" dt="2024-05-19T02:54:53.770" v="6352" actId="164"/>
          <ac:spMkLst>
            <pc:docMk/>
            <pc:sldMk cId="3905802170" sldId="260"/>
            <ac:spMk id="45" creationId="{21FD0D3D-14FF-10DB-E2DE-AFF007FF4A35}"/>
          </ac:spMkLst>
        </pc:spChg>
        <pc:spChg chg="del mod">
          <ac:chgData name="Yasin, Ayaaz (yasinaz)" userId="dd43670c-ce28-4a59-803d-288a87a3f4c1" providerId="ADAL" clId="{BE4A0B9B-AA27-459A-8EEB-C58009B9861E}" dt="2024-05-16T06:12:23.274" v="2281" actId="478"/>
          <ac:spMkLst>
            <pc:docMk/>
            <pc:sldMk cId="3905802170" sldId="260"/>
            <ac:spMk id="53" creationId="{50F0232F-848E-7868-5D70-47740C4A8BC2}"/>
          </ac:spMkLst>
        </pc:spChg>
        <pc:spChg chg="add del mod topLvl">
          <ac:chgData name="Yasin, Ayaaz (yasinaz)" userId="dd43670c-ce28-4a59-803d-288a87a3f4c1" providerId="ADAL" clId="{BE4A0B9B-AA27-459A-8EEB-C58009B9861E}" dt="2024-05-19T02:54:51.569" v="6351" actId="164"/>
          <ac:spMkLst>
            <pc:docMk/>
            <pc:sldMk cId="3905802170" sldId="260"/>
            <ac:spMk id="54" creationId="{40A4380E-565A-2F77-67FC-D5366D0CF8CC}"/>
          </ac:spMkLst>
        </pc:spChg>
        <pc:spChg chg="mod topLvl">
          <ac:chgData name="Yasin, Ayaaz (yasinaz)" userId="dd43670c-ce28-4a59-803d-288a87a3f4c1" providerId="ADAL" clId="{BE4A0B9B-AA27-459A-8EEB-C58009B9861E}" dt="2024-05-19T02:54:51.569" v="6351" actId="164"/>
          <ac:spMkLst>
            <pc:docMk/>
            <pc:sldMk cId="3905802170" sldId="260"/>
            <ac:spMk id="55" creationId="{E54D65DC-3F6D-4565-F75C-0D61369AA200}"/>
          </ac:spMkLst>
        </pc:spChg>
        <pc:spChg chg="mod topLvl">
          <ac:chgData name="Yasin, Ayaaz (yasinaz)" userId="dd43670c-ce28-4a59-803d-288a87a3f4c1" providerId="ADAL" clId="{BE4A0B9B-AA27-459A-8EEB-C58009B9861E}" dt="2024-05-19T02:54:53.770" v="6352" actId="164"/>
          <ac:spMkLst>
            <pc:docMk/>
            <pc:sldMk cId="3905802170" sldId="260"/>
            <ac:spMk id="56" creationId="{10F941DC-7C3C-D769-F933-5434522488B3}"/>
          </ac:spMkLst>
        </pc:spChg>
        <pc:spChg chg="del mod topLvl">
          <ac:chgData name="Yasin, Ayaaz (yasinaz)" userId="dd43670c-ce28-4a59-803d-288a87a3f4c1" providerId="ADAL" clId="{BE4A0B9B-AA27-459A-8EEB-C58009B9861E}" dt="2024-05-16T06:12:23.274" v="2281" actId="478"/>
          <ac:spMkLst>
            <pc:docMk/>
            <pc:sldMk cId="3905802170" sldId="260"/>
            <ac:spMk id="57" creationId="{C944FF86-3EF7-A8CE-8CD4-5845199A4879}"/>
          </ac:spMkLst>
        </pc:spChg>
        <pc:spChg chg="del mod topLvl">
          <ac:chgData name="Yasin, Ayaaz (yasinaz)" userId="dd43670c-ce28-4a59-803d-288a87a3f4c1" providerId="ADAL" clId="{BE4A0B9B-AA27-459A-8EEB-C58009B9861E}" dt="2024-05-19T02:50:02.589" v="6326" actId="478"/>
          <ac:spMkLst>
            <pc:docMk/>
            <pc:sldMk cId="3905802170" sldId="260"/>
            <ac:spMk id="58" creationId="{2C6C8862-F4F7-42CD-7CFE-6D7FF2550D8F}"/>
          </ac:spMkLst>
        </pc:spChg>
        <pc:spChg chg="del mod topLvl">
          <ac:chgData name="Yasin, Ayaaz (yasinaz)" userId="dd43670c-ce28-4a59-803d-288a87a3f4c1" providerId="ADAL" clId="{BE4A0B9B-AA27-459A-8EEB-C58009B9861E}" dt="2024-05-16T06:03:03.999" v="2185" actId="478"/>
          <ac:spMkLst>
            <pc:docMk/>
            <pc:sldMk cId="3905802170" sldId="260"/>
            <ac:spMk id="59" creationId="{DE7AC2D1-77C2-D009-26AA-90480C381836}"/>
          </ac:spMkLst>
        </pc:spChg>
        <pc:spChg chg="add mod">
          <ac:chgData name="Yasin, Ayaaz (yasinaz)" userId="dd43670c-ce28-4a59-803d-288a87a3f4c1" providerId="ADAL" clId="{BE4A0B9B-AA27-459A-8EEB-C58009B9861E}" dt="2024-05-16T06:09:58.475" v="2247" actId="164"/>
          <ac:spMkLst>
            <pc:docMk/>
            <pc:sldMk cId="3905802170" sldId="260"/>
            <ac:spMk id="61" creationId="{342CE174-B8D9-F4FC-7546-00FDF3E01F3A}"/>
          </ac:spMkLst>
        </pc:spChg>
        <pc:spChg chg="add mod">
          <ac:chgData name="Yasin, Ayaaz (yasinaz)" userId="dd43670c-ce28-4a59-803d-288a87a3f4c1" providerId="ADAL" clId="{BE4A0B9B-AA27-459A-8EEB-C58009B9861E}" dt="2024-05-16T06:10:20.314" v="2255" actId="164"/>
          <ac:spMkLst>
            <pc:docMk/>
            <pc:sldMk cId="3905802170" sldId="260"/>
            <ac:spMk id="64" creationId="{B595BD99-A728-B659-0630-8BB9EEAF6681}"/>
          </ac:spMkLst>
        </pc:spChg>
        <pc:spChg chg="mod">
          <ac:chgData name="Yasin, Ayaaz (yasinaz)" userId="dd43670c-ce28-4a59-803d-288a87a3f4c1" providerId="ADAL" clId="{BE4A0B9B-AA27-459A-8EEB-C58009B9861E}" dt="2024-05-16T06:10:25.662" v="2259"/>
          <ac:spMkLst>
            <pc:docMk/>
            <pc:sldMk cId="3905802170" sldId="260"/>
            <ac:spMk id="69" creationId="{B595BD99-A728-B659-0630-8BB9EEAF6681}"/>
          </ac:spMkLst>
        </pc:spChg>
        <pc:spChg chg="add mod">
          <ac:chgData name="Yasin, Ayaaz (yasinaz)" userId="dd43670c-ce28-4a59-803d-288a87a3f4c1" providerId="ADAL" clId="{BE4A0B9B-AA27-459A-8EEB-C58009B9861E}" dt="2024-05-16T06:17:37.611" v="2359"/>
          <ac:spMkLst>
            <pc:docMk/>
            <pc:sldMk cId="3905802170" sldId="260"/>
            <ac:spMk id="71" creationId="{3E55CF0A-A024-B0CF-74AE-49EAD89D1286}"/>
          </ac:spMkLst>
        </pc:spChg>
        <pc:spChg chg="add mod">
          <ac:chgData name="Yasin, Ayaaz (yasinaz)" userId="dd43670c-ce28-4a59-803d-288a87a3f4c1" providerId="ADAL" clId="{BE4A0B9B-AA27-459A-8EEB-C58009B9861E}" dt="2024-05-16T06:18:08.647" v="2366" actId="164"/>
          <ac:spMkLst>
            <pc:docMk/>
            <pc:sldMk cId="3905802170" sldId="260"/>
            <ac:spMk id="73" creationId="{50D91E67-C311-B7FA-58FF-B6D2AC20A1FB}"/>
          </ac:spMkLst>
        </pc:spChg>
        <pc:grpChg chg="del">
          <ac:chgData name="Yasin, Ayaaz (yasinaz)" userId="dd43670c-ce28-4a59-803d-288a87a3f4c1" providerId="ADAL" clId="{BE4A0B9B-AA27-459A-8EEB-C58009B9861E}" dt="2024-05-16T06:02:40.219" v="2177" actId="165"/>
          <ac:grpSpMkLst>
            <pc:docMk/>
            <pc:sldMk cId="3905802170" sldId="260"/>
            <ac:grpSpMk id="3" creationId="{4B8B33A7-3711-C23D-B5F9-3669F6115625}"/>
          </ac:grpSpMkLst>
        </pc:grpChg>
        <pc:grpChg chg="del">
          <ac:chgData name="Yasin, Ayaaz (yasinaz)" userId="dd43670c-ce28-4a59-803d-288a87a3f4c1" providerId="ADAL" clId="{BE4A0B9B-AA27-459A-8EEB-C58009B9861E}" dt="2024-05-16T05:59:36.193" v="2158" actId="478"/>
          <ac:grpSpMkLst>
            <pc:docMk/>
            <pc:sldMk cId="3905802170" sldId="260"/>
            <ac:grpSpMk id="4" creationId="{FD8B0395-80D8-AD6F-F34E-B5233C3DF4D4}"/>
          </ac:grpSpMkLst>
        </pc:grpChg>
        <pc:grpChg chg="add del mod">
          <ac:chgData name="Yasin, Ayaaz (yasinaz)" userId="dd43670c-ce28-4a59-803d-288a87a3f4c1" providerId="ADAL" clId="{BE4A0B9B-AA27-459A-8EEB-C58009B9861E}" dt="2024-05-19T02:54:31.118" v="6348" actId="165"/>
          <ac:grpSpMkLst>
            <pc:docMk/>
            <pc:sldMk cId="3905802170" sldId="260"/>
            <ac:grpSpMk id="13" creationId="{DA6AF1BC-4551-DB47-ED0B-AE8216350F97}"/>
          </ac:grpSpMkLst>
        </pc:grpChg>
        <pc:grpChg chg="add mod">
          <ac:chgData name="Yasin, Ayaaz (yasinaz)" userId="dd43670c-ce28-4a59-803d-288a87a3f4c1" providerId="ADAL" clId="{BE4A0B9B-AA27-459A-8EEB-C58009B9861E}" dt="2024-05-16T05:59:36.616" v="2159"/>
          <ac:grpSpMkLst>
            <pc:docMk/>
            <pc:sldMk cId="3905802170" sldId="260"/>
            <ac:grpSpMk id="14" creationId="{4450715B-6FBC-386F-37EB-1E852E680F11}"/>
          </ac:grpSpMkLst>
        </pc:grpChg>
        <pc:grpChg chg="add mod">
          <ac:chgData name="Yasin, Ayaaz (yasinaz)" userId="dd43670c-ce28-4a59-803d-288a87a3f4c1" providerId="ADAL" clId="{BE4A0B9B-AA27-459A-8EEB-C58009B9861E}" dt="2024-05-19T02:56:54.516" v="6366" actId="1076"/>
          <ac:grpSpMkLst>
            <pc:docMk/>
            <pc:sldMk cId="3905802170" sldId="260"/>
            <ac:grpSpMk id="14" creationId="{9F7B4883-544A-F5A1-6428-49AB3848DB08}"/>
          </ac:grpSpMkLst>
        </pc:grpChg>
        <pc:grpChg chg="add mod">
          <ac:chgData name="Yasin, Ayaaz (yasinaz)" userId="dd43670c-ce28-4a59-803d-288a87a3f4c1" providerId="ADAL" clId="{BE4A0B9B-AA27-459A-8EEB-C58009B9861E}" dt="2024-05-19T02:56:54.516" v="6366" actId="1076"/>
          <ac:grpSpMkLst>
            <pc:docMk/>
            <pc:sldMk cId="3905802170" sldId="260"/>
            <ac:grpSpMk id="15" creationId="{88F4FD61-098B-C9DD-AAA2-46D79BFB0B47}"/>
          </ac:grpSpMkLst>
        </pc:grpChg>
        <pc:grpChg chg="del mod">
          <ac:chgData name="Yasin, Ayaaz (yasinaz)" userId="dd43670c-ce28-4a59-803d-288a87a3f4c1" providerId="ADAL" clId="{BE4A0B9B-AA27-459A-8EEB-C58009B9861E}" dt="2024-05-16T06:02:44.307" v="2180" actId="165"/>
          <ac:grpSpMkLst>
            <pc:docMk/>
            <pc:sldMk cId="3905802170" sldId="260"/>
            <ac:grpSpMk id="16" creationId="{4579F1A4-769C-F203-06BB-E1CFD48C68ED}"/>
          </ac:grpSpMkLst>
        </pc:grpChg>
        <pc:grpChg chg="add mod">
          <ac:chgData name="Yasin, Ayaaz (yasinaz)" userId="dd43670c-ce28-4a59-803d-288a87a3f4c1" providerId="ADAL" clId="{BE4A0B9B-AA27-459A-8EEB-C58009B9861E}" dt="2024-05-19T03:02:58.327" v="6412" actId="1035"/>
          <ac:grpSpMkLst>
            <pc:docMk/>
            <pc:sldMk cId="3905802170" sldId="260"/>
            <ac:grpSpMk id="20" creationId="{84213DB5-45B6-177D-D5B8-75EB3F537CF3}"/>
          </ac:grpSpMkLst>
        </pc:grpChg>
        <pc:grpChg chg="add mod">
          <ac:chgData name="Yasin, Ayaaz (yasinaz)" userId="dd43670c-ce28-4a59-803d-288a87a3f4c1" providerId="ADAL" clId="{BE4A0B9B-AA27-459A-8EEB-C58009B9861E}" dt="2024-05-16T05:59:39.749" v="2162"/>
          <ac:grpSpMkLst>
            <pc:docMk/>
            <pc:sldMk cId="3905802170" sldId="260"/>
            <ac:grpSpMk id="23" creationId="{1F81DD38-EC84-B9CD-4A5F-51E7EFE7352C}"/>
          </ac:grpSpMkLst>
        </pc:grpChg>
        <pc:grpChg chg="del">
          <ac:chgData name="Yasin, Ayaaz (yasinaz)" userId="dd43670c-ce28-4a59-803d-288a87a3f4c1" providerId="ADAL" clId="{BE4A0B9B-AA27-459A-8EEB-C58009B9861E}" dt="2024-05-16T06:01:50.732" v="2171" actId="478"/>
          <ac:grpSpMkLst>
            <pc:docMk/>
            <pc:sldMk cId="3905802170" sldId="260"/>
            <ac:grpSpMk id="26" creationId="{46D1140A-1FC5-6C69-2A2C-37153FD04FA7}"/>
          </ac:grpSpMkLst>
        </pc:grpChg>
        <pc:grpChg chg="add del mod">
          <ac:chgData name="Yasin, Ayaaz (yasinaz)" userId="dd43670c-ce28-4a59-803d-288a87a3f4c1" providerId="ADAL" clId="{BE4A0B9B-AA27-459A-8EEB-C58009B9861E}" dt="2024-05-16T06:01:53.500" v="2173" actId="165"/>
          <ac:grpSpMkLst>
            <pc:docMk/>
            <pc:sldMk cId="3905802170" sldId="260"/>
            <ac:grpSpMk id="37" creationId="{4322FABE-E177-4234-82D2-CC934E6C78A7}"/>
          </ac:grpSpMkLst>
        </pc:grpChg>
        <pc:grpChg chg="del mod topLvl">
          <ac:chgData name="Yasin, Ayaaz (yasinaz)" userId="dd43670c-ce28-4a59-803d-288a87a3f4c1" providerId="ADAL" clId="{BE4A0B9B-AA27-459A-8EEB-C58009B9861E}" dt="2024-05-16T06:09:56.808" v="2245" actId="478"/>
          <ac:grpSpMkLst>
            <pc:docMk/>
            <pc:sldMk cId="3905802170" sldId="260"/>
            <ac:grpSpMk id="38" creationId="{B2BCF020-516E-4397-D6A5-B9AA0FF1D455}"/>
          </ac:grpSpMkLst>
        </pc:grpChg>
        <pc:grpChg chg="add mod">
          <ac:chgData name="Yasin, Ayaaz (yasinaz)" userId="dd43670c-ce28-4a59-803d-288a87a3f4c1" providerId="ADAL" clId="{BE4A0B9B-AA27-459A-8EEB-C58009B9861E}" dt="2024-05-16T06:03:30.602" v="2190" actId="164"/>
          <ac:grpSpMkLst>
            <pc:docMk/>
            <pc:sldMk cId="3905802170" sldId="260"/>
            <ac:grpSpMk id="46" creationId="{F66AD743-0338-3D54-9639-12EB14396879}"/>
          </ac:grpSpMkLst>
        </pc:grpChg>
        <pc:grpChg chg="add del mod">
          <ac:chgData name="Yasin, Ayaaz (yasinaz)" userId="dd43670c-ce28-4a59-803d-288a87a3f4c1" providerId="ADAL" clId="{BE4A0B9B-AA27-459A-8EEB-C58009B9861E}" dt="2024-05-19T02:54:00.918" v="6344" actId="165"/>
          <ac:grpSpMkLst>
            <pc:docMk/>
            <pc:sldMk cId="3905802170" sldId="260"/>
            <ac:grpSpMk id="47" creationId="{36B9B3AA-7D42-5159-3AED-D985314D8384}"/>
          </ac:grpSpMkLst>
        </pc:grpChg>
        <pc:grpChg chg="add del mod">
          <ac:chgData name="Yasin, Ayaaz (yasinaz)" userId="dd43670c-ce28-4a59-803d-288a87a3f4c1" providerId="ADAL" clId="{BE4A0B9B-AA27-459A-8EEB-C58009B9861E}" dt="2024-05-16T06:11:53.936" v="2274" actId="165"/>
          <ac:grpSpMkLst>
            <pc:docMk/>
            <pc:sldMk cId="3905802170" sldId="260"/>
            <ac:grpSpMk id="51" creationId="{142A07F0-5199-1B19-7827-868AA5C3F22A}"/>
          </ac:grpSpMkLst>
        </pc:grpChg>
        <pc:grpChg chg="add del mod">
          <ac:chgData name="Yasin, Ayaaz (yasinaz)" userId="dd43670c-ce28-4a59-803d-288a87a3f4c1" providerId="ADAL" clId="{BE4A0B9B-AA27-459A-8EEB-C58009B9861E}" dt="2024-05-16T06:10:15.265" v="2251" actId="478"/>
          <ac:grpSpMkLst>
            <pc:docMk/>
            <pc:sldMk cId="3905802170" sldId="260"/>
            <ac:grpSpMk id="62" creationId="{9539FA03-B958-FCA4-9137-BAAC057CD47F}"/>
          </ac:grpSpMkLst>
        </pc:grpChg>
        <pc:grpChg chg="add mod">
          <ac:chgData name="Yasin, Ayaaz (yasinaz)" userId="dd43670c-ce28-4a59-803d-288a87a3f4c1" providerId="ADAL" clId="{BE4A0B9B-AA27-459A-8EEB-C58009B9861E}" dt="2024-05-16T06:10:18.608" v="2254" actId="164"/>
          <ac:grpSpMkLst>
            <pc:docMk/>
            <pc:sldMk cId="3905802170" sldId="260"/>
            <ac:grpSpMk id="65" creationId="{5F24194D-9258-AD67-35E3-487BDC2CEC5F}"/>
          </ac:grpSpMkLst>
        </pc:grpChg>
        <pc:grpChg chg="add del mod">
          <ac:chgData name="Yasin, Ayaaz (yasinaz)" userId="dd43670c-ce28-4a59-803d-288a87a3f4c1" providerId="ADAL" clId="{BE4A0B9B-AA27-459A-8EEB-C58009B9861E}" dt="2024-05-16T06:10:21.166" v="2256" actId="21"/>
          <ac:grpSpMkLst>
            <pc:docMk/>
            <pc:sldMk cId="3905802170" sldId="260"/>
            <ac:grpSpMk id="66" creationId="{CC9FC6B9-EC37-10E0-8B0A-C91BB850E50F}"/>
          </ac:grpSpMkLst>
        </pc:grpChg>
        <pc:grpChg chg="add del mod">
          <ac:chgData name="Yasin, Ayaaz (yasinaz)" userId="dd43670c-ce28-4a59-803d-288a87a3f4c1" providerId="ADAL" clId="{BE4A0B9B-AA27-459A-8EEB-C58009B9861E}" dt="2024-05-16T06:16:34.363" v="2343" actId="478"/>
          <ac:grpSpMkLst>
            <pc:docMk/>
            <pc:sldMk cId="3905802170" sldId="260"/>
            <ac:grpSpMk id="67" creationId="{CC9FC6B9-EC37-10E0-8B0A-C91BB850E50F}"/>
          </ac:grpSpMkLst>
        </pc:grpChg>
        <pc:grpChg chg="add mod">
          <ac:chgData name="Yasin, Ayaaz (yasinaz)" userId="dd43670c-ce28-4a59-803d-288a87a3f4c1" providerId="ADAL" clId="{BE4A0B9B-AA27-459A-8EEB-C58009B9861E}" dt="2024-05-19T02:58:26.221" v="6377" actId="1076"/>
          <ac:grpSpMkLst>
            <pc:docMk/>
            <pc:sldMk cId="3905802170" sldId="260"/>
            <ac:grpSpMk id="74" creationId="{DFFAA5D4-BAB0-20DB-8A3D-F4EE20F8B2C3}"/>
          </ac:grpSpMkLst>
        </pc:grpChg>
        <pc:picChg chg="add mod ord">
          <ac:chgData name="Yasin, Ayaaz (yasinaz)" userId="dd43670c-ce28-4a59-803d-288a87a3f4c1" providerId="ADAL" clId="{BE4A0B9B-AA27-459A-8EEB-C58009B9861E}" dt="2024-05-19T02:48:47.041" v="6317" actId="1076"/>
          <ac:picMkLst>
            <pc:docMk/>
            <pc:sldMk cId="3905802170" sldId="260"/>
            <ac:picMk id="3" creationId="{50EF579C-4AB5-5D16-A6CB-1A1769CC049E}"/>
          </ac:picMkLst>
        </pc:picChg>
        <pc:picChg chg="mod">
          <ac:chgData name="Yasin, Ayaaz (yasinaz)" userId="dd43670c-ce28-4a59-803d-288a87a3f4c1" providerId="ADAL" clId="{BE4A0B9B-AA27-459A-8EEB-C58009B9861E}" dt="2024-05-16T05:59:36.616" v="2159"/>
          <ac:picMkLst>
            <pc:docMk/>
            <pc:sldMk cId="3905802170" sldId="260"/>
            <ac:picMk id="15" creationId="{E152298A-B346-4BC9-7C91-AB29F4E5E6A6}"/>
          </ac:picMkLst>
        </pc:picChg>
        <pc:picChg chg="add mod">
          <ac:chgData name="Yasin, Ayaaz (yasinaz)" userId="dd43670c-ce28-4a59-803d-288a87a3f4c1" providerId="ADAL" clId="{BE4A0B9B-AA27-459A-8EEB-C58009B9861E}" dt="2024-05-19T03:02:23.723" v="6400" actId="164"/>
          <ac:picMkLst>
            <pc:docMk/>
            <pc:sldMk cId="3905802170" sldId="260"/>
            <ac:picMk id="17" creationId="{03204332-0461-051C-877C-CABD8D21E4A1}"/>
          </ac:picMkLst>
        </pc:picChg>
        <pc:picChg chg="add mod">
          <ac:chgData name="Yasin, Ayaaz (yasinaz)" userId="dd43670c-ce28-4a59-803d-288a87a3f4c1" providerId="ADAL" clId="{BE4A0B9B-AA27-459A-8EEB-C58009B9861E}" dt="2024-05-19T03:02:51.083" v="6409" actId="1038"/>
          <ac:picMkLst>
            <pc:docMk/>
            <pc:sldMk cId="3905802170" sldId="260"/>
            <ac:picMk id="19" creationId="{BC760683-1E01-FCAB-324D-1AE1C3E9F825}"/>
          </ac:picMkLst>
        </pc:picChg>
        <pc:picChg chg="add mod">
          <ac:chgData name="Yasin, Ayaaz (yasinaz)" userId="dd43670c-ce28-4a59-803d-288a87a3f4c1" providerId="ADAL" clId="{BE4A0B9B-AA27-459A-8EEB-C58009B9861E}" dt="2024-05-19T03:06:18.844" v="6416" actId="1076"/>
          <ac:picMkLst>
            <pc:docMk/>
            <pc:sldMk cId="3905802170" sldId="260"/>
            <ac:picMk id="21" creationId="{5E0F27C8-EEE3-8417-0F0B-85D18FB261D9}"/>
          </ac:picMkLst>
        </pc:picChg>
        <pc:picChg chg="mod">
          <ac:chgData name="Yasin, Ayaaz (yasinaz)" userId="dd43670c-ce28-4a59-803d-288a87a3f4c1" providerId="ADAL" clId="{BE4A0B9B-AA27-459A-8EEB-C58009B9861E}" dt="2024-05-16T05:59:39.749" v="2162"/>
          <ac:picMkLst>
            <pc:docMk/>
            <pc:sldMk cId="3905802170" sldId="260"/>
            <ac:picMk id="24" creationId="{AE8DFC2C-8F20-94FA-6113-01AC24DD3B8F}"/>
          </ac:picMkLst>
        </pc:picChg>
        <pc:picChg chg="del mod topLvl">
          <ac:chgData name="Yasin, Ayaaz (yasinaz)" userId="dd43670c-ce28-4a59-803d-288a87a3f4c1" providerId="ADAL" clId="{BE4A0B9B-AA27-459A-8EEB-C58009B9861E}" dt="2024-05-19T03:01:57.034" v="6393" actId="478"/>
          <ac:picMkLst>
            <pc:docMk/>
            <pc:sldMk cId="3905802170" sldId="260"/>
            <ac:picMk id="36" creationId="{04E2F8DD-9D98-D720-9CDC-254BB48F7690}"/>
          </ac:picMkLst>
        </pc:picChg>
        <pc:picChg chg="mod">
          <ac:chgData name="Yasin, Ayaaz (yasinaz)" userId="dd43670c-ce28-4a59-803d-288a87a3f4c1" providerId="ADAL" clId="{BE4A0B9B-AA27-459A-8EEB-C58009B9861E}" dt="2024-05-16T06:01:53.500" v="2173" actId="165"/>
          <ac:picMkLst>
            <pc:docMk/>
            <pc:sldMk cId="3905802170" sldId="260"/>
            <ac:picMk id="43" creationId="{19A71B0E-BB44-63B1-96F7-0E2C2FB33E8C}"/>
          </ac:picMkLst>
        </pc:picChg>
        <pc:picChg chg="add del mod ord modCrop">
          <ac:chgData name="Yasin, Ayaaz (yasinaz)" userId="dd43670c-ce28-4a59-803d-288a87a3f4c1" providerId="ADAL" clId="{BE4A0B9B-AA27-459A-8EEB-C58009B9861E}" dt="2024-05-19T02:48:23.399" v="6314" actId="478"/>
          <ac:picMkLst>
            <pc:docMk/>
            <pc:sldMk cId="3905802170" sldId="260"/>
            <ac:picMk id="50" creationId="{50B14BE8-ED2A-6E0C-0289-EB63A1C2CAB0}"/>
          </ac:picMkLst>
        </pc:picChg>
        <pc:picChg chg="add mod">
          <ac:chgData name="Yasin, Ayaaz (yasinaz)" userId="dd43670c-ce28-4a59-803d-288a87a3f4c1" providerId="ADAL" clId="{BE4A0B9B-AA27-459A-8EEB-C58009B9861E}" dt="2024-05-16T06:09:47.469" v="2243"/>
          <ac:picMkLst>
            <pc:docMk/>
            <pc:sldMk cId="3905802170" sldId="260"/>
            <ac:picMk id="52" creationId="{714B8CBE-FFD5-7C08-FAFB-D59433CF2755}"/>
          </ac:picMkLst>
        </pc:picChg>
        <pc:picChg chg="add mod">
          <ac:chgData name="Yasin, Ayaaz (yasinaz)" userId="dd43670c-ce28-4a59-803d-288a87a3f4c1" providerId="ADAL" clId="{BE4A0B9B-AA27-459A-8EEB-C58009B9861E}" dt="2024-05-16T06:09:58.475" v="2247" actId="164"/>
          <ac:picMkLst>
            <pc:docMk/>
            <pc:sldMk cId="3905802170" sldId="260"/>
            <ac:picMk id="60" creationId="{D0D9FFCA-1718-A775-C680-CC39ABE9BAB8}"/>
          </ac:picMkLst>
        </pc:picChg>
        <pc:picChg chg="add mod">
          <ac:chgData name="Yasin, Ayaaz (yasinaz)" userId="dd43670c-ce28-4a59-803d-288a87a3f4c1" providerId="ADAL" clId="{BE4A0B9B-AA27-459A-8EEB-C58009B9861E}" dt="2024-05-16T06:10:20.314" v="2255" actId="164"/>
          <ac:picMkLst>
            <pc:docMk/>
            <pc:sldMk cId="3905802170" sldId="260"/>
            <ac:picMk id="63" creationId="{DECC29B1-29F5-E0A7-BA5D-8E64B416D3AD}"/>
          </ac:picMkLst>
        </pc:picChg>
        <pc:picChg chg="mod">
          <ac:chgData name="Yasin, Ayaaz (yasinaz)" userId="dd43670c-ce28-4a59-803d-288a87a3f4c1" providerId="ADAL" clId="{BE4A0B9B-AA27-459A-8EEB-C58009B9861E}" dt="2024-05-16T06:10:25.662" v="2259"/>
          <ac:picMkLst>
            <pc:docMk/>
            <pc:sldMk cId="3905802170" sldId="260"/>
            <ac:picMk id="68" creationId="{DECC29B1-29F5-E0A7-BA5D-8E64B416D3AD}"/>
          </ac:picMkLst>
        </pc:picChg>
        <pc:picChg chg="add mod">
          <ac:chgData name="Yasin, Ayaaz (yasinaz)" userId="dd43670c-ce28-4a59-803d-288a87a3f4c1" providerId="ADAL" clId="{BE4A0B9B-AA27-459A-8EEB-C58009B9861E}" dt="2024-05-16T06:17:37.611" v="2359"/>
          <ac:picMkLst>
            <pc:docMk/>
            <pc:sldMk cId="3905802170" sldId="260"/>
            <ac:picMk id="70" creationId="{1AAE2738-7C22-FFEB-A3F5-BBD09F0D28EB}"/>
          </ac:picMkLst>
        </pc:picChg>
        <pc:picChg chg="add mod">
          <ac:chgData name="Yasin, Ayaaz (yasinaz)" userId="dd43670c-ce28-4a59-803d-288a87a3f4c1" providerId="ADAL" clId="{BE4A0B9B-AA27-459A-8EEB-C58009B9861E}" dt="2024-05-16T06:18:08.647" v="2366" actId="164"/>
          <ac:picMkLst>
            <pc:docMk/>
            <pc:sldMk cId="3905802170" sldId="260"/>
            <ac:picMk id="72" creationId="{CE76C943-DF61-ACC7-672D-E1CD39C32BB8}"/>
          </ac:picMkLst>
        </pc:picChg>
        <pc:cxnChg chg="add mod">
          <ac:chgData name="Yasin, Ayaaz (yasinaz)" userId="dd43670c-ce28-4a59-803d-288a87a3f4c1" providerId="ADAL" clId="{BE4A0B9B-AA27-459A-8EEB-C58009B9861E}" dt="2024-05-16T05:57:57.861" v="2157"/>
          <ac:cxnSpMkLst>
            <pc:docMk/>
            <pc:sldMk cId="3905802170" sldId="260"/>
            <ac:cxnSpMk id="7" creationId="{30E79124-B6E9-332D-A52F-17E94AF60FE1}"/>
          </ac:cxnSpMkLst>
        </pc:cxnChg>
        <pc:cxnChg chg="mod">
          <ac:chgData name="Yasin, Ayaaz (yasinaz)" userId="dd43670c-ce28-4a59-803d-288a87a3f4c1" providerId="ADAL" clId="{BE4A0B9B-AA27-459A-8EEB-C58009B9861E}" dt="2024-05-16T05:59:36.616" v="2159"/>
          <ac:cxnSpMkLst>
            <pc:docMk/>
            <pc:sldMk cId="3905802170" sldId="260"/>
            <ac:cxnSpMk id="18" creationId="{0DC7E1BC-4E9C-8374-DDB1-B57F1C73E4BA}"/>
          </ac:cxnSpMkLst>
        </pc:cxnChg>
        <pc:cxnChg chg="mod">
          <ac:chgData name="Yasin, Ayaaz (yasinaz)" userId="dd43670c-ce28-4a59-803d-288a87a3f4c1" providerId="ADAL" clId="{BE4A0B9B-AA27-459A-8EEB-C58009B9861E}" dt="2024-05-16T05:59:36.616" v="2159"/>
          <ac:cxnSpMkLst>
            <pc:docMk/>
            <pc:sldMk cId="3905802170" sldId="260"/>
            <ac:cxnSpMk id="19" creationId="{C410788B-6F66-53D2-7FEE-04825DFAA62C}"/>
          </ac:cxnSpMkLst>
        </pc:cxnChg>
        <pc:cxnChg chg="add mod">
          <ac:chgData name="Yasin, Ayaaz (yasinaz)" userId="dd43670c-ce28-4a59-803d-288a87a3f4c1" providerId="ADAL" clId="{BE4A0B9B-AA27-459A-8EEB-C58009B9861E}" dt="2024-05-19T03:09:11.412" v="6425" actId="208"/>
          <ac:cxnSpMkLst>
            <pc:docMk/>
            <pc:sldMk cId="3905802170" sldId="260"/>
            <ac:cxnSpMk id="26" creationId="{92AEA66F-7FE8-7122-6A5F-1DC84A387A40}"/>
          </ac:cxnSpMkLst>
        </pc:cxnChg>
        <pc:cxnChg chg="mod">
          <ac:chgData name="Yasin, Ayaaz (yasinaz)" userId="dd43670c-ce28-4a59-803d-288a87a3f4c1" providerId="ADAL" clId="{BE4A0B9B-AA27-459A-8EEB-C58009B9861E}" dt="2024-05-16T05:59:39.749" v="2162"/>
          <ac:cxnSpMkLst>
            <pc:docMk/>
            <pc:sldMk cId="3905802170" sldId="260"/>
            <ac:cxnSpMk id="32" creationId="{2DCE5B09-506B-4A90-432B-B3E74DD15276}"/>
          </ac:cxnSpMkLst>
        </pc:cxnChg>
        <pc:cxnChg chg="mod">
          <ac:chgData name="Yasin, Ayaaz (yasinaz)" userId="dd43670c-ce28-4a59-803d-288a87a3f4c1" providerId="ADAL" clId="{BE4A0B9B-AA27-459A-8EEB-C58009B9861E}" dt="2024-05-16T05:59:39.749" v="2162"/>
          <ac:cxnSpMkLst>
            <pc:docMk/>
            <pc:sldMk cId="3905802170" sldId="260"/>
            <ac:cxnSpMk id="33" creationId="{DB359903-E0B2-184E-BD9D-6DF45B53DE15}"/>
          </ac:cxnSpMkLst>
        </pc:cxnChg>
        <pc:cxnChg chg="del mod topLvl">
          <ac:chgData name="Yasin, Ayaaz (yasinaz)" userId="dd43670c-ce28-4a59-803d-288a87a3f4c1" providerId="ADAL" clId="{BE4A0B9B-AA27-459A-8EEB-C58009B9861E}" dt="2024-05-16T06:02:00.877" v="2174" actId="478"/>
          <ac:cxnSpMkLst>
            <pc:docMk/>
            <pc:sldMk cId="3905802170" sldId="260"/>
            <ac:cxnSpMk id="41" creationId="{82DA5D5E-24C9-60D5-0BA3-488BF383856D}"/>
          </ac:cxnSpMkLst>
        </pc:cxnChg>
        <pc:cxnChg chg="del mod topLvl">
          <ac:chgData name="Yasin, Ayaaz (yasinaz)" userId="dd43670c-ce28-4a59-803d-288a87a3f4c1" providerId="ADAL" clId="{BE4A0B9B-AA27-459A-8EEB-C58009B9861E}" dt="2024-05-16T06:02:00.877" v="2174" actId="478"/>
          <ac:cxnSpMkLst>
            <pc:docMk/>
            <pc:sldMk cId="3905802170" sldId="260"/>
            <ac:cxnSpMk id="42" creationId="{55AEFFB9-28DB-9DA3-7A42-05DA6A017C60}"/>
          </ac:cxnSpMkLst>
        </pc:cxnChg>
        <pc:cxnChg chg="add del mod">
          <ac:chgData name="Yasin, Ayaaz (yasinaz)" userId="dd43670c-ce28-4a59-803d-288a87a3f4c1" providerId="ADAL" clId="{BE4A0B9B-AA27-459A-8EEB-C58009B9861E}" dt="2024-05-19T02:50:02.589" v="6326" actId="478"/>
          <ac:cxnSpMkLst>
            <pc:docMk/>
            <pc:sldMk cId="3905802170" sldId="260"/>
            <ac:cxnSpMk id="76" creationId="{8262ED8B-A384-E1B4-5C39-92918413D587}"/>
          </ac:cxnSpMkLst>
        </pc:cxnChg>
      </pc:sldChg>
      <pc:sldChg chg="addSp delSp modSp mod ord delAnim modAnim modNotesTx">
        <pc:chgData name="Yasin, Ayaaz (yasinaz)" userId="dd43670c-ce28-4a59-803d-288a87a3f4c1" providerId="ADAL" clId="{BE4A0B9B-AA27-459A-8EEB-C58009B9861E}" dt="2024-05-19T19:24:29.342" v="8683" actId="20577"/>
        <pc:sldMkLst>
          <pc:docMk/>
          <pc:sldMk cId="3133639269" sldId="263"/>
        </pc:sldMkLst>
        <pc:spChg chg="mod">
          <ac:chgData name="Yasin, Ayaaz (yasinaz)" userId="dd43670c-ce28-4a59-803d-288a87a3f4c1" providerId="ADAL" clId="{BE4A0B9B-AA27-459A-8EEB-C58009B9861E}" dt="2024-05-18T23:37:56.676" v="5530" actId="20577"/>
          <ac:spMkLst>
            <pc:docMk/>
            <pc:sldMk cId="3133639269" sldId="263"/>
            <ac:spMk id="2" creationId="{0248E1C6-66C2-EC9F-82C6-1E4F69EB8C61}"/>
          </ac:spMkLst>
        </pc:spChg>
        <pc:spChg chg="add mod topLvl">
          <ac:chgData name="Yasin, Ayaaz (yasinaz)" userId="dd43670c-ce28-4a59-803d-288a87a3f4c1" providerId="ADAL" clId="{BE4A0B9B-AA27-459A-8EEB-C58009B9861E}" dt="2024-05-19T00:25:13.261" v="5836" actId="1076"/>
          <ac:spMkLst>
            <pc:docMk/>
            <pc:sldMk cId="3133639269" sldId="263"/>
            <ac:spMk id="6" creationId="{58770DDF-5E93-4C0E-E424-C7AFE4264633}"/>
          </ac:spMkLst>
        </pc:spChg>
        <pc:spChg chg="del mod">
          <ac:chgData name="Yasin, Ayaaz (yasinaz)" userId="dd43670c-ce28-4a59-803d-288a87a3f4c1" providerId="ADAL" clId="{BE4A0B9B-AA27-459A-8EEB-C58009B9861E}" dt="2024-05-16T01:40:50.243" v="1219" actId="478"/>
          <ac:spMkLst>
            <pc:docMk/>
            <pc:sldMk cId="3133639269" sldId="263"/>
            <ac:spMk id="6" creationId="{AE476859-84DD-A1FF-7BAA-ED81E5FABA7B}"/>
          </ac:spMkLst>
        </pc:spChg>
        <pc:spChg chg="mod topLvl">
          <ac:chgData name="Yasin, Ayaaz (yasinaz)" userId="dd43670c-ce28-4a59-803d-288a87a3f4c1" providerId="ADAL" clId="{BE4A0B9B-AA27-459A-8EEB-C58009B9861E}" dt="2024-05-19T00:25:13.261" v="5836" actId="1076"/>
          <ac:spMkLst>
            <pc:docMk/>
            <pc:sldMk cId="3133639269" sldId="263"/>
            <ac:spMk id="7" creationId="{25B4726C-C131-9B50-198D-9D4C9833A4E8}"/>
          </ac:spMkLst>
        </pc:spChg>
        <pc:spChg chg="mod topLvl">
          <ac:chgData name="Yasin, Ayaaz (yasinaz)" userId="dd43670c-ce28-4a59-803d-288a87a3f4c1" providerId="ADAL" clId="{BE4A0B9B-AA27-459A-8EEB-C58009B9861E}" dt="2024-05-19T00:25:13.261" v="5836" actId="1076"/>
          <ac:spMkLst>
            <pc:docMk/>
            <pc:sldMk cId="3133639269" sldId="263"/>
            <ac:spMk id="8" creationId="{1BD1BB2C-BC72-625E-1C76-7F52FB634E34}"/>
          </ac:spMkLst>
        </pc:spChg>
        <pc:spChg chg="del">
          <ac:chgData name="Yasin, Ayaaz (yasinaz)" userId="dd43670c-ce28-4a59-803d-288a87a3f4c1" providerId="ADAL" clId="{BE4A0B9B-AA27-459A-8EEB-C58009B9861E}" dt="2024-05-16T02:49:21.240" v="1690" actId="478"/>
          <ac:spMkLst>
            <pc:docMk/>
            <pc:sldMk cId="3133639269" sldId="263"/>
            <ac:spMk id="12" creationId="{18AB1F21-ED45-5C57-9072-90B0C6500EBE}"/>
          </ac:spMkLst>
        </pc:spChg>
        <pc:spChg chg="add mod topLvl">
          <ac:chgData name="Yasin, Ayaaz (yasinaz)" userId="dd43670c-ce28-4a59-803d-288a87a3f4c1" providerId="ADAL" clId="{BE4A0B9B-AA27-459A-8EEB-C58009B9861E}" dt="2024-05-19T00:25:59.732" v="5843" actId="1076"/>
          <ac:spMkLst>
            <pc:docMk/>
            <pc:sldMk cId="3133639269" sldId="263"/>
            <ac:spMk id="12" creationId="{87A681BD-332D-5D7C-880C-F81968F57696}"/>
          </ac:spMkLst>
        </pc:spChg>
        <pc:spChg chg="mod">
          <ac:chgData name="Yasin, Ayaaz (yasinaz)" userId="dd43670c-ce28-4a59-803d-288a87a3f4c1" providerId="ADAL" clId="{BE4A0B9B-AA27-459A-8EEB-C58009B9861E}" dt="2024-05-19T00:25:59.732" v="5843" actId="1076"/>
          <ac:spMkLst>
            <pc:docMk/>
            <pc:sldMk cId="3133639269" sldId="263"/>
            <ac:spMk id="13" creationId="{07EC85C3-83F6-EEBA-E24D-11D0C49C26FA}"/>
          </ac:spMkLst>
        </pc:spChg>
        <pc:spChg chg="mod">
          <ac:chgData name="Yasin, Ayaaz (yasinaz)" userId="dd43670c-ce28-4a59-803d-288a87a3f4c1" providerId="ADAL" clId="{BE4A0B9B-AA27-459A-8EEB-C58009B9861E}" dt="2024-05-19T00:25:59.732" v="5843" actId="1076"/>
          <ac:spMkLst>
            <pc:docMk/>
            <pc:sldMk cId="3133639269" sldId="263"/>
            <ac:spMk id="14" creationId="{7580C753-5BDA-E877-F14E-D841B42C2502}"/>
          </ac:spMkLst>
        </pc:spChg>
        <pc:spChg chg="add mod">
          <ac:chgData name="Yasin, Ayaaz (yasinaz)" userId="dd43670c-ce28-4a59-803d-288a87a3f4c1" providerId="ADAL" clId="{BE4A0B9B-AA27-459A-8EEB-C58009B9861E}" dt="2024-05-16T01:45:44.913" v="1252" actId="14100"/>
          <ac:spMkLst>
            <pc:docMk/>
            <pc:sldMk cId="3133639269" sldId="263"/>
            <ac:spMk id="15" creationId="{83F9EC24-EF42-8167-676A-161E382B6507}"/>
          </ac:spMkLst>
        </pc:spChg>
        <pc:spChg chg="del mod topLvl">
          <ac:chgData name="Yasin, Ayaaz (yasinaz)" userId="dd43670c-ce28-4a59-803d-288a87a3f4c1" providerId="ADAL" clId="{BE4A0B9B-AA27-459A-8EEB-C58009B9861E}" dt="2024-05-19T00:13:14.423" v="5659" actId="478"/>
          <ac:spMkLst>
            <pc:docMk/>
            <pc:sldMk cId="3133639269" sldId="263"/>
            <ac:spMk id="16" creationId="{ABCEF696-6896-A54E-4DC7-2B0DAE243AF1}"/>
          </ac:spMkLst>
        </pc:spChg>
        <pc:spChg chg="del mod">
          <ac:chgData name="Yasin, Ayaaz (yasinaz)" userId="dd43670c-ce28-4a59-803d-288a87a3f4c1" providerId="ADAL" clId="{BE4A0B9B-AA27-459A-8EEB-C58009B9861E}" dt="2024-05-19T00:11:35.552" v="5645" actId="478"/>
          <ac:spMkLst>
            <pc:docMk/>
            <pc:sldMk cId="3133639269" sldId="263"/>
            <ac:spMk id="17" creationId="{25202FE3-BCC8-632B-05A9-0E36969F8B61}"/>
          </ac:spMkLst>
        </pc:spChg>
        <pc:spChg chg="del mod topLvl">
          <ac:chgData name="Yasin, Ayaaz (yasinaz)" userId="dd43670c-ce28-4a59-803d-288a87a3f4c1" providerId="ADAL" clId="{BE4A0B9B-AA27-459A-8EEB-C58009B9861E}" dt="2024-05-19T00:13:03.151" v="5657" actId="478"/>
          <ac:spMkLst>
            <pc:docMk/>
            <pc:sldMk cId="3133639269" sldId="263"/>
            <ac:spMk id="23" creationId="{16CC2512-2F41-0504-F3F5-F637993ECD55}"/>
          </ac:spMkLst>
        </pc:spChg>
        <pc:spChg chg="add mod topLvl">
          <ac:chgData name="Yasin, Ayaaz (yasinaz)" userId="dd43670c-ce28-4a59-803d-288a87a3f4c1" providerId="ADAL" clId="{BE4A0B9B-AA27-459A-8EEB-C58009B9861E}" dt="2024-05-19T00:25:59.732" v="5843" actId="1076"/>
          <ac:spMkLst>
            <pc:docMk/>
            <pc:sldMk cId="3133639269" sldId="263"/>
            <ac:spMk id="24" creationId="{218751F5-79E1-2045-8E7C-F52154B5398B}"/>
          </ac:spMkLst>
        </pc:spChg>
        <pc:spChg chg="add del mod">
          <ac:chgData name="Yasin, Ayaaz (yasinaz)" userId="dd43670c-ce28-4a59-803d-288a87a3f4c1" providerId="ADAL" clId="{BE4A0B9B-AA27-459A-8EEB-C58009B9861E}" dt="2024-05-19T00:25:05.058" v="5834" actId="478"/>
          <ac:spMkLst>
            <pc:docMk/>
            <pc:sldMk cId="3133639269" sldId="263"/>
            <ac:spMk id="26" creationId="{7970FD6D-F997-F11E-EDF2-A0C4BF0436F3}"/>
          </ac:spMkLst>
        </pc:spChg>
        <pc:spChg chg="add mod">
          <ac:chgData name="Yasin, Ayaaz (yasinaz)" userId="dd43670c-ce28-4a59-803d-288a87a3f4c1" providerId="ADAL" clId="{BE4A0B9B-AA27-459A-8EEB-C58009B9861E}" dt="2024-05-19T00:25:27.316" v="5837" actId="1076"/>
          <ac:spMkLst>
            <pc:docMk/>
            <pc:sldMk cId="3133639269" sldId="263"/>
            <ac:spMk id="27" creationId="{5C562244-7F29-45D0-B738-C93CCA828557}"/>
          </ac:spMkLst>
        </pc:spChg>
        <pc:spChg chg="add mod">
          <ac:chgData name="Yasin, Ayaaz (yasinaz)" userId="dd43670c-ce28-4a59-803d-288a87a3f4c1" providerId="ADAL" clId="{BE4A0B9B-AA27-459A-8EEB-C58009B9861E}" dt="2024-05-19T00:26:06.226" v="5844" actId="1076"/>
          <ac:spMkLst>
            <pc:docMk/>
            <pc:sldMk cId="3133639269" sldId="263"/>
            <ac:spMk id="28" creationId="{55C7CB41-A525-51B7-A67C-291914AE3CCF}"/>
          </ac:spMkLst>
        </pc:spChg>
        <pc:spChg chg="add mod">
          <ac:chgData name="Yasin, Ayaaz (yasinaz)" userId="dd43670c-ce28-4a59-803d-288a87a3f4c1" providerId="ADAL" clId="{BE4A0B9B-AA27-459A-8EEB-C58009B9861E}" dt="2024-05-19T00:25:13.261" v="5836" actId="1076"/>
          <ac:spMkLst>
            <pc:docMk/>
            <pc:sldMk cId="3133639269" sldId="263"/>
            <ac:spMk id="31" creationId="{1B677956-9B4F-883D-15EF-3A46A2E0D625}"/>
          </ac:spMkLst>
        </pc:spChg>
        <pc:spChg chg="add del mod">
          <ac:chgData name="Yasin, Ayaaz (yasinaz)" userId="dd43670c-ce28-4a59-803d-288a87a3f4c1" providerId="ADAL" clId="{BE4A0B9B-AA27-459A-8EEB-C58009B9861E}" dt="2024-05-19T00:23:52.109" v="5824" actId="478"/>
          <ac:spMkLst>
            <pc:docMk/>
            <pc:sldMk cId="3133639269" sldId="263"/>
            <ac:spMk id="32" creationId="{CBA1055D-968F-6EB8-1526-B1A913CFD3CC}"/>
          </ac:spMkLst>
        </pc:spChg>
        <pc:spChg chg="add del mod">
          <ac:chgData name="Yasin, Ayaaz (yasinaz)" userId="dd43670c-ce28-4a59-803d-288a87a3f4c1" providerId="ADAL" clId="{BE4A0B9B-AA27-459A-8EEB-C58009B9861E}" dt="2024-05-19T00:24:10.104" v="5827" actId="478"/>
          <ac:spMkLst>
            <pc:docMk/>
            <pc:sldMk cId="3133639269" sldId="263"/>
            <ac:spMk id="33" creationId="{BC72CA22-A165-80C2-0A73-840BD927A3D1}"/>
          </ac:spMkLst>
        </pc:spChg>
        <pc:spChg chg="add mod">
          <ac:chgData name="Yasin, Ayaaz (yasinaz)" userId="dd43670c-ce28-4a59-803d-288a87a3f4c1" providerId="ADAL" clId="{BE4A0B9B-AA27-459A-8EEB-C58009B9861E}" dt="2024-05-19T00:25:01.145" v="5832"/>
          <ac:spMkLst>
            <pc:docMk/>
            <pc:sldMk cId="3133639269" sldId="263"/>
            <ac:spMk id="34" creationId="{66C51693-D0D7-6F75-428C-ADF774A86A96}"/>
          </ac:spMkLst>
        </pc:spChg>
        <pc:spChg chg="add mod">
          <ac:chgData name="Yasin, Ayaaz (yasinaz)" userId="dd43670c-ce28-4a59-803d-288a87a3f4c1" providerId="ADAL" clId="{BE4A0B9B-AA27-459A-8EEB-C58009B9861E}" dt="2024-05-19T00:26:29.717" v="5848" actId="207"/>
          <ac:spMkLst>
            <pc:docMk/>
            <pc:sldMk cId="3133639269" sldId="263"/>
            <ac:spMk id="35" creationId="{74458F3B-BCAA-4405-BB50-382C0115C5EF}"/>
          </ac:spMkLst>
        </pc:spChg>
        <pc:spChg chg="del mod">
          <ac:chgData name="Yasin, Ayaaz (yasinaz)" userId="dd43670c-ce28-4a59-803d-288a87a3f4c1" providerId="ADAL" clId="{BE4A0B9B-AA27-459A-8EEB-C58009B9861E}" dt="2024-05-16T01:40:50.243" v="1219" actId="478"/>
          <ac:spMkLst>
            <pc:docMk/>
            <pc:sldMk cId="3133639269" sldId="263"/>
            <ac:spMk id="55" creationId="{333F3DE8-D866-80FB-C76B-9605793A2243}"/>
          </ac:spMkLst>
        </pc:spChg>
        <pc:grpChg chg="del mod">
          <ac:chgData name="Yasin, Ayaaz (yasinaz)" userId="dd43670c-ce28-4a59-803d-288a87a3f4c1" providerId="ADAL" clId="{BE4A0B9B-AA27-459A-8EEB-C58009B9861E}" dt="2024-05-18T20:18:52.387" v="5205" actId="165"/>
          <ac:grpSpMkLst>
            <pc:docMk/>
            <pc:sldMk cId="3133639269" sldId="263"/>
            <ac:grpSpMk id="3" creationId="{FF1D23B2-776D-ADAF-7C9D-D8D25C29FBB4}"/>
          </ac:grpSpMkLst>
        </pc:grpChg>
        <pc:grpChg chg="mod topLvl">
          <ac:chgData name="Yasin, Ayaaz (yasinaz)" userId="dd43670c-ce28-4a59-803d-288a87a3f4c1" providerId="ADAL" clId="{BE4A0B9B-AA27-459A-8EEB-C58009B9861E}" dt="2024-05-19T00:25:59.732" v="5843" actId="1076"/>
          <ac:grpSpMkLst>
            <pc:docMk/>
            <pc:sldMk cId="3133639269" sldId="263"/>
            <ac:grpSpMk id="9" creationId="{B4FA5A75-4A27-4953-62C8-86ED2910B0EF}"/>
          </ac:grpSpMkLst>
        </pc:grpChg>
        <pc:grpChg chg="mod">
          <ac:chgData name="Yasin, Ayaaz (yasinaz)" userId="dd43670c-ce28-4a59-803d-288a87a3f4c1" providerId="ADAL" clId="{BE4A0B9B-AA27-459A-8EEB-C58009B9861E}" dt="2024-05-19T00:23:25.167" v="5818" actId="1076"/>
          <ac:grpSpMkLst>
            <pc:docMk/>
            <pc:sldMk cId="3133639269" sldId="263"/>
            <ac:grpSpMk id="18" creationId="{7C018742-C491-61A2-F3AA-5B9A30C26885}"/>
          </ac:grpSpMkLst>
        </pc:grpChg>
        <pc:grpChg chg="add del mod">
          <ac:chgData name="Yasin, Ayaaz (yasinaz)" userId="dd43670c-ce28-4a59-803d-288a87a3f4c1" providerId="ADAL" clId="{BE4A0B9B-AA27-459A-8EEB-C58009B9861E}" dt="2024-05-19T00:12:50.236" v="5656" actId="165"/>
          <ac:grpSpMkLst>
            <pc:docMk/>
            <pc:sldMk cId="3133639269" sldId="263"/>
            <ac:grpSpMk id="21" creationId="{60C92EB1-8293-7F4F-7D4C-18F6BF9AEA68}"/>
          </ac:grpSpMkLst>
        </pc:grpChg>
        <pc:grpChg chg="add del mod">
          <ac:chgData name="Yasin, Ayaaz (yasinaz)" userId="dd43670c-ce28-4a59-803d-288a87a3f4c1" providerId="ADAL" clId="{BE4A0B9B-AA27-459A-8EEB-C58009B9861E}" dt="2024-05-18T20:20:37.553" v="5220" actId="165"/>
          <ac:grpSpMkLst>
            <pc:docMk/>
            <pc:sldMk cId="3133639269" sldId="263"/>
            <ac:grpSpMk id="22" creationId="{9C5FED8D-3868-DC90-3993-9398484615F5}"/>
          </ac:grpSpMkLst>
        </pc:grpChg>
        <pc:grpChg chg="add del mod">
          <ac:chgData name="Yasin, Ayaaz (yasinaz)" userId="dd43670c-ce28-4a59-803d-288a87a3f4c1" providerId="ADAL" clId="{BE4A0B9B-AA27-459A-8EEB-C58009B9861E}" dt="2024-05-19T00:13:10.395" v="5658" actId="165"/>
          <ac:grpSpMkLst>
            <pc:docMk/>
            <pc:sldMk cId="3133639269" sldId="263"/>
            <ac:grpSpMk id="25" creationId="{17EDCE1A-9761-6443-D464-B7BA6FA007A9}"/>
          </ac:grpSpMkLst>
        </pc:grpChg>
        <pc:grpChg chg="add mod">
          <ac:chgData name="Yasin, Ayaaz (yasinaz)" userId="dd43670c-ce28-4a59-803d-288a87a3f4c1" providerId="ADAL" clId="{BE4A0B9B-AA27-459A-8EEB-C58009B9861E}" dt="2024-05-19T00:25:13.261" v="5836" actId="1076"/>
          <ac:grpSpMkLst>
            <pc:docMk/>
            <pc:sldMk cId="3133639269" sldId="263"/>
            <ac:grpSpMk id="29" creationId="{4B3D31D2-0613-657D-908B-2B6FEBC57C6F}"/>
          </ac:grpSpMkLst>
        </pc:grpChg>
        <pc:grpChg chg="add mod">
          <ac:chgData name="Yasin, Ayaaz (yasinaz)" userId="dd43670c-ce28-4a59-803d-288a87a3f4c1" providerId="ADAL" clId="{BE4A0B9B-AA27-459A-8EEB-C58009B9861E}" dt="2024-05-19T00:25:59.732" v="5843" actId="1076"/>
          <ac:grpSpMkLst>
            <pc:docMk/>
            <pc:sldMk cId="3133639269" sldId="263"/>
            <ac:grpSpMk id="30" creationId="{8759FE82-F36E-4FDB-92F6-69966327EF9F}"/>
          </ac:grpSpMkLst>
        </pc:grpChg>
        <pc:picChg chg="mod topLvl">
          <ac:chgData name="Yasin, Ayaaz (yasinaz)" userId="dd43670c-ce28-4a59-803d-288a87a3f4c1" providerId="ADAL" clId="{BE4A0B9B-AA27-459A-8EEB-C58009B9861E}" dt="2024-05-19T00:25:13.261" v="5836" actId="1076"/>
          <ac:picMkLst>
            <pc:docMk/>
            <pc:sldMk cId="3133639269" sldId="263"/>
            <ac:picMk id="4" creationId="{7E24B832-3109-7886-FE5E-9E973BC51B90}"/>
          </ac:picMkLst>
        </pc:picChg>
        <pc:picChg chg="mod">
          <ac:chgData name="Yasin, Ayaaz (yasinaz)" userId="dd43670c-ce28-4a59-803d-288a87a3f4c1" providerId="ADAL" clId="{BE4A0B9B-AA27-459A-8EEB-C58009B9861E}" dt="2024-05-19T00:25:59.732" v="5843" actId="1076"/>
          <ac:picMkLst>
            <pc:docMk/>
            <pc:sldMk cId="3133639269" sldId="263"/>
            <ac:picMk id="10" creationId="{36F8F12C-7895-5EC7-E389-FF4BE2DC5723}"/>
          </ac:picMkLst>
        </pc:picChg>
        <pc:picChg chg="mod">
          <ac:chgData name="Yasin, Ayaaz (yasinaz)" userId="dd43670c-ce28-4a59-803d-288a87a3f4c1" providerId="ADAL" clId="{BE4A0B9B-AA27-459A-8EEB-C58009B9861E}" dt="2024-05-19T00:23:25.167" v="5818" actId="1076"/>
          <ac:picMkLst>
            <pc:docMk/>
            <pc:sldMk cId="3133639269" sldId="263"/>
            <ac:picMk id="19" creationId="{6842AF42-53FF-2009-5A2B-8077FDBCCE7D}"/>
          </ac:picMkLst>
        </pc:picChg>
        <pc:picChg chg="mod">
          <ac:chgData name="Yasin, Ayaaz (yasinaz)" userId="dd43670c-ce28-4a59-803d-288a87a3f4c1" providerId="ADAL" clId="{BE4A0B9B-AA27-459A-8EEB-C58009B9861E}" dt="2024-05-19T00:23:25.167" v="5818" actId="1076"/>
          <ac:picMkLst>
            <pc:docMk/>
            <pc:sldMk cId="3133639269" sldId="263"/>
            <ac:picMk id="20" creationId="{CDB33BA0-2AB5-15D1-FDD0-4129FBBA6643}"/>
          </ac:picMkLst>
        </pc:picChg>
        <pc:cxnChg chg="add mod">
          <ac:chgData name="Yasin, Ayaaz (yasinaz)" userId="dd43670c-ce28-4a59-803d-288a87a3f4c1" providerId="ADAL" clId="{BE4A0B9B-AA27-459A-8EEB-C58009B9861E}" dt="2024-05-16T01:45:44.913" v="1252" actId="14100"/>
          <ac:cxnSpMkLst>
            <pc:docMk/>
            <pc:sldMk cId="3133639269" sldId="263"/>
            <ac:cxnSpMk id="11" creationId="{5D82E672-D83C-D5BE-8684-1EA3D3914042}"/>
          </ac:cxnSpMkLst>
        </pc:cxnChg>
      </pc:sldChg>
      <pc:sldChg chg="addSp delSp modSp mod">
        <pc:chgData name="Yasin, Ayaaz (yasinaz)" userId="dd43670c-ce28-4a59-803d-288a87a3f4c1" providerId="ADAL" clId="{BE4A0B9B-AA27-459A-8EEB-C58009B9861E}" dt="2024-05-19T05:53:50.218" v="7446" actId="478"/>
        <pc:sldMkLst>
          <pc:docMk/>
          <pc:sldMk cId="2528851181" sldId="264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2528851181" sldId="264"/>
            <ac:spMk id="2" creationId="{0248E1C6-66C2-EC9F-82C6-1E4F69EB8C61}"/>
          </ac:spMkLst>
        </pc:spChg>
        <pc:spChg chg="mod">
          <ac:chgData name="Yasin, Ayaaz (yasinaz)" userId="dd43670c-ce28-4a59-803d-288a87a3f4c1" providerId="ADAL" clId="{BE4A0B9B-AA27-459A-8EEB-C58009B9861E}" dt="2024-05-19T05:39:47.093" v="7151" actId="1076"/>
          <ac:spMkLst>
            <pc:docMk/>
            <pc:sldMk cId="2528851181" sldId="264"/>
            <ac:spMk id="3" creationId="{9B28C1E6-597D-AAA1-BC39-659CCD8C1C38}"/>
          </ac:spMkLst>
        </pc:spChg>
        <pc:spChg chg="add mod">
          <ac:chgData name="Yasin, Ayaaz (yasinaz)" userId="dd43670c-ce28-4a59-803d-288a87a3f4c1" providerId="ADAL" clId="{BE4A0B9B-AA27-459A-8EEB-C58009B9861E}" dt="2024-05-19T05:53:47.326" v="7445" actId="6549"/>
          <ac:spMkLst>
            <pc:docMk/>
            <pc:sldMk cId="2528851181" sldId="264"/>
            <ac:spMk id="7" creationId="{ABA8996B-5561-D6F3-5E9F-0278AF654C07}"/>
          </ac:spMkLst>
        </pc:spChg>
        <pc:spChg chg="mod">
          <ac:chgData name="Yasin, Ayaaz (yasinaz)" userId="dd43670c-ce28-4a59-803d-288a87a3f4c1" providerId="ADAL" clId="{BE4A0B9B-AA27-459A-8EEB-C58009B9861E}" dt="2024-05-19T05:39:42.408" v="7150" actId="403"/>
          <ac:spMkLst>
            <pc:docMk/>
            <pc:sldMk cId="2528851181" sldId="264"/>
            <ac:spMk id="33" creationId="{F01577E7-EAD4-23F9-B248-51316A8160E6}"/>
          </ac:spMkLst>
        </pc:spChg>
        <pc:spChg chg="mod">
          <ac:chgData name="Yasin, Ayaaz (yasinaz)" userId="dd43670c-ce28-4a59-803d-288a87a3f4c1" providerId="ADAL" clId="{BE4A0B9B-AA27-459A-8EEB-C58009B9861E}" dt="2024-05-19T05:39:42.408" v="7150" actId="403"/>
          <ac:spMkLst>
            <pc:docMk/>
            <pc:sldMk cId="2528851181" sldId="264"/>
            <ac:spMk id="34" creationId="{46FB91D5-707E-10BF-F194-556EE4DC1649}"/>
          </ac:spMkLst>
        </pc:spChg>
        <pc:spChg chg="mod">
          <ac:chgData name="Yasin, Ayaaz (yasinaz)" userId="dd43670c-ce28-4a59-803d-288a87a3f4c1" providerId="ADAL" clId="{BE4A0B9B-AA27-459A-8EEB-C58009B9861E}" dt="2024-05-19T05:39:42.408" v="7150" actId="403"/>
          <ac:spMkLst>
            <pc:docMk/>
            <pc:sldMk cId="2528851181" sldId="264"/>
            <ac:spMk id="39" creationId="{A78958F8-9C6E-E766-9A89-8571705214F1}"/>
          </ac:spMkLst>
        </pc:spChg>
        <pc:spChg chg="mod">
          <ac:chgData name="Yasin, Ayaaz (yasinaz)" userId="dd43670c-ce28-4a59-803d-288a87a3f4c1" providerId="ADAL" clId="{BE4A0B9B-AA27-459A-8EEB-C58009B9861E}" dt="2024-05-19T05:39:42.408" v="7150" actId="403"/>
          <ac:spMkLst>
            <pc:docMk/>
            <pc:sldMk cId="2528851181" sldId="264"/>
            <ac:spMk id="41" creationId="{F3BDDF1A-F762-4767-AFB1-3E7C6FCC9D1F}"/>
          </ac:spMkLst>
        </pc:spChg>
        <pc:spChg chg="del mod">
          <ac:chgData name="Yasin, Ayaaz (yasinaz)" userId="dd43670c-ce28-4a59-803d-288a87a3f4c1" providerId="ADAL" clId="{BE4A0B9B-AA27-459A-8EEB-C58009B9861E}" dt="2024-05-19T05:53:50.218" v="7446" actId="478"/>
          <ac:spMkLst>
            <pc:docMk/>
            <pc:sldMk cId="2528851181" sldId="264"/>
            <ac:spMk id="55" creationId="{333F3DE8-D866-80FB-C76B-9605793A2243}"/>
          </ac:spMkLst>
        </pc:spChg>
        <pc:grpChg chg="add mod">
          <ac:chgData name="Yasin, Ayaaz (yasinaz)" userId="dd43670c-ce28-4a59-803d-288a87a3f4c1" providerId="ADAL" clId="{BE4A0B9B-AA27-459A-8EEB-C58009B9861E}" dt="2024-05-19T05:39:42.408" v="7150" actId="403"/>
          <ac:grpSpMkLst>
            <pc:docMk/>
            <pc:sldMk cId="2528851181" sldId="264"/>
            <ac:grpSpMk id="4" creationId="{B98066C8-3F9A-ADFB-4DF2-274B77599B1A}"/>
          </ac:grpSpMkLst>
        </pc:grpChg>
        <pc:picChg chg="mod">
          <ac:chgData name="Yasin, Ayaaz (yasinaz)" userId="dd43670c-ce28-4a59-803d-288a87a3f4c1" providerId="ADAL" clId="{BE4A0B9B-AA27-459A-8EEB-C58009B9861E}" dt="2024-05-19T05:39:42.408" v="7150" actId="403"/>
          <ac:picMkLst>
            <pc:docMk/>
            <pc:sldMk cId="2528851181" sldId="264"/>
            <ac:picMk id="32" creationId="{35F16DFA-1FC0-5E40-D9C7-B258E62A6107}"/>
          </ac:picMkLst>
        </pc:picChg>
        <pc:picChg chg="mod">
          <ac:chgData name="Yasin, Ayaaz (yasinaz)" userId="dd43670c-ce28-4a59-803d-288a87a3f4c1" providerId="ADAL" clId="{BE4A0B9B-AA27-459A-8EEB-C58009B9861E}" dt="2024-05-19T05:39:42.408" v="7150" actId="403"/>
          <ac:picMkLst>
            <pc:docMk/>
            <pc:sldMk cId="2528851181" sldId="264"/>
            <ac:picMk id="35" creationId="{46E349E3-9218-153A-85D2-018754321996}"/>
          </ac:picMkLst>
        </pc:picChg>
        <pc:cxnChg chg="add mod">
          <ac:chgData name="Yasin, Ayaaz (yasinaz)" userId="dd43670c-ce28-4a59-803d-288a87a3f4c1" providerId="ADAL" clId="{BE4A0B9B-AA27-459A-8EEB-C58009B9861E}" dt="2024-05-19T05:53:33.255" v="7441"/>
          <ac:cxnSpMkLst>
            <pc:docMk/>
            <pc:sldMk cId="2528851181" sldId="264"/>
            <ac:cxnSpMk id="6" creationId="{559DE6A0-55F0-D174-8573-715F45C06E66}"/>
          </ac:cxnSpMkLst>
        </pc:cxnChg>
      </pc:sldChg>
      <pc:sldChg chg="addSp delSp modSp mod delAnim modAnim chgLayout modNotesTx">
        <pc:chgData name="Yasin, Ayaaz (yasinaz)" userId="dd43670c-ce28-4a59-803d-288a87a3f4c1" providerId="ADAL" clId="{BE4A0B9B-AA27-459A-8EEB-C58009B9861E}" dt="2024-05-28T06:04:28.244" v="13849"/>
        <pc:sldMkLst>
          <pc:docMk/>
          <pc:sldMk cId="1181969946" sldId="266"/>
        </pc:sldMkLst>
        <pc:spChg chg="mod ord">
          <ac:chgData name="Yasin, Ayaaz (yasinaz)" userId="dd43670c-ce28-4a59-803d-288a87a3f4c1" providerId="ADAL" clId="{BE4A0B9B-AA27-459A-8EEB-C58009B9861E}" dt="2024-05-16T06:32:06.043" v="2677" actId="700"/>
          <ac:spMkLst>
            <pc:docMk/>
            <pc:sldMk cId="1181969946" sldId="266"/>
            <ac:spMk id="2" creationId="{0AC097C5-7E62-0CAE-9498-53C73D91A40E}"/>
          </ac:spMkLst>
        </pc:spChg>
        <pc:spChg chg="mod ord">
          <ac:chgData name="Yasin, Ayaaz (yasinaz)" userId="dd43670c-ce28-4a59-803d-288a87a3f4c1" providerId="ADAL" clId="{BE4A0B9B-AA27-459A-8EEB-C58009B9861E}" dt="2024-05-16T11:48:55.705" v="3300" actId="20577"/>
          <ac:spMkLst>
            <pc:docMk/>
            <pc:sldMk cId="1181969946" sldId="266"/>
            <ac:spMk id="3" creationId="{A963AA02-B4FA-28FF-89D2-1EC13D3AC47E}"/>
          </ac:spMkLst>
        </pc:spChg>
        <pc:spChg chg="mod">
          <ac:chgData name="Yasin, Ayaaz (yasinaz)" userId="dd43670c-ce28-4a59-803d-288a87a3f4c1" providerId="ADAL" clId="{BE4A0B9B-AA27-459A-8EEB-C58009B9861E}" dt="2024-05-28T05:34:11.132" v="13296" actId="1076"/>
          <ac:spMkLst>
            <pc:docMk/>
            <pc:sldMk cId="1181969946" sldId="266"/>
            <ac:spMk id="4" creationId="{01C07918-0333-39E0-036A-C8FDE1B3A0CF}"/>
          </ac:spMkLst>
        </pc:spChg>
        <pc:spChg chg="mod">
          <ac:chgData name="Yasin, Ayaaz (yasinaz)" userId="dd43670c-ce28-4a59-803d-288a87a3f4c1" providerId="ADAL" clId="{BE4A0B9B-AA27-459A-8EEB-C58009B9861E}" dt="2024-05-28T05:34:11.132" v="13296" actId="1076"/>
          <ac:spMkLst>
            <pc:docMk/>
            <pc:sldMk cId="1181969946" sldId="266"/>
            <ac:spMk id="5" creationId="{E74B26EE-F7A8-613C-9543-60CE32B23422}"/>
          </ac:spMkLst>
        </pc:spChg>
        <pc:spChg chg="mod">
          <ac:chgData name="Yasin, Ayaaz (yasinaz)" userId="dd43670c-ce28-4a59-803d-288a87a3f4c1" providerId="ADAL" clId="{BE4A0B9B-AA27-459A-8EEB-C58009B9861E}" dt="2024-05-28T05:34:11.132" v="13296" actId="1076"/>
          <ac:spMkLst>
            <pc:docMk/>
            <pc:sldMk cId="1181969946" sldId="266"/>
            <ac:spMk id="6" creationId="{EDD7226D-0591-E76D-CEA8-0CB0B6F4F90A}"/>
          </ac:spMkLst>
        </pc:spChg>
        <pc:spChg chg="mod">
          <ac:chgData name="Yasin, Ayaaz (yasinaz)" userId="dd43670c-ce28-4a59-803d-288a87a3f4c1" providerId="ADAL" clId="{BE4A0B9B-AA27-459A-8EEB-C58009B9861E}" dt="2024-05-16T06:01:18.515" v="2168"/>
          <ac:spMkLst>
            <pc:docMk/>
            <pc:sldMk cId="1181969946" sldId="266"/>
            <ac:spMk id="9" creationId="{077FE8FE-7363-5836-E358-7506AFD2ADFC}"/>
          </ac:spMkLst>
        </pc:spChg>
        <pc:spChg chg="mod">
          <ac:chgData name="Yasin, Ayaaz (yasinaz)" userId="dd43670c-ce28-4a59-803d-288a87a3f4c1" providerId="ADAL" clId="{BE4A0B9B-AA27-459A-8EEB-C58009B9861E}" dt="2024-05-16T06:01:18.515" v="2168"/>
          <ac:spMkLst>
            <pc:docMk/>
            <pc:sldMk cId="1181969946" sldId="266"/>
            <ac:spMk id="12" creationId="{09E7549E-201E-B4AA-C36C-6BB1AC83353F}"/>
          </ac:spMkLst>
        </pc:spChg>
        <pc:spChg chg="mod">
          <ac:chgData name="Yasin, Ayaaz (yasinaz)" userId="dd43670c-ce28-4a59-803d-288a87a3f4c1" providerId="ADAL" clId="{BE4A0B9B-AA27-459A-8EEB-C58009B9861E}" dt="2024-05-16T06:01:18.515" v="2168"/>
          <ac:spMkLst>
            <pc:docMk/>
            <pc:sldMk cId="1181969946" sldId="266"/>
            <ac:spMk id="13" creationId="{74622CCD-0539-3DBA-CE76-1EA1A2725669}"/>
          </ac:spMkLst>
        </pc:spChg>
        <pc:spChg chg="add mod">
          <ac:chgData name="Yasin, Ayaaz (yasinaz)" userId="dd43670c-ce28-4a59-803d-288a87a3f4c1" providerId="ADAL" clId="{BE4A0B9B-AA27-459A-8EEB-C58009B9861E}" dt="2024-05-28T05:59:41.209" v="13768" actId="164"/>
          <ac:spMkLst>
            <pc:docMk/>
            <pc:sldMk cId="1181969946" sldId="266"/>
            <ac:spMk id="14" creationId="{D2FCDCBD-3E90-8371-FF1A-718E610C726E}"/>
          </ac:spMkLst>
        </pc:spChg>
        <pc:spChg chg="add mod">
          <ac:chgData name="Yasin, Ayaaz (yasinaz)" userId="dd43670c-ce28-4a59-803d-288a87a3f4c1" providerId="ADAL" clId="{BE4A0B9B-AA27-459A-8EEB-C58009B9861E}" dt="2024-05-19T04:07:02.261" v="6728" actId="1076"/>
          <ac:spMkLst>
            <pc:docMk/>
            <pc:sldMk cId="1181969946" sldId="266"/>
            <ac:spMk id="15" creationId="{D86BE655-AECA-0B45-6F1E-A29B9748D6F1}"/>
          </ac:spMkLst>
        </pc:spChg>
        <pc:spChg chg="add del mod">
          <ac:chgData name="Yasin, Ayaaz (yasinaz)" userId="dd43670c-ce28-4a59-803d-288a87a3f4c1" providerId="ADAL" clId="{BE4A0B9B-AA27-459A-8EEB-C58009B9861E}" dt="2024-05-28T05:36:56.944" v="13316" actId="478"/>
          <ac:spMkLst>
            <pc:docMk/>
            <pc:sldMk cId="1181969946" sldId="266"/>
            <ac:spMk id="16" creationId="{A4C7FA65-C99D-431C-2AD4-4348AC20D0FF}"/>
          </ac:spMkLst>
        </pc:spChg>
        <pc:spChg chg="add mod topLvl">
          <ac:chgData name="Yasin, Ayaaz (yasinaz)" userId="dd43670c-ce28-4a59-803d-288a87a3f4c1" providerId="ADAL" clId="{BE4A0B9B-AA27-459A-8EEB-C58009B9861E}" dt="2024-05-28T05:57:51.806" v="13740" actId="164"/>
          <ac:spMkLst>
            <pc:docMk/>
            <pc:sldMk cId="1181969946" sldId="266"/>
            <ac:spMk id="17" creationId="{2C9E8396-AD8B-AA7D-FA5A-979287171B19}"/>
          </ac:spMkLst>
        </pc:spChg>
        <pc:spChg chg="add mod topLvl">
          <ac:chgData name="Yasin, Ayaaz (yasinaz)" userId="dd43670c-ce28-4a59-803d-288a87a3f4c1" providerId="ADAL" clId="{BE4A0B9B-AA27-459A-8EEB-C58009B9861E}" dt="2024-05-28T05:57:51.806" v="13740" actId="164"/>
          <ac:spMkLst>
            <pc:docMk/>
            <pc:sldMk cId="1181969946" sldId="266"/>
            <ac:spMk id="18" creationId="{1A564D73-788B-A93B-3C2B-0127D70E3CA2}"/>
          </ac:spMkLst>
        </pc:spChg>
        <pc:spChg chg="del mod topLvl">
          <ac:chgData name="Yasin, Ayaaz (yasinaz)" userId="dd43670c-ce28-4a59-803d-288a87a3f4c1" providerId="ADAL" clId="{BE4A0B9B-AA27-459A-8EEB-C58009B9861E}" dt="2024-05-28T05:51:50.334" v="13592" actId="478"/>
          <ac:spMkLst>
            <pc:docMk/>
            <pc:sldMk cId="1181969946" sldId="266"/>
            <ac:spMk id="27" creationId="{C83D93DA-B325-7D1B-D141-FC22872DF8A8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28" creationId="{AAF9C675-A0C7-BBB7-7523-589ED0B7CB7D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29" creationId="{2CA21E3F-0376-F0BC-2DED-3808055D9A53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30" creationId="{87E5C8AF-A27B-E050-695F-95561CF778B2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31" creationId="{A60F1E94-C0F7-AA55-8889-AC210377E13E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32" creationId="{86CD7BD2-CB55-1B4C-9C9F-336578DEB180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33" creationId="{22072264-6F46-3CA3-CD7F-656E9E3B4498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34" creationId="{7565DFFD-65DB-E3D9-642D-2AC8EA882E66}"/>
          </ac:spMkLst>
        </pc:spChg>
        <pc:spChg chg="del mod topLvl">
          <ac:chgData name="Yasin, Ayaaz (yasinaz)" userId="dd43670c-ce28-4a59-803d-288a87a3f4c1" providerId="ADAL" clId="{BE4A0B9B-AA27-459A-8EEB-C58009B9861E}" dt="2024-05-28T05:39:50.794" v="13347" actId="478"/>
          <ac:spMkLst>
            <pc:docMk/>
            <pc:sldMk cId="1181969946" sldId="266"/>
            <ac:spMk id="35" creationId="{1F5041A5-ECCC-197E-97EF-5F9FB0635839}"/>
          </ac:spMkLst>
        </pc:spChg>
        <pc:spChg chg="add del mod topLvl">
          <ac:chgData name="Yasin, Ayaaz (yasinaz)" userId="dd43670c-ce28-4a59-803d-288a87a3f4c1" providerId="ADAL" clId="{BE4A0B9B-AA27-459A-8EEB-C58009B9861E}" dt="2024-05-28T05:46:24.902" v="13508" actId="478"/>
          <ac:spMkLst>
            <pc:docMk/>
            <pc:sldMk cId="1181969946" sldId="266"/>
            <ac:spMk id="37" creationId="{1B66D2F5-BAE0-5401-4429-03FFADB009EC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38" creationId="{E5FEE35F-D843-01EB-0D48-136A7AB4CD44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0" creationId="{93E95B8A-AFFA-19DE-F739-344B36863503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1" creationId="{2DEA8721-0F4A-FFD4-4F34-77189178B593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2" creationId="{6D44DD35-112F-65C0-8774-E3A237E58600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3" creationId="{7D79BDED-EA27-5353-956C-2EEC5AC6E5FB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4" creationId="{893858DE-1CD6-E713-E73B-203FB0A3466B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5" creationId="{8D156E3D-12F5-8F81-40DD-9CA673AA220E}"/>
          </ac:spMkLst>
        </pc:spChg>
        <pc:spChg chg="del mod">
          <ac:chgData name="Yasin, Ayaaz (yasinaz)" userId="dd43670c-ce28-4a59-803d-288a87a3f4c1" providerId="ADAL" clId="{BE4A0B9B-AA27-459A-8EEB-C58009B9861E}" dt="2024-05-19T03:56:15.916" v="6607" actId="21"/>
          <ac:spMkLst>
            <pc:docMk/>
            <pc:sldMk cId="1181969946" sldId="266"/>
            <ac:spMk id="46" creationId="{003717D0-6ABA-AACD-8ECD-361190D20F3D}"/>
          </ac:spMkLst>
        </pc:spChg>
        <pc:spChg chg="del mod topLvl">
          <ac:chgData name="Yasin, Ayaaz (yasinaz)" userId="dd43670c-ce28-4a59-803d-288a87a3f4c1" providerId="ADAL" clId="{BE4A0B9B-AA27-459A-8EEB-C58009B9861E}" dt="2024-05-28T05:40:55.662" v="13430" actId="478"/>
          <ac:spMkLst>
            <pc:docMk/>
            <pc:sldMk cId="1181969946" sldId="266"/>
            <ac:spMk id="46" creationId="{3B6D8D51-3123-9490-61B5-55F4CF75E0EA}"/>
          </ac:spMkLst>
        </pc:spChg>
        <pc:spChg chg="add mod">
          <ac:chgData name="Yasin, Ayaaz (yasinaz)" userId="dd43670c-ce28-4a59-803d-288a87a3f4c1" providerId="ADAL" clId="{BE4A0B9B-AA27-459A-8EEB-C58009B9861E}" dt="2024-05-28T05:40:50.943" v="13429" actId="571"/>
          <ac:spMkLst>
            <pc:docMk/>
            <pc:sldMk cId="1181969946" sldId="266"/>
            <ac:spMk id="47" creationId="{29930541-2C4C-D690-3492-52428C2405D1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49" creationId="{31198DDB-1507-D7BC-714F-854D1FF7C655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51" creationId="{17FEF05D-24D0-14CB-5955-B9FBD3B203D3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52" creationId="{68DF0CC6-445E-5E24-A758-206D1994DDB2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53" creationId="{A7C40A57-5A32-B721-78B0-D5020C41950C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54" creationId="{77111497-80A7-24B4-91EE-337B586369F2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64" creationId="{815C6CB0-5F88-8112-417F-8B0AF263A06C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85" creationId="{75291BD8-0E86-F5BD-4DE9-FD8485E26066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86" creationId="{248FC52C-485A-C4B2-2636-3064D3CACB1F}"/>
          </ac:spMkLst>
        </pc:spChg>
        <pc:spChg chg="mod">
          <ac:chgData name="Yasin, Ayaaz (yasinaz)" userId="dd43670c-ce28-4a59-803d-288a87a3f4c1" providerId="ADAL" clId="{BE4A0B9B-AA27-459A-8EEB-C58009B9861E}" dt="2024-05-28T05:41:50.825" v="13442"/>
          <ac:spMkLst>
            <pc:docMk/>
            <pc:sldMk cId="1181969946" sldId="266"/>
            <ac:spMk id="87" creationId="{FD1B1C25-CAE9-674D-9739-7D84019A1EF9}"/>
          </ac:spMkLst>
        </pc:spChg>
        <pc:spChg chg="add del mod topLvl">
          <ac:chgData name="Yasin, Ayaaz (yasinaz)" userId="dd43670c-ce28-4a59-803d-288a87a3f4c1" providerId="ADAL" clId="{BE4A0B9B-AA27-459A-8EEB-C58009B9861E}" dt="2024-05-28T05:46:24.902" v="13508" actId="478"/>
          <ac:spMkLst>
            <pc:docMk/>
            <pc:sldMk cId="1181969946" sldId="266"/>
            <ac:spMk id="88" creationId="{A2DD14CB-317E-0474-CC01-7D81F608891C}"/>
          </ac:spMkLst>
        </pc:spChg>
        <pc:spChg chg="add mod">
          <ac:chgData name="Yasin, Ayaaz (yasinaz)" userId="dd43670c-ce28-4a59-803d-288a87a3f4c1" providerId="ADAL" clId="{BE4A0B9B-AA27-459A-8EEB-C58009B9861E}" dt="2024-05-28T05:59:41.209" v="13768" actId="164"/>
          <ac:spMkLst>
            <pc:docMk/>
            <pc:sldMk cId="1181969946" sldId="266"/>
            <ac:spMk id="90" creationId="{DE6C9E8B-34E8-D8BE-1CFA-F41E9A17AB7C}"/>
          </ac:spMkLst>
        </pc:spChg>
        <pc:spChg chg="add mod">
          <ac:chgData name="Yasin, Ayaaz (yasinaz)" userId="dd43670c-ce28-4a59-803d-288a87a3f4c1" providerId="ADAL" clId="{BE4A0B9B-AA27-459A-8EEB-C58009B9861E}" dt="2024-05-28T06:00:58.022" v="13806" actId="164"/>
          <ac:spMkLst>
            <pc:docMk/>
            <pc:sldMk cId="1181969946" sldId="266"/>
            <ac:spMk id="92" creationId="{3B4471DC-CE02-4022-B234-15D956258249}"/>
          </ac:spMkLst>
        </pc:spChg>
        <pc:spChg chg="add mod">
          <ac:chgData name="Yasin, Ayaaz (yasinaz)" userId="dd43670c-ce28-4a59-803d-288a87a3f4c1" providerId="ADAL" clId="{BE4A0B9B-AA27-459A-8EEB-C58009B9861E}" dt="2024-05-28T06:02:47.133" v="13844" actId="164"/>
          <ac:spMkLst>
            <pc:docMk/>
            <pc:sldMk cId="1181969946" sldId="266"/>
            <ac:spMk id="93" creationId="{14F4F2BB-FC8E-E983-2534-6B1170956D7F}"/>
          </ac:spMkLst>
        </pc:spChg>
        <pc:spChg chg="add mod">
          <ac:chgData name="Yasin, Ayaaz (yasinaz)" userId="dd43670c-ce28-4a59-803d-288a87a3f4c1" providerId="ADAL" clId="{BE4A0B9B-AA27-459A-8EEB-C58009B9861E}" dt="2024-05-28T05:57:51.806" v="13740" actId="164"/>
          <ac:spMkLst>
            <pc:docMk/>
            <pc:sldMk cId="1181969946" sldId="266"/>
            <ac:spMk id="98" creationId="{5D6CF561-3F14-5B2E-B75A-3F0DDE71F594}"/>
          </ac:spMkLst>
        </pc:spChg>
        <pc:spChg chg="add mod">
          <ac:chgData name="Yasin, Ayaaz (yasinaz)" userId="dd43670c-ce28-4a59-803d-288a87a3f4c1" providerId="ADAL" clId="{BE4A0B9B-AA27-459A-8EEB-C58009B9861E}" dt="2024-05-28T05:57:51.806" v="13740" actId="164"/>
          <ac:spMkLst>
            <pc:docMk/>
            <pc:sldMk cId="1181969946" sldId="266"/>
            <ac:spMk id="102" creationId="{95180027-BB59-1BC5-5DD3-AD5A254A2DA8}"/>
          </ac:spMkLst>
        </pc:spChg>
        <pc:spChg chg="add mod">
          <ac:chgData name="Yasin, Ayaaz (yasinaz)" userId="dd43670c-ce28-4a59-803d-288a87a3f4c1" providerId="ADAL" clId="{BE4A0B9B-AA27-459A-8EEB-C58009B9861E}" dt="2024-05-28T05:56:34.390" v="13736" actId="164"/>
          <ac:spMkLst>
            <pc:docMk/>
            <pc:sldMk cId="1181969946" sldId="266"/>
            <ac:spMk id="103" creationId="{29D438FE-53C9-8921-D21D-C630D61AE443}"/>
          </ac:spMkLst>
        </pc:spChg>
        <pc:spChg chg="add mod">
          <ac:chgData name="Yasin, Ayaaz (yasinaz)" userId="dd43670c-ce28-4a59-803d-288a87a3f4c1" providerId="ADAL" clId="{BE4A0B9B-AA27-459A-8EEB-C58009B9861E}" dt="2024-05-28T05:56:34.390" v="13736" actId="164"/>
          <ac:spMkLst>
            <pc:docMk/>
            <pc:sldMk cId="1181969946" sldId="266"/>
            <ac:spMk id="104" creationId="{324E3C0A-2DF0-E214-7125-389E93BFF844}"/>
          </ac:spMkLst>
        </pc:spChg>
        <pc:spChg chg="add mod ord">
          <ac:chgData name="Yasin, Ayaaz (yasinaz)" userId="dd43670c-ce28-4a59-803d-288a87a3f4c1" providerId="ADAL" clId="{BE4A0B9B-AA27-459A-8EEB-C58009B9861E}" dt="2024-05-28T06:00:58.022" v="13806" actId="164"/>
          <ac:spMkLst>
            <pc:docMk/>
            <pc:sldMk cId="1181969946" sldId="266"/>
            <ac:spMk id="107" creationId="{DC23D53D-2593-1543-E8B4-8568E507265C}"/>
          </ac:spMkLst>
        </pc:spChg>
        <pc:spChg chg="add mod ord">
          <ac:chgData name="Yasin, Ayaaz (yasinaz)" userId="dd43670c-ce28-4a59-803d-288a87a3f4c1" providerId="ADAL" clId="{BE4A0B9B-AA27-459A-8EEB-C58009B9861E}" dt="2024-05-28T06:02:47.133" v="13844" actId="164"/>
          <ac:spMkLst>
            <pc:docMk/>
            <pc:sldMk cId="1181969946" sldId="266"/>
            <ac:spMk id="108" creationId="{CDA450EA-D20B-F964-E822-7E7F864FB50F}"/>
          </ac:spMkLst>
        </pc:spChg>
        <pc:grpChg chg="add mod ord">
          <ac:chgData name="Yasin, Ayaaz (yasinaz)" userId="dd43670c-ce28-4a59-803d-288a87a3f4c1" providerId="ADAL" clId="{BE4A0B9B-AA27-459A-8EEB-C58009B9861E}" dt="2024-05-16T06:01:22.243" v="2169" actId="167"/>
          <ac:grpSpMkLst>
            <pc:docMk/>
            <pc:sldMk cId="1181969946" sldId="266"/>
            <ac:grpSpMk id="7" creationId="{DBF660DA-E4A8-251C-2B3C-190ADBC2E0A0}"/>
          </ac:grpSpMkLst>
        </pc:grpChg>
        <pc:grpChg chg="del">
          <ac:chgData name="Yasin, Ayaaz (yasinaz)" userId="dd43670c-ce28-4a59-803d-288a87a3f4c1" providerId="ADAL" clId="{BE4A0B9B-AA27-459A-8EEB-C58009B9861E}" dt="2024-05-16T06:01:18.108" v="2167" actId="478"/>
          <ac:grpSpMkLst>
            <pc:docMk/>
            <pc:sldMk cId="1181969946" sldId="266"/>
            <ac:grpSpMk id="16" creationId="{AE453810-514A-1E1B-4E01-BD8DCCF66585}"/>
          </ac:grpSpMkLst>
        </pc:grpChg>
        <pc:grpChg chg="add del mod">
          <ac:chgData name="Yasin, Ayaaz (yasinaz)" userId="dd43670c-ce28-4a59-803d-288a87a3f4c1" providerId="ADAL" clId="{BE4A0B9B-AA27-459A-8EEB-C58009B9861E}" dt="2024-05-28T05:39:05.830" v="13339" actId="165"/>
          <ac:grpSpMkLst>
            <pc:docMk/>
            <pc:sldMk cId="1181969946" sldId="266"/>
            <ac:grpSpMk id="24" creationId="{F61C8533-54B2-4B9E-BB0B-486D841DB919}"/>
          </ac:grpSpMkLst>
        </pc:grpChg>
        <pc:grpChg chg="add del mod topLvl">
          <ac:chgData name="Yasin, Ayaaz (yasinaz)" userId="dd43670c-ce28-4a59-803d-288a87a3f4c1" providerId="ADAL" clId="{BE4A0B9B-AA27-459A-8EEB-C58009B9861E}" dt="2024-05-28T05:51:59.202" v="13593" actId="165"/>
          <ac:grpSpMkLst>
            <pc:docMk/>
            <pc:sldMk cId="1181969946" sldId="266"/>
            <ac:grpSpMk id="25" creationId="{FA0E752C-23B4-9B8C-3E34-81355358EB30}"/>
          </ac:grpSpMkLst>
        </pc:grpChg>
        <pc:grpChg chg="add del mod">
          <ac:chgData name="Yasin, Ayaaz (yasinaz)" userId="dd43670c-ce28-4a59-803d-288a87a3f4c1" providerId="ADAL" clId="{BE4A0B9B-AA27-459A-8EEB-C58009B9861E}" dt="2024-05-28T05:39:43.992" v="13346" actId="165"/>
          <ac:grpSpMkLst>
            <pc:docMk/>
            <pc:sldMk cId="1181969946" sldId="266"/>
            <ac:grpSpMk id="26" creationId="{39C0041E-C78F-F768-83B6-0CC91DDB1F41}"/>
          </ac:grpSpMkLst>
        </pc:grpChg>
        <pc:grpChg chg="add del mod">
          <ac:chgData name="Yasin, Ayaaz (yasinaz)" userId="dd43670c-ce28-4a59-803d-288a87a3f4c1" providerId="ADAL" clId="{BE4A0B9B-AA27-459A-8EEB-C58009B9861E}" dt="2024-05-28T05:40:48.066" v="13427" actId="165"/>
          <ac:grpSpMkLst>
            <pc:docMk/>
            <pc:sldMk cId="1181969946" sldId="266"/>
            <ac:grpSpMk id="36" creationId="{C8AFB220-6A31-FD85-5157-3635D8656BE0}"/>
          </ac:grpSpMkLst>
        </pc:grpChg>
        <pc:grpChg chg="add mod">
          <ac:chgData name="Yasin, Ayaaz (yasinaz)" userId="dd43670c-ce28-4a59-803d-288a87a3f4c1" providerId="ADAL" clId="{BE4A0B9B-AA27-459A-8EEB-C58009B9861E}" dt="2024-05-28T05:41:50.825" v="13442"/>
          <ac:grpSpMkLst>
            <pc:docMk/>
            <pc:sldMk cId="1181969946" sldId="266"/>
            <ac:grpSpMk id="48" creationId="{7EA52552-2490-79D4-C7C9-A55BC18F14DE}"/>
          </ac:grpSpMkLst>
        </pc:grpChg>
        <pc:grpChg chg="mod">
          <ac:chgData name="Yasin, Ayaaz (yasinaz)" userId="dd43670c-ce28-4a59-803d-288a87a3f4c1" providerId="ADAL" clId="{BE4A0B9B-AA27-459A-8EEB-C58009B9861E}" dt="2024-05-16T11:49:06.209" v="3301" actId="1076"/>
          <ac:grpSpMkLst>
            <pc:docMk/>
            <pc:sldMk cId="1181969946" sldId="266"/>
            <ac:grpSpMk id="65" creationId="{98385BB8-1D74-3828-261F-E15517655537}"/>
          </ac:grpSpMkLst>
        </pc:grpChg>
        <pc:grpChg chg="mod">
          <ac:chgData name="Yasin, Ayaaz (yasinaz)" userId="dd43670c-ce28-4a59-803d-288a87a3f4c1" providerId="ADAL" clId="{BE4A0B9B-AA27-459A-8EEB-C58009B9861E}" dt="2024-05-16T11:49:06.209" v="3301" actId="1076"/>
          <ac:grpSpMkLst>
            <pc:docMk/>
            <pc:sldMk cId="1181969946" sldId="266"/>
            <ac:grpSpMk id="84" creationId="{5A556B8D-7D88-E869-AEFC-1CB9D97928D6}"/>
          </ac:grpSpMkLst>
        </pc:grpChg>
        <pc:grpChg chg="add del mod">
          <ac:chgData name="Yasin, Ayaaz (yasinaz)" userId="dd43670c-ce28-4a59-803d-288a87a3f4c1" providerId="ADAL" clId="{BE4A0B9B-AA27-459A-8EEB-C58009B9861E}" dt="2024-05-28T05:46:20.717" v="13507" actId="165"/>
          <ac:grpSpMkLst>
            <pc:docMk/>
            <pc:sldMk cId="1181969946" sldId="266"/>
            <ac:grpSpMk id="89" creationId="{557CE0AE-DAD5-EF64-9298-D36A34A4B29D}"/>
          </ac:grpSpMkLst>
        </pc:grpChg>
        <pc:grpChg chg="add del mod">
          <ac:chgData name="Yasin, Ayaaz (yasinaz)" userId="dd43670c-ce28-4a59-803d-288a87a3f4c1" providerId="ADAL" clId="{BE4A0B9B-AA27-459A-8EEB-C58009B9861E}" dt="2024-05-28T05:51:44.561" v="13590" actId="165"/>
          <ac:grpSpMkLst>
            <pc:docMk/>
            <pc:sldMk cId="1181969946" sldId="266"/>
            <ac:grpSpMk id="91" creationId="{3D372AB6-89D9-A1C6-4375-F309E94CDEE7}"/>
          </ac:grpSpMkLst>
        </pc:grpChg>
        <pc:grpChg chg="mod">
          <ac:chgData name="Yasin, Ayaaz (yasinaz)" userId="dd43670c-ce28-4a59-803d-288a87a3f4c1" providerId="ADAL" clId="{BE4A0B9B-AA27-459A-8EEB-C58009B9861E}" dt="2024-05-16T11:49:06.209" v="3301" actId="1076"/>
          <ac:grpSpMkLst>
            <pc:docMk/>
            <pc:sldMk cId="1181969946" sldId="266"/>
            <ac:grpSpMk id="99" creationId="{B81860EA-8329-D9F3-7076-EAEE25DBB46F}"/>
          </ac:grpSpMkLst>
        </pc:grpChg>
        <pc:grpChg chg="add mod">
          <ac:chgData name="Yasin, Ayaaz (yasinaz)" userId="dd43670c-ce28-4a59-803d-288a87a3f4c1" providerId="ADAL" clId="{BE4A0B9B-AA27-459A-8EEB-C58009B9861E}" dt="2024-05-28T05:57:51.806" v="13740" actId="164"/>
          <ac:grpSpMkLst>
            <pc:docMk/>
            <pc:sldMk cId="1181969946" sldId="266"/>
            <ac:grpSpMk id="105" creationId="{D11CDA4F-813D-45E8-94D6-96A00EBA1F5A}"/>
          </ac:grpSpMkLst>
        </pc:grpChg>
        <pc:grpChg chg="add mod">
          <ac:chgData name="Yasin, Ayaaz (yasinaz)" userId="dd43670c-ce28-4a59-803d-288a87a3f4c1" providerId="ADAL" clId="{BE4A0B9B-AA27-459A-8EEB-C58009B9861E}" dt="2024-05-28T05:58:48.323" v="13750" actId="1076"/>
          <ac:grpSpMkLst>
            <pc:docMk/>
            <pc:sldMk cId="1181969946" sldId="266"/>
            <ac:grpSpMk id="106" creationId="{41A5601A-9806-AD37-467B-F23BB4FF282C}"/>
          </ac:grpSpMkLst>
        </pc:grpChg>
        <pc:grpChg chg="add mod">
          <ac:chgData name="Yasin, Ayaaz (yasinaz)" userId="dd43670c-ce28-4a59-803d-288a87a3f4c1" providerId="ADAL" clId="{BE4A0B9B-AA27-459A-8EEB-C58009B9861E}" dt="2024-05-28T06:02:29.440" v="13838" actId="1076"/>
          <ac:grpSpMkLst>
            <pc:docMk/>
            <pc:sldMk cId="1181969946" sldId="266"/>
            <ac:grpSpMk id="109" creationId="{BDE25FC5-95E7-54B6-0193-CF97A9865D81}"/>
          </ac:grpSpMkLst>
        </pc:grpChg>
        <pc:grpChg chg="add mod">
          <ac:chgData name="Yasin, Ayaaz (yasinaz)" userId="dd43670c-ce28-4a59-803d-288a87a3f4c1" providerId="ADAL" clId="{BE4A0B9B-AA27-459A-8EEB-C58009B9861E}" dt="2024-05-28T06:02:37.640" v="13840" actId="1076"/>
          <ac:grpSpMkLst>
            <pc:docMk/>
            <pc:sldMk cId="1181969946" sldId="266"/>
            <ac:grpSpMk id="110" creationId="{FA3EB9CB-E0EC-4D89-465F-836101F633E9}"/>
          </ac:grpSpMkLst>
        </pc:grpChg>
        <pc:grpChg chg="add mod">
          <ac:chgData name="Yasin, Ayaaz (yasinaz)" userId="dd43670c-ce28-4a59-803d-288a87a3f4c1" providerId="ADAL" clId="{BE4A0B9B-AA27-459A-8EEB-C58009B9861E}" dt="2024-05-28T06:02:54.206" v="13845" actId="1076"/>
          <ac:grpSpMkLst>
            <pc:docMk/>
            <pc:sldMk cId="1181969946" sldId="266"/>
            <ac:grpSpMk id="111" creationId="{A0432F91-0428-646E-9D75-63BA2A6BB9A6}"/>
          </ac:grpSpMkLst>
        </pc:grpChg>
        <pc:picChg chg="mod">
          <ac:chgData name="Yasin, Ayaaz (yasinaz)" userId="dd43670c-ce28-4a59-803d-288a87a3f4c1" providerId="ADAL" clId="{BE4A0B9B-AA27-459A-8EEB-C58009B9861E}" dt="2024-05-16T06:01:18.515" v="2168"/>
          <ac:picMkLst>
            <pc:docMk/>
            <pc:sldMk cId="1181969946" sldId="266"/>
            <ac:picMk id="8" creationId="{86E08F3A-B5B0-4C0E-FC07-9B0C0D1015C8}"/>
          </ac:picMkLst>
        </pc:picChg>
        <pc:picChg chg="add del mod">
          <ac:chgData name="Yasin, Ayaaz (yasinaz)" userId="dd43670c-ce28-4a59-803d-288a87a3f4c1" providerId="ADAL" clId="{BE4A0B9B-AA27-459A-8EEB-C58009B9861E}" dt="2024-05-16T11:49:09.656" v="3302" actId="478"/>
          <ac:picMkLst>
            <pc:docMk/>
            <pc:sldMk cId="1181969946" sldId="266"/>
            <ac:picMk id="14" creationId="{CB8F1D68-3A46-4AB4-FE5A-25B51A6FFDE2}"/>
          </ac:picMkLst>
        </pc:picChg>
        <pc:picChg chg="del mod">
          <ac:chgData name="Yasin, Ayaaz (yasinaz)" userId="dd43670c-ce28-4a59-803d-288a87a3f4c1" providerId="ADAL" clId="{BE4A0B9B-AA27-459A-8EEB-C58009B9861E}" dt="2024-05-19T03:54:54.096" v="6601" actId="478"/>
          <ac:picMkLst>
            <pc:docMk/>
            <pc:sldMk cId="1181969946" sldId="266"/>
            <ac:picMk id="43" creationId="{F1DDD8B5-63AA-BA2C-074C-08FEFB1BF3C7}"/>
          </ac:picMkLst>
        </pc:picChg>
        <pc:picChg chg="del mod">
          <ac:chgData name="Yasin, Ayaaz (yasinaz)" userId="dd43670c-ce28-4a59-803d-288a87a3f4c1" providerId="ADAL" clId="{BE4A0B9B-AA27-459A-8EEB-C58009B9861E}" dt="2024-05-19T03:54:37.626" v="6599" actId="21"/>
          <ac:picMkLst>
            <pc:docMk/>
            <pc:sldMk cId="1181969946" sldId="266"/>
            <ac:picMk id="45" creationId="{545D47AC-96BB-1F9A-8290-95FD8E90B1D7}"/>
          </ac:picMkLst>
        </pc:picChg>
        <pc:picChg chg="add del mod ord">
          <ac:chgData name="Yasin, Ayaaz (yasinaz)" userId="dd43670c-ce28-4a59-803d-288a87a3f4c1" providerId="ADAL" clId="{BE4A0B9B-AA27-459A-8EEB-C58009B9861E}" dt="2024-05-28T05:39:38.982" v="13344" actId="1076"/>
          <ac:picMkLst>
            <pc:docMk/>
            <pc:sldMk cId="1181969946" sldId="266"/>
            <ac:picMk id="50" creationId="{37BC1B63-02AB-D34C-1595-B6B9916C5EBC}"/>
          </ac:picMkLst>
        </pc:picChg>
        <pc:picChg chg="mod">
          <ac:chgData name="Yasin, Ayaaz (yasinaz)" userId="dd43670c-ce28-4a59-803d-288a87a3f4c1" providerId="ADAL" clId="{BE4A0B9B-AA27-459A-8EEB-C58009B9861E}" dt="2024-05-28T05:34:11.132" v="13296" actId="1076"/>
          <ac:picMkLst>
            <pc:docMk/>
            <pc:sldMk cId="1181969946" sldId="266"/>
            <ac:picMk id="1026" creationId="{E4326F8C-581B-C66D-AF75-E1BBEA0B2214}"/>
          </ac:picMkLst>
        </pc:picChg>
        <pc:cxnChg chg="mod">
          <ac:chgData name="Yasin, Ayaaz (yasinaz)" userId="dd43670c-ce28-4a59-803d-288a87a3f4c1" providerId="ADAL" clId="{BE4A0B9B-AA27-459A-8EEB-C58009B9861E}" dt="2024-05-16T06:01:18.515" v="2168"/>
          <ac:cxnSpMkLst>
            <pc:docMk/>
            <pc:sldMk cId="1181969946" sldId="266"/>
            <ac:cxnSpMk id="10" creationId="{4296D8EB-1167-0BE3-E162-20863CDCF038}"/>
          </ac:cxnSpMkLst>
        </pc:cxnChg>
        <pc:cxnChg chg="mod">
          <ac:chgData name="Yasin, Ayaaz (yasinaz)" userId="dd43670c-ce28-4a59-803d-288a87a3f4c1" providerId="ADAL" clId="{BE4A0B9B-AA27-459A-8EEB-C58009B9861E}" dt="2024-05-16T06:01:18.515" v="2168"/>
          <ac:cxnSpMkLst>
            <pc:docMk/>
            <pc:sldMk cId="1181969946" sldId="266"/>
            <ac:cxnSpMk id="11" creationId="{466C02D7-54E4-EC36-1456-61EB3F3DDA4A}"/>
          </ac:cxnSpMkLst>
        </pc:cxnChg>
        <pc:cxnChg chg="add mod topLvl">
          <ac:chgData name="Yasin, Ayaaz (yasinaz)" userId="dd43670c-ce28-4a59-803d-288a87a3f4c1" providerId="ADAL" clId="{BE4A0B9B-AA27-459A-8EEB-C58009B9861E}" dt="2024-05-28T05:57:51.806" v="13740" actId="164"/>
          <ac:cxnSpMkLst>
            <pc:docMk/>
            <pc:sldMk cId="1181969946" sldId="266"/>
            <ac:cxnSpMk id="20" creationId="{66956AAB-FDB3-8A1B-BB9B-DF08D36C9212}"/>
          </ac:cxnSpMkLst>
        </pc:cxnChg>
        <pc:cxnChg chg="add del">
          <ac:chgData name="Yasin, Ayaaz (yasinaz)" userId="dd43670c-ce28-4a59-803d-288a87a3f4c1" providerId="ADAL" clId="{BE4A0B9B-AA27-459A-8EEB-C58009B9861E}" dt="2024-05-28T05:52:46.268" v="13603" actId="478"/>
          <ac:cxnSpMkLst>
            <pc:docMk/>
            <pc:sldMk cId="1181969946" sldId="266"/>
            <ac:cxnSpMk id="97" creationId="{0ACB35A6-71AA-F342-5478-CC0E53C9EDD7}"/>
          </ac:cxnSpMkLst>
        </pc:cxnChg>
        <pc:cxnChg chg="add mod">
          <ac:chgData name="Yasin, Ayaaz (yasinaz)" userId="dd43670c-ce28-4a59-803d-288a87a3f4c1" providerId="ADAL" clId="{BE4A0B9B-AA27-459A-8EEB-C58009B9861E}" dt="2024-05-28T05:57:51.806" v="13740" actId="164"/>
          <ac:cxnSpMkLst>
            <pc:docMk/>
            <pc:sldMk cId="1181969946" sldId="266"/>
            <ac:cxnSpMk id="101" creationId="{648F70A3-95A4-2DDC-AC62-1F52EB92EFBE}"/>
          </ac:cxnSpMkLst>
        </pc:cxnChg>
      </pc:sldChg>
      <pc:sldChg chg="delSp modSp mod">
        <pc:chgData name="Yasin, Ayaaz (yasinaz)" userId="dd43670c-ce28-4a59-803d-288a87a3f4c1" providerId="ADAL" clId="{BE4A0B9B-AA27-459A-8EEB-C58009B9861E}" dt="2024-05-16T12:39:22.988" v="4147" actId="14100"/>
        <pc:sldMkLst>
          <pc:docMk/>
          <pc:sldMk cId="1757768186" sldId="268"/>
        </pc:sldMkLst>
        <pc:spChg chg="mod">
          <ac:chgData name="Yasin, Ayaaz (yasinaz)" userId="dd43670c-ce28-4a59-803d-288a87a3f4c1" providerId="ADAL" clId="{BE4A0B9B-AA27-459A-8EEB-C58009B9861E}" dt="2024-05-16T12:39:22.988" v="4147" actId="14100"/>
          <ac:spMkLst>
            <pc:docMk/>
            <pc:sldMk cId="1757768186" sldId="268"/>
            <ac:spMk id="3" creationId="{8F6F31D6-7FA1-066F-F00D-4BEC575184BB}"/>
          </ac:spMkLst>
        </pc:spChg>
        <pc:spChg chg="del">
          <ac:chgData name="Yasin, Ayaaz (yasinaz)" userId="dd43670c-ce28-4a59-803d-288a87a3f4c1" providerId="ADAL" clId="{BE4A0B9B-AA27-459A-8EEB-C58009B9861E}" dt="2024-05-16T12:39:08.702" v="4138" actId="478"/>
          <ac:spMkLst>
            <pc:docMk/>
            <pc:sldMk cId="1757768186" sldId="268"/>
            <ac:spMk id="4" creationId="{E1932362-872D-9BCC-017D-59391210D9AC}"/>
          </ac:spMkLst>
        </pc:spChg>
      </pc:sldChg>
      <pc:sldChg chg="addSp delSp modSp mod ord modClrScheme modAnim chgLayout modNotesTx">
        <pc:chgData name="Yasin, Ayaaz (yasinaz)" userId="dd43670c-ce28-4a59-803d-288a87a3f4c1" providerId="ADAL" clId="{BE4A0B9B-AA27-459A-8EEB-C58009B9861E}" dt="2024-05-25T20:23:44.117" v="13203" actId="1037"/>
        <pc:sldMkLst>
          <pc:docMk/>
          <pc:sldMk cId="1674245260" sldId="269"/>
        </pc:sldMkLst>
        <pc:spChg chg="mod ord">
          <ac:chgData name="Yasin, Ayaaz (yasinaz)" userId="dd43670c-ce28-4a59-803d-288a87a3f4c1" providerId="ADAL" clId="{BE4A0B9B-AA27-459A-8EEB-C58009B9861E}" dt="2024-05-16T02:04:21.152" v="1367" actId="1076"/>
          <ac:spMkLst>
            <pc:docMk/>
            <pc:sldMk cId="1674245260" sldId="269"/>
            <ac:spMk id="2" creationId="{BFF9C4E3-5648-8FF1-42F4-6CFFCE3649EF}"/>
          </ac:spMkLst>
        </pc:spChg>
        <pc:spChg chg="mod">
          <ac:chgData name="Yasin, Ayaaz (yasinaz)" userId="dd43670c-ce28-4a59-803d-288a87a3f4c1" providerId="ADAL" clId="{BE4A0B9B-AA27-459A-8EEB-C58009B9861E}" dt="2024-05-16T02:04:15.366" v="1365" actId="1076"/>
          <ac:spMkLst>
            <pc:docMk/>
            <pc:sldMk cId="1674245260" sldId="269"/>
            <ac:spMk id="3" creationId="{B6561105-ED77-54C9-ADCF-828912446B54}"/>
          </ac:spMkLst>
        </pc:spChg>
        <pc:spChg chg="mod topLvl">
          <ac:chgData name="Yasin, Ayaaz (yasinaz)" userId="dd43670c-ce28-4a59-803d-288a87a3f4c1" providerId="ADAL" clId="{BE4A0B9B-AA27-459A-8EEB-C58009B9861E}" dt="2024-05-18T20:15:11.054" v="5026" actId="20577"/>
          <ac:spMkLst>
            <pc:docMk/>
            <pc:sldMk cId="1674245260" sldId="269"/>
            <ac:spMk id="4" creationId="{E111C5D2-B693-37BA-818D-308811D9E026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5" creationId="{19D00650-D028-B64C-8DAB-C8F491B849ED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6" creationId="{ED956BE8-04AF-D4B1-012A-8D6C695D15B7}"/>
          </ac:spMkLst>
        </pc:spChg>
        <pc:spChg chg="del">
          <ac:chgData name="Yasin, Ayaaz (yasinaz)" userId="dd43670c-ce28-4a59-803d-288a87a3f4c1" providerId="ADAL" clId="{BE4A0B9B-AA27-459A-8EEB-C58009B9861E}" dt="2024-05-16T01:51:22.821" v="1309" actId="478"/>
          <ac:spMkLst>
            <pc:docMk/>
            <pc:sldMk cId="1674245260" sldId="269"/>
            <ac:spMk id="7" creationId="{8887ACAD-6ECB-DC27-F8BE-7F9BDC34F789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8" creationId="{67641D2A-BE26-B5B1-8C3F-A03E32149792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9" creationId="{094AA281-D5E8-40E1-4D62-8D3BFA97006C}"/>
          </ac:spMkLst>
        </pc:spChg>
        <pc:spChg chg="del">
          <ac:chgData name="Yasin, Ayaaz (yasinaz)" userId="dd43670c-ce28-4a59-803d-288a87a3f4c1" providerId="ADAL" clId="{BE4A0B9B-AA27-459A-8EEB-C58009B9861E}" dt="2024-05-16T01:51:22.821" v="1309" actId="478"/>
          <ac:spMkLst>
            <pc:docMk/>
            <pc:sldMk cId="1674245260" sldId="269"/>
            <ac:spMk id="10" creationId="{685A7BEB-4227-D557-A7F3-120192304C5F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12" creationId="{B73FE59B-12E6-C296-89DB-FCB0D73B97EE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14" creationId="{2408B6C1-D79C-6DB6-CF09-F2184BB225D5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16" creationId="{B2DE3C41-C7A4-40DB-794F-BE40BD6888D7}"/>
          </ac:spMkLst>
        </pc:spChg>
        <pc:spChg chg="mod">
          <ac:chgData name="Yasin, Ayaaz (yasinaz)" userId="dd43670c-ce28-4a59-803d-288a87a3f4c1" providerId="ADAL" clId="{BE4A0B9B-AA27-459A-8EEB-C58009B9861E}" dt="2024-05-16T02:04:15.366" v="1365" actId="1076"/>
          <ac:spMkLst>
            <pc:docMk/>
            <pc:sldMk cId="1674245260" sldId="269"/>
            <ac:spMk id="17" creationId="{01A33450-BAE4-94A3-C72D-91A2626E45B8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18" creationId="{AD29099D-9C10-9CF2-10C3-8827803E43F9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19" creationId="{4E1FF40B-C9B0-B14C-55F5-E6CA4757BD5F}"/>
          </ac:spMkLst>
        </pc:spChg>
        <pc:spChg chg="del mod">
          <ac:chgData name="Yasin, Ayaaz (yasinaz)" userId="dd43670c-ce28-4a59-803d-288a87a3f4c1" providerId="ADAL" clId="{BE4A0B9B-AA27-459A-8EEB-C58009B9861E}" dt="2024-05-16T01:53:21.800" v="1312" actId="478"/>
          <ac:spMkLst>
            <pc:docMk/>
            <pc:sldMk cId="1674245260" sldId="269"/>
            <ac:spMk id="20" creationId="{88ED47C9-F4C8-59C6-0C29-DA66CAD9C5AE}"/>
          </ac:spMkLst>
        </pc:spChg>
        <pc:spChg chg="mod topLvl">
          <ac:chgData name="Yasin, Ayaaz (yasinaz)" userId="dd43670c-ce28-4a59-803d-288a87a3f4c1" providerId="ADAL" clId="{BE4A0B9B-AA27-459A-8EEB-C58009B9861E}" dt="2024-05-18T20:15:00.024" v="5024" actId="164"/>
          <ac:spMkLst>
            <pc:docMk/>
            <pc:sldMk cId="1674245260" sldId="269"/>
            <ac:spMk id="21" creationId="{97080E4C-BE77-01AB-C7A2-088DB2EED977}"/>
          </ac:spMkLst>
        </pc:spChg>
        <pc:spChg chg="mod topLvl">
          <ac:chgData name="Yasin, Ayaaz (yasinaz)" userId="dd43670c-ce28-4a59-803d-288a87a3f4c1" providerId="ADAL" clId="{BE4A0B9B-AA27-459A-8EEB-C58009B9861E}" dt="2024-05-18T20:15:00.024" v="5024" actId="164"/>
          <ac:spMkLst>
            <pc:docMk/>
            <pc:sldMk cId="1674245260" sldId="269"/>
            <ac:spMk id="22" creationId="{D870EFE1-4719-E339-468F-39D44B1B58F3}"/>
          </ac:spMkLst>
        </pc:spChg>
        <pc:spChg chg="mod topLvl">
          <ac:chgData name="Yasin, Ayaaz (yasinaz)" userId="dd43670c-ce28-4a59-803d-288a87a3f4c1" providerId="ADAL" clId="{BE4A0B9B-AA27-459A-8EEB-C58009B9861E}" dt="2024-05-18T20:15:00.024" v="5024" actId="164"/>
          <ac:spMkLst>
            <pc:docMk/>
            <pc:sldMk cId="1674245260" sldId="269"/>
            <ac:spMk id="23" creationId="{5DE14C03-CA6C-2956-48E2-F0271030F728}"/>
          </ac:spMkLst>
        </pc:spChg>
        <pc:spChg chg="mod topLvl">
          <ac:chgData name="Yasin, Ayaaz (yasinaz)" userId="dd43670c-ce28-4a59-803d-288a87a3f4c1" providerId="ADAL" clId="{BE4A0B9B-AA27-459A-8EEB-C58009B9861E}" dt="2024-05-18T20:15:00.024" v="5024" actId="164"/>
          <ac:spMkLst>
            <pc:docMk/>
            <pc:sldMk cId="1674245260" sldId="269"/>
            <ac:spMk id="24" creationId="{19598027-ED91-3B55-B807-4EED8C0AF924}"/>
          </ac:spMkLst>
        </pc:spChg>
        <pc:spChg chg="add mod">
          <ac:chgData name="Yasin, Ayaaz (yasinaz)" userId="dd43670c-ce28-4a59-803d-288a87a3f4c1" providerId="ADAL" clId="{BE4A0B9B-AA27-459A-8EEB-C58009B9861E}" dt="2024-05-16T01:45:36.177" v="1251"/>
          <ac:spMkLst>
            <pc:docMk/>
            <pc:sldMk cId="1674245260" sldId="269"/>
            <ac:spMk id="26" creationId="{BCA1162C-0531-7DC0-79EF-F4AA57B30E0C}"/>
          </ac:spMkLst>
        </pc:spChg>
        <pc:spChg chg="add mod">
          <ac:chgData name="Yasin, Ayaaz (yasinaz)" userId="dd43670c-ce28-4a59-803d-288a87a3f4c1" providerId="ADAL" clId="{BE4A0B9B-AA27-459A-8EEB-C58009B9861E}" dt="2024-05-16T01:48:51.075" v="1308" actId="20577"/>
          <ac:spMkLst>
            <pc:docMk/>
            <pc:sldMk cId="1674245260" sldId="269"/>
            <ac:spMk id="28" creationId="{CDFBCEFB-D9D0-04C1-716F-D63AD781E4E4}"/>
          </ac:spMkLst>
        </pc:spChg>
        <pc:spChg chg="add mod ord">
          <ac:chgData name="Yasin, Ayaaz (yasinaz)" userId="dd43670c-ce28-4a59-803d-288a87a3f4c1" providerId="ADAL" clId="{BE4A0B9B-AA27-459A-8EEB-C58009B9861E}" dt="2024-05-19T19:25:06.271" v="8749" actId="20577"/>
          <ac:spMkLst>
            <pc:docMk/>
            <pc:sldMk cId="1674245260" sldId="269"/>
            <ac:spMk id="29" creationId="{BE2CBD2A-BAE0-6E92-2B9B-50AD9810C1D6}"/>
          </ac:spMkLst>
        </pc:spChg>
        <pc:spChg chg="mod topLvl">
          <ac:chgData name="Yasin, Ayaaz (yasinaz)" userId="dd43670c-ce28-4a59-803d-288a87a3f4c1" providerId="ADAL" clId="{BE4A0B9B-AA27-459A-8EEB-C58009B9861E}" dt="2024-05-21T00:25:47.869" v="12407" actId="20577"/>
          <ac:spMkLst>
            <pc:docMk/>
            <pc:sldMk cId="1674245260" sldId="269"/>
            <ac:spMk id="36" creationId="{315371FD-90AD-6ACB-97E7-43B4F13BF954}"/>
          </ac:spMkLst>
        </pc:spChg>
        <pc:spChg chg="mod topLvl">
          <ac:chgData name="Yasin, Ayaaz (yasinaz)" userId="dd43670c-ce28-4a59-803d-288a87a3f4c1" providerId="ADAL" clId="{BE4A0B9B-AA27-459A-8EEB-C58009B9861E}" dt="2024-05-25T20:23:34.038" v="13201" actId="14100"/>
          <ac:spMkLst>
            <pc:docMk/>
            <pc:sldMk cId="1674245260" sldId="269"/>
            <ac:spMk id="37" creationId="{AAF50244-FE00-0E43-4526-62594D3BFFBA}"/>
          </ac:spMkLst>
        </pc:spChg>
        <pc:spChg chg="mod topLvl">
          <ac:chgData name="Yasin, Ayaaz (yasinaz)" userId="dd43670c-ce28-4a59-803d-288a87a3f4c1" providerId="ADAL" clId="{BE4A0B9B-AA27-459A-8EEB-C58009B9861E}" dt="2024-05-21T00:26:27.607" v="12411" actId="14100"/>
          <ac:spMkLst>
            <pc:docMk/>
            <pc:sldMk cId="1674245260" sldId="269"/>
            <ac:spMk id="38" creationId="{6E2596A1-7D5E-37FA-C1FF-0F178EF664AE}"/>
          </ac:spMkLst>
        </pc:spChg>
        <pc:spChg chg="mod topLvl">
          <ac:chgData name="Yasin, Ayaaz (yasinaz)" userId="dd43670c-ce28-4a59-803d-288a87a3f4c1" providerId="ADAL" clId="{BE4A0B9B-AA27-459A-8EEB-C58009B9861E}" dt="2024-05-21T00:26:09.806" v="12408" actId="1076"/>
          <ac:spMkLst>
            <pc:docMk/>
            <pc:sldMk cId="1674245260" sldId="269"/>
            <ac:spMk id="40" creationId="{B4AE4E3D-CE1F-24D5-9DBB-15720E894ED4}"/>
          </ac:spMkLst>
        </pc:spChg>
        <pc:spChg chg="mod topLvl">
          <ac:chgData name="Yasin, Ayaaz (yasinaz)" userId="dd43670c-ce28-4a59-803d-288a87a3f4c1" providerId="ADAL" clId="{BE4A0B9B-AA27-459A-8EEB-C58009B9861E}" dt="2024-05-21T00:26:09.806" v="12408" actId="1076"/>
          <ac:spMkLst>
            <pc:docMk/>
            <pc:sldMk cId="1674245260" sldId="269"/>
            <ac:spMk id="42" creationId="{43B18123-81B9-A29C-E13A-BB7E5F4A403F}"/>
          </ac:spMkLst>
        </pc:spChg>
        <pc:spChg chg="mod topLvl">
          <ac:chgData name="Yasin, Ayaaz (yasinaz)" userId="dd43670c-ce28-4a59-803d-288a87a3f4c1" providerId="ADAL" clId="{BE4A0B9B-AA27-459A-8EEB-C58009B9861E}" dt="2024-05-21T00:26:09.806" v="12408" actId="1076"/>
          <ac:spMkLst>
            <pc:docMk/>
            <pc:sldMk cId="1674245260" sldId="269"/>
            <ac:spMk id="44" creationId="{21DD01F4-302B-C62E-DB50-5A8CD0ECBC6C}"/>
          </ac:spMkLst>
        </pc:spChg>
        <pc:spChg chg="mod topLvl">
          <ac:chgData name="Yasin, Ayaaz (yasinaz)" userId="dd43670c-ce28-4a59-803d-288a87a3f4c1" providerId="ADAL" clId="{BE4A0B9B-AA27-459A-8EEB-C58009B9861E}" dt="2024-05-25T20:23:44.117" v="13203" actId="1037"/>
          <ac:spMkLst>
            <pc:docMk/>
            <pc:sldMk cId="1674245260" sldId="269"/>
            <ac:spMk id="45" creationId="{1F6754DB-D019-02A2-DFDA-AB48A570575B}"/>
          </ac:spMkLst>
        </pc:spChg>
        <pc:spChg chg="mod topLvl">
          <ac:chgData name="Yasin, Ayaaz (yasinaz)" userId="dd43670c-ce28-4a59-803d-288a87a3f4c1" providerId="ADAL" clId="{BE4A0B9B-AA27-459A-8EEB-C58009B9861E}" dt="2024-05-21T00:26:30.499" v="12412" actId="1076"/>
          <ac:spMkLst>
            <pc:docMk/>
            <pc:sldMk cId="1674245260" sldId="269"/>
            <ac:spMk id="46" creationId="{3665A387-0143-96E5-1F30-75C179305607}"/>
          </ac:spMkLst>
        </pc:spChg>
        <pc:spChg chg="add mod">
          <ac:chgData name="Yasin, Ayaaz (yasinaz)" userId="dd43670c-ce28-4a59-803d-288a87a3f4c1" providerId="ADAL" clId="{BE4A0B9B-AA27-459A-8EEB-C58009B9861E}" dt="2024-05-16T02:04:28.876" v="1368" actId="1076"/>
          <ac:spMkLst>
            <pc:docMk/>
            <pc:sldMk cId="1674245260" sldId="269"/>
            <ac:spMk id="47" creationId="{513A5924-A23C-6020-0E46-30A9CB85028B}"/>
          </ac:spMkLst>
        </pc:spChg>
        <pc:spChg chg="add mod">
          <ac:chgData name="Yasin, Ayaaz (yasinaz)" userId="dd43670c-ce28-4a59-803d-288a87a3f4c1" providerId="ADAL" clId="{BE4A0B9B-AA27-459A-8EEB-C58009B9861E}" dt="2024-05-16T02:04:28.876" v="1368" actId="1076"/>
          <ac:spMkLst>
            <pc:docMk/>
            <pc:sldMk cId="1674245260" sldId="269"/>
            <ac:spMk id="48" creationId="{1E97E3CA-5387-F5A7-8DFC-C6917924097D}"/>
          </ac:spMkLst>
        </pc:spChg>
        <pc:grpChg chg="add mod">
          <ac:chgData name="Yasin, Ayaaz (yasinaz)" userId="dd43670c-ce28-4a59-803d-288a87a3f4c1" providerId="ADAL" clId="{BE4A0B9B-AA27-459A-8EEB-C58009B9861E}" dt="2024-05-18T20:15:00.024" v="5024" actId="164"/>
          <ac:grpSpMkLst>
            <pc:docMk/>
            <pc:sldMk cId="1674245260" sldId="269"/>
            <ac:grpSpMk id="5" creationId="{A8B64DFE-8378-D064-F2D1-1EC84DC3A619}"/>
          </ac:grpSpMkLst>
        </pc:grpChg>
        <pc:grpChg chg="add mod">
          <ac:chgData name="Yasin, Ayaaz (yasinaz)" userId="dd43670c-ce28-4a59-803d-288a87a3f4c1" providerId="ADAL" clId="{BE4A0B9B-AA27-459A-8EEB-C58009B9861E}" dt="2024-05-18T20:15:23.758" v="5030" actId="164"/>
          <ac:grpSpMkLst>
            <pc:docMk/>
            <pc:sldMk cId="1674245260" sldId="269"/>
            <ac:grpSpMk id="6" creationId="{BFFD5A7D-2968-FB54-B27F-11029B0F495B}"/>
          </ac:grpSpMkLst>
        </pc:grpChg>
        <pc:grpChg chg="add mod">
          <ac:chgData name="Yasin, Ayaaz (yasinaz)" userId="dd43670c-ce28-4a59-803d-288a87a3f4c1" providerId="ADAL" clId="{BE4A0B9B-AA27-459A-8EEB-C58009B9861E}" dt="2024-05-21T00:25:44.146" v="12405" actId="20577"/>
          <ac:grpSpMkLst>
            <pc:docMk/>
            <pc:sldMk cId="1674245260" sldId="269"/>
            <ac:grpSpMk id="7" creationId="{BD5C83EE-1BE1-CFE3-BF82-FDE06A8B56C2}"/>
          </ac:grpSpMkLst>
        </pc:grpChg>
        <pc:grpChg chg="add del mod">
          <ac:chgData name="Yasin, Ayaaz (yasinaz)" userId="dd43670c-ce28-4a59-803d-288a87a3f4c1" providerId="ADAL" clId="{BE4A0B9B-AA27-459A-8EEB-C58009B9861E}" dt="2024-05-16T02:20:26.258" v="1671" actId="165"/>
          <ac:grpSpMkLst>
            <pc:docMk/>
            <pc:sldMk cId="1674245260" sldId="269"/>
            <ac:grpSpMk id="34" creationId="{D83235EB-5278-FB8E-BB05-11C0AB9A0799}"/>
          </ac:grpSpMkLst>
        </pc:grpChg>
        <pc:grpChg chg="add del mod">
          <ac:chgData name="Yasin, Ayaaz (yasinaz)" userId="dd43670c-ce28-4a59-803d-288a87a3f4c1" providerId="ADAL" clId="{BE4A0B9B-AA27-459A-8EEB-C58009B9861E}" dt="2024-05-16T02:20:46.352" v="1675" actId="165"/>
          <ac:grpSpMkLst>
            <pc:docMk/>
            <pc:sldMk cId="1674245260" sldId="269"/>
            <ac:grpSpMk id="35" creationId="{71EDD207-4673-050D-CC1E-1DFFE03774C9}"/>
          </ac:grpSpMkLst>
        </pc:grpChg>
        <pc:picChg chg="add mod">
          <ac:chgData name="Yasin, Ayaaz (yasinaz)" userId="dd43670c-ce28-4a59-803d-288a87a3f4c1" providerId="ADAL" clId="{BE4A0B9B-AA27-459A-8EEB-C58009B9861E}" dt="2024-05-16T02:03:57.633" v="1364" actId="1076"/>
          <ac:picMkLst>
            <pc:docMk/>
            <pc:sldMk cId="1674245260" sldId="269"/>
            <ac:picMk id="31" creationId="{3CD392A3-2983-FFB5-FF96-D1B94220F39C}"/>
          </ac:picMkLst>
        </pc:picChg>
        <pc:picChg chg="add mod">
          <ac:chgData name="Yasin, Ayaaz (yasinaz)" userId="dd43670c-ce28-4a59-803d-288a87a3f4c1" providerId="ADAL" clId="{BE4A0B9B-AA27-459A-8EEB-C58009B9861E}" dt="2024-05-16T02:03:57.633" v="1364" actId="1076"/>
          <ac:picMkLst>
            <pc:docMk/>
            <pc:sldMk cId="1674245260" sldId="269"/>
            <ac:picMk id="33" creationId="{B1316906-93D5-0C68-5CE5-DDFE61748712}"/>
          </ac:picMkLst>
        </pc:picChg>
        <pc:cxnChg chg="del mod">
          <ac:chgData name="Yasin, Ayaaz (yasinaz)" userId="dd43670c-ce28-4a59-803d-288a87a3f4c1" providerId="ADAL" clId="{BE4A0B9B-AA27-459A-8EEB-C58009B9861E}" dt="2024-05-16T01:53:21.800" v="1312" actId="478"/>
          <ac:cxnSpMkLst>
            <pc:docMk/>
            <pc:sldMk cId="1674245260" sldId="269"/>
            <ac:cxnSpMk id="11" creationId="{E73FBB67-BEE8-4838-3385-2E85F5C93915}"/>
          </ac:cxnSpMkLst>
        </pc:cxnChg>
        <pc:cxnChg chg="del mod">
          <ac:chgData name="Yasin, Ayaaz (yasinaz)" userId="dd43670c-ce28-4a59-803d-288a87a3f4c1" providerId="ADAL" clId="{BE4A0B9B-AA27-459A-8EEB-C58009B9861E}" dt="2024-05-16T01:53:21.800" v="1312" actId="478"/>
          <ac:cxnSpMkLst>
            <pc:docMk/>
            <pc:sldMk cId="1674245260" sldId="269"/>
            <ac:cxnSpMk id="13" creationId="{9FA897FE-3882-376B-7952-C40A1843AEA3}"/>
          </ac:cxnSpMkLst>
        </pc:cxnChg>
        <pc:cxnChg chg="del mod">
          <ac:chgData name="Yasin, Ayaaz (yasinaz)" userId="dd43670c-ce28-4a59-803d-288a87a3f4c1" providerId="ADAL" clId="{BE4A0B9B-AA27-459A-8EEB-C58009B9861E}" dt="2024-05-16T01:53:21.800" v="1312" actId="478"/>
          <ac:cxnSpMkLst>
            <pc:docMk/>
            <pc:sldMk cId="1674245260" sldId="269"/>
            <ac:cxnSpMk id="15" creationId="{E5EE1E99-3675-BC0F-27A5-CAC43BBAEB63}"/>
          </ac:cxnSpMkLst>
        </pc:cxnChg>
        <pc:cxnChg chg="add mod">
          <ac:chgData name="Yasin, Ayaaz (yasinaz)" userId="dd43670c-ce28-4a59-803d-288a87a3f4c1" providerId="ADAL" clId="{BE4A0B9B-AA27-459A-8EEB-C58009B9861E}" dt="2024-05-16T01:45:36.177" v="1251"/>
          <ac:cxnSpMkLst>
            <pc:docMk/>
            <pc:sldMk cId="1674245260" sldId="269"/>
            <ac:cxnSpMk id="25" creationId="{7BB1FDAC-B0F0-87A4-01A8-8B5062B67D55}"/>
          </ac:cxnSpMkLst>
        </pc:cxnChg>
        <pc:cxnChg chg="add mod">
          <ac:chgData name="Yasin, Ayaaz (yasinaz)" userId="dd43670c-ce28-4a59-803d-288a87a3f4c1" providerId="ADAL" clId="{BE4A0B9B-AA27-459A-8EEB-C58009B9861E}" dt="2024-05-16T01:45:50.072" v="1253"/>
          <ac:cxnSpMkLst>
            <pc:docMk/>
            <pc:sldMk cId="1674245260" sldId="269"/>
            <ac:cxnSpMk id="27" creationId="{7EE33A0D-31D4-52DA-D7A7-6BB96EAD5969}"/>
          </ac:cxnSpMkLst>
        </pc:cxnChg>
        <pc:cxnChg chg="mod topLvl">
          <ac:chgData name="Yasin, Ayaaz (yasinaz)" userId="dd43670c-ce28-4a59-803d-288a87a3f4c1" providerId="ADAL" clId="{BE4A0B9B-AA27-459A-8EEB-C58009B9861E}" dt="2024-05-21T00:26:09.806" v="12408" actId="1076"/>
          <ac:cxnSpMkLst>
            <pc:docMk/>
            <pc:sldMk cId="1674245260" sldId="269"/>
            <ac:cxnSpMk id="39" creationId="{98E57DFD-650D-13DF-C686-9C62EC74459B}"/>
          </ac:cxnSpMkLst>
        </pc:cxnChg>
        <pc:cxnChg chg="mod topLvl">
          <ac:chgData name="Yasin, Ayaaz (yasinaz)" userId="dd43670c-ce28-4a59-803d-288a87a3f4c1" providerId="ADAL" clId="{BE4A0B9B-AA27-459A-8EEB-C58009B9861E}" dt="2024-05-21T00:26:09.806" v="12408" actId="1076"/>
          <ac:cxnSpMkLst>
            <pc:docMk/>
            <pc:sldMk cId="1674245260" sldId="269"/>
            <ac:cxnSpMk id="41" creationId="{BE4A6AC0-9F36-83B2-190B-8CB7D3D3AB88}"/>
          </ac:cxnSpMkLst>
        </pc:cxnChg>
        <pc:cxnChg chg="mod topLvl">
          <ac:chgData name="Yasin, Ayaaz (yasinaz)" userId="dd43670c-ce28-4a59-803d-288a87a3f4c1" providerId="ADAL" clId="{BE4A0B9B-AA27-459A-8EEB-C58009B9861E}" dt="2024-05-21T00:26:09.806" v="12408" actId="1076"/>
          <ac:cxnSpMkLst>
            <pc:docMk/>
            <pc:sldMk cId="1674245260" sldId="269"/>
            <ac:cxnSpMk id="43" creationId="{E2CDA809-1000-076F-EBDA-24EF05CFA9B2}"/>
          </ac:cxnSpMkLst>
        </pc:cxnChg>
      </pc:sldChg>
      <pc:sldChg chg="addSp delSp modSp mod delAnim modAnim modNotesTx">
        <pc:chgData name="Yasin, Ayaaz (yasinaz)" userId="dd43670c-ce28-4a59-803d-288a87a3f4c1" providerId="ADAL" clId="{BE4A0B9B-AA27-459A-8EEB-C58009B9861E}" dt="2024-05-28T17:49:46.329" v="13983" actId="20577"/>
        <pc:sldMkLst>
          <pc:docMk/>
          <pc:sldMk cId="3503582122" sldId="270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3503582122" sldId="270"/>
            <ac:spMk id="2" creationId="{A80885AF-C2B6-DA8A-595B-A41778A4C139}"/>
          </ac:spMkLst>
        </pc:spChg>
        <pc:spChg chg="add mod">
          <ac:chgData name="Yasin, Ayaaz (yasinaz)" userId="dd43670c-ce28-4a59-803d-288a87a3f4c1" providerId="ADAL" clId="{BE4A0B9B-AA27-459A-8EEB-C58009B9861E}" dt="2024-05-28T17:49:46.329" v="13983" actId="20577"/>
          <ac:spMkLst>
            <pc:docMk/>
            <pc:sldMk cId="3503582122" sldId="270"/>
            <ac:spMk id="5" creationId="{9062BE62-F5D2-355B-7963-5778EADF0737}"/>
          </ac:spMkLst>
        </pc:spChg>
        <pc:spChg chg="mod">
          <ac:chgData name="Yasin, Ayaaz (yasinaz)" userId="dd43670c-ce28-4a59-803d-288a87a3f4c1" providerId="ADAL" clId="{BE4A0B9B-AA27-459A-8EEB-C58009B9861E}" dt="2024-05-16T05:54:16.412" v="1911" actId="207"/>
          <ac:spMkLst>
            <pc:docMk/>
            <pc:sldMk cId="3503582122" sldId="270"/>
            <ac:spMk id="6" creationId="{3F59049D-BF60-B39E-B5A9-9EEC36EFA465}"/>
          </ac:spMkLst>
        </pc:spChg>
        <pc:spChg chg="mod">
          <ac:chgData name="Yasin, Ayaaz (yasinaz)" userId="dd43670c-ce28-4a59-803d-288a87a3f4c1" providerId="ADAL" clId="{BE4A0B9B-AA27-459A-8EEB-C58009B9861E}" dt="2024-05-16T05:54:08.351" v="1909" actId="207"/>
          <ac:spMkLst>
            <pc:docMk/>
            <pc:sldMk cId="3503582122" sldId="270"/>
            <ac:spMk id="7" creationId="{2F6649EB-CFA1-6CF5-6CC1-E0F164B5F91C}"/>
          </ac:spMkLst>
        </pc:spChg>
        <pc:spChg chg="add mod topLvl">
          <ac:chgData name="Yasin, Ayaaz (yasinaz)" userId="dd43670c-ce28-4a59-803d-288a87a3f4c1" providerId="ADAL" clId="{BE4A0B9B-AA27-459A-8EEB-C58009B9861E}" dt="2024-05-19T01:49:31.091" v="5893" actId="164"/>
          <ac:spMkLst>
            <pc:docMk/>
            <pc:sldMk cId="3503582122" sldId="270"/>
            <ac:spMk id="8" creationId="{FCDFC706-563E-2B62-2F20-C365342694A8}"/>
          </ac:spMkLst>
        </pc:spChg>
        <pc:spChg chg="add del mod topLvl">
          <ac:chgData name="Yasin, Ayaaz (yasinaz)" userId="dd43670c-ce28-4a59-803d-288a87a3f4c1" providerId="ADAL" clId="{BE4A0B9B-AA27-459A-8EEB-C58009B9861E}" dt="2024-05-19T01:49:13.356" v="5880" actId="478"/>
          <ac:spMkLst>
            <pc:docMk/>
            <pc:sldMk cId="3503582122" sldId="270"/>
            <ac:spMk id="9" creationId="{C66B77C9-5F0B-F1A7-4383-4B9D3DE2B170}"/>
          </ac:spMkLst>
        </pc:spChg>
        <pc:spChg chg="del mod">
          <ac:chgData name="Yasin, Ayaaz (yasinaz)" userId="dd43670c-ce28-4a59-803d-288a87a3f4c1" providerId="ADAL" clId="{BE4A0B9B-AA27-459A-8EEB-C58009B9861E}" dt="2024-05-16T02:57:34.912" v="1801" actId="478"/>
          <ac:spMkLst>
            <pc:docMk/>
            <pc:sldMk cId="3503582122" sldId="270"/>
            <ac:spMk id="11" creationId="{D2BA94A8-6C63-8C02-A9F1-58CFD72E1497}"/>
          </ac:spMkLst>
        </pc:spChg>
        <pc:spChg chg="add mod">
          <ac:chgData name="Yasin, Ayaaz (yasinaz)" userId="dd43670c-ce28-4a59-803d-288a87a3f4c1" providerId="ADAL" clId="{BE4A0B9B-AA27-459A-8EEB-C58009B9861E}" dt="2024-05-16T05:53:28.597" v="1904" actId="164"/>
          <ac:spMkLst>
            <pc:docMk/>
            <pc:sldMk cId="3503582122" sldId="270"/>
            <ac:spMk id="12" creationId="{DE370043-15EF-4DFA-7801-3E53FB759B03}"/>
          </ac:spMkLst>
        </pc:spChg>
        <pc:spChg chg="add mod">
          <ac:chgData name="Yasin, Ayaaz (yasinaz)" userId="dd43670c-ce28-4a59-803d-288a87a3f4c1" providerId="ADAL" clId="{BE4A0B9B-AA27-459A-8EEB-C58009B9861E}" dt="2024-05-19T01:49:31.091" v="5893" actId="164"/>
          <ac:spMkLst>
            <pc:docMk/>
            <pc:sldMk cId="3503582122" sldId="270"/>
            <ac:spMk id="13" creationId="{CD0CCCB1-EB0C-916A-0057-228EACD4D010}"/>
          </ac:spMkLst>
        </pc:spChg>
        <pc:spChg chg="add mod">
          <ac:chgData name="Yasin, Ayaaz (yasinaz)" userId="dd43670c-ce28-4a59-803d-288a87a3f4c1" providerId="ADAL" clId="{BE4A0B9B-AA27-459A-8EEB-C58009B9861E}" dt="2024-05-16T05:55:46.257" v="1965" actId="164"/>
          <ac:spMkLst>
            <pc:docMk/>
            <pc:sldMk cId="3503582122" sldId="270"/>
            <ac:spMk id="17" creationId="{5876C70F-ACD6-19B8-9F80-204DCC9B20A7}"/>
          </ac:spMkLst>
        </pc:spChg>
        <pc:spChg chg="add mod">
          <ac:chgData name="Yasin, Ayaaz (yasinaz)" userId="dd43670c-ce28-4a59-803d-288a87a3f4c1" providerId="ADAL" clId="{BE4A0B9B-AA27-459A-8EEB-C58009B9861E}" dt="2024-05-16T05:55:46.257" v="1965" actId="164"/>
          <ac:spMkLst>
            <pc:docMk/>
            <pc:sldMk cId="3503582122" sldId="270"/>
            <ac:spMk id="18" creationId="{27A6B12F-8AD0-B7AA-3A0A-A1976F3EE531}"/>
          </ac:spMkLst>
        </pc:spChg>
        <pc:spChg chg="add del mod">
          <ac:chgData name="Yasin, Ayaaz (yasinaz)" userId="dd43670c-ce28-4a59-803d-288a87a3f4c1" providerId="ADAL" clId="{BE4A0B9B-AA27-459A-8EEB-C58009B9861E}" dt="2024-05-19T19:32:29.453" v="9252" actId="21"/>
          <ac:spMkLst>
            <pc:docMk/>
            <pc:sldMk cId="3503582122" sldId="270"/>
            <ac:spMk id="20" creationId="{BDD54781-F3E6-8EA6-8C3E-CE4CB8A7247E}"/>
          </ac:spMkLst>
        </pc:spChg>
        <pc:spChg chg="add mod">
          <ac:chgData name="Yasin, Ayaaz (yasinaz)" userId="dd43670c-ce28-4a59-803d-288a87a3f4c1" providerId="ADAL" clId="{BE4A0B9B-AA27-459A-8EEB-C58009B9861E}" dt="2024-05-19T19:33:59.788" v="9307" actId="20577"/>
          <ac:spMkLst>
            <pc:docMk/>
            <pc:sldMk cId="3503582122" sldId="270"/>
            <ac:spMk id="21" creationId="{BDD54781-F3E6-8EA6-8C3E-CE4CB8A7247E}"/>
          </ac:spMkLst>
        </pc:spChg>
        <pc:grpChg chg="add del mod">
          <ac:chgData name="Yasin, Ayaaz (yasinaz)" userId="dd43670c-ce28-4a59-803d-288a87a3f4c1" providerId="ADAL" clId="{BE4A0B9B-AA27-459A-8EEB-C58009B9861E}" dt="2024-05-19T01:49:11.336" v="5879" actId="165"/>
          <ac:grpSpMkLst>
            <pc:docMk/>
            <pc:sldMk cId="3503582122" sldId="270"/>
            <ac:grpSpMk id="11" creationId="{76A6CC06-5792-D9CB-423C-67EA44B8836C}"/>
          </ac:grpSpMkLst>
        </pc:grpChg>
        <pc:grpChg chg="add mod">
          <ac:chgData name="Yasin, Ayaaz (yasinaz)" userId="dd43670c-ce28-4a59-803d-288a87a3f4c1" providerId="ADAL" clId="{BE4A0B9B-AA27-459A-8EEB-C58009B9861E}" dt="2024-05-16T05:55:46.257" v="1965" actId="164"/>
          <ac:grpSpMkLst>
            <pc:docMk/>
            <pc:sldMk cId="3503582122" sldId="270"/>
            <ac:grpSpMk id="15" creationId="{4F7DD6CA-A61B-A295-668B-6D803132C828}"/>
          </ac:grpSpMkLst>
        </pc:grpChg>
        <pc:grpChg chg="add mod">
          <ac:chgData name="Yasin, Ayaaz (yasinaz)" userId="dd43670c-ce28-4a59-803d-288a87a3f4c1" providerId="ADAL" clId="{BE4A0B9B-AA27-459A-8EEB-C58009B9861E}" dt="2024-05-19T02:11:22.798" v="6158" actId="1076"/>
          <ac:grpSpMkLst>
            <pc:docMk/>
            <pc:sldMk cId="3503582122" sldId="270"/>
            <ac:grpSpMk id="16" creationId="{AD1E050B-5671-5EC7-88A0-2DFAB91167EE}"/>
          </ac:grpSpMkLst>
        </pc:grpChg>
        <pc:grpChg chg="add mod">
          <ac:chgData name="Yasin, Ayaaz (yasinaz)" userId="dd43670c-ce28-4a59-803d-288a87a3f4c1" providerId="ADAL" clId="{BE4A0B9B-AA27-459A-8EEB-C58009B9861E}" dt="2024-05-19T01:52:35.119" v="5931" actId="1076"/>
          <ac:grpSpMkLst>
            <pc:docMk/>
            <pc:sldMk cId="3503582122" sldId="270"/>
            <ac:grpSpMk id="19" creationId="{B5F8C686-31B0-171F-FF50-DA0904ADCAC3}"/>
          </ac:grpSpMkLst>
        </pc:grpChg>
        <pc:picChg chg="del mod">
          <ac:chgData name="Yasin, Ayaaz (yasinaz)" userId="dd43670c-ce28-4a59-803d-288a87a3f4c1" providerId="ADAL" clId="{BE4A0B9B-AA27-459A-8EEB-C58009B9861E}" dt="2024-05-16T03:28:22.679" v="1817" actId="478"/>
          <ac:picMkLst>
            <pc:docMk/>
            <pc:sldMk cId="3503582122" sldId="270"/>
            <ac:picMk id="8" creationId="{83D0569A-E126-98F3-92BC-A57EDBF37988}"/>
          </ac:picMkLst>
        </pc:picChg>
        <pc:picChg chg="add mod">
          <ac:chgData name="Yasin, Ayaaz (yasinaz)" userId="dd43670c-ce28-4a59-803d-288a87a3f4c1" providerId="ADAL" clId="{BE4A0B9B-AA27-459A-8EEB-C58009B9861E}" dt="2024-05-16T05:53:28.597" v="1904" actId="164"/>
          <ac:picMkLst>
            <pc:docMk/>
            <pc:sldMk cId="3503582122" sldId="270"/>
            <ac:picMk id="10" creationId="{64C5E8E8-97A4-C4DB-EED0-4CDDF54B078D}"/>
          </ac:picMkLst>
        </pc:picChg>
        <pc:picChg chg="add mod topLvl">
          <ac:chgData name="Yasin, Ayaaz (yasinaz)" userId="dd43670c-ce28-4a59-803d-288a87a3f4c1" providerId="ADAL" clId="{BE4A0B9B-AA27-459A-8EEB-C58009B9861E}" dt="2024-05-19T01:49:31.091" v="5893" actId="164"/>
          <ac:picMkLst>
            <pc:docMk/>
            <pc:sldMk cId="3503582122" sldId="270"/>
            <ac:picMk id="14" creationId="{9EBE893C-1A90-A7E6-F06A-BC98D8FEE89D}"/>
          </ac:picMkLst>
        </pc:picChg>
        <pc:cxnChg chg="add mod">
          <ac:chgData name="Yasin, Ayaaz (yasinaz)" userId="dd43670c-ce28-4a59-803d-288a87a3f4c1" providerId="ADAL" clId="{BE4A0B9B-AA27-459A-8EEB-C58009B9861E}" dt="2024-05-16T02:56:56.509" v="1750"/>
          <ac:cxnSpMkLst>
            <pc:docMk/>
            <pc:sldMk cId="3503582122" sldId="270"/>
            <ac:cxnSpMk id="3" creationId="{F4274A88-8844-239A-186C-DF6FA41A8BB5}"/>
          </ac:cxnSpMkLst>
        </pc:cxnChg>
      </pc:sldChg>
      <pc:sldChg chg="addSp delSp modSp mod modAnim chgLayout modNotesTx">
        <pc:chgData name="Yasin, Ayaaz (yasinaz)" userId="dd43670c-ce28-4a59-803d-288a87a3f4c1" providerId="ADAL" clId="{BE4A0B9B-AA27-459A-8EEB-C58009B9861E}" dt="2024-05-19T19:41:12.559" v="9814" actId="20577"/>
        <pc:sldMkLst>
          <pc:docMk/>
          <pc:sldMk cId="3602734762" sldId="272"/>
        </pc:sldMkLst>
        <pc:spChg chg="mod ord">
          <ac:chgData name="Yasin, Ayaaz (yasinaz)" userId="dd43670c-ce28-4a59-803d-288a87a3f4c1" providerId="ADAL" clId="{BE4A0B9B-AA27-459A-8EEB-C58009B9861E}" dt="2024-05-16T05:57:13.192" v="2116" actId="700"/>
          <ac:spMkLst>
            <pc:docMk/>
            <pc:sldMk cId="3602734762" sldId="272"/>
            <ac:spMk id="2" creationId="{16D4F351-3DDD-5990-2B07-AA82ACB636E3}"/>
          </ac:spMkLst>
        </pc:spChg>
        <pc:spChg chg="del mod">
          <ac:chgData name="Yasin, Ayaaz (yasinaz)" userId="dd43670c-ce28-4a59-803d-288a87a3f4c1" providerId="ADAL" clId="{BE4A0B9B-AA27-459A-8EEB-C58009B9861E}" dt="2024-05-16T05:57:41.113" v="2154" actId="478"/>
          <ac:spMkLst>
            <pc:docMk/>
            <pc:sldMk cId="3602734762" sldId="272"/>
            <ac:spMk id="3" creationId="{7619BF7D-8C43-1306-EA25-9B97EE8DAED2}"/>
          </ac:spMkLst>
        </pc:spChg>
        <pc:spChg chg="mod ord">
          <ac:chgData name="Yasin, Ayaaz (yasinaz)" userId="dd43670c-ce28-4a59-803d-288a87a3f4c1" providerId="ADAL" clId="{BE4A0B9B-AA27-459A-8EEB-C58009B9861E}" dt="2024-05-16T06:17:25.522" v="2357" actId="1076"/>
          <ac:spMkLst>
            <pc:docMk/>
            <pc:sldMk cId="3602734762" sldId="272"/>
            <ac:spMk id="4" creationId="{0B8FE2E9-1FF7-D191-9D41-034412904331}"/>
          </ac:spMkLst>
        </pc:spChg>
        <pc:spChg chg="mod">
          <ac:chgData name="Yasin, Ayaaz (yasinaz)" userId="dd43670c-ce28-4a59-803d-288a87a3f4c1" providerId="ADAL" clId="{BE4A0B9B-AA27-459A-8EEB-C58009B9861E}" dt="2024-05-19T01:59:52.538" v="6076" actId="113"/>
          <ac:spMkLst>
            <pc:docMk/>
            <pc:sldMk cId="3602734762" sldId="272"/>
            <ac:spMk id="7" creationId="{8860F291-0DEA-8E62-85C6-5973771260D4}"/>
          </ac:spMkLst>
        </pc:spChg>
        <pc:spChg chg="mod">
          <ac:chgData name="Yasin, Ayaaz (yasinaz)" userId="dd43670c-ce28-4a59-803d-288a87a3f4c1" providerId="ADAL" clId="{BE4A0B9B-AA27-459A-8EEB-C58009B9861E}" dt="2024-05-19T01:59:52.538" v="6076" actId="113"/>
          <ac:spMkLst>
            <pc:docMk/>
            <pc:sldMk cId="3602734762" sldId="272"/>
            <ac:spMk id="10" creationId="{C41E0A81-1671-AEF9-24CC-15638746D7F2}"/>
          </ac:spMkLst>
        </pc:spChg>
        <pc:spChg chg="mod">
          <ac:chgData name="Yasin, Ayaaz (yasinaz)" userId="dd43670c-ce28-4a59-803d-288a87a3f4c1" providerId="ADAL" clId="{BE4A0B9B-AA27-459A-8EEB-C58009B9861E}" dt="2024-05-19T01:59:52.538" v="6076" actId="113"/>
          <ac:spMkLst>
            <pc:docMk/>
            <pc:sldMk cId="3602734762" sldId="272"/>
            <ac:spMk id="11" creationId="{9D12BD0C-92A9-2611-894B-CF9172A31088}"/>
          </ac:spMkLst>
        </pc:spChg>
        <pc:spChg chg="add mod">
          <ac:chgData name="Yasin, Ayaaz (yasinaz)" userId="dd43670c-ce28-4a59-803d-288a87a3f4c1" providerId="ADAL" clId="{BE4A0B9B-AA27-459A-8EEB-C58009B9861E}" dt="2024-05-16T05:57:38.587" v="2153" actId="114"/>
          <ac:spMkLst>
            <pc:docMk/>
            <pc:sldMk cId="3602734762" sldId="272"/>
            <ac:spMk id="13" creationId="{E0831876-C230-0956-101D-62F4AA31C31E}"/>
          </ac:spMkLst>
        </pc:spChg>
        <pc:spChg chg="add mod">
          <ac:chgData name="Yasin, Ayaaz (yasinaz)" userId="dd43670c-ce28-4a59-803d-288a87a3f4c1" providerId="ADAL" clId="{BE4A0B9B-AA27-459A-8EEB-C58009B9861E}" dt="2024-05-19T02:04:47.373" v="6152" actId="164"/>
          <ac:spMkLst>
            <pc:docMk/>
            <pc:sldMk cId="3602734762" sldId="272"/>
            <ac:spMk id="15" creationId="{F079323B-92D2-F8CD-D31D-A5A1163781AF}"/>
          </ac:spMkLst>
        </pc:spChg>
        <pc:spChg chg="mod topLvl">
          <ac:chgData name="Yasin, Ayaaz (yasinaz)" userId="dd43670c-ce28-4a59-803d-288a87a3f4c1" providerId="ADAL" clId="{BE4A0B9B-AA27-459A-8EEB-C58009B9861E}" dt="2024-05-19T19:38:58.284" v="9620" actId="164"/>
          <ac:spMkLst>
            <pc:docMk/>
            <pc:sldMk cId="3602734762" sldId="272"/>
            <ac:spMk id="19" creationId="{DDEC3EB3-6A47-9546-7D86-193AC38628DB}"/>
          </ac:spMkLst>
        </pc:spChg>
        <pc:spChg chg="add del mod">
          <ac:chgData name="Yasin, Ayaaz (yasinaz)" userId="dd43670c-ce28-4a59-803d-288a87a3f4c1" providerId="ADAL" clId="{BE4A0B9B-AA27-459A-8EEB-C58009B9861E}" dt="2024-05-19T01:59:15.303" v="6068" actId="21"/>
          <ac:spMkLst>
            <pc:docMk/>
            <pc:sldMk cId="3602734762" sldId="272"/>
            <ac:spMk id="21" creationId="{69273417-DC42-94D4-4920-7E66EE5A6445}"/>
          </ac:spMkLst>
        </pc:spChg>
        <pc:spChg chg="mod topLvl">
          <ac:chgData name="Yasin, Ayaaz (yasinaz)" userId="dd43670c-ce28-4a59-803d-288a87a3f4c1" providerId="ADAL" clId="{BE4A0B9B-AA27-459A-8EEB-C58009B9861E}" dt="2024-05-19T19:38:58.284" v="9620" actId="164"/>
          <ac:spMkLst>
            <pc:docMk/>
            <pc:sldMk cId="3602734762" sldId="272"/>
            <ac:spMk id="22" creationId="{ED1BB513-272E-6E4B-EC7A-233882B30117}"/>
          </ac:spMkLst>
        </pc:spChg>
        <pc:spChg chg="add mod">
          <ac:chgData name="Yasin, Ayaaz (yasinaz)" userId="dd43670c-ce28-4a59-803d-288a87a3f4c1" providerId="ADAL" clId="{BE4A0B9B-AA27-459A-8EEB-C58009B9861E}" dt="2024-05-19T02:04:40.040" v="6151" actId="404"/>
          <ac:spMkLst>
            <pc:docMk/>
            <pc:sldMk cId="3602734762" sldId="272"/>
            <ac:spMk id="27" creationId="{69273417-DC42-94D4-4920-7E66EE5A6445}"/>
          </ac:spMkLst>
        </pc:spChg>
        <pc:spChg chg="mod topLvl">
          <ac:chgData name="Yasin, Ayaaz (yasinaz)" userId="dd43670c-ce28-4a59-803d-288a87a3f4c1" providerId="ADAL" clId="{BE4A0B9B-AA27-459A-8EEB-C58009B9861E}" dt="2024-05-19T02:58:59.239" v="6387" actId="1076"/>
          <ac:spMkLst>
            <pc:docMk/>
            <pc:sldMk cId="3602734762" sldId="272"/>
            <ac:spMk id="29" creationId="{D4B44BDF-9298-3E0E-142A-135BDBCA2C00}"/>
          </ac:spMkLst>
        </pc:spChg>
        <pc:spChg chg="add mod">
          <ac:chgData name="Yasin, Ayaaz (yasinaz)" userId="dd43670c-ce28-4a59-803d-288a87a3f4c1" providerId="ADAL" clId="{BE4A0B9B-AA27-459A-8EEB-C58009B9861E}" dt="2024-05-19T02:03:02.603" v="6144" actId="164"/>
          <ac:spMkLst>
            <pc:docMk/>
            <pc:sldMk cId="3602734762" sldId="272"/>
            <ac:spMk id="31" creationId="{6EBDCFEA-EC6D-36D2-024D-B56A53CA99EF}"/>
          </ac:spMkLst>
        </pc:spChg>
        <pc:spChg chg="mod">
          <ac:chgData name="Yasin, Ayaaz (yasinaz)" userId="dd43670c-ce28-4a59-803d-288a87a3f4c1" providerId="ADAL" clId="{BE4A0B9B-AA27-459A-8EEB-C58009B9861E}" dt="2024-05-19T02:57:19.468" v="6369" actId="165"/>
          <ac:spMkLst>
            <pc:docMk/>
            <pc:sldMk cId="3602734762" sldId="272"/>
            <ac:spMk id="37" creationId="{412C234B-3A88-3CEC-63CD-BA3DD598CC8A}"/>
          </ac:spMkLst>
        </pc:spChg>
        <pc:spChg chg="add mod">
          <ac:chgData name="Yasin, Ayaaz (yasinaz)" userId="dd43670c-ce28-4a59-803d-288a87a3f4c1" providerId="ADAL" clId="{BE4A0B9B-AA27-459A-8EEB-C58009B9861E}" dt="2024-05-19T02:02:59.342" v="6143" actId="164"/>
          <ac:spMkLst>
            <pc:docMk/>
            <pc:sldMk cId="3602734762" sldId="272"/>
            <ac:spMk id="40" creationId="{A583CE46-23FF-D151-43A7-F1087685AB7A}"/>
          </ac:spMkLst>
        </pc:spChg>
        <pc:spChg chg="add mod">
          <ac:chgData name="Yasin, Ayaaz (yasinaz)" userId="dd43670c-ce28-4a59-803d-288a87a3f4c1" providerId="ADAL" clId="{BE4A0B9B-AA27-459A-8EEB-C58009B9861E}" dt="2024-05-19T02:02:56.108" v="6142" actId="164"/>
          <ac:spMkLst>
            <pc:docMk/>
            <pc:sldMk cId="3602734762" sldId="272"/>
            <ac:spMk id="43" creationId="{3B2ABABF-3BE7-7C3E-F563-263E287E620C}"/>
          </ac:spMkLst>
        </pc:spChg>
        <pc:spChg chg="add mod ord topLvl">
          <ac:chgData name="Yasin, Ayaaz (yasinaz)" userId="dd43670c-ce28-4a59-803d-288a87a3f4c1" providerId="ADAL" clId="{BE4A0B9B-AA27-459A-8EEB-C58009B9861E}" dt="2024-05-19T02:04:01.645" v="6149" actId="164"/>
          <ac:spMkLst>
            <pc:docMk/>
            <pc:sldMk cId="3602734762" sldId="272"/>
            <ac:spMk id="45" creationId="{174173C7-5667-7DE2-DC4A-7301492529D5}"/>
          </ac:spMkLst>
        </pc:spChg>
        <pc:spChg chg="mod ord">
          <ac:chgData name="Yasin, Ayaaz (yasinaz)" userId="dd43670c-ce28-4a59-803d-288a87a3f4c1" providerId="ADAL" clId="{BE4A0B9B-AA27-459A-8EEB-C58009B9861E}" dt="2024-05-19T02:02:34.664" v="6129" actId="166"/>
          <ac:spMkLst>
            <pc:docMk/>
            <pc:sldMk cId="3602734762" sldId="272"/>
            <ac:spMk id="46" creationId="{EC4167AC-DF46-5C6F-C976-43101BB03F8B}"/>
          </ac:spMkLst>
        </pc:spChg>
        <pc:spChg chg="mod">
          <ac:chgData name="Yasin, Ayaaz (yasinaz)" userId="dd43670c-ce28-4a59-803d-288a87a3f4c1" providerId="ADAL" clId="{BE4A0B9B-AA27-459A-8EEB-C58009B9861E}" dt="2024-05-19T02:57:10.664" v="6368"/>
          <ac:spMkLst>
            <pc:docMk/>
            <pc:sldMk cId="3602734762" sldId="272"/>
            <ac:spMk id="59" creationId="{D7FBD092-5D9E-A8F9-A7EF-1B8E15901F17}"/>
          </ac:spMkLst>
        </pc:spChg>
        <pc:spChg chg="mod">
          <ac:chgData name="Yasin, Ayaaz (yasinaz)" userId="dd43670c-ce28-4a59-803d-288a87a3f4c1" providerId="ADAL" clId="{BE4A0B9B-AA27-459A-8EEB-C58009B9861E}" dt="2024-05-19T19:38:15.349" v="9616" actId="165"/>
          <ac:spMkLst>
            <pc:docMk/>
            <pc:sldMk cId="3602734762" sldId="272"/>
            <ac:spMk id="62" creationId="{060DAF1F-0807-D6FD-8032-16C69ECF12CE}"/>
          </ac:spMkLst>
        </pc:spChg>
        <pc:grpChg chg="add del mod">
          <ac:chgData name="Yasin, Ayaaz (yasinaz)" userId="dd43670c-ce28-4a59-803d-288a87a3f4c1" providerId="ADAL" clId="{BE4A0B9B-AA27-459A-8EEB-C58009B9861E}" dt="2024-05-19T02:57:19.468" v="6369" actId="165"/>
          <ac:grpSpMkLst>
            <pc:docMk/>
            <pc:sldMk cId="3602734762" sldId="272"/>
            <ac:grpSpMk id="3" creationId="{090B214A-6B89-0A7E-4CDF-73B8154C3CB1}"/>
          </ac:grpSpMkLst>
        </pc:grpChg>
        <pc:grpChg chg="mod">
          <ac:chgData name="Yasin, Ayaaz (yasinaz)" userId="dd43670c-ce28-4a59-803d-288a87a3f4c1" providerId="ADAL" clId="{BE4A0B9B-AA27-459A-8EEB-C58009B9861E}" dt="2024-05-19T02:00:07.199" v="6081" actId="1076"/>
          <ac:grpSpMkLst>
            <pc:docMk/>
            <pc:sldMk cId="3602734762" sldId="272"/>
            <ac:grpSpMk id="5" creationId="{A7E3E8B0-66E5-3B26-5E16-E88C12035D3E}"/>
          </ac:grpSpMkLst>
        </pc:grpChg>
        <pc:grpChg chg="add del mod">
          <ac:chgData name="Yasin, Ayaaz (yasinaz)" userId="dd43670c-ce28-4a59-803d-288a87a3f4c1" providerId="ADAL" clId="{BE4A0B9B-AA27-459A-8EEB-C58009B9861E}" dt="2024-05-16T06:17:45.288" v="2360" actId="165"/>
          <ac:grpSpMkLst>
            <pc:docMk/>
            <pc:sldMk cId="3602734762" sldId="272"/>
            <ac:grpSpMk id="18" creationId="{ABB45A23-9DFB-327D-333E-E371BBD7086E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28" creationId="{D3FD3126-E4D3-A765-9BD3-E11FBBA4FB5C}"/>
          </ac:grpSpMkLst>
        </pc:grpChg>
        <pc:grpChg chg="del mod topLvl">
          <ac:chgData name="Yasin, Ayaaz (yasinaz)" userId="dd43670c-ce28-4a59-803d-288a87a3f4c1" providerId="ADAL" clId="{BE4A0B9B-AA27-459A-8EEB-C58009B9861E}" dt="2024-05-19T02:57:21.895" v="6370" actId="478"/>
          <ac:grpSpMkLst>
            <pc:docMk/>
            <pc:sldMk cId="3602734762" sldId="272"/>
            <ac:grpSpMk id="35" creationId="{AEDD2B67-764C-7DB0-8B1B-E0251BC5E138}"/>
          </ac:grpSpMkLst>
        </pc:grpChg>
        <pc:grpChg chg="add del mod">
          <ac:chgData name="Yasin, Ayaaz (yasinaz)" userId="dd43670c-ce28-4a59-803d-288a87a3f4c1" providerId="ADAL" clId="{BE4A0B9B-AA27-459A-8EEB-C58009B9861E}" dt="2024-05-16T06:16:48.010" v="2347" actId="165"/>
          <ac:grpSpMkLst>
            <pc:docMk/>
            <pc:sldMk cId="3602734762" sldId="272"/>
            <ac:grpSpMk id="45" creationId="{544B5D3B-A1E8-2444-3342-077CF865A15F}"/>
          </ac:grpSpMkLst>
        </pc:grpChg>
        <pc:grpChg chg="add del mod">
          <ac:chgData name="Yasin, Ayaaz (yasinaz)" userId="dd43670c-ce28-4a59-803d-288a87a3f4c1" providerId="ADAL" clId="{BE4A0B9B-AA27-459A-8EEB-C58009B9861E}" dt="2024-05-19T02:03:54.452" v="6147" actId="165"/>
          <ac:grpSpMkLst>
            <pc:docMk/>
            <pc:sldMk cId="3602734762" sldId="272"/>
            <ac:grpSpMk id="49" creationId="{3D154A67-2FA9-2F6F-A74B-52ADF8AE8CCF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50" creationId="{25D99167-B0D8-B0E7-AEAA-989C046428C2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51" creationId="{7423B2D4-9538-3702-2535-FB1D5772918C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52" creationId="{1037D4BB-870D-C0DB-7581-10A488DF178F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54" creationId="{169CAD3F-92E0-B21F-A424-BA5FA58835F0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55" creationId="{AE993122-DAFD-132D-DDA0-CF2147AE5E0D}"/>
          </ac:grpSpMkLst>
        </pc:grpChg>
        <pc:grpChg chg="add mod">
          <ac:chgData name="Yasin, Ayaaz (yasinaz)" userId="dd43670c-ce28-4a59-803d-288a87a3f4c1" providerId="ADAL" clId="{BE4A0B9B-AA27-459A-8EEB-C58009B9861E}" dt="2024-05-19T02:04:57.174" v="6153" actId="164"/>
          <ac:grpSpMkLst>
            <pc:docMk/>
            <pc:sldMk cId="3602734762" sldId="272"/>
            <ac:grpSpMk id="56" creationId="{9C3208B1-6762-3D64-ACCA-4006619BFE09}"/>
          </ac:grpSpMkLst>
        </pc:grpChg>
        <pc:grpChg chg="add del mod">
          <ac:chgData name="Yasin, Ayaaz (yasinaz)" userId="dd43670c-ce28-4a59-803d-288a87a3f4c1" providerId="ADAL" clId="{BE4A0B9B-AA27-459A-8EEB-C58009B9861E}" dt="2024-05-19T02:58:37.960" v="6380" actId="478"/>
          <ac:grpSpMkLst>
            <pc:docMk/>
            <pc:sldMk cId="3602734762" sldId="272"/>
            <ac:grpSpMk id="57" creationId="{A42694D8-2115-4B3D-2F42-C9C1D5644819}"/>
          </ac:grpSpMkLst>
        </pc:grpChg>
        <pc:grpChg chg="add mod topLvl">
          <ac:chgData name="Yasin, Ayaaz (yasinaz)" userId="dd43670c-ce28-4a59-803d-288a87a3f4c1" providerId="ADAL" clId="{BE4A0B9B-AA27-459A-8EEB-C58009B9861E}" dt="2024-05-19T19:38:58.284" v="9620" actId="164"/>
          <ac:grpSpMkLst>
            <pc:docMk/>
            <pc:sldMk cId="3602734762" sldId="272"/>
            <ac:grpSpMk id="60" creationId="{1B682BBE-3D7D-E261-0719-4A9571398FB0}"/>
          </ac:grpSpMkLst>
        </pc:grpChg>
        <pc:grpChg chg="add del mod">
          <ac:chgData name="Yasin, Ayaaz (yasinaz)" userId="dd43670c-ce28-4a59-803d-288a87a3f4c1" providerId="ADAL" clId="{BE4A0B9B-AA27-459A-8EEB-C58009B9861E}" dt="2024-05-19T19:38:15.349" v="9616" actId="165"/>
          <ac:grpSpMkLst>
            <pc:docMk/>
            <pc:sldMk cId="3602734762" sldId="272"/>
            <ac:grpSpMk id="65" creationId="{B9AFF25B-641E-1BB0-15B9-9B744130D4A4}"/>
          </ac:grpSpMkLst>
        </pc:grpChg>
        <pc:grpChg chg="add mod">
          <ac:chgData name="Yasin, Ayaaz (yasinaz)" userId="dd43670c-ce28-4a59-803d-288a87a3f4c1" providerId="ADAL" clId="{BE4A0B9B-AA27-459A-8EEB-C58009B9861E}" dt="2024-05-19T19:38:58.284" v="9620" actId="164"/>
          <ac:grpSpMkLst>
            <pc:docMk/>
            <pc:sldMk cId="3602734762" sldId="272"/>
            <ac:grpSpMk id="69" creationId="{2AF307C2-9A2D-E4E4-139E-1628071C951E}"/>
          </ac:grpSpMkLst>
        </pc:grpChg>
        <pc:picChg chg="mod topLvl">
          <ac:chgData name="Yasin, Ayaaz (yasinaz)" userId="dd43670c-ce28-4a59-803d-288a87a3f4c1" providerId="ADAL" clId="{BE4A0B9B-AA27-459A-8EEB-C58009B9861E}" dt="2024-05-19T02:58:59.239" v="6387" actId="1076"/>
          <ac:picMkLst>
            <pc:docMk/>
            <pc:sldMk cId="3602734762" sldId="272"/>
            <ac:picMk id="14" creationId="{BBD491CE-304D-6A55-C820-5B9B329546D9}"/>
          </ac:picMkLst>
        </pc:picChg>
        <pc:picChg chg="mod">
          <ac:chgData name="Yasin, Ayaaz (yasinaz)" userId="dd43670c-ce28-4a59-803d-288a87a3f4c1" providerId="ADAL" clId="{BE4A0B9B-AA27-459A-8EEB-C58009B9861E}" dt="2024-05-19T02:57:19.468" v="6369" actId="165"/>
          <ac:picMkLst>
            <pc:docMk/>
            <pc:sldMk cId="3602734762" sldId="272"/>
            <ac:picMk id="36" creationId="{E44CD756-5916-0E12-DE36-329290DB398D}"/>
          </ac:picMkLst>
        </pc:picChg>
        <pc:picChg chg="mod">
          <ac:chgData name="Yasin, Ayaaz (yasinaz)" userId="dd43670c-ce28-4a59-803d-288a87a3f4c1" providerId="ADAL" clId="{BE4A0B9B-AA27-459A-8EEB-C58009B9861E}" dt="2024-05-19T02:57:10.664" v="6368"/>
          <ac:picMkLst>
            <pc:docMk/>
            <pc:sldMk cId="3602734762" sldId="272"/>
            <ac:picMk id="58" creationId="{7B6939FB-7C4E-6F95-3E34-562A6513A917}"/>
          </ac:picMkLst>
        </pc:picChg>
        <pc:picChg chg="mod">
          <ac:chgData name="Yasin, Ayaaz (yasinaz)" userId="dd43670c-ce28-4a59-803d-288a87a3f4c1" providerId="ADAL" clId="{BE4A0B9B-AA27-459A-8EEB-C58009B9861E}" dt="2024-05-19T19:38:15.349" v="9616" actId="165"/>
          <ac:picMkLst>
            <pc:docMk/>
            <pc:sldMk cId="3602734762" sldId="272"/>
            <ac:picMk id="61" creationId="{310E2255-3D1A-F624-0D6A-79B2F05BA0B1}"/>
          </ac:picMkLst>
        </pc:picChg>
        <pc:cxnChg chg="add mod">
          <ac:chgData name="Yasin, Ayaaz (yasinaz)" userId="dd43670c-ce28-4a59-803d-288a87a3f4c1" providerId="ADAL" clId="{BE4A0B9B-AA27-459A-8EEB-C58009B9861E}" dt="2024-05-16T05:57:24.658" v="2118"/>
          <ac:cxnSpMkLst>
            <pc:docMk/>
            <pc:sldMk cId="3602734762" sldId="272"/>
            <ac:cxnSpMk id="12" creationId="{85B6316C-727F-6482-D42D-47B3CB32E0F6}"/>
          </ac:cxnSpMkLst>
        </pc:cxnChg>
        <pc:cxnChg chg="add mod">
          <ac:chgData name="Yasin, Ayaaz (yasinaz)" userId="dd43670c-ce28-4a59-803d-288a87a3f4c1" providerId="ADAL" clId="{BE4A0B9B-AA27-459A-8EEB-C58009B9861E}" dt="2024-05-19T02:04:47.373" v="6152" actId="164"/>
          <ac:cxnSpMkLst>
            <pc:docMk/>
            <pc:sldMk cId="3602734762" sldId="272"/>
            <ac:cxnSpMk id="16" creationId="{0E3023BF-9A92-DD05-1636-8419E4F82A8F}"/>
          </ac:cxnSpMkLst>
        </pc:cxnChg>
        <pc:cxnChg chg="add mod">
          <ac:chgData name="Yasin, Ayaaz (yasinaz)" userId="dd43670c-ce28-4a59-803d-288a87a3f4c1" providerId="ADAL" clId="{BE4A0B9B-AA27-459A-8EEB-C58009B9861E}" dt="2024-05-19T01:59:42.674" v="6074" actId="164"/>
          <ac:cxnSpMkLst>
            <pc:docMk/>
            <pc:sldMk cId="3602734762" sldId="272"/>
            <ac:cxnSpMk id="23" creationId="{5A43EA1A-DA84-FE49-9D3F-772922D79876}"/>
          </ac:cxnSpMkLst>
        </pc:cxnChg>
        <pc:cxnChg chg="mod topLvl">
          <ac:chgData name="Yasin, Ayaaz (yasinaz)" userId="dd43670c-ce28-4a59-803d-288a87a3f4c1" providerId="ADAL" clId="{BE4A0B9B-AA27-459A-8EEB-C58009B9861E}" dt="2024-05-19T19:38:58.284" v="9620" actId="164"/>
          <ac:cxnSpMkLst>
            <pc:docMk/>
            <pc:sldMk cId="3602734762" sldId="272"/>
            <ac:cxnSpMk id="30" creationId="{47B9555B-215B-0E57-E1F2-6AAC30914193}"/>
          </ac:cxnSpMkLst>
        </pc:cxnChg>
        <pc:cxnChg chg="add mod">
          <ac:chgData name="Yasin, Ayaaz (yasinaz)" userId="dd43670c-ce28-4a59-803d-288a87a3f4c1" providerId="ADAL" clId="{BE4A0B9B-AA27-459A-8EEB-C58009B9861E}" dt="2024-05-19T02:03:02.603" v="6144" actId="164"/>
          <ac:cxnSpMkLst>
            <pc:docMk/>
            <pc:sldMk cId="3602734762" sldId="272"/>
            <ac:cxnSpMk id="32" creationId="{6C1E545D-194B-B166-CA7B-305D0AB8CF4F}"/>
          </ac:cxnSpMkLst>
        </pc:cxnChg>
        <pc:cxnChg chg="mod topLvl">
          <ac:chgData name="Yasin, Ayaaz (yasinaz)" userId="dd43670c-ce28-4a59-803d-288a87a3f4c1" providerId="ADAL" clId="{BE4A0B9B-AA27-459A-8EEB-C58009B9861E}" dt="2024-05-19T19:38:58.284" v="9620" actId="164"/>
          <ac:cxnSpMkLst>
            <pc:docMk/>
            <pc:sldMk cId="3602734762" sldId="272"/>
            <ac:cxnSpMk id="41" creationId="{EFEEBA33-7951-1821-B9F6-33A97665359A}"/>
          </ac:cxnSpMkLst>
        </pc:cxnChg>
        <pc:cxnChg chg="add mod">
          <ac:chgData name="Yasin, Ayaaz (yasinaz)" userId="dd43670c-ce28-4a59-803d-288a87a3f4c1" providerId="ADAL" clId="{BE4A0B9B-AA27-459A-8EEB-C58009B9861E}" dt="2024-05-19T02:02:59.342" v="6143" actId="164"/>
          <ac:cxnSpMkLst>
            <pc:docMk/>
            <pc:sldMk cId="3602734762" sldId="272"/>
            <ac:cxnSpMk id="42" creationId="{6303BF6B-4517-D9CC-BE11-5957C8BB71C3}"/>
          </ac:cxnSpMkLst>
        </pc:cxnChg>
        <pc:cxnChg chg="add mod">
          <ac:chgData name="Yasin, Ayaaz (yasinaz)" userId="dd43670c-ce28-4a59-803d-288a87a3f4c1" providerId="ADAL" clId="{BE4A0B9B-AA27-459A-8EEB-C58009B9861E}" dt="2024-05-19T02:02:56.108" v="6142" actId="164"/>
          <ac:cxnSpMkLst>
            <pc:docMk/>
            <pc:sldMk cId="3602734762" sldId="272"/>
            <ac:cxnSpMk id="44" creationId="{9E4901A9-2164-441B-5F90-66BFDC33096C}"/>
          </ac:cxnSpMkLst>
        </pc:cxnChg>
        <pc:cxnChg chg="add mod ord topLvl">
          <ac:chgData name="Yasin, Ayaaz (yasinaz)" userId="dd43670c-ce28-4a59-803d-288a87a3f4c1" providerId="ADAL" clId="{BE4A0B9B-AA27-459A-8EEB-C58009B9861E}" dt="2024-05-19T02:04:01.645" v="6149" actId="164"/>
          <ac:cxnSpMkLst>
            <pc:docMk/>
            <pc:sldMk cId="3602734762" sldId="272"/>
            <ac:cxnSpMk id="47" creationId="{2F6BE1EA-AB60-D8FF-7205-683691DC9196}"/>
          </ac:cxnSpMkLst>
        </pc:cxnChg>
      </pc:sldChg>
      <pc:sldChg chg="addSp modSp mod">
        <pc:chgData name="Yasin, Ayaaz (yasinaz)" userId="dd43670c-ce28-4a59-803d-288a87a3f4c1" providerId="ADAL" clId="{BE4A0B9B-AA27-459A-8EEB-C58009B9861E}" dt="2024-05-19T19:01:35.421" v="7703" actId="20577"/>
        <pc:sldMkLst>
          <pc:docMk/>
          <pc:sldMk cId="2718349459" sldId="456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2718349459" sldId="456"/>
            <ac:spMk id="2" creationId="{A5B13D23-DBC3-14CD-0413-3DFEFEF949ED}"/>
          </ac:spMkLst>
        </pc:spChg>
        <pc:spChg chg="add mod">
          <ac:chgData name="Yasin, Ayaaz (yasinaz)" userId="dd43670c-ce28-4a59-803d-288a87a3f4c1" providerId="ADAL" clId="{BE4A0B9B-AA27-459A-8EEB-C58009B9861E}" dt="2024-05-19T05:52:26.279" v="7440" actId="1076"/>
          <ac:spMkLst>
            <pc:docMk/>
            <pc:sldMk cId="2718349459" sldId="456"/>
            <ac:spMk id="3" creationId="{323F435A-684F-1CB5-AD22-05250B40FCA9}"/>
          </ac:spMkLst>
        </pc:spChg>
        <pc:spChg chg="add mod">
          <ac:chgData name="Yasin, Ayaaz (yasinaz)" userId="dd43670c-ce28-4a59-803d-288a87a3f4c1" providerId="ADAL" clId="{BE4A0B9B-AA27-459A-8EEB-C58009B9861E}" dt="2024-05-19T19:01:35.421" v="7703" actId="20577"/>
          <ac:spMkLst>
            <pc:docMk/>
            <pc:sldMk cId="2718349459" sldId="456"/>
            <ac:spMk id="6" creationId="{7636F0A0-B17A-5B95-60D5-A998942B5C45}"/>
          </ac:spMkLst>
        </pc:spChg>
        <pc:spChg chg="mod">
          <ac:chgData name="Yasin, Ayaaz (yasinaz)" userId="dd43670c-ce28-4a59-803d-288a87a3f4c1" providerId="ADAL" clId="{BE4A0B9B-AA27-459A-8EEB-C58009B9861E}" dt="2024-05-19T05:51:11.351" v="7387" actId="14100"/>
          <ac:spMkLst>
            <pc:docMk/>
            <pc:sldMk cId="2718349459" sldId="456"/>
            <ac:spMk id="9" creationId="{1A64B971-AB35-1725-3438-B6AC3A4D82DB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0" creationId="{FE326286-2C8F-0F0F-F6F8-C42986CB3BEE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1" creationId="{B3EC9340-9CF9-ACF9-0226-D148D355B8B6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3" creationId="{0FD4C5BD-520B-5C4B-99A7-0CC9CCC8B63A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5" creationId="{354471E6-59E6-B39D-7E32-C8363BF4B423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6" creationId="{59D7546C-B350-A33F-8399-C52EAC7EE478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7" creationId="{74EE90E6-BA11-9842-5F0F-0864CE6FA2D3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38" creationId="{D727C1B7-3F1E-B342-78E7-19E578C74AC0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49" creationId="{774AE2F5-721B-C6BE-1125-522BCA91EE21}"/>
          </ac:spMkLst>
        </pc:spChg>
        <pc:spChg chg="mod">
          <ac:chgData name="Yasin, Ayaaz (yasinaz)" userId="dd43670c-ce28-4a59-803d-288a87a3f4c1" providerId="ADAL" clId="{BE4A0B9B-AA27-459A-8EEB-C58009B9861E}" dt="2024-05-19T05:51:34.598" v="7397" actId="404"/>
          <ac:spMkLst>
            <pc:docMk/>
            <pc:sldMk cId="2718349459" sldId="456"/>
            <ac:spMk id="50" creationId="{4B93E177-6BD7-672A-15A2-DDCFD611EBE5}"/>
          </ac:spMkLst>
        </pc:spChg>
        <pc:spChg chg="mod">
          <ac:chgData name="Yasin, Ayaaz (yasinaz)" userId="dd43670c-ce28-4a59-803d-288a87a3f4c1" providerId="ADAL" clId="{BE4A0B9B-AA27-459A-8EEB-C58009B9861E}" dt="2024-05-19T05:51:11.351" v="7387" actId="14100"/>
          <ac:spMkLst>
            <pc:docMk/>
            <pc:sldMk cId="2718349459" sldId="456"/>
            <ac:spMk id="57" creationId="{0B234D84-FE93-FBEB-C687-D9A2DB8A03D6}"/>
          </ac:spMkLst>
        </pc:spChg>
        <pc:spChg chg="mod">
          <ac:chgData name="Yasin, Ayaaz (yasinaz)" userId="dd43670c-ce28-4a59-803d-288a87a3f4c1" providerId="ADAL" clId="{BE4A0B9B-AA27-459A-8EEB-C58009B9861E}" dt="2024-05-19T05:51:11.351" v="7387" actId="14100"/>
          <ac:spMkLst>
            <pc:docMk/>
            <pc:sldMk cId="2718349459" sldId="456"/>
            <ac:spMk id="58" creationId="{3835DD06-386B-5044-D6E6-ECA8F69A4D58}"/>
          </ac:spMkLst>
        </pc:spChg>
        <pc:grpChg chg="mod">
          <ac:chgData name="Yasin, Ayaaz (yasinaz)" userId="dd43670c-ce28-4a59-803d-288a87a3f4c1" providerId="ADAL" clId="{BE4A0B9B-AA27-459A-8EEB-C58009B9861E}" dt="2024-05-19T05:51:26.900" v="7391" actId="1076"/>
          <ac:grpSpMkLst>
            <pc:docMk/>
            <pc:sldMk cId="2718349459" sldId="456"/>
            <ac:grpSpMk id="56" creationId="{883CBBCE-402E-1C69-B88C-6899323D5490}"/>
          </ac:grpSpMkLst>
        </pc:grpChg>
        <pc:picChg chg="mod">
          <ac:chgData name="Yasin, Ayaaz (yasinaz)" userId="dd43670c-ce28-4a59-803d-288a87a3f4c1" providerId="ADAL" clId="{BE4A0B9B-AA27-459A-8EEB-C58009B9861E}" dt="2024-05-19T05:51:19.537" v="7389" actId="1076"/>
          <ac:picMkLst>
            <pc:docMk/>
            <pc:sldMk cId="2718349459" sldId="456"/>
            <ac:picMk id="8" creationId="{662B6FDF-6FCD-005A-5C92-30525B2949F2}"/>
          </ac:picMkLst>
        </pc:picChg>
        <pc:cxnChg chg="add mod">
          <ac:chgData name="Yasin, Ayaaz (yasinaz)" userId="dd43670c-ce28-4a59-803d-288a87a3f4c1" providerId="ADAL" clId="{BE4A0B9B-AA27-459A-8EEB-C58009B9861E}" dt="2024-05-19T05:53:55.760" v="7447"/>
          <ac:cxnSpMkLst>
            <pc:docMk/>
            <pc:sldMk cId="2718349459" sldId="456"/>
            <ac:cxnSpMk id="4" creationId="{B426DE65-D323-3F1E-B34B-AFE044EFC18F}"/>
          </ac:cxnSpMkLst>
        </pc:cxnChg>
      </pc:sldChg>
      <pc:sldChg chg="addSp delSp modSp mod delAnim modAnim chgLayout modNotesTx">
        <pc:chgData name="Yasin, Ayaaz (yasinaz)" userId="dd43670c-ce28-4a59-803d-288a87a3f4c1" providerId="ADAL" clId="{BE4A0B9B-AA27-459A-8EEB-C58009B9861E}" dt="2024-05-21T00:22:24.275" v="12376" actId="1076"/>
        <pc:sldMkLst>
          <pc:docMk/>
          <pc:sldMk cId="1302629272" sldId="458"/>
        </pc:sldMkLst>
        <pc:spChg chg="mod ord">
          <ac:chgData name="Yasin, Ayaaz (yasinaz)" userId="dd43670c-ce28-4a59-803d-288a87a3f4c1" providerId="ADAL" clId="{BE4A0B9B-AA27-459A-8EEB-C58009B9861E}" dt="2024-05-19T19:25:28.103" v="8753" actId="20577"/>
          <ac:spMkLst>
            <pc:docMk/>
            <pc:sldMk cId="1302629272" sldId="458"/>
            <ac:spMk id="2" creationId="{35E8BC38-8F88-7BDE-8234-291F21263C95}"/>
          </ac:spMkLst>
        </pc:spChg>
        <pc:spChg chg="add del mod">
          <ac:chgData name="Yasin, Ayaaz (yasinaz)" userId="dd43670c-ce28-4a59-803d-288a87a3f4c1" providerId="ADAL" clId="{BE4A0B9B-AA27-459A-8EEB-C58009B9861E}" dt="2024-05-18T20:12:25.889" v="4921" actId="478"/>
          <ac:spMkLst>
            <pc:docMk/>
            <pc:sldMk cId="1302629272" sldId="458"/>
            <ac:spMk id="3" creationId="{1692A8E4-8A7D-A97F-621C-D47749B6FDB8}"/>
          </ac:spMkLst>
        </pc:spChg>
        <pc:spChg chg="mod ord">
          <ac:chgData name="Yasin, Ayaaz (yasinaz)" userId="dd43670c-ce28-4a59-803d-288a87a3f4c1" providerId="ADAL" clId="{BE4A0B9B-AA27-459A-8EEB-C58009B9861E}" dt="2024-05-16T01:25:18.914" v="557" actId="700"/>
          <ac:spMkLst>
            <pc:docMk/>
            <pc:sldMk cId="1302629272" sldId="458"/>
            <ac:spMk id="4" creationId="{B6228B5B-C787-513D-D7FF-24E082F4F2EC}"/>
          </ac:spMkLst>
        </pc:spChg>
        <pc:spChg chg="mod">
          <ac:chgData name="Yasin, Ayaaz (yasinaz)" userId="dd43670c-ce28-4a59-803d-288a87a3f4c1" providerId="ADAL" clId="{BE4A0B9B-AA27-459A-8EEB-C58009B9861E}" dt="2024-05-21T00:21:56.549" v="12375" actId="1076"/>
          <ac:spMkLst>
            <pc:docMk/>
            <pc:sldMk cId="1302629272" sldId="458"/>
            <ac:spMk id="5" creationId="{98D44BE2-31A3-40A1-ED92-00BC92B4BEC2}"/>
          </ac:spMkLst>
        </pc:spChg>
        <pc:spChg chg="mod">
          <ac:chgData name="Yasin, Ayaaz (yasinaz)" userId="dd43670c-ce28-4a59-803d-288a87a3f4c1" providerId="ADAL" clId="{BE4A0B9B-AA27-459A-8EEB-C58009B9861E}" dt="2024-05-21T00:21:56.549" v="12375" actId="1076"/>
          <ac:spMkLst>
            <pc:docMk/>
            <pc:sldMk cId="1302629272" sldId="458"/>
            <ac:spMk id="6" creationId="{F5794E62-1325-9C84-5DD9-6E16CC9C1F77}"/>
          </ac:spMkLst>
        </pc:spChg>
        <pc:spChg chg="mod">
          <ac:chgData name="Yasin, Ayaaz (yasinaz)" userId="dd43670c-ce28-4a59-803d-288a87a3f4c1" providerId="ADAL" clId="{BE4A0B9B-AA27-459A-8EEB-C58009B9861E}" dt="2024-05-21T00:22:24.275" v="12376" actId="1076"/>
          <ac:spMkLst>
            <pc:docMk/>
            <pc:sldMk cId="1302629272" sldId="458"/>
            <ac:spMk id="7" creationId="{6BC42DDF-5EDB-8BED-2A49-F978C33706DE}"/>
          </ac:spMkLst>
        </pc:spChg>
        <pc:spChg chg="mod">
          <ac:chgData name="Yasin, Ayaaz (yasinaz)" userId="dd43670c-ce28-4a59-803d-288a87a3f4c1" providerId="ADAL" clId="{BE4A0B9B-AA27-459A-8EEB-C58009B9861E}" dt="2024-05-21T00:22:24.275" v="12376" actId="1076"/>
          <ac:spMkLst>
            <pc:docMk/>
            <pc:sldMk cId="1302629272" sldId="458"/>
            <ac:spMk id="8" creationId="{E2309C33-9894-FA25-4AEE-84E362081A98}"/>
          </ac:spMkLst>
        </pc:spChg>
        <pc:spChg chg="mod">
          <ac:chgData name="Yasin, Ayaaz (yasinaz)" userId="dd43670c-ce28-4a59-803d-288a87a3f4c1" providerId="ADAL" clId="{BE4A0B9B-AA27-459A-8EEB-C58009B9861E}" dt="2024-05-16T02:19:02.073" v="1661" actId="1076"/>
          <ac:spMkLst>
            <pc:docMk/>
            <pc:sldMk cId="1302629272" sldId="458"/>
            <ac:spMk id="9" creationId="{2930D55B-6959-2921-E731-17A1B69A2CED}"/>
          </ac:spMkLst>
        </pc:spChg>
        <pc:spChg chg="mod">
          <ac:chgData name="Yasin, Ayaaz (yasinaz)" userId="dd43670c-ce28-4a59-803d-288a87a3f4c1" providerId="ADAL" clId="{BE4A0B9B-AA27-459A-8EEB-C58009B9861E}" dt="2024-05-16T02:19:02.073" v="1661" actId="1076"/>
          <ac:spMkLst>
            <pc:docMk/>
            <pc:sldMk cId="1302629272" sldId="458"/>
            <ac:spMk id="10" creationId="{110C8798-71D6-BCBD-6464-D43BD4A6BD7A}"/>
          </ac:spMkLst>
        </pc:spChg>
        <pc:spChg chg="add mod">
          <ac:chgData name="Yasin, Ayaaz (yasinaz)" userId="dd43670c-ce28-4a59-803d-288a87a3f4c1" providerId="ADAL" clId="{BE4A0B9B-AA27-459A-8EEB-C58009B9861E}" dt="2024-05-20T02:29:26.972" v="11773" actId="1582"/>
          <ac:spMkLst>
            <pc:docMk/>
            <pc:sldMk cId="1302629272" sldId="458"/>
            <ac:spMk id="11" creationId="{EDCCB3A4-0C37-C443-6A92-9CAFAE435F2F}"/>
          </ac:spMkLst>
        </pc:spChg>
        <pc:spChg chg="add del mod ord">
          <ac:chgData name="Yasin, Ayaaz (yasinaz)" userId="dd43670c-ce28-4a59-803d-288a87a3f4c1" providerId="ADAL" clId="{BE4A0B9B-AA27-459A-8EEB-C58009B9861E}" dt="2024-05-16T01:25:22.326" v="558" actId="478"/>
          <ac:spMkLst>
            <pc:docMk/>
            <pc:sldMk cId="1302629272" sldId="458"/>
            <ac:spMk id="13" creationId="{CDDB9A62-F223-67AF-84C8-DA1A912530FE}"/>
          </ac:spMkLst>
        </pc:spChg>
        <pc:spChg chg="add del mod">
          <ac:chgData name="Yasin, Ayaaz (yasinaz)" userId="dd43670c-ce28-4a59-803d-288a87a3f4c1" providerId="ADAL" clId="{BE4A0B9B-AA27-459A-8EEB-C58009B9861E}" dt="2024-05-16T01:26:40.747" v="596" actId="478"/>
          <ac:spMkLst>
            <pc:docMk/>
            <pc:sldMk cId="1302629272" sldId="458"/>
            <ac:spMk id="17" creationId="{C9EAFD5C-C21D-3022-63E2-E036F039EF52}"/>
          </ac:spMkLst>
        </pc:spChg>
        <pc:spChg chg="del mod">
          <ac:chgData name="Yasin, Ayaaz (yasinaz)" userId="dd43670c-ce28-4a59-803d-288a87a3f4c1" providerId="ADAL" clId="{BE4A0B9B-AA27-459A-8EEB-C58009B9861E}" dt="2024-05-16T01:28:03.638" v="673" actId="478"/>
          <ac:spMkLst>
            <pc:docMk/>
            <pc:sldMk cId="1302629272" sldId="458"/>
            <ac:spMk id="19" creationId="{85D05571-E74B-1CC8-C11A-2B659784535D}"/>
          </ac:spMkLst>
        </pc:spChg>
        <pc:spChg chg="add mod">
          <ac:chgData name="Yasin, Ayaaz (yasinaz)" userId="dd43670c-ce28-4a59-803d-288a87a3f4c1" providerId="ADAL" clId="{BE4A0B9B-AA27-459A-8EEB-C58009B9861E}" dt="2024-05-16T01:26:38.543" v="595"/>
          <ac:spMkLst>
            <pc:docMk/>
            <pc:sldMk cId="1302629272" sldId="458"/>
            <ac:spMk id="22" creationId="{60D770EC-9636-96D4-7111-66211BAE0C76}"/>
          </ac:spMkLst>
        </pc:spChg>
        <pc:spChg chg="add mod">
          <ac:chgData name="Yasin, Ayaaz (yasinaz)" userId="dd43670c-ce28-4a59-803d-288a87a3f4c1" providerId="ADAL" clId="{BE4A0B9B-AA27-459A-8EEB-C58009B9861E}" dt="2024-05-16T01:27:59.556" v="672" actId="114"/>
          <ac:spMkLst>
            <pc:docMk/>
            <pc:sldMk cId="1302629272" sldId="458"/>
            <ac:spMk id="25" creationId="{79CA3274-1F47-2B99-A4C8-4D28BABD6870}"/>
          </ac:spMkLst>
        </pc:spChg>
        <pc:spChg chg="del">
          <ac:chgData name="Yasin, Ayaaz (yasinaz)" userId="dd43670c-ce28-4a59-803d-288a87a3f4c1" providerId="ADAL" clId="{BE4A0B9B-AA27-459A-8EEB-C58009B9861E}" dt="2024-05-16T01:29:09.901" v="683" actId="478"/>
          <ac:spMkLst>
            <pc:docMk/>
            <pc:sldMk cId="1302629272" sldId="458"/>
            <ac:spMk id="41" creationId="{08726F77-846A-A5C6-79FD-8CE711415017}"/>
          </ac:spMkLst>
        </pc:spChg>
        <pc:spChg chg="del">
          <ac:chgData name="Yasin, Ayaaz (yasinaz)" userId="dd43670c-ce28-4a59-803d-288a87a3f4c1" providerId="ADAL" clId="{BE4A0B9B-AA27-459A-8EEB-C58009B9861E}" dt="2024-05-16T01:29:09.901" v="683" actId="478"/>
          <ac:spMkLst>
            <pc:docMk/>
            <pc:sldMk cId="1302629272" sldId="458"/>
            <ac:spMk id="42" creationId="{3B21E837-303A-3A97-7CDB-E4BF79BA7418}"/>
          </ac:spMkLst>
        </pc:spChg>
        <pc:spChg chg="add mod">
          <ac:chgData name="Yasin, Ayaaz (yasinaz)" userId="dd43670c-ce28-4a59-803d-288a87a3f4c1" providerId="ADAL" clId="{BE4A0B9B-AA27-459A-8EEB-C58009B9861E}" dt="2024-05-16T01:35:27.701" v="843" actId="20577"/>
          <ac:spMkLst>
            <pc:docMk/>
            <pc:sldMk cId="1302629272" sldId="458"/>
            <ac:spMk id="46" creationId="{DB22DFD3-E896-FF55-31B0-C4FA97E7F278}"/>
          </ac:spMkLst>
        </pc:spChg>
        <pc:grpChg chg="del">
          <ac:chgData name="Yasin, Ayaaz (yasinaz)" userId="dd43670c-ce28-4a59-803d-288a87a3f4c1" providerId="ADAL" clId="{BE4A0B9B-AA27-459A-8EEB-C58009B9861E}" dt="2024-05-16T01:29:09.901" v="683" actId="478"/>
          <ac:grpSpMkLst>
            <pc:docMk/>
            <pc:sldMk cId="1302629272" sldId="458"/>
            <ac:grpSpMk id="23" creationId="{A9E796C3-12B8-AE7F-96FF-63D8BEEC7942}"/>
          </ac:grpSpMkLst>
        </pc:grpChg>
        <pc:grpChg chg="del">
          <ac:chgData name="Yasin, Ayaaz (yasinaz)" userId="dd43670c-ce28-4a59-803d-288a87a3f4c1" providerId="ADAL" clId="{BE4A0B9B-AA27-459A-8EEB-C58009B9861E}" dt="2024-05-16T01:29:09.901" v="683" actId="478"/>
          <ac:grpSpMkLst>
            <pc:docMk/>
            <pc:sldMk cId="1302629272" sldId="458"/>
            <ac:grpSpMk id="40" creationId="{2ED6E51C-405B-98F9-FE3D-E270DEE8E4E8}"/>
          </ac:grpSpMkLst>
        </pc:grpChg>
        <pc:picChg chg="del">
          <ac:chgData name="Yasin, Ayaaz (yasinaz)" userId="dd43670c-ce28-4a59-803d-288a87a3f4c1" providerId="ADAL" clId="{BE4A0B9B-AA27-459A-8EEB-C58009B9861E}" dt="2024-05-16T01:29:09.901" v="683" actId="478"/>
          <ac:picMkLst>
            <pc:docMk/>
            <pc:sldMk cId="1302629272" sldId="458"/>
            <ac:picMk id="44" creationId="{2CBBC7B1-76ED-2C09-23A7-30FF693DD255}"/>
          </ac:picMkLst>
        </pc:picChg>
        <pc:cxnChg chg="mod">
          <ac:chgData name="Yasin, Ayaaz (yasinaz)" userId="dd43670c-ce28-4a59-803d-288a87a3f4c1" providerId="ADAL" clId="{BE4A0B9B-AA27-459A-8EEB-C58009B9861E}" dt="2024-05-16T02:19:02.073" v="1661" actId="1076"/>
          <ac:cxnSpMkLst>
            <pc:docMk/>
            <pc:sldMk cId="1302629272" sldId="458"/>
            <ac:cxnSpMk id="12" creationId="{DEB25602-DEB4-796B-3D51-9A92C2B7E68D}"/>
          </ac:cxnSpMkLst>
        </pc:cxnChg>
        <pc:cxnChg chg="mod">
          <ac:chgData name="Yasin, Ayaaz (yasinaz)" userId="dd43670c-ce28-4a59-803d-288a87a3f4c1" providerId="ADAL" clId="{BE4A0B9B-AA27-459A-8EEB-C58009B9861E}" dt="2024-05-16T02:19:02.073" v="1661" actId="1076"/>
          <ac:cxnSpMkLst>
            <pc:docMk/>
            <pc:sldMk cId="1302629272" sldId="458"/>
            <ac:cxnSpMk id="14" creationId="{A9F4D8E0-2CCC-36FE-8717-EDECBFCD11C0}"/>
          </ac:cxnSpMkLst>
        </pc:cxnChg>
        <pc:cxnChg chg="add del mod">
          <ac:chgData name="Yasin, Ayaaz (yasinaz)" userId="dd43670c-ce28-4a59-803d-288a87a3f4c1" providerId="ADAL" clId="{BE4A0B9B-AA27-459A-8EEB-C58009B9861E}" dt="2024-05-16T01:26:40.747" v="596" actId="478"/>
          <ac:cxnSpMkLst>
            <pc:docMk/>
            <pc:sldMk cId="1302629272" sldId="458"/>
            <ac:cxnSpMk id="15" creationId="{986DC77C-183A-9CA0-FD27-5FB4A17B00B2}"/>
          </ac:cxnSpMkLst>
        </pc:cxnChg>
        <pc:cxnChg chg="mod">
          <ac:chgData name="Yasin, Ayaaz (yasinaz)" userId="dd43670c-ce28-4a59-803d-288a87a3f4c1" providerId="ADAL" clId="{BE4A0B9B-AA27-459A-8EEB-C58009B9861E}" dt="2024-05-16T02:19:02.073" v="1661" actId="1076"/>
          <ac:cxnSpMkLst>
            <pc:docMk/>
            <pc:sldMk cId="1302629272" sldId="458"/>
            <ac:cxnSpMk id="16" creationId="{54CC5533-92E2-3B8A-8B5E-80C9B47B6760}"/>
          </ac:cxnSpMkLst>
        </pc:cxnChg>
        <pc:cxnChg chg="mod">
          <ac:chgData name="Yasin, Ayaaz (yasinaz)" userId="dd43670c-ce28-4a59-803d-288a87a3f4c1" providerId="ADAL" clId="{BE4A0B9B-AA27-459A-8EEB-C58009B9861E}" dt="2024-05-16T02:19:02.073" v="1661" actId="1076"/>
          <ac:cxnSpMkLst>
            <pc:docMk/>
            <pc:sldMk cId="1302629272" sldId="458"/>
            <ac:cxnSpMk id="18" creationId="{17045EED-A171-0632-30DE-5EB9CFAB32BB}"/>
          </ac:cxnSpMkLst>
        </pc:cxnChg>
        <pc:cxnChg chg="add mod">
          <ac:chgData name="Yasin, Ayaaz (yasinaz)" userId="dd43670c-ce28-4a59-803d-288a87a3f4c1" providerId="ADAL" clId="{BE4A0B9B-AA27-459A-8EEB-C58009B9861E}" dt="2024-05-16T01:26:38.543" v="595"/>
          <ac:cxnSpMkLst>
            <pc:docMk/>
            <pc:sldMk cId="1302629272" sldId="458"/>
            <ac:cxnSpMk id="21" creationId="{0E20E09E-A613-CC80-E8B9-E8BBE9DB383E}"/>
          </ac:cxnSpMkLst>
        </pc:cxnChg>
        <pc:cxnChg chg="add mod">
          <ac:chgData name="Yasin, Ayaaz (yasinaz)" userId="dd43670c-ce28-4a59-803d-288a87a3f4c1" providerId="ADAL" clId="{BE4A0B9B-AA27-459A-8EEB-C58009B9861E}" dt="2024-05-16T01:26:41.102" v="597"/>
          <ac:cxnSpMkLst>
            <pc:docMk/>
            <pc:sldMk cId="1302629272" sldId="458"/>
            <ac:cxnSpMk id="24" creationId="{EBF37D3C-1127-F299-7DD9-E9896C4E465C}"/>
          </ac:cxnSpMkLst>
        </pc:cxnChg>
      </pc:sldChg>
      <pc:sldChg chg="modSp del">
        <pc:chgData name="Yasin, Ayaaz (yasinaz)" userId="dd43670c-ce28-4a59-803d-288a87a3f4c1" providerId="ADAL" clId="{BE4A0B9B-AA27-459A-8EEB-C58009B9861E}" dt="2024-05-16T12:21:14.244" v="3877" actId="47"/>
        <pc:sldMkLst>
          <pc:docMk/>
          <pc:sldMk cId="585520565" sldId="459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585520565" sldId="459"/>
            <ac:spMk id="3" creationId="{08E6E56A-B2DD-245E-A247-369C99C68786}"/>
          </ac:spMkLst>
        </pc:spChg>
      </pc:sldChg>
      <pc:sldChg chg="addSp delSp modSp mod delAnim modAnim modNotesTx">
        <pc:chgData name="Yasin, Ayaaz (yasinaz)" userId="dd43670c-ce28-4a59-803d-288a87a3f4c1" providerId="ADAL" clId="{BE4A0B9B-AA27-459A-8EEB-C58009B9861E}" dt="2024-05-28T18:00:59.069" v="13985"/>
        <pc:sldMkLst>
          <pc:docMk/>
          <pc:sldMk cId="312807925" sldId="460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312807925" sldId="460"/>
            <ac:spMk id="2" creationId="{95EC1C23-F86E-DB03-68C9-1AF98A18D5EF}"/>
          </ac:spMkLst>
        </pc:spChg>
        <pc:spChg chg="del">
          <ac:chgData name="Yasin, Ayaaz (yasinaz)" userId="dd43670c-ce28-4a59-803d-288a87a3f4c1" providerId="ADAL" clId="{BE4A0B9B-AA27-459A-8EEB-C58009B9861E}" dt="2024-05-16T11:53:43.969" v="3376" actId="478"/>
          <ac:spMkLst>
            <pc:docMk/>
            <pc:sldMk cId="312807925" sldId="460"/>
            <ac:spMk id="26" creationId="{2D89567D-DF23-9194-35AE-FCFBE5FB6FA9}"/>
          </ac:spMkLst>
        </pc:spChg>
        <pc:spChg chg="del">
          <ac:chgData name="Yasin, Ayaaz (yasinaz)" userId="dd43670c-ce28-4a59-803d-288a87a3f4c1" providerId="ADAL" clId="{BE4A0B9B-AA27-459A-8EEB-C58009B9861E}" dt="2024-05-16T11:53:42.631" v="3375" actId="478"/>
          <ac:spMkLst>
            <pc:docMk/>
            <pc:sldMk cId="312807925" sldId="460"/>
            <ac:spMk id="27" creationId="{FFE8B887-FDBF-24F9-2BD9-71F8498E8BDA}"/>
          </ac:spMkLst>
        </pc:spChg>
        <pc:grpChg chg="add mod">
          <ac:chgData name="Yasin, Ayaaz (yasinaz)" userId="dd43670c-ce28-4a59-803d-288a87a3f4c1" providerId="ADAL" clId="{BE4A0B9B-AA27-459A-8EEB-C58009B9861E}" dt="2024-05-20T02:23:18.338" v="11766" actId="1076"/>
          <ac:grpSpMkLst>
            <pc:docMk/>
            <pc:sldMk cId="312807925" sldId="460"/>
            <ac:grpSpMk id="11" creationId="{DEA660F1-BDBD-26F4-8F93-37A78FE6123C}"/>
          </ac:grpSpMkLst>
        </pc:grpChg>
        <pc:picChg chg="del mod">
          <ac:chgData name="Yasin, Ayaaz (yasinaz)" userId="dd43670c-ce28-4a59-803d-288a87a3f4c1" providerId="ADAL" clId="{BE4A0B9B-AA27-459A-8EEB-C58009B9861E}" dt="2024-05-19T18:38:13.353" v="7662" actId="478"/>
          <ac:picMkLst>
            <pc:docMk/>
            <pc:sldMk cId="312807925" sldId="460"/>
            <ac:picMk id="5" creationId="{C978C66C-C560-DCC2-7F3C-47166EB4983C}"/>
          </ac:picMkLst>
        </pc:picChg>
        <pc:picChg chg="add mod">
          <ac:chgData name="Yasin, Ayaaz (yasinaz)" userId="dd43670c-ce28-4a59-803d-288a87a3f4c1" providerId="ADAL" clId="{BE4A0B9B-AA27-459A-8EEB-C58009B9861E}" dt="2024-05-19T18:46:47.280" v="7686" actId="164"/>
          <ac:picMkLst>
            <pc:docMk/>
            <pc:sldMk cId="312807925" sldId="460"/>
            <ac:picMk id="6" creationId="{101046E1-4997-5475-1325-A4C344667E9F}"/>
          </ac:picMkLst>
        </pc:picChg>
        <pc:picChg chg="del mod">
          <ac:chgData name="Yasin, Ayaaz (yasinaz)" userId="dd43670c-ce28-4a59-803d-288a87a3f4c1" providerId="ADAL" clId="{BE4A0B9B-AA27-459A-8EEB-C58009B9861E}" dt="2024-05-19T18:45:32.708" v="7668" actId="478"/>
          <ac:picMkLst>
            <pc:docMk/>
            <pc:sldMk cId="312807925" sldId="460"/>
            <ac:picMk id="8" creationId="{5A6AC54E-366B-D29A-853E-978BA63C404A}"/>
          </ac:picMkLst>
        </pc:picChg>
        <pc:picChg chg="add del mod">
          <ac:chgData name="Yasin, Ayaaz (yasinaz)" userId="dd43670c-ce28-4a59-803d-288a87a3f4c1" providerId="ADAL" clId="{BE4A0B9B-AA27-459A-8EEB-C58009B9861E}" dt="2024-05-19T19:18:16.904" v="8268" actId="478"/>
          <ac:picMkLst>
            <pc:docMk/>
            <pc:sldMk cId="312807925" sldId="460"/>
            <ac:picMk id="9" creationId="{ED43832D-EB5F-C086-90A0-B13B6E6E3535}"/>
          </ac:picMkLst>
        </pc:picChg>
        <pc:picChg chg="add mod modCrop">
          <ac:chgData name="Yasin, Ayaaz (yasinaz)" userId="dd43670c-ce28-4a59-803d-288a87a3f4c1" providerId="ADAL" clId="{BE4A0B9B-AA27-459A-8EEB-C58009B9861E}" dt="2024-05-19T18:46:47.280" v="7686" actId="164"/>
          <ac:picMkLst>
            <pc:docMk/>
            <pc:sldMk cId="312807925" sldId="460"/>
            <ac:picMk id="10" creationId="{CBD22F10-BE2C-DDEF-FA19-8BED3B89D0A0}"/>
          </ac:picMkLst>
        </pc:picChg>
        <pc:picChg chg="add mod">
          <ac:chgData name="Yasin, Ayaaz (yasinaz)" userId="dd43670c-ce28-4a59-803d-288a87a3f4c1" providerId="ADAL" clId="{BE4A0B9B-AA27-459A-8EEB-C58009B9861E}" dt="2024-05-20T02:23:20.140" v="11767" actId="1076"/>
          <ac:picMkLst>
            <pc:docMk/>
            <pc:sldMk cId="312807925" sldId="460"/>
            <ac:picMk id="13" creationId="{06244768-C7E3-5963-B166-92A0752EC4BC}"/>
          </ac:picMkLst>
        </pc:picChg>
      </pc:sldChg>
      <pc:sldChg chg="addSp delSp modSp mod modAnim modNotesTx">
        <pc:chgData name="Yasin, Ayaaz (yasinaz)" userId="dd43670c-ce28-4a59-803d-288a87a3f4c1" providerId="ADAL" clId="{BE4A0B9B-AA27-459A-8EEB-C58009B9861E}" dt="2024-05-25T18:24:36.783" v="13053" actId="20577"/>
        <pc:sldMkLst>
          <pc:docMk/>
          <pc:sldMk cId="2410110159" sldId="461"/>
        </pc:sldMkLst>
        <pc:spChg chg="mod">
          <ac:chgData name="Yasin, Ayaaz (yasinaz)" userId="dd43670c-ce28-4a59-803d-288a87a3f4c1" providerId="ADAL" clId="{BE4A0B9B-AA27-459A-8EEB-C58009B9861E}" dt="2024-05-16T12:05:49.606" v="3458" actId="20577"/>
          <ac:spMkLst>
            <pc:docMk/>
            <pc:sldMk cId="2410110159" sldId="461"/>
            <ac:spMk id="2" creationId="{9A4F99E3-6E92-B8E8-E146-25A2E4704441}"/>
          </ac:spMkLst>
        </pc:spChg>
        <pc:spChg chg="add mod topLvl">
          <ac:chgData name="Yasin, Ayaaz (yasinaz)" userId="dd43670c-ce28-4a59-803d-288a87a3f4c1" providerId="ADAL" clId="{BE4A0B9B-AA27-459A-8EEB-C58009B9861E}" dt="2024-05-19T04:42:21.627" v="6816" actId="164"/>
          <ac:spMkLst>
            <pc:docMk/>
            <pc:sldMk cId="2410110159" sldId="461"/>
            <ac:spMk id="6" creationId="{1ADC8919-F7CE-2E87-627B-7CFC7C9B134C}"/>
          </ac:spMkLst>
        </pc:spChg>
        <pc:spChg chg="del mod">
          <ac:chgData name="Yasin, Ayaaz (yasinaz)" userId="dd43670c-ce28-4a59-803d-288a87a3f4c1" providerId="ADAL" clId="{BE4A0B9B-AA27-459A-8EEB-C58009B9861E}" dt="2024-05-16T12:09:17.183" v="3542" actId="478"/>
          <ac:spMkLst>
            <pc:docMk/>
            <pc:sldMk cId="2410110159" sldId="461"/>
            <ac:spMk id="11" creationId="{EA7F92FF-7603-63E5-272D-85A529BAF1D8}"/>
          </ac:spMkLst>
        </pc:spChg>
        <pc:spChg chg="add mod">
          <ac:chgData name="Yasin, Ayaaz (yasinaz)" userId="dd43670c-ce28-4a59-803d-288a87a3f4c1" providerId="ADAL" clId="{BE4A0B9B-AA27-459A-8EEB-C58009B9861E}" dt="2024-05-25T18:24:36.783" v="13053" actId="20577"/>
          <ac:spMkLst>
            <pc:docMk/>
            <pc:sldMk cId="2410110159" sldId="461"/>
            <ac:spMk id="13" creationId="{2F6D34C7-7924-5CCD-B90B-E6873F06A8F8}"/>
          </ac:spMkLst>
        </pc:spChg>
        <pc:spChg chg="add del">
          <ac:chgData name="Yasin, Ayaaz (yasinaz)" userId="dd43670c-ce28-4a59-803d-288a87a3f4c1" providerId="ADAL" clId="{BE4A0B9B-AA27-459A-8EEB-C58009B9861E}" dt="2024-05-19T04:43:36.728" v="6837" actId="478"/>
          <ac:spMkLst>
            <pc:docMk/>
            <pc:sldMk cId="2410110159" sldId="461"/>
            <ac:spMk id="18" creationId="{6DA4CF73-FB24-D5EE-4E6A-C67DC34C0E04}"/>
          </ac:spMkLst>
        </pc:spChg>
        <pc:spChg chg="add mod">
          <ac:chgData name="Yasin, Ayaaz (yasinaz)" userId="dd43670c-ce28-4a59-803d-288a87a3f4c1" providerId="ADAL" clId="{BE4A0B9B-AA27-459A-8EEB-C58009B9861E}" dt="2024-05-19T04:48:52.886" v="6898" actId="164"/>
          <ac:spMkLst>
            <pc:docMk/>
            <pc:sldMk cId="2410110159" sldId="461"/>
            <ac:spMk id="19" creationId="{07F12C36-BE5B-3F73-8119-8F64478BA390}"/>
          </ac:spMkLst>
        </pc:spChg>
        <pc:spChg chg="add del mod">
          <ac:chgData name="Yasin, Ayaaz (yasinaz)" userId="dd43670c-ce28-4a59-803d-288a87a3f4c1" providerId="ADAL" clId="{BE4A0B9B-AA27-459A-8EEB-C58009B9861E}" dt="2024-05-19T04:45:47.226" v="6854" actId="478"/>
          <ac:spMkLst>
            <pc:docMk/>
            <pc:sldMk cId="2410110159" sldId="461"/>
            <ac:spMk id="20" creationId="{7FF1DD60-7FE4-9915-D599-9A0A1C26BEE4}"/>
          </ac:spMkLst>
        </pc:spChg>
        <pc:spChg chg="add del mod">
          <ac:chgData name="Yasin, Ayaaz (yasinaz)" userId="dd43670c-ce28-4a59-803d-288a87a3f4c1" providerId="ADAL" clId="{BE4A0B9B-AA27-459A-8EEB-C58009B9861E}" dt="2024-05-19T04:45:47.226" v="6854" actId="478"/>
          <ac:spMkLst>
            <pc:docMk/>
            <pc:sldMk cId="2410110159" sldId="461"/>
            <ac:spMk id="21" creationId="{156E5798-D53A-BD7A-1B60-96AFB7D3DE80}"/>
          </ac:spMkLst>
        </pc:spChg>
        <pc:spChg chg="add mod">
          <ac:chgData name="Yasin, Ayaaz (yasinaz)" userId="dd43670c-ce28-4a59-803d-288a87a3f4c1" providerId="ADAL" clId="{BE4A0B9B-AA27-459A-8EEB-C58009B9861E}" dt="2024-05-19T04:48:52.886" v="6898" actId="164"/>
          <ac:spMkLst>
            <pc:docMk/>
            <pc:sldMk cId="2410110159" sldId="461"/>
            <ac:spMk id="22" creationId="{EBFF775D-DBC6-5AF7-6076-3CEE66AE9609}"/>
          </ac:spMkLst>
        </pc:spChg>
        <pc:spChg chg="add mod">
          <ac:chgData name="Yasin, Ayaaz (yasinaz)" userId="dd43670c-ce28-4a59-803d-288a87a3f4c1" providerId="ADAL" clId="{BE4A0B9B-AA27-459A-8EEB-C58009B9861E}" dt="2024-05-19T04:49:01.063" v="6900" actId="164"/>
          <ac:spMkLst>
            <pc:docMk/>
            <pc:sldMk cId="2410110159" sldId="461"/>
            <ac:spMk id="23" creationId="{B5A7FC05-A84E-6460-5409-38832FF84ED2}"/>
          </ac:spMkLst>
        </pc:spChg>
        <pc:spChg chg="add mod">
          <ac:chgData name="Yasin, Ayaaz (yasinaz)" userId="dd43670c-ce28-4a59-803d-288a87a3f4c1" providerId="ADAL" clId="{BE4A0B9B-AA27-459A-8EEB-C58009B9861E}" dt="2024-05-19T04:49:01.063" v="6900" actId="164"/>
          <ac:spMkLst>
            <pc:docMk/>
            <pc:sldMk cId="2410110159" sldId="461"/>
            <ac:spMk id="24" creationId="{4CB0875B-7202-AEAA-F4DA-6CDDCB350074}"/>
          </ac:spMkLst>
        </pc:spChg>
        <pc:spChg chg="add mod">
          <ac:chgData name="Yasin, Ayaaz (yasinaz)" userId="dd43670c-ce28-4a59-803d-288a87a3f4c1" providerId="ADAL" clId="{BE4A0B9B-AA27-459A-8EEB-C58009B9861E}" dt="2024-05-19T04:48:57.461" v="6899" actId="164"/>
          <ac:spMkLst>
            <pc:docMk/>
            <pc:sldMk cId="2410110159" sldId="461"/>
            <ac:spMk id="29" creationId="{BCFA1F34-8E34-0C53-3EB5-55218C70C8A7}"/>
          </ac:spMkLst>
        </pc:spChg>
        <pc:spChg chg="add mod">
          <ac:chgData name="Yasin, Ayaaz (yasinaz)" userId="dd43670c-ce28-4a59-803d-288a87a3f4c1" providerId="ADAL" clId="{BE4A0B9B-AA27-459A-8EEB-C58009B9861E}" dt="2024-05-19T04:48:57.461" v="6899" actId="164"/>
          <ac:spMkLst>
            <pc:docMk/>
            <pc:sldMk cId="2410110159" sldId="461"/>
            <ac:spMk id="30" creationId="{B48E324D-F2CE-C988-9EB9-5AA3B7446EC2}"/>
          </ac:spMkLst>
        </pc:spChg>
        <pc:spChg chg="add mod">
          <ac:chgData name="Yasin, Ayaaz (yasinaz)" userId="dd43670c-ce28-4a59-803d-288a87a3f4c1" providerId="ADAL" clId="{BE4A0B9B-AA27-459A-8EEB-C58009B9861E}" dt="2024-05-19T04:50:00.755" v="6908" actId="1582"/>
          <ac:spMkLst>
            <pc:docMk/>
            <pc:sldMk cId="2410110159" sldId="461"/>
            <ac:spMk id="34" creationId="{E111C2B8-D676-D505-5A24-5E8A67DD0461}"/>
          </ac:spMkLst>
        </pc:spChg>
        <pc:spChg chg="add mod">
          <ac:chgData name="Yasin, Ayaaz (yasinaz)" userId="dd43670c-ce28-4a59-803d-288a87a3f4c1" providerId="ADAL" clId="{BE4A0B9B-AA27-459A-8EEB-C58009B9861E}" dt="2024-05-19T05:11:52.772" v="7082" actId="1076"/>
          <ac:spMkLst>
            <pc:docMk/>
            <pc:sldMk cId="2410110159" sldId="461"/>
            <ac:spMk id="35" creationId="{82EA3106-DBA9-D6FC-2989-0B26D3B860B5}"/>
          </ac:spMkLst>
        </pc:spChg>
        <pc:spChg chg="add mod">
          <ac:chgData name="Yasin, Ayaaz (yasinaz)" userId="dd43670c-ce28-4a59-803d-288a87a3f4c1" providerId="ADAL" clId="{BE4A0B9B-AA27-459A-8EEB-C58009B9861E}" dt="2024-05-19T04:55:15.860" v="6952" actId="164"/>
          <ac:spMkLst>
            <pc:docMk/>
            <pc:sldMk cId="2410110159" sldId="461"/>
            <ac:spMk id="37" creationId="{9F54290D-66EE-6593-2659-BF1F36360D8E}"/>
          </ac:spMkLst>
        </pc:spChg>
        <pc:spChg chg="add mod">
          <ac:chgData name="Yasin, Ayaaz (yasinaz)" userId="dd43670c-ce28-4a59-803d-288a87a3f4c1" providerId="ADAL" clId="{BE4A0B9B-AA27-459A-8EEB-C58009B9861E}" dt="2024-05-19T04:55:15.860" v="6952" actId="164"/>
          <ac:spMkLst>
            <pc:docMk/>
            <pc:sldMk cId="2410110159" sldId="461"/>
            <ac:spMk id="38" creationId="{ADD299C8-6F07-5E27-5CE8-F235DC15A417}"/>
          </ac:spMkLst>
        </pc:spChg>
        <pc:spChg chg="add mod">
          <ac:chgData name="Yasin, Ayaaz (yasinaz)" userId="dd43670c-ce28-4a59-803d-288a87a3f4c1" providerId="ADAL" clId="{BE4A0B9B-AA27-459A-8EEB-C58009B9861E}" dt="2024-05-19T05:09:45.569" v="6959" actId="14100"/>
          <ac:spMkLst>
            <pc:docMk/>
            <pc:sldMk cId="2410110159" sldId="461"/>
            <ac:spMk id="40" creationId="{3E839859-07C3-54B1-CE12-6A2C6076B62D}"/>
          </ac:spMkLst>
        </pc:spChg>
        <pc:spChg chg="add mod">
          <ac:chgData name="Yasin, Ayaaz (yasinaz)" userId="dd43670c-ce28-4a59-803d-288a87a3f4c1" providerId="ADAL" clId="{BE4A0B9B-AA27-459A-8EEB-C58009B9861E}" dt="2024-05-19T05:10:14.016" v="7012" actId="1037"/>
          <ac:spMkLst>
            <pc:docMk/>
            <pc:sldMk cId="2410110159" sldId="461"/>
            <ac:spMk id="41" creationId="{2E87BD11-1ED7-7746-D724-A220067F044A}"/>
          </ac:spMkLst>
        </pc:spChg>
        <pc:spChg chg="add mod">
          <ac:chgData name="Yasin, Ayaaz (yasinaz)" userId="dd43670c-ce28-4a59-803d-288a87a3f4c1" providerId="ADAL" clId="{BE4A0B9B-AA27-459A-8EEB-C58009B9861E}" dt="2024-05-19T05:10:32.677" v="7075" actId="1037"/>
          <ac:spMkLst>
            <pc:docMk/>
            <pc:sldMk cId="2410110159" sldId="461"/>
            <ac:spMk id="42" creationId="{C01F2540-9498-18B8-436A-2370BF064842}"/>
          </ac:spMkLst>
        </pc:spChg>
        <pc:spChg chg="add mod">
          <ac:chgData name="Yasin, Ayaaz (yasinaz)" userId="dd43670c-ce28-4a59-803d-288a87a3f4c1" providerId="ADAL" clId="{BE4A0B9B-AA27-459A-8EEB-C58009B9861E}" dt="2024-05-19T05:10:43.550" v="7078" actId="1037"/>
          <ac:spMkLst>
            <pc:docMk/>
            <pc:sldMk cId="2410110159" sldId="461"/>
            <ac:spMk id="43" creationId="{7BD0EDA7-E612-1A0F-2844-D557F8E3C090}"/>
          </ac:spMkLst>
        </pc:spChg>
        <pc:grpChg chg="mod">
          <ac:chgData name="Yasin, Ayaaz (yasinaz)" userId="dd43670c-ce28-4a59-803d-288a87a3f4c1" providerId="ADAL" clId="{BE4A0B9B-AA27-459A-8EEB-C58009B9861E}" dt="2024-05-19T05:09:50.292" v="6962" actId="1076"/>
          <ac:grpSpMkLst>
            <pc:docMk/>
            <pc:sldMk cId="2410110159" sldId="461"/>
            <ac:grpSpMk id="10" creationId="{3E9CC2EA-BD57-C74C-0666-E60BCCABE6DD}"/>
          </ac:grpSpMkLst>
        </pc:grpChg>
        <pc:grpChg chg="add mod">
          <ac:chgData name="Yasin, Ayaaz (yasinaz)" userId="dd43670c-ce28-4a59-803d-288a87a3f4c1" providerId="ADAL" clId="{BE4A0B9B-AA27-459A-8EEB-C58009B9861E}" dt="2024-05-19T04:41:04.167" v="6807" actId="164"/>
          <ac:grpSpMkLst>
            <pc:docMk/>
            <pc:sldMk cId="2410110159" sldId="461"/>
            <ac:grpSpMk id="11" creationId="{6C2EC04D-2ADF-9AE9-4FC8-7B455EF18448}"/>
          </ac:grpSpMkLst>
        </pc:grpChg>
        <pc:grpChg chg="add del mod">
          <ac:chgData name="Yasin, Ayaaz (yasinaz)" userId="dd43670c-ce28-4a59-803d-288a87a3f4c1" providerId="ADAL" clId="{BE4A0B9B-AA27-459A-8EEB-C58009B9861E}" dt="2024-05-19T04:41:15.974" v="6809" actId="165"/>
          <ac:grpSpMkLst>
            <pc:docMk/>
            <pc:sldMk cId="2410110159" sldId="461"/>
            <ac:grpSpMk id="14" creationId="{10BA690D-A66A-5256-027B-2B220288C402}"/>
          </ac:grpSpMkLst>
        </pc:grpChg>
        <pc:grpChg chg="add mod">
          <ac:chgData name="Yasin, Ayaaz (yasinaz)" userId="dd43670c-ce28-4a59-803d-288a87a3f4c1" providerId="ADAL" clId="{BE4A0B9B-AA27-459A-8EEB-C58009B9861E}" dt="2024-05-19T04:50:53.550" v="6915" actId="164"/>
          <ac:grpSpMkLst>
            <pc:docMk/>
            <pc:sldMk cId="2410110159" sldId="461"/>
            <ac:grpSpMk id="17" creationId="{0648C606-02B1-3664-B8A4-8E953BE95F29}"/>
          </ac:grpSpMkLst>
        </pc:grpChg>
        <pc:grpChg chg="add mod">
          <ac:chgData name="Yasin, Ayaaz (yasinaz)" userId="dd43670c-ce28-4a59-803d-288a87a3f4c1" providerId="ADAL" clId="{BE4A0B9B-AA27-459A-8EEB-C58009B9861E}" dt="2024-05-19T05:08:57.987" v="6953" actId="1076"/>
          <ac:grpSpMkLst>
            <pc:docMk/>
            <pc:sldMk cId="2410110159" sldId="461"/>
            <ac:grpSpMk id="31" creationId="{878AA14B-5C04-121A-CE72-809F73A3963E}"/>
          </ac:grpSpMkLst>
        </pc:grpChg>
        <pc:grpChg chg="add mod">
          <ac:chgData name="Yasin, Ayaaz (yasinaz)" userId="dd43670c-ce28-4a59-803d-288a87a3f4c1" providerId="ADAL" clId="{BE4A0B9B-AA27-459A-8EEB-C58009B9861E}" dt="2024-05-19T04:49:39.626" v="6904" actId="1076"/>
          <ac:grpSpMkLst>
            <pc:docMk/>
            <pc:sldMk cId="2410110159" sldId="461"/>
            <ac:grpSpMk id="32" creationId="{7B91204C-FF03-28FC-4FBB-0EFB916C7D0D}"/>
          </ac:grpSpMkLst>
        </pc:grpChg>
        <pc:grpChg chg="add mod">
          <ac:chgData name="Yasin, Ayaaz (yasinaz)" userId="dd43670c-ce28-4a59-803d-288a87a3f4c1" providerId="ADAL" clId="{BE4A0B9B-AA27-459A-8EEB-C58009B9861E}" dt="2024-05-19T04:49:01.063" v="6900" actId="164"/>
          <ac:grpSpMkLst>
            <pc:docMk/>
            <pc:sldMk cId="2410110159" sldId="461"/>
            <ac:grpSpMk id="33" creationId="{5DC8D2B6-A43A-F6BC-CAE1-5B2EEA2EE117}"/>
          </ac:grpSpMkLst>
        </pc:grpChg>
        <pc:grpChg chg="add mod ord">
          <ac:chgData name="Yasin, Ayaaz (yasinaz)" userId="dd43670c-ce28-4a59-803d-288a87a3f4c1" providerId="ADAL" clId="{BE4A0B9B-AA27-459A-8EEB-C58009B9861E}" dt="2024-05-19T05:11:44.769" v="7081" actId="1076"/>
          <ac:grpSpMkLst>
            <pc:docMk/>
            <pc:sldMk cId="2410110159" sldId="461"/>
            <ac:grpSpMk id="36" creationId="{C432AC96-FF84-64A0-4B29-94242CBD9B07}"/>
          </ac:grpSpMkLst>
        </pc:grpChg>
        <pc:grpChg chg="add mod">
          <ac:chgData name="Yasin, Ayaaz (yasinaz)" userId="dd43670c-ce28-4a59-803d-288a87a3f4c1" providerId="ADAL" clId="{BE4A0B9B-AA27-459A-8EEB-C58009B9861E}" dt="2024-05-19T04:55:15.860" v="6952" actId="164"/>
          <ac:grpSpMkLst>
            <pc:docMk/>
            <pc:sldMk cId="2410110159" sldId="461"/>
            <ac:grpSpMk id="39" creationId="{842E259C-DF6C-235E-4D86-C926988C2C42}"/>
          </ac:grpSpMkLst>
        </pc:grpChg>
        <pc:picChg chg="add del">
          <ac:chgData name="Yasin, Ayaaz (yasinaz)" userId="dd43670c-ce28-4a59-803d-288a87a3f4c1" providerId="ADAL" clId="{BE4A0B9B-AA27-459A-8EEB-C58009B9861E}" dt="2024-05-16T12:05:22.105" v="3447" actId="22"/>
          <ac:picMkLst>
            <pc:docMk/>
            <pc:sldMk cId="2410110159" sldId="461"/>
            <ac:picMk id="5" creationId="{BE798444-9037-5C8E-51A5-6ACDD2F18FC2}"/>
          </ac:picMkLst>
        </pc:picChg>
        <pc:picChg chg="add mod topLvl">
          <ac:chgData name="Yasin, Ayaaz (yasinaz)" userId="dd43670c-ce28-4a59-803d-288a87a3f4c1" providerId="ADAL" clId="{BE4A0B9B-AA27-459A-8EEB-C58009B9861E}" dt="2024-05-19T04:42:21.627" v="6816" actId="164"/>
          <ac:picMkLst>
            <pc:docMk/>
            <pc:sldMk cId="2410110159" sldId="461"/>
            <ac:picMk id="5" creationId="{DEF3C64C-A516-B749-4B26-A2B73ABB4B0C}"/>
          </ac:picMkLst>
        </pc:picChg>
        <pc:picChg chg="add mod topLvl">
          <ac:chgData name="Yasin, Ayaaz (yasinaz)" userId="dd43670c-ce28-4a59-803d-288a87a3f4c1" providerId="ADAL" clId="{BE4A0B9B-AA27-459A-8EEB-C58009B9861E}" dt="2024-05-19T04:42:32.796" v="6820" actId="1076"/>
          <ac:picMkLst>
            <pc:docMk/>
            <pc:sldMk cId="2410110159" sldId="461"/>
            <ac:picMk id="7" creationId="{002AA772-D180-8407-CE42-7DBACF701DBA}"/>
          </ac:picMkLst>
        </pc:picChg>
        <pc:picChg chg="add mod">
          <ac:chgData name="Yasin, Ayaaz (yasinaz)" userId="dd43670c-ce28-4a59-803d-288a87a3f4c1" providerId="ADAL" clId="{BE4A0B9B-AA27-459A-8EEB-C58009B9861E}" dt="2024-05-19T04:42:21.627" v="6816" actId="164"/>
          <ac:picMkLst>
            <pc:docMk/>
            <pc:sldMk cId="2410110159" sldId="461"/>
            <ac:picMk id="16" creationId="{ED457490-9648-D590-B133-C36925C68DCA}"/>
          </ac:picMkLst>
        </pc:picChg>
        <pc:picChg chg="add del">
          <ac:chgData name="Yasin, Ayaaz (yasinaz)" userId="dd43670c-ce28-4a59-803d-288a87a3f4c1" providerId="ADAL" clId="{BE4A0B9B-AA27-459A-8EEB-C58009B9861E}" dt="2024-05-16T12:06:38.062" v="3459" actId="478"/>
          <ac:picMkLst>
            <pc:docMk/>
            <pc:sldMk cId="2410110159" sldId="461"/>
            <ac:picMk id="1030" creationId="{D8F3ECF2-3A8D-0D64-4FA3-DB351FDEC015}"/>
          </ac:picMkLst>
        </pc:picChg>
        <pc:picChg chg="del">
          <ac:chgData name="Yasin, Ayaaz (yasinaz)" userId="dd43670c-ce28-4a59-803d-288a87a3f4c1" providerId="ADAL" clId="{BE4A0B9B-AA27-459A-8EEB-C58009B9861E}" dt="2024-05-16T12:07:06.533" v="3464" actId="478"/>
          <ac:picMkLst>
            <pc:docMk/>
            <pc:sldMk cId="2410110159" sldId="461"/>
            <ac:picMk id="2050" creationId="{4A913A84-BEB6-71E9-6BD2-107DC5CC9574}"/>
          </ac:picMkLst>
        </pc:picChg>
        <pc:cxnChg chg="add mod">
          <ac:chgData name="Yasin, Ayaaz (yasinaz)" userId="dd43670c-ce28-4a59-803d-288a87a3f4c1" providerId="ADAL" clId="{BE4A0B9B-AA27-459A-8EEB-C58009B9861E}" dt="2024-05-16T12:07:34.194" v="3468"/>
          <ac:cxnSpMkLst>
            <pc:docMk/>
            <pc:sldMk cId="2410110159" sldId="461"/>
            <ac:cxnSpMk id="12" creationId="{2F788FD4-1452-B76A-0CE2-DC0396264644}"/>
          </ac:cxnSpMkLst>
        </pc:cxnChg>
        <pc:cxnChg chg="add mod">
          <ac:chgData name="Yasin, Ayaaz (yasinaz)" userId="dd43670c-ce28-4a59-803d-288a87a3f4c1" providerId="ADAL" clId="{BE4A0B9B-AA27-459A-8EEB-C58009B9861E}" dt="2024-05-19T04:50:53.550" v="6915" actId="164"/>
          <ac:cxnSpMkLst>
            <pc:docMk/>
            <pc:sldMk cId="2410110159" sldId="461"/>
            <ac:cxnSpMk id="26" creationId="{1BBA574B-7D98-4CDD-9A06-F0EE9E06CF41}"/>
          </ac:cxnSpMkLst>
        </pc:cxnChg>
      </pc:sldChg>
      <pc:sldChg chg="modSp del">
        <pc:chgData name="Yasin, Ayaaz (yasinaz)" userId="dd43670c-ce28-4a59-803d-288a87a3f4c1" providerId="ADAL" clId="{BE4A0B9B-AA27-459A-8EEB-C58009B9861E}" dt="2024-05-16T12:21:14.244" v="3877" actId="47"/>
        <pc:sldMkLst>
          <pc:docMk/>
          <pc:sldMk cId="1920252678" sldId="462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1920252678" sldId="462"/>
            <ac:spMk id="3" creationId="{08E6E56A-B2DD-245E-A247-369C99C68786}"/>
          </ac:spMkLst>
        </pc:spChg>
      </pc:sldChg>
      <pc:sldChg chg="modSp del">
        <pc:chgData name="Yasin, Ayaaz (yasinaz)" userId="dd43670c-ce28-4a59-803d-288a87a3f4c1" providerId="ADAL" clId="{BE4A0B9B-AA27-459A-8EEB-C58009B9861E}" dt="2024-05-16T12:21:14.244" v="3877" actId="47"/>
        <pc:sldMkLst>
          <pc:docMk/>
          <pc:sldMk cId="1096277947" sldId="463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1096277947" sldId="463"/>
            <ac:spMk id="3" creationId="{08E6E56A-B2DD-245E-A247-369C99C68786}"/>
          </ac:spMkLst>
        </pc:spChg>
      </pc:sldChg>
      <pc:sldChg chg="modSp del">
        <pc:chgData name="Yasin, Ayaaz (yasinaz)" userId="dd43670c-ce28-4a59-803d-288a87a3f4c1" providerId="ADAL" clId="{BE4A0B9B-AA27-459A-8EEB-C58009B9861E}" dt="2024-05-16T12:21:14.244" v="3877" actId="47"/>
        <pc:sldMkLst>
          <pc:docMk/>
          <pc:sldMk cId="573488531" sldId="464"/>
        </pc:sldMkLst>
        <pc:spChg chg="mod">
          <ac:chgData name="Yasin, Ayaaz (yasinaz)" userId="dd43670c-ce28-4a59-803d-288a87a3f4c1" providerId="ADAL" clId="{BE4A0B9B-AA27-459A-8EEB-C58009B9861E}" dt="2024-05-16T00:29:20.323" v="389"/>
          <ac:spMkLst>
            <pc:docMk/>
            <pc:sldMk cId="573488531" sldId="464"/>
            <ac:spMk id="3" creationId="{08E6E56A-B2DD-245E-A247-369C99C68786}"/>
          </ac:spMkLst>
        </pc:spChg>
      </pc:sldChg>
      <pc:sldChg chg="modSp mod modAnim">
        <pc:chgData name="Yasin, Ayaaz (yasinaz)" userId="dd43670c-ce28-4a59-803d-288a87a3f4c1" providerId="ADAL" clId="{BE4A0B9B-AA27-459A-8EEB-C58009B9861E}" dt="2024-05-16T12:52:00.081" v="4424"/>
        <pc:sldMkLst>
          <pc:docMk/>
          <pc:sldMk cId="4191630607" sldId="465"/>
        </pc:sldMkLst>
        <pc:spChg chg="mod">
          <ac:chgData name="Yasin, Ayaaz (yasinaz)" userId="dd43670c-ce28-4a59-803d-288a87a3f4c1" providerId="ADAL" clId="{BE4A0B9B-AA27-459A-8EEB-C58009B9861E}" dt="2024-05-16T12:51:35.502" v="4419" actId="20577"/>
          <ac:spMkLst>
            <pc:docMk/>
            <pc:sldMk cId="4191630607" sldId="465"/>
            <ac:spMk id="3" creationId="{E70B4327-8308-E313-A415-5E6D3AB80AD5}"/>
          </ac:spMkLst>
        </pc:spChg>
        <pc:spChg chg="mod">
          <ac:chgData name="Yasin, Ayaaz (yasinaz)" userId="dd43670c-ce28-4a59-803d-288a87a3f4c1" providerId="ADAL" clId="{BE4A0B9B-AA27-459A-8EEB-C58009B9861E}" dt="2024-05-16T12:41:24.690" v="4361" actId="113"/>
          <ac:spMkLst>
            <pc:docMk/>
            <pc:sldMk cId="4191630607" sldId="465"/>
            <ac:spMk id="4" creationId="{23C6A319-A7E6-5B2B-1EE6-2130860200B0}"/>
          </ac:spMkLst>
        </pc:spChg>
      </pc:sldChg>
      <pc:sldChg chg="ord">
        <pc:chgData name="Yasin, Ayaaz (yasinaz)" userId="dd43670c-ce28-4a59-803d-288a87a3f4c1" providerId="ADAL" clId="{BE4A0B9B-AA27-459A-8EEB-C58009B9861E}" dt="2024-05-28T06:09:32.424" v="13976"/>
        <pc:sldMkLst>
          <pc:docMk/>
          <pc:sldMk cId="77043594" sldId="466"/>
        </pc:sldMkLst>
      </pc:sldChg>
      <pc:sldChg chg="addSp delSp modSp mod modAnim">
        <pc:chgData name="Yasin, Ayaaz (yasinaz)" userId="dd43670c-ce28-4a59-803d-288a87a3f4c1" providerId="ADAL" clId="{BE4A0B9B-AA27-459A-8EEB-C58009B9861E}" dt="2024-05-19T05:42:06.454" v="7198" actId="20577"/>
        <pc:sldMkLst>
          <pc:docMk/>
          <pc:sldMk cId="3601003375" sldId="467"/>
        </pc:sldMkLst>
        <pc:spChg chg="mod">
          <ac:chgData name="Yasin, Ayaaz (yasinaz)" userId="dd43670c-ce28-4a59-803d-288a87a3f4c1" providerId="ADAL" clId="{BE4A0B9B-AA27-459A-8EEB-C58009B9861E}" dt="2024-05-19T05:40:38.238" v="7160" actId="1076"/>
          <ac:spMkLst>
            <pc:docMk/>
            <pc:sldMk cId="3601003375" sldId="467"/>
            <ac:spMk id="7" creationId="{1833FA79-93D9-2308-DCDF-6F22BE32D343}"/>
          </ac:spMkLst>
        </pc:spChg>
        <pc:spChg chg="add del mod">
          <ac:chgData name="Yasin, Ayaaz (yasinaz)" userId="dd43670c-ce28-4a59-803d-288a87a3f4c1" providerId="ADAL" clId="{BE4A0B9B-AA27-459A-8EEB-C58009B9861E}" dt="2024-05-19T05:41:16.335" v="7166" actId="478"/>
          <ac:spMkLst>
            <pc:docMk/>
            <pc:sldMk cId="3601003375" sldId="467"/>
            <ac:spMk id="8" creationId="{95B1B5B2-F877-B1F5-D875-3A472B60B665}"/>
          </ac:spMkLst>
        </pc:spChg>
        <pc:spChg chg="mod">
          <ac:chgData name="Yasin, Ayaaz (yasinaz)" userId="dd43670c-ce28-4a59-803d-288a87a3f4c1" providerId="ADAL" clId="{BE4A0B9B-AA27-459A-8EEB-C58009B9861E}" dt="2024-05-19T05:40:58.284" v="7161"/>
          <ac:spMkLst>
            <pc:docMk/>
            <pc:sldMk cId="3601003375" sldId="467"/>
            <ac:spMk id="12" creationId="{E9B268C3-D8F2-F6E2-ED73-E46013F1D865}"/>
          </ac:spMkLst>
        </pc:spChg>
        <pc:spChg chg="mod">
          <ac:chgData name="Yasin, Ayaaz (yasinaz)" userId="dd43670c-ce28-4a59-803d-288a87a3f4c1" providerId="ADAL" clId="{BE4A0B9B-AA27-459A-8EEB-C58009B9861E}" dt="2024-05-19T05:40:58.284" v="7161"/>
          <ac:spMkLst>
            <pc:docMk/>
            <pc:sldMk cId="3601003375" sldId="467"/>
            <ac:spMk id="13" creationId="{3A8D2A19-1050-500E-4CCD-DF69BA247F64}"/>
          </ac:spMkLst>
        </pc:spChg>
        <pc:spChg chg="mod">
          <ac:chgData name="Yasin, Ayaaz (yasinaz)" userId="dd43670c-ce28-4a59-803d-288a87a3f4c1" providerId="ADAL" clId="{BE4A0B9B-AA27-459A-8EEB-C58009B9861E}" dt="2024-05-19T05:40:58.284" v="7161"/>
          <ac:spMkLst>
            <pc:docMk/>
            <pc:sldMk cId="3601003375" sldId="467"/>
            <ac:spMk id="14" creationId="{5AA9B886-34E1-CE33-D42A-5BEB75B086E6}"/>
          </ac:spMkLst>
        </pc:spChg>
        <pc:spChg chg="mod">
          <ac:chgData name="Yasin, Ayaaz (yasinaz)" userId="dd43670c-ce28-4a59-803d-288a87a3f4c1" providerId="ADAL" clId="{BE4A0B9B-AA27-459A-8EEB-C58009B9861E}" dt="2024-05-19T05:40:58.284" v="7161"/>
          <ac:spMkLst>
            <pc:docMk/>
            <pc:sldMk cId="3601003375" sldId="467"/>
            <ac:spMk id="15" creationId="{E5B2DFE3-1447-AC0B-D972-4CE01717D90A}"/>
          </ac:spMkLst>
        </pc:spChg>
        <pc:spChg chg="add mod">
          <ac:chgData name="Yasin, Ayaaz (yasinaz)" userId="dd43670c-ce28-4a59-803d-288a87a3f4c1" providerId="ADAL" clId="{BE4A0B9B-AA27-459A-8EEB-C58009B9861E}" dt="2024-05-19T05:40:58.284" v="7161"/>
          <ac:spMkLst>
            <pc:docMk/>
            <pc:sldMk cId="3601003375" sldId="467"/>
            <ac:spMk id="16" creationId="{611EE7AF-2A06-DB60-0980-F8326A002087}"/>
          </ac:spMkLst>
        </pc:spChg>
        <pc:spChg chg="add mod">
          <ac:chgData name="Yasin, Ayaaz (yasinaz)" userId="dd43670c-ce28-4a59-803d-288a87a3f4c1" providerId="ADAL" clId="{BE4A0B9B-AA27-459A-8EEB-C58009B9861E}" dt="2024-05-19T05:41:35.939" v="7174" actId="1076"/>
          <ac:spMkLst>
            <pc:docMk/>
            <pc:sldMk cId="3601003375" sldId="467"/>
            <ac:spMk id="17" creationId="{948DF1B6-6B0C-B715-1DDE-89FCEB6876B9}"/>
          </ac:spMkLst>
        </pc:spChg>
        <pc:spChg chg="add mod">
          <ac:chgData name="Yasin, Ayaaz (yasinaz)" userId="dd43670c-ce28-4a59-803d-288a87a3f4c1" providerId="ADAL" clId="{BE4A0B9B-AA27-459A-8EEB-C58009B9861E}" dt="2024-05-19T05:41:47.882" v="7190" actId="1038"/>
          <ac:spMkLst>
            <pc:docMk/>
            <pc:sldMk cId="3601003375" sldId="467"/>
            <ac:spMk id="18" creationId="{5BFE1088-CB41-9691-869F-EED0E9AD4F91}"/>
          </ac:spMkLst>
        </pc:spChg>
        <pc:spChg chg="add mod">
          <ac:chgData name="Yasin, Ayaaz (yasinaz)" userId="dd43670c-ce28-4a59-803d-288a87a3f4c1" providerId="ADAL" clId="{BE4A0B9B-AA27-459A-8EEB-C58009B9861E}" dt="2024-05-19T05:41:53.081" v="7194" actId="20577"/>
          <ac:spMkLst>
            <pc:docMk/>
            <pc:sldMk cId="3601003375" sldId="467"/>
            <ac:spMk id="19" creationId="{4823BEF8-759C-1458-7367-A5A2E88F84AF}"/>
          </ac:spMkLst>
        </pc:spChg>
        <pc:spChg chg="add mod">
          <ac:chgData name="Yasin, Ayaaz (yasinaz)" userId="dd43670c-ce28-4a59-803d-288a87a3f4c1" providerId="ADAL" clId="{BE4A0B9B-AA27-459A-8EEB-C58009B9861E}" dt="2024-05-19T05:42:06.454" v="7198" actId="20577"/>
          <ac:spMkLst>
            <pc:docMk/>
            <pc:sldMk cId="3601003375" sldId="467"/>
            <ac:spMk id="20" creationId="{4A2DE407-3564-BE0F-390C-4192A73BBABD}"/>
          </ac:spMkLst>
        </pc:spChg>
        <pc:grpChg chg="add mod">
          <ac:chgData name="Yasin, Ayaaz (yasinaz)" userId="dd43670c-ce28-4a59-803d-288a87a3f4c1" providerId="ADAL" clId="{BE4A0B9B-AA27-459A-8EEB-C58009B9861E}" dt="2024-05-19T05:40:29.609" v="7158" actId="1076"/>
          <ac:grpSpMkLst>
            <pc:docMk/>
            <pc:sldMk cId="3601003375" sldId="467"/>
            <ac:grpSpMk id="3" creationId="{FAA48594-8577-5181-ACF2-DC381D59F072}"/>
          </ac:grpSpMkLst>
        </pc:grpChg>
        <pc:grpChg chg="add mod">
          <ac:chgData name="Yasin, Ayaaz (yasinaz)" userId="dd43670c-ce28-4a59-803d-288a87a3f4c1" providerId="ADAL" clId="{BE4A0B9B-AA27-459A-8EEB-C58009B9861E}" dt="2024-05-19T05:40:58.284" v="7161"/>
          <ac:grpSpMkLst>
            <pc:docMk/>
            <pc:sldMk cId="3601003375" sldId="467"/>
            <ac:grpSpMk id="11" creationId="{F10FFFC3-241B-6DFF-CD2D-340B6DD9C547}"/>
          </ac:grpSpMkLst>
        </pc:grpChg>
        <pc:picChg chg="mod">
          <ac:chgData name="Yasin, Ayaaz (yasinaz)" userId="dd43670c-ce28-4a59-803d-288a87a3f4c1" providerId="ADAL" clId="{BE4A0B9B-AA27-459A-8EEB-C58009B9861E}" dt="2024-05-19T05:40:20.639" v="7156" actId="164"/>
          <ac:picMkLst>
            <pc:docMk/>
            <pc:sldMk cId="3601003375" sldId="467"/>
            <ac:picMk id="4" creationId="{C6AE4953-08B2-552E-DA56-06F3D02296CC}"/>
          </ac:picMkLst>
        </pc:picChg>
        <pc:picChg chg="mod">
          <ac:chgData name="Yasin, Ayaaz (yasinaz)" userId="dd43670c-ce28-4a59-803d-288a87a3f4c1" providerId="ADAL" clId="{BE4A0B9B-AA27-459A-8EEB-C58009B9861E}" dt="2024-05-19T05:40:20.639" v="7156" actId="164"/>
          <ac:picMkLst>
            <pc:docMk/>
            <pc:sldMk cId="3601003375" sldId="467"/>
            <ac:picMk id="5" creationId="{41ECF378-C5BF-F9A1-0DCB-4BF1A6A3D1F9}"/>
          </ac:picMkLst>
        </pc:picChg>
        <pc:picChg chg="add mod">
          <ac:chgData name="Yasin, Ayaaz (yasinaz)" userId="dd43670c-ce28-4a59-803d-288a87a3f4c1" providerId="ADAL" clId="{BE4A0B9B-AA27-459A-8EEB-C58009B9861E}" dt="2024-05-19T05:40:58.284" v="7161"/>
          <ac:picMkLst>
            <pc:docMk/>
            <pc:sldMk cId="3601003375" sldId="467"/>
            <ac:picMk id="6" creationId="{63E741CC-6122-AC65-B6EF-BBEF2D8B8E38}"/>
          </ac:picMkLst>
        </pc:picChg>
        <pc:picChg chg="add del mod">
          <ac:chgData name="Yasin, Ayaaz (yasinaz)" userId="dd43670c-ce28-4a59-803d-288a87a3f4c1" providerId="ADAL" clId="{BE4A0B9B-AA27-459A-8EEB-C58009B9861E}" dt="2024-05-19T05:41:05.407" v="7164" actId="478"/>
          <ac:picMkLst>
            <pc:docMk/>
            <pc:sldMk cId="3601003375" sldId="467"/>
            <ac:picMk id="9" creationId="{745CA1DE-FA08-08D5-A68A-114EC9BD0D21}"/>
          </ac:picMkLst>
        </pc:picChg>
        <pc:picChg chg="add del mod">
          <ac:chgData name="Yasin, Ayaaz (yasinaz)" userId="dd43670c-ce28-4a59-803d-288a87a3f4c1" providerId="ADAL" clId="{BE4A0B9B-AA27-459A-8EEB-C58009B9861E}" dt="2024-05-19T05:41:06.274" v="7165" actId="478"/>
          <ac:picMkLst>
            <pc:docMk/>
            <pc:sldMk cId="3601003375" sldId="467"/>
            <ac:picMk id="10" creationId="{6F580B07-75ED-B81F-B5A6-9329E7E7DE8B}"/>
          </ac:picMkLst>
        </pc:picChg>
      </pc:sldChg>
      <pc:sldChg chg="addSp delSp modSp mod ord">
        <pc:chgData name="Yasin, Ayaaz (yasinaz)" userId="dd43670c-ce28-4a59-803d-288a87a3f4c1" providerId="ADAL" clId="{BE4A0B9B-AA27-459A-8EEB-C58009B9861E}" dt="2024-05-19T19:14:02.409" v="8210" actId="1076"/>
        <pc:sldMkLst>
          <pc:docMk/>
          <pc:sldMk cId="123778382" sldId="468"/>
        </pc:sldMkLst>
        <pc:spChg chg="mod">
          <ac:chgData name="Yasin, Ayaaz (yasinaz)" userId="dd43670c-ce28-4a59-803d-288a87a3f4c1" providerId="ADAL" clId="{BE4A0B9B-AA27-459A-8EEB-C58009B9861E}" dt="2024-05-19T05:42:28.297" v="7201" actId="1076"/>
          <ac:spMkLst>
            <pc:docMk/>
            <pc:sldMk cId="123778382" sldId="468"/>
            <ac:spMk id="7" creationId="{F76F5F68-23F7-EDA1-4727-C6BD5E366AE1}"/>
          </ac:spMkLst>
        </pc:spChg>
        <pc:spChg chg="add mod">
          <ac:chgData name="Yasin, Ayaaz (yasinaz)" userId="dd43670c-ce28-4a59-803d-288a87a3f4c1" providerId="ADAL" clId="{BE4A0B9B-AA27-459A-8EEB-C58009B9861E}" dt="2024-05-19T19:13:50.314" v="8203"/>
          <ac:spMkLst>
            <pc:docMk/>
            <pc:sldMk cId="123778382" sldId="468"/>
            <ac:spMk id="8" creationId="{E5B4EAF9-BB81-AA02-966B-2A731E4A8471}"/>
          </ac:spMkLst>
        </pc:spChg>
        <pc:spChg chg="del mod">
          <ac:chgData name="Yasin, Ayaaz (yasinaz)" userId="dd43670c-ce28-4a59-803d-288a87a3f4c1" providerId="ADAL" clId="{BE4A0B9B-AA27-459A-8EEB-C58009B9861E}" dt="2024-05-19T19:13:50.063" v="8202" actId="478"/>
          <ac:spMkLst>
            <pc:docMk/>
            <pc:sldMk cId="123778382" sldId="468"/>
            <ac:spMk id="9" creationId="{8A0C4038-9FA7-C959-1441-05A5CEF44AC6}"/>
          </ac:spMkLst>
        </pc:spChg>
        <pc:grpChg chg="add del mod">
          <ac:chgData name="Yasin, Ayaaz (yasinaz)" userId="dd43670c-ce28-4a59-803d-288a87a3f4c1" providerId="ADAL" clId="{BE4A0B9B-AA27-459A-8EEB-C58009B9861E}" dt="2024-05-19T19:13:56.656" v="8206" actId="165"/>
          <ac:grpSpMkLst>
            <pc:docMk/>
            <pc:sldMk cId="123778382" sldId="468"/>
            <ac:grpSpMk id="3" creationId="{F805B34F-FB28-E194-0BDA-8E130CD17809}"/>
          </ac:grpSpMkLst>
        </pc:grpChg>
        <pc:picChg chg="mod topLvl">
          <ac:chgData name="Yasin, Ayaaz (yasinaz)" userId="dd43670c-ce28-4a59-803d-288a87a3f4c1" providerId="ADAL" clId="{BE4A0B9B-AA27-459A-8EEB-C58009B9861E}" dt="2024-05-19T19:14:02.409" v="8210" actId="1076"/>
          <ac:picMkLst>
            <pc:docMk/>
            <pc:sldMk cId="123778382" sldId="468"/>
            <ac:picMk id="4" creationId="{5D420A17-2557-09AB-7947-2B863B821F3B}"/>
          </ac:picMkLst>
        </pc:picChg>
        <pc:picChg chg="mod topLvl">
          <ac:chgData name="Yasin, Ayaaz (yasinaz)" userId="dd43670c-ce28-4a59-803d-288a87a3f4c1" providerId="ADAL" clId="{BE4A0B9B-AA27-459A-8EEB-C58009B9861E}" dt="2024-05-19T19:14:02.234" v="8209" actId="1076"/>
          <ac:picMkLst>
            <pc:docMk/>
            <pc:sldMk cId="123778382" sldId="468"/>
            <ac:picMk id="6" creationId="{AB45FF83-2602-3604-8AC4-E678E22BAC92}"/>
          </ac:picMkLst>
        </pc:picChg>
        <pc:cxnChg chg="add mod">
          <ac:chgData name="Yasin, Ayaaz (yasinaz)" userId="dd43670c-ce28-4a59-803d-288a87a3f4c1" providerId="ADAL" clId="{BE4A0B9B-AA27-459A-8EEB-C58009B9861E}" dt="2024-05-19T19:13:50.314" v="8203"/>
          <ac:cxnSpMkLst>
            <pc:docMk/>
            <pc:sldMk cId="123778382" sldId="468"/>
            <ac:cxnSpMk id="5" creationId="{913792CF-F83C-1EBB-A0B7-CA483B984053}"/>
          </ac:cxnSpMkLst>
        </pc:cxnChg>
      </pc:sldChg>
      <pc:sldChg chg="del">
        <pc:chgData name="Yasin, Ayaaz (yasinaz)" userId="dd43670c-ce28-4a59-803d-288a87a3f4c1" providerId="ADAL" clId="{BE4A0B9B-AA27-459A-8EEB-C58009B9861E}" dt="2024-05-19T05:43:07.978" v="7214" actId="47"/>
        <pc:sldMkLst>
          <pc:docMk/>
          <pc:sldMk cId="2767595721" sldId="469"/>
        </pc:sldMkLst>
      </pc:sldChg>
      <pc:sldChg chg="addSp delSp modSp new mod modClrScheme delAnim modAnim chgLayout modNotesTx">
        <pc:chgData name="Yasin, Ayaaz (yasinaz)" userId="dd43670c-ce28-4a59-803d-288a87a3f4c1" providerId="ADAL" clId="{BE4A0B9B-AA27-459A-8EEB-C58009B9861E}" dt="2024-05-25T20:19:58.859" v="13200" actId="1076"/>
        <pc:sldMkLst>
          <pc:docMk/>
          <pc:sldMk cId="31747146" sldId="470"/>
        </pc:sldMkLst>
        <pc:spChg chg="mod ord">
          <ac:chgData name="Yasin, Ayaaz (yasinaz)" userId="dd43670c-ce28-4a59-803d-288a87a3f4c1" providerId="ADAL" clId="{BE4A0B9B-AA27-459A-8EEB-C58009B9861E}" dt="2024-05-19T19:25:24.982" v="8751" actId="20577"/>
          <ac:spMkLst>
            <pc:docMk/>
            <pc:sldMk cId="31747146" sldId="470"/>
            <ac:spMk id="2" creationId="{1151F978-3373-930F-4F79-AA6F7B6EEB38}"/>
          </ac:spMkLst>
        </pc:spChg>
        <pc:spChg chg="del">
          <ac:chgData name="Yasin, Ayaaz (yasinaz)" userId="dd43670c-ce28-4a59-803d-288a87a3f4c1" providerId="ADAL" clId="{BE4A0B9B-AA27-459A-8EEB-C58009B9861E}" dt="2024-05-15T18:19:41.499" v="206" actId="478"/>
          <ac:spMkLst>
            <pc:docMk/>
            <pc:sldMk cId="31747146" sldId="470"/>
            <ac:spMk id="3" creationId="{CFF6F65A-B650-CE1C-90F1-8D8D82F6A65A}"/>
          </ac:spMkLst>
        </pc:spChg>
        <pc:spChg chg="mod ord">
          <ac:chgData name="Yasin, Ayaaz (yasinaz)" userId="dd43670c-ce28-4a59-803d-288a87a3f4c1" providerId="ADAL" clId="{BE4A0B9B-AA27-459A-8EEB-C58009B9861E}" dt="2024-05-16T01:25:15.614" v="556" actId="700"/>
          <ac:spMkLst>
            <pc:docMk/>
            <pc:sldMk cId="31747146" sldId="470"/>
            <ac:spMk id="4" creationId="{9DC128E3-27EF-4853-CCFE-11B7B0B2C9A6}"/>
          </ac:spMkLst>
        </pc:spChg>
        <pc:spChg chg="add mod topLvl">
          <ac:chgData name="Yasin, Ayaaz (yasinaz)" userId="dd43670c-ce28-4a59-803d-288a87a3f4c1" providerId="ADAL" clId="{BE4A0B9B-AA27-459A-8EEB-C58009B9861E}" dt="2024-05-18T20:04:38.995" v="4512" actId="165"/>
          <ac:spMkLst>
            <pc:docMk/>
            <pc:sldMk cId="31747146" sldId="470"/>
            <ac:spMk id="5" creationId="{D76E8D3F-06FE-027B-2C51-38D202512B56}"/>
          </ac:spMkLst>
        </pc:spChg>
        <pc:spChg chg="add del mod">
          <ac:chgData name="Yasin, Ayaaz (yasinaz)" userId="dd43670c-ce28-4a59-803d-288a87a3f4c1" providerId="ADAL" clId="{BE4A0B9B-AA27-459A-8EEB-C58009B9861E}" dt="2024-05-16T00:09:16.969" v="225"/>
          <ac:spMkLst>
            <pc:docMk/>
            <pc:sldMk cId="31747146" sldId="470"/>
            <ac:spMk id="7" creationId="{549C5745-1410-B155-4528-D29AB780A9AC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8" creationId="{8E7128E7-450E-1A81-5738-AF25316A061B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10" creationId="{1B4891C8-9767-6A25-BD8D-2670B7C90329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11" creationId="{999C9A9C-26CA-8FCD-47DE-46D324D7818C}"/>
          </ac:spMkLst>
        </pc:spChg>
        <pc:spChg chg="add del">
          <ac:chgData name="Yasin, Ayaaz (yasinaz)" userId="dd43670c-ce28-4a59-803d-288a87a3f4c1" providerId="ADAL" clId="{BE4A0B9B-AA27-459A-8EEB-C58009B9861E}" dt="2024-05-16T00:11:54.139" v="251" actId="22"/>
          <ac:spMkLst>
            <pc:docMk/>
            <pc:sldMk cId="31747146" sldId="470"/>
            <ac:spMk id="11" creationId="{D7829800-4F83-C481-3F47-4940EA4CDACE}"/>
          </ac:spMkLst>
        </pc:spChg>
        <pc:spChg chg="add mod topLvl">
          <ac:chgData name="Yasin, Ayaaz (yasinaz)" userId="dd43670c-ce28-4a59-803d-288a87a3f4c1" providerId="ADAL" clId="{BE4A0B9B-AA27-459A-8EEB-C58009B9861E}" dt="2024-05-25T20:19:58.859" v="13200" actId="1076"/>
          <ac:spMkLst>
            <pc:docMk/>
            <pc:sldMk cId="31747146" sldId="470"/>
            <ac:spMk id="12" creationId="{CAD9A840-C1BA-4624-7F68-76C3D0C0DB0C}"/>
          </ac:spMkLst>
        </pc:spChg>
        <pc:spChg chg="add mod topLvl">
          <ac:chgData name="Yasin, Ayaaz (yasinaz)" userId="dd43670c-ce28-4a59-803d-288a87a3f4c1" providerId="ADAL" clId="{BE4A0B9B-AA27-459A-8EEB-C58009B9861E}" dt="2024-05-18T20:04:38.995" v="4512" actId="165"/>
          <ac:spMkLst>
            <pc:docMk/>
            <pc:sldMk cId="31747146" sldId="470"/>
            <ac:spMk id="14" creationId="{2648D9AE-54B3-1E7C-8401-0985E57335BC}"/>
          </ac:spMkLst>
        </pc:spChg>
        <pc:spChg chg="add mod">
          <ac:chgData name="Yasin, Ayaaz (yasinaz)" userId="dd43670c-ce28-4a59-803d-288a87a3f4c1" providerId="ADAL" clId="{BE4A0B9B-AA27-459A-8EEB-C58009B9861E}" dt="2024-05-16T01:39:25.422" v="1114" actId="6549"/>
          <ac:spMkLst>
            <pc:docMk/>
            <pc:sldMk cId="31747146" sldId="470"/>
            <ac:spMk id="16" creationId="{813E9C7C-4FCC-9A39-C2D6-FDBADBC3A5CE}"/>
          </ac:spMkLst>
        </pc:spChg>
        <pc:spChg chg="add mod">
          <ac:chgData name="Yasin, Ayaaz (yasinaz)" userId="dd43670c-ce28-4a59-803d-288a87a3f4c1" providerId="ADAL" clId="{BE4A0B9B-AA27-459A-8EEB-C58009B9861E}" dt="2024-05-16T01:26:30.628" v="593" actId="571"/>
          <ac:spMkLst>
            <pc:docMk/>
            <pc:sldMk cId="31747146" sldId="470"/>
            <ac:spMk id="18" creationId="{B4BA9CE7-F819-7C4B-5580-4E15E6E1E2FD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19" creationId="{671FCD00-09BC-30CB-EC4D-13F523FC71EB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20" creationId="{284DCC8A-8F29-8AB1-9BA3-B5D0029A1E82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21" creationId="{CD563004-F42A-10DF-B74A-1A0185517B3C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22" creationId="{69A07345-61AD-DE29-CA08-C52858229998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23" creationId="{8C0A0F14-E73C-19F7-1E55-5C3D47352DFC}"/>
          </ac:spMkLst>
        </pc:spChg>
        <pc:spChg chg="mod">
          <ac:chgData name="Yasin, Ayaaz (yasinaz)" userId="dd43670c-ce28-4a59-803d-288a87a3f4c1" providerId="ADAL" clId="{BE4A0B9B-AA27-459A-8EEB-C58009B9861E}" dt="2024-05-18T19:59:32.951" v="4447"/>
          <ac:spMkLst>
            <pc:docMk/>
            <pc:sldMk cId="31747146" sldId="470"/>
            <ac:spMk id="24" creationId="{993A0BD7-18E5-6796-0425-1DD079451F0C}"/>
          </ac:spMkLst>
        </pc:spChg>
        <pc:spChg chg="add mod">
          <ac:chgData name="Yasin, Ayaaz (yasinaz)" userId="dd43670c-ce28-4a59-803d-288a87a3f4c1" providerId="ADAL" clId="{BE4A0B9B-AA27-459A-8EEB-C58009B9861E}" dt="2024-05-18T20:06:19.319" v="4521" actId="164"/>
          <ac:spMkLst>
            <pc:docMk/>
            <pc:sldMk cId="31747146" sldId="470"/>
            <ac:spMk id="25" creationId="{FD380344-4C33-A627-90EA-885EB0393F96}"/>
          </ac:spMkLst>
        </pc:spChg>
        <pc:spChg chg="add mod">
          <ac:chgData name="Yasin, Ayaaz (yasinaz)" userId="dd43670c-ce28-4a59-803d-288a87a3f4c1" providerId="ADAL" clId="{BE4A0B9B-AA27-459A-8EEB-C58009B9861E}" dt="2024-05-18T20:06:23.503" v="4522" actId="164"/>
          <ac:spMkLst>
            <pc:docMk/>
            <pc:sldMk cId="31747146" sldId="470"/>
            <ac:spMk id="26" creationId="{5008D29C-67F3-D9FE-977C-5F6F035A2966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29" creationId="{7BA6EECB-908F-6404-6AF5-8E5052AE95BC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0" creationId="{9DBEA048-9C84-9127-DD42-2E032A634A08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1" creationId="{48BCDFAA-CDB6-ABC5-8AA3-1CB206E0C818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5" creationId="{418D917D-FDC0-0924-77D1-6036DD296910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6" creationId="{08AE62B5-1323-442B-7E28-EBBA7F62ABEC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7" creationId="{E1009F15-2F9E-B321-B8C5-315880290E4B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8" creationId="{9ABE50F8-F762-9854-D51F-4B2B36AC5B19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39" creationId="{EAE7A183-791C-D6AA-0003-92456A766B6A}"/>
          </ac:spMkLst>
        </pc:spChg>
        <pc:spChg chg="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40" creationId="{589903FF-9C70-A2DC-23C5-4F9940F0309A}"/>
          </ac:spMkLst>
        </pc:spChg>
        <pc:spChg chg="add 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41" creationId="{B115C9E5-73C6-FE79-541D-8C6ADFB42BBB}"/>
          </ac:spMkLst>
        </pc:spChg>
        <pc:spChg chg="add mod">
          <ac:chgData name="Yasin, Ayaaz (yasinaz)" userId="dd43670c-ce28-4a59-803d-288a87a3f4c1" providerId="ADAL" clId="{BE4A0B9B-AA27-459A-8EEB-C58009B9861E}" dt="2024-05-18T19:59:51.109" v="4450" actId="571"/>
          <ac:spMkLst>
            <pc:docMk/>
            <pc:sldMk cId="31747146" sldId="470"/>
            <ac:spMk id="42" creationId="{F8570547-E5AF-9345-2BF2-D195EE9F5D53}"/>
          </ac:spMkLst>
        </pc:spChg>
        <pc:grpChg chg="add mod">
          <ac:chgData name="Yasin, Ayaaz (yasinaz)" userId="dd43670c-ce28-4a59-803d-288a87a3f4c1" providerId="ADAL" clId="{BE4A0B9B-AA27-459A-8EEB-C58009B9861E}" dt="2024-05-18T20:06:23.503" v="4522" actId="164"/>
          <ac:grpSpMkLst>
            <pc:docMk/>
            <pc:sldMk cId="31747146" sldId="470"/>
            <ac:grpSpMk id="7" creationId="{25687E89-79E4-BE06-CA67-D841C2ED031C}"/>
          </ac:grpSpMkLst>
        </pc:grpChg>
        <pc:grpChg chg="add mod">
          <ac:chgData name="Yasin, Ayaaz (yasinaz)" userId="dd43670c-ce28-4a59-803d-288a87a3f4c1" providerId="ADAL" clId="{BE4A0B9B-AA27-459A-8EEB-C58009B9861E}" dt="2024-05-18T20:06:19.319" v="4521" actId="164"/>
          <ac:grpSpMkLst>
            <pc:docMk/>
            <pc:sldMk cId="31747146" sldId="470"/>
            <ac:grpSpMk id="13" creationId="{B9C1AB8F-E28B-EA9D-DAE2-F67F175CD6F9}"/>
          </ac:grpSpMkLst>
        </pc:grpChg>
        <pc:grpChg chg="mod">
          <ac:chgData name="Yasin, Ayaaz (yasinaz)" userId="dd43670c-ce28-4a59-803d-288a87a3f4c1" providerId="ADAL" clId="{BE4A0B9B-AA27-459A-8EEB-C58009B9861E}" dt="2024-05-18T19:59:32.951" v="4447"/>
          <ac:grpSpMkLst>
            <pc:docMk/>
            <pc:sldMk cId="31747146" sldId="470"/>
            <ac:grpSpMk id="17" creationId="{2EB5B6ED-6D32-7A7A-7BAF-987672A693C5}"/>
          </ac:grpSpMkLst>
        </pc:grpChg>
        <pc:grpChg chg="mod">
          <ac:chgData name="Yasin, Ayaaz (yasinaz)" userId="dd43670c-ce28-4a59-803d-288a87a3f4c1" providerId="ADAL" clId="{BE4A0B9B-AA27-459A-8EEB-C58009B9861E}" dt="2024-05-18T19:59:32.951" v="4447"/>
          <ac:grpSpMkLst>
            <pc:docMk/>
            <pc:sldMk cId="31747146" sldId="470"/>
            <ac:grpSpMk id="18" creationId="{6AAEF52E-25E5-075E-281E-024BCF3345EC}"/>
          </ac:grpSpMkLst>
        </pc:grpChg>
        <pc:grpChg chg="add mod">
          <ac:chgData name="Yasin, Ayaaz (yasinaz)" userId="dd43670c-ce28-4a59-803d-288a87a3f4c1" providerId="ADAL" clId="{BE4A0B9B-AA27-459A-8EEB-C58009B9861E}" dt="2024-05-18T19:59:51.109" v="4450" actId="571"/>
          <ac:grpSpMkLst>
            <pc:docMk/>
            <pc:sldMk cId="31747146" sldId="470"/>
            <ac:grpSpMk id="28" creationId="{72807B4C-5FF2-AFE5-4BFC-B5B57F0B8172}"/>
          </ac:grpSpMkLst>
        </pc:grpChg>
        <pc:grpChg chg="add mod">
          <ac:chgData name="Yasin, Ayaaz (yasinaz)" userId="dd43670c-ce28-4a59-803d-288a87a3f4c1" providerId="ADAL" clId="{BE4A0B9B-AA27-459A-8EEB-C58009B9861E}" dt="2024-05-18T19:59:51.109" v="4450" actId="571"/>
          <ac:grpSpMkLst>
            <pc:docMk/>
            <pc:sldMk cId="31747146" sldId="470"/>
            <ac:grpSpMk id="32" creationId="{57DF11C0-3D88-6C9E-FA8A-38AEE3D279D2}"/>
          </ac:grpSpMkLst>
        </pc:grpChg>
        <pc:grpChg chg="mod">
          <ac:chgData name="Yasin, Ayaaz (yasinaz)" userId="dd43670c-ce28-4a59-803d-288a87a3f4c1" providerId="ADAL" clId="{BE4A0B9B-AA27-459A-8EEB-C58009B9861E}" dt="2024-05-18T19:59:51.109" v="4450" actId="571"/>
          <ac:grpSpMkLst>
            <pc:docMk/>
            <pc:sldMk cId="31747146" sldId="470"/>
            <ac:grpSpMk id="33" creationId="{6099B28B-ABEA-08A1-E572-C920E395D401}"/>
          </ac:grpSpMkLst>
        </pc:grpChg>
        <pc:grpChg chg="mod">
          <ac:chgData name="Yasin, Ayaaz (yasinaz)" userId="dd43670c-ce28-4a59-803d-288a87a3f4c1" providerId="ADAL" clId="{BE4A0B9B-AA27-459A-8EEB-C58009B9861E}" dt="2024-05-18T19:59:51.109" v="4450" actId="571"/>
          <ac:grpSpMkLst>
            <pc:docMk/>
            <pc:sldMk cId="31747146" sldId="470"/>
            <ac:grpSpMk id="34" creationId="{330D07D2-D9B2-6219-FF14-941F41CB189B}"/>
          </ac:grpSpMkLst>
        </pc:grpChg>
        <pc:grpChg chg="add mod">
          <ac:chgData name="Yasin, Ayaaz (yasinaz)" userId="dd43670c-ce28-4a59-803d-288a87a3f4c1" providerId="ADAL" clId="{BE4A0B9B-AA27-459A-8EEB-C58009B9861E}" dt="2024-05-18T20:04:25.391" v="4509" actId="164"/>
          <ac:grpSpMkLst>
            <pc:docMk/>
            <pc:sldMk cId="31747146" sldId="470"/>
            <ac:grpSpMk id="43" creationId="{8E6D98BA-0BDB-330B-392C-A317CF098E08}"/>
          </ac:grpSpMkLst>
        </pc:grpChg>
        <pc:grpChg chg="add del mod">
          <ac:chgData name="Yasin, Ayaaz (yasinaz)" userId="dd43670c-ce28-4a59-803d-288a87a3f4c1" providerId="ADAL" clId="{BE4A0B9B-AA27-459A-8EEB-C58009B9861E}" dt="2024-05-18T20:04:38.995" v="4512" actId="165"/>
          <ac:grpSpMkLst>
            <pc:docMk/>
            <pc:sldMk cId="31747146" sldId="470"/>
            <ac:grpSpMk id="44" creationId="{A492DF44-D84C-FC91-2D67-07CF0143ECAC}"/>
          </ac:grpSpMkLst>
        </pc:grpChg>
        <pc:grpChg chg="add mod">
          <ac:chgData name="Yasin, Ayaaz (yasinaz)" userId="dd43670c-ce28-4a59-803d-288a87a3f4c1" providerId="ADAL" clId="{BE4A0B9B-AA27-459A-8EEB-C58009B9861E}" dt="2024-05-18T20:06:19.319" v="4521" actId="164"/>
          <ac:grpSpMkLst>
            <pc:docMk/>
            <pc:sldMk cId="31747146" sldId="470"/>
            <ac:grpSpMk id="45" creationId="{FCCC65FC-C440-B864-FF0E-36CDF2E62E17}"/>
          </ac:grpSpMkLst>
        </pc:grpChg>
        <pc:grpChg chg="add mod">
          <ac:chgData name="Yasin, Ayaaz (yasinaz)" userId="dd43670c-ce28-4a59-803d-288a87a3f4c1" providerId="ADAL" clId="{BE4A0B9B-AA27-459A-8EEB-C58009B9861E}" dt="2024-05-18T20:06:23.503" v="4522" actId="164"/>
          <ac:grpSpMkLst>
            <pc:docMk/>
            <pc:sldMk cId="31747146" sldId="470"/>
            <ac:grpSpMk id="46" creationId="{85684366-485B-5C60-E5F8-EAFF3FBBBC53}"/>
          </ac:grpSpMkLst>
        </pc:grpChg>
        <pc:picChg chg="add del mod">
          <ac:chgData name="Yasin, Ayaaz (yasinaz)" userId="dd43670c-ce28-4a59-803d-288a87a3f4c1" providerId="ADAL" clId="{BE4A0B9B-AA27-459A-8EEB-C58009B9861E}" dt="2024-05-17T16:21:26.384" v="4439" actId="478"/>
          <ac:picMkLst>
            <pc:docMk/>
            <pc:sldMk cId="31747146" sldId="470"/>
            <ac:picMk id="3" creationId="{4E631065-1FCC-A1E7-4F81-54BF5F36C3CE}"/>
          </ac:picMkLst>
        </pc:picChg>
        <pc:picChg chg="add mod">
          <ac:chgData name="Yasin, Ayaaz (yasinaz)" userId="dd43670c-ce28-4a59-803d-288a87a3f4c1" providerId="ADAL" clId="{BE4A0B9B-AA27-459A-8EEB-C58009B9861E}" dt="2024-05-18T20:06:12.010" v="4519" actId="1076"/>
          <ac:picMkLst>
            <pc:docMk/>
            <pc:sldMk cId="31747146" sldId="470"/>
            <ac:picMk id="6" creationId="{196CD20B-EEE6-8DC1-5BA2-01A3CE37C76D}"/>
          </ac:picMkLst>
        </pc:picChg>
        <pc:picChg chg="add mod topLvl">
          <ac:chgData name="Yasin, Ayaaz (yasinaz)" userId="dd43670c-ce28-4a59-803d-288a87a3f4c1" providerId="ADAL" clId="{BE4A0B9B-AA27-459A-8EEB-C58009B9861E}" dt="2024-05-18T20:04:38.995" v="4512" actId="165"/>
          <ac:picMkLst>
            <pc:docMk/>
            <pc:sldMk cId="31747146" sldId="470"/>
            <ac:picMk id="9" creationId="{7737B299-C20C-7ED8-1B43-BCA9EACC1B0C}"/>
          </ac:picMkLst>
        </pc:picChg>
        <pc:picChg chg="add del mod">
          <ac:chgData name="Yasin, Ayaaz (yasinaz)" userId="dd43670c-ce28-4a59-803d-288a87a3f4c1" providerId="ADAL" clId="{BE4A0B9B-AA27-459A-8EEB-C58009B9861E}" dt="2024-05-16T00:13:21.554" v="273" actId="478"/>
          <ac:picMkLst>
            <pc:docMk/>
            <pc:sldMk cId="31747146" sldId="470"/>
            <ac:picMk id="13" creationId="{395492FF-0FBC-9D52-B89F-244E6183C41B}"/>
          </ac:picMkLst>
        </pc:picChg>
        <pc:picChg chg="add mod">
          <ac:chgData name="Yasin, Ayaaz (yasinaz)" userId="dd43670c-ce28-4a59-803d-288a87a3f4c1" providerId="ADAL" clId="{BE4A0B9B-AA27-459A-8EEB-C58009B9861E}" dt="2024-05-18T19:59:51.109" v="4450" actId="571"/>
          <ac:picMkLst>
            <pc:docMk/>
            <pc:sldMk cId="31747146" sldId="470"/>
            <ac:picMk id="27" creationId="{B4169D77-DE6D-F176-3E3F-7C41445F5E0D}"/>
          </ac:picMkLst>
        </pc:picChg>
        <pc:cxnChg chg="add mod">
          <ac:chgData name="Yasin, Ayaaz (yasinaz)" userId="dd43670c-ce28-4a59-803d-288a87a3f4c1" providerId="ADAL" clId="{BE4A0B9B-AA27-459A-8EEB-C58009B9861E}" dt="2024-05-18T20:04:25.391" v="4509" actId="164"/>
          <ac:cxnSpMkLst>
            <pc:docMk/>
            <pc:sldMk cId="31747146" sldId="470"/>
            <ac:cxnSpMk id="15" creationId="{56DBA185-9054-87DD-9028-4FD1A59E0245}"/>
          </ac:cxnSpMkLst>
        </pc:cxnChg>
        <pc:cxnChg chg="add mod">
          <ac:chgData name="Yasin, Ayaaz (yasinaz)" userId="dd43670c-ce28-4a59-803d-288a87a3f4c1" providerId="ADAL" clId="{BE4A0B9B-AA27-459A-8EEB-C58009B9861E}" dt="2024-05-16T01:26:30.628" v="593" actId="571"/>
          <ac:cxnSpMkLst>
            <pc:docMk/>
            <pc:sldMk cId="31747146" sldId="470"/>
            <ac:cxnSpMk id="17" creationId="{A33CD070-BB96-71B8-D2B5-51B4EB4EFDC6}"/>
          </ac:cxnSpMkLst>
        </pc:cxnChg>
      </pc:sldChg>
      <pc:sldChg chg="addSp modSp add del ord modAnim">
        <pc:chgData name="Yasin, Ayaaz (yasinaz)" userId="dd43670c-ce28-4a59-803d-288a87a3f4c1" providerId="ADAL" clId="{BE4A0B9B-AA27-459A-8EEB-C58009B9861E}" dt="2024-05-28T06:09:49.325" v="13979" actId="47"/>
        <pc:sldMkLst>
          <pc:docMk/>
          <pc:sldMk cId="1731446773" sldId="471"/>
        </pc:sldMkLst>
        <pc:spChg chg="mod">
          <ac:chgData name="Yasin, Ayaaz (yasinaz)" userId="dd43670c-ce28-4a59-803d-288a87a3f4c1" providerId="ADAL" clId="{BE4A0B9B-AA27-459A-8EEB-C58009B9861E}" dt="2024-05-19T05:42:56.124" v="7213" actId="20577"/>
          <ac:spMkLst>
            <pc:docMk/>
            <pc:sldMk cId="1731446773" sldId="471"/>
            <ac:spMk id="5" creationId="{19D00650-D028-B64C-8DAB-C8F491B849ED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8" creationId="{67641D2A-BE26-B5B1-8C3F-A03E32149792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9" creationId="{094AA281-D5E8-40E1-4D62-8D3BFA97006C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12" creationId="{B73FE59B-12E6-C296-89DB-FCB0D73B97EE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14" creationId="{2408B6C1-D79C-6DB6-CF09-F2184BB225D5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16" creationId="{B2DE3C41-C7A4-40DB-794F-BE40BD6888D7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19" creationId="{4E1FF40B-C9B0-B14C-55F5-E6CA4757BD5F}"/>
          </ac:spMkLst>
        </pc:spChg>
        <pc:spChg chg="mod">
          <ac:chgData name="Yasin, Ayaaz (yasinaz)" userId="dd43670c-ce28-4a59-803d-288a87a3f4c1" providerId="ADAL" clId="{BE4A0B9B-AA27-459A-8EEB-C58009B9861E}" dt="2024-05-19T05:42:45.447" v="7206" actId="20577"/>
          <ac:spMkLst>
            <pc:docMk/>
            <pc:sldMk cId="1731446773" sldId="471"/>
            <ac:spMk id="20" creationId="{88ED47C9-F4C8-59C6-0C29-DA66CAD9C5AE}"/>
          </ac:spMkLst>
        </pc:spChg>
        <pc:grpChg chg="add mod">
          <ac:chgData name="Yasin, Ayaaz (yasinaz)" userId="dd43670c-ce28-4a59-803d-288a87a3f4c1" providerId="ADAL" clId="{BE4A0B9B-AA27-459A-8EEB-C58009B9861E}" dt="2024-05-19T05:42:45.447" v="7206" actId="20577"/>
          <ac:grpSpMkLst>
            <pc:docMk/>
            <pc:sldMk cId="1731446773" sldId="471"/>
            <ac:grpSpMk id="7" creationId="{61BD8DFC-98DB-FF2E-49F0-BB6390331115}"/>
          </ac:grpSpMkLst>
        </pc:grpChg>
        <pc:cxnChg chg="mod">
          <ac:chgData name="Yasin, Ayaaz (yasinaz)" userId="dd43670c-ce28-4a59-803d-288a87a3f4c1" providerId="ADAL" clId="{BE4A0B9B-AA27-459A-8EEB-C58009B9861E}" dt="2024-05-19T05:42:45.447" v="7206" actId="20577"/>
          <ac:cxnSpMkLst>
            <pc:docMk/>
            <pc:sldMk cId="1731446773" sldId="471"/>
            <ac:cxnSpMk id="11" creationId="{E73FBB67-BEE8-4838-3385-2E85F5C93915}"/>
          </ac:cxnSpMkLst>
        </pc:cxnChg>
        <pc:cxnChg chg="mod">
          <ac:chgData name="Yasin, Ayaaz (yasinaz)" userId="dd43670c-ce28-4a59-803d-288a87a3f4c1" providerId="ADAL" clId="{BE4A0B9B-AA27-459A-8EEB-C58009B9861E}" dt="2024-05-19T05:42:45.447" v="7206" actId="20577"/>
          <ac:cxnSpMkLst>
            <pc:docMk/>
            <pc:sldMk cId="1731446773" sldId="471"/>
            <ac:cxnSpMk id="13" creationId="{9FA897FE-3882-376B-7952-C40A1843AEA3}"/>
          </ac:cxnSpMkLst>
        </pc:cxnChg>
        <pc:cxnChg chg="mod">
          <ac:chgData name="Yasin, Ayaaz (yasinaz)" userId="dd43670c-ce28-4a59-803d-288a87a3f4c1" providerId="ADAL" clId="{BE4A0B9B-AA27-459A-8EEB-C58009B9861E}" dt="2024-05-19T05:42:45.447" v="7206" actId="20577"/>
          <ac:cxnSpMkLst>
            <pc:docMk/>
            <pc:sldMk cId="1731446773" sldId="471"/>
            <ac:cxnSpMk id="15" creationId="{E5EE1E99-3675-BC0F-27A5-CAC43BBAEB63}"/>
          </ac:cxnSpMkLst>
        </pc:cxnChg>
      </pc:sldChg>
      <pc:sldChg chg="addSp delSp modSp new mod ord">
        <pc:chgData name="Yasin, Ayaaz (yasinaz)" userId="dd43670c-ce28-4a59-803d-288a87a3f4c1" providerId="ADAL" clId="{BE4A0B9B-AA27-459A-8EEB-C58009B9861E}" dt="2024-05-20T03:14:43.297" v="12370" actId="1076"/>
        <pc:sldMkLst>
          <pc:docMk/>
          <pc:sldMk cId="3745233591" sldId="472"/>
        </pc:sldMkLst>
        <pc:spChg chg="mod">
          <ac:chgData name="Yasin, Ayaaz (yasinaz)" userId="dd43670c-ce28-4a59-803d-288a87a3f4c1" providerId="ADAL" clId="{BE4A0B9B-AA27-459A-8EEB-C58009B9861E}" dt="2024-05-16T02:13:12.883" v="1589" actId="20577"/>
          <ac:spMkLst>
            <pc:docMk/>
            <pc:sldMk cId="3745233591" sldId="472"/>
            <ac:spMk id="2" creationId="{7C6157BB-DC20-D401-D199-4EDD6DD3CA22}"/>
          </ac:spMkLst>
        </pc:spChg>
        <pc:spChg chg="add mod">
          <ac:chgData name="Yasin, Ayaaz (yasinaz)" userId="dd43670c-ce28-4a59-803d-288a87a3f4c1" providerId="ADAL" clId="{BE4A0B9B-AA27-459A-8EEB-C58009B9861E}" dt="2024-05-16T02:14:02.586" v="1605" actId="20577"/>
          <ac:spMkLst>
            <pc:docMk/>
            <pc:sldMk cId="3745233591" sldId="472"/>
            <ac:spMk id="7" creationId="{43DBD851-71D7-35E2-5186-30376667FD02}"/>
          </ac:spMkLst>
        </pc:spChg>
        <pc:spChg chg="add mod">
          <ac:chgData name="Yasin, Ayaaz (yasinaz)" userId="dd43670c-ce28-4a59-803d-288a87a3f4c1" providerId="ADAL" clId="{BE4A0B9B-AA27-459A-8EEB-C58009B9861E}" dt="2024-05-16T02:18:09.219" v="1655" actId="208"/>
          <ac:spMkLst>
            <pc:docMk/>
            <pc:sldMk cId="3745233591" sldId="472"/>
            <ac:spMk id="15" creationId="{C57A15FA-7D0D-8606-3651-0B7EE95E6F1A}"/>
          </ac:spMkLst>
        </pc:spChg>
        <pc:spChg chg="add mod">
          <ac:chgData name="Yasin, Ayaaz (yasinaz)" userId="dd43670c-ce28-4a59-803d-288a87a3f4c1" providerId="ADAL" clId="{BE4A0B9B-AA27-459A-8EEB-C58009B9861E}" dt="2024-05-16T02:18:09.219" v="1655" actId="208"/>
          <ac:spMkLst>
            <pc:docMk/>
            <pc:sldMk cId="3745233591" sldId="472"/>
            <ac:spMk id="16" creationId="{B2108F5B-83FB-3742-89B0-1A6186DE7A9D}"/>
          </ac:spMkLst>
        </pc:spChg>
        <pc:spChg chg="add mod">
          <ac:chgData name="Yasin, Ayaaz (yasinaz)" userId="dd43670c-ce28-4a59-803d-288a87a3f4c1" providerId="ADAL" clId="{BE4A0B9B-AA27-459A-8EEB-C58009B9861E}" dt="2024-05-20T03:14:43.297" v="12370" actId="1076"/>
          <ac:spMkLst>
            <pc:docMk/>
            <pc:sldMk cId="3745233591" sldId="472"/>
            <ac:spMk id="17" creationId="{83224055-6B6F-D62F-2CEF-78C0614C1197}"/>
          </ac:spMkLst>
        </pc:spChg>
        <pc:grpChg chg="add mod">
          <ac:chgData name="Yasin, Ayaaz (yasinaz)" userId="dd43670c-ce28-4a59-803d-288a87a3f4c1" providerId="ADAL" clId="{BE4A0B9B-AA27-459A-8EEB-C58009B9861E}" dt="2024-05-16T02:13:46.662" v="1595" actId="1076"/>
          <ac:grpSpMkLst>
            <pc:docMk/>
            <pc:sldMk cId="3745233591" sldId="472"/>
            <ac:grpSpMk id="10" creationId="{C1736E61-05AF-7619-6560-489F7A26F2CB}"/>
          </ac:grpSpMkLst>
        </pc:grpChg>
        <pc:picChg chg="add del mod">
          <ac:chgData name="Yasin, Ayaaz (yasinaz)" userId="dd43670c-ce28-4a59-803d-288a87a3f4c1" providerId="ADAL" clId="{BE4A0B9B-AA27-459A-8EEB-C58009B9861E}" dt="2024-05-20T03:14:24.124" v="12365" actId="478"/>
          <ac:picMkLst>
            <pc:docMk/>
            <pc:sldMk cId="3745233591" sldId="472"/>
            <ac:picMk id="5" creationId="{81225976-4D31-0B1B-B2FD-7BBFC4AB2E52}"/>
          </ac:picMkLst>
        </pc:picChg>
        <pc:picChg chg="add mod">
          <ac:chgData name="Yasin, Ayaaz (yasinaz)" userId="dd43670c-ce28-4a59-803d-288a87a3f4c1" providerId="ADAL" clId="{BE4A0B9B-AA27-459A-8EEB-C58009B9861E}" dt="2024-05-16T02:13:43.514" v="1594" actId="164"/>
          <ac:picMkLst>
            <pc:docMk/>
            <pc:sldMk cId="3745233591" sldId="472"/>
            <ac:picMk id="8" creationId="{3B0D78D1-E37B-7056-9DAA-36455C978E06}"/>
          </ac:picMkLst>
        </pc:picChg>
        <pc:picChg chg="add mod">
          <ac:chgData name="Yasin, Ayaaz (yasinaz)" userId="dd43670c-ce28-4a59-803d-288a87a3f4c1" providerId="ADAL" clId="{BE4A0B9B-AA27-459A-8EEB-C58009B9861E}" dt="2024-05-16T02:13:43.514" v="1594" actId="164"/>
          <ac:picMkLst>
            <pc:docMk/>
            <pc:sldMk cId="3745233591" sldId="472"/>
            <ac:picMk id="9" creationId="{11C65B25-C0B3-A9D0-9C6C-4AECD4BDC2E5}"/>
          </ac:picMkLst>
        </pc:picChg>
        <pc:picChg chg="add del">
          <ac:chgData name="Yasin, Ayaaz (yasinaz)" userId="dd43670c-ce28-4a59-803d-288a87a3f4c1" providerId="ADAL" clId="{BE4A0B9B-AA27-459A-8EEB-C58009B9861E}" dt="2024-05-20T03:12:17.153" v="12334" actId="22"/>
          <ac:picMkLst>
            <pc:docMk/>
            <pc:sldMk cId="3745233591" sldId="472"/>
            <ac:picMk id="11" creationId="{441A33D4-08D8-9D91-3CDE-753357ABC51E}"/>
          </ac:picMkLst>
        </pc:picChg>
        <pc:picChg chg="add mod ord">
          <ac:chgData name="Yasin, Ayaaz (yasinaz)" userId="dd43670c-ce28-4a59-803d-288a87a3f4c1" providerId="ADAL" clId="{BE4A0B9B-AA27-459A-8EEB-C58009B9861E}" dt="2024-05-20T03:14:30.068" v="12367" actId="1076"/>
          <ac:picMkLst>
            <pc:docMk/>
            <pc:sldMk cId="3745233591" sldId="472"/>
            <ac:picMk id="13" creationId="{B5D254AB-BF3F-285C-D049-A1684DC7CE67}"/>
          </ac:picMkLst>
        </pc:picChg>
        <pc:cxnChg chg="add mod">
          <ac:chgData name="Yasin, Ayaaz (yasinaz)" userId="dd43670c-ce28-4a59-803d-288a87a3f4c1" providerId="ADAL" clId="{BE4A0B9B-AA27-459A-8EEB-C58009B9861E}" dt="2024-05-16T02:13:36.352" v="1593"/>
          <ac:cxnSpMkLst>
            <pc:docMk/>
            <pc:sldMk cId="3745233591" sldId="472"/>
            <ac:cxnSpMk id="6" creationId="{269A9CBE-BD9D-78B2-ACBE-9CA990E8A6BB}"/>
          </ac:cxnSpMkLst>
        </pc:cxnChg>
        <pc:cxnChg chg="add del mod">
          <ac:chgData name="Yasin, Ayaaz (yasinaz)" userId="dd43670c-ce28-4a59-803d-288a87a3f4c1" providerId="ADAL" clId="{BE4A0B9B-AA27-459A-8EEB-C58009B9861E}" dt="2024-05-16T02:15:01.730" v="1612" actId="478"/>
          <ac:cxnSpMkLst>
            <pc:docMk/>
            <pc:sldMk cId="3745233591" sldId="472"/>
            <ac:cxnSpMk id="12" creationId="{85D7DCB7-E03C-19E5-0876-F51286DAF551}"/>
          </ac:cxnSpMkLst>
        </pc:cxnChg>
      </pc:sldChg>
      <pc:sldChg chg="addSp delSp modSp add mod modAnim modNotesTx">
        <pc:chgData name="Yasin, Ayaaz (yasinaz)" userId="dd43670c-ce28-4a59-803d-288a87a3f4c1" providerId="ADAL" clId="{BE4A0B9B-AA27-459A-8EEB-C58009B9861E}" dt="2024-05-19T19:49:13.443" v="10512" actId="20577"/>
        <pc:sldMkLst>
          <pc:docMk/>
          <pc:sldMk cId="1565335334" sldId="473"/>
        </pc:sldMkLst>
        <pc:spChg chg="add mod ord">
          <ac:chgData name="Yasin, Ayaaz (yasinaz)" userId="dd43670c-ce28-4a59-803d-288a87a3f4c1" providerId="ADAL" clId="{BE4A0B9B-AA27-459A-8EEB-C58009B9861E}" dt="2024-05-19T03:32:00.714" v="6578" actId="207"/>
          <ac:spMkLst>
            <pc:docMk/>
            <pc:sldMk cId="1565335334" sldId="473"/>
            <ac:spMk id="2" creationId="{860D94CA-0275-CC81-0076-FFA56094D4EA}"/>
          </ac:spMkLst>
        </pc:spChg>
        <pc:spChg chg="mod">
          <ac:chgData name="Yasin, Ayaaz (yasinaz)" userId="dd43670c-ce28-4a59-803d-288a87a3f4c1" providerId="ADAL" clId="{BE4A0B9B-AA27-459A-8EEB-C58009B9861E}" dt="2024-05-16T06:25:38.628" v="2396" actId="20577"/>
          <ac:spMkLst>
            <pc:docMk/>
            <pc:sldMk cId="1565335334" sldId="473"/>
            <ac:spMk id="8" creationId="{9492C016-7B4B-D310-8407-871DCAD56F11}"/>
          </ac:spMkLst>
        </pc:spChg>
        <pc:spChg chg="del">
          <ac:chgData name="Yasin, Ayaaz (yasinaz)" userId="dd43670c-ce28-4a59-803d-288a87a3f4c1" providerId="ADAL" clId="{BE4A0B9B-AA27-459A-8EEB-C58009B9861E}" dt="2024-05-19T03:31:08.360" v="6570" actId="478"/>
          <ac:spMkLst>
            <pc:docMk/>
            <pc:sldMk cId="1565335334" sldId="473"/>
            <ac:spMk id="27" creationId="{646AA473-CCB6-2F1B-DF8D-149AB36070DB}"/>
          </ac:spMkLst>
        </pc:spChg>
        <pc:spChg chg="del">
          <ac:chgData name="Yasin, Ayaaz (yasinaz)" userId="dd43670c-ce28-4a59-803d-288a87a3f4c1" providerId="ADAL" clId="{BE4A0B9B-AA27-459A-8EEB-C58009B9861E}" dt="2024-05-19T03:31:06.494" v="6569" actId="478"/>
          <ac:spMkLst>
            <pc:docMk/>
            <pc:sldMk cId="1565335334" sldId="473"/>
            <ac:spMk id="34" creationId="{39C4871F-52E9-3BC2-F81C-E8FC897B5BF0}"/>
          </ac:spMkLst>
        </pc:spChg>
        <pc:spChg chg="del topLvl">
          <ac:chgData name="Yasin, Ayaaz (yasinaz)" userId="dd43670c-ce28-4a59-803d-288a87a3f4c1" providerId="ADAL" clId="{BE4A0B9B-AA27-459A-8EEB-C58009B9861E}" dt="2024-05-19T03:31:12.613" v="6573" actId="478"/>
          <ac:spMkLst>
            <pc:docMk/>
            <pc:sldMk cId="1565335334" sldId="473"/>
            <ac:spMk id="35" creationId="{2386DCF5-D043-6D43-B551-EC18C3AE5958}"/>
          </ac:spMkLst>
        </pc:spChg>
        <pc:spChg chg="del">
          <ac:chgData name="Yasin, Ayaaz (yasinaz)" userId="dd43670c-ce28-4a59-803d-288a87a3f4c1" providerId="ADAL" clId="{BE4A0B9B-AA27-459A-8EEB-C58009B9861E}" dt="2024-05-16T06:12:48.478" v="2284" actId="478"/>
          <ac:spMkLst>
            <pc:docMk/>
            <pc:sldMk cId="1565335334" sldId="473"/>
            <ac:spMk id="58" creationId="{2C6C8862-F4F7-42CD-7CFE-6D7FF2550D8F}"/>
          </ac:spMkLst>
        </pc:spChg>
        <pc:grpChg chg="del">
          <ac:chgData name="Yasin, Ayaaz (yasinaz)" userId="dd43670c-ce28-4a59-803d-288a87a3f4c1" providerId="ADAL" clId="{BE4A0B9B-AA27-459A-8EEB-C58009B9861E}" dt="2024-05-19T03:31:12.613" v="6573" actId="478"/>
          <ac:grpSpMkLst>
            <pc:docMk/>
            <pc:sldMk cId="1565335334" sldId="473"/>
            <ac:grpSpMk id="23" creationId="{1F81DD38-EC84-B9CD-4A5F-51E7EFE7352C}"/>
          </ac:grpSpMkLst>
        </pc:grpChg>
        <pc:grpChg chg="del">
          <ac:chgData name="Yasin, Ayaaz (yasinaz)" userId="dd43670c-ce28-4a59-803d-288a87a3f4c1" providerId="ADAL" clId="{BE4A0B9B-AA27-459A-8EEB-C58009B9861E}" dt="2024-05-16T06:12:48.478" v="2284" actId="478"/>
          <ac:grpSpMkLst>
            <pc:docMk/>
            <pc:sldMk cId="1565335334" sldId="473"/>
            <ac:grpSpMk id="47" creationId="{36B9B3AA-7D42-5159-3AED-D985314D8384}"/>
          </ac:grpSpMkLst>
        </pc:grpChg>
        <pc:grpChg chg="del">
          <ac:chgData name="Yasin, Ayaaz (yasinaz)" userId="dd43670c-ce28-4a59-803d-288a87a3f4c1" providerId="ADAL" clId="{BE4A0B9B-AA27-459A-8EEB-C58009B9861E}" dt="2024-05-16T06:12:48.478" v="2284" actId="478"/>
          <ac:grpSpMkLst>
            <pc:docMk/>
            <pc:sldMk cId="1565335334" sldId="473"/>
            <ac:grpSpMk id="67" creationId="{CC9FC6B9-EC37-10E0-8B0A-C91BB850E50F}"/>
          </ac:grpSpMkLst>
        </pc:grpChg>
        <pc:picChg chg="add mod">
          <ac:chgData name="Yasin, Ayaaz (yasinaz)" userId="dd43670c-ce28-4a59-803d-288a87a3f4c1" providerId="ADAL" clId="{BE4A0B9B-AA27-459A-8EEB-C58009B9861E}" dt="2024-05-16T06:25:26.518" v="2383" actId="1076"/>
          <ac:picMkLst>
            <pc:docMk/>
            <pc:sldMk cId="1565335334" sldId="473"/>
            <ac:picMk id="4" creationId="{941D60D4-0893-7713-1744-42552AA0D6D3}"/>
          </ac:picMkLst>
        </pc:picChg>
        <pc:picChg chg="topLvl">
          <ac:chgData name="Yasin, Ayaaz (yasinaz)" userId="dd43670c-ce28-4a59-803d-288a87a3f4c1" providerId="ADAL" clId="{BE4A0B9B-AA27-459A-8EEB-C58009B9861E}" dt="2024-05-19T03:31:12.613" v="6573" actId="478"/>
          <ac:picMkLst>
            <pc:docMk/>
            <pc:sldMk cId="1565335334" sldId="473"/>
            <ac:picMk id="24" creationId="{AE8DFC2C-8F20-94FA-6113-01AC24DD3B8F}"/>
          </ac:picMkLst>
        </pc:picChg>
        <pc:picChg chg="del">
          <ac:chgData name="Yasin, Ayaaz (yasinaz)" userId="dd43670c-ce28-4a59-803d-288a87a3f4c1" providerId="ADAL" clId="{BE4A0B9B-AA27-459A-8EEB-C58009B9861E}" dt="2024-05-16T06:12:48.478" v="2284" actId="478"/>
          <ac:picMkLst>
            <pc:docMk/>
            <pc:sldMk cId="1565335334" sldId="473"/>
            <ac:picMk id="50" creationId="{50B14BE8-ED2A-6E0C-0289-EB63A1C2CAB0}"/>
          </ac:picMkLst>
        </pc:picChg>
        <pc:cxnChg chg="del">
          <ac:chgData name="Yasin, Ayaaz (yasinaz)" userId="dd43670c-ce28-4a59-803d-288a87a3f4c1" providerId="ADAL" clId="{BE4A0B9B-AA27-459A-8EEB-C58009B9861E}" dt="2024-05-19T03:31:09.732" v="6571" actId="478"/>
          <ac:cxnSpMkLst>
            <pc:docMk/>
            <pc:sldMk cId="1565335334" sldId="473"/>
            <ac:cxnSpMk id="32" creationId="{2DCE5B09-506B-4A90-432B-B3E74DD15276}"/>
          </ac:cxnSpMkLst>
        </pc:cxnChg>
        <pc:cxnChg chg="del">
          <ac:chgData name="Yasin, Ayaaz (yasinaz)" userId="dd43670c-ce28-4a59-803d-288a87a3f4c1" providerId="ADAL" clId="{BE4A0B9B-AA27-459A-8EEB-C58009B9861E}" dt="2024-05-19T03:31:11.248" v="6572" actId="478"/>
          <ac:cxnSpMkLst>
            <pc:docMk/>
            <pc:sldMk cId="1565335334" sldId="473"/>
            <ac:cxnSpMk id="33" creationId="{DB359903-E0B2-184E-BD9D-6DF45B53DE15}"/>
          </ac:cxnSpMkLst>
        </pc:cxnChg>
      </pc:sldChg>
      <pc:sldChg chg="new del">
        <pc:chgData name="Yasin, Ayaaz (yasinaz)" userId="dd43670c-ce28-4a59-803d-288a87a3f4c1" providerId="ADAL" clId="{BE4A0B9B-AA27-459A-8EEB-C58009B9861E}" dt="2024-05-16T02:14:24.184" v="1607" actId="47"/>
        <pc:sldMkLst>
          <pc:docMk/>
          <pc:sldMk cId="1797864179" sldId="473"/>
        </pc:sldMkLst>
      </pc:sldChg>
      <pc:sldChg chg="addSp delSp modSp add mod modAnim modNotesTx">
        <pc:chgData name="Yasin, Ayaaz (yasinaz)" userId="dd43670c-ce28-4a59-803d-288a87a3f4c1" providerId="ADAL" clId="{BE4A0B9B-AA27-459A-8EEB-C58009B9861E}" dt="2024-05-20T02:28:52.686" v="11771" actId="20577"/>
        <pc:sldMkLst>
          <pc:docMk/>
          <pc:sldMk cId="430133481" sldId="474"/>
        </pc:sldMkLst>
        <pc:spChg chg="add del mod">
          <ac:chgData name="Yasin, Ayaaz (yasinaz)" userId="dd43670c-ce28-4a59-803d-288a87a3f4c1" providerId="ADAL" clId="{BE4A0B9B-AA27-459A-8EEB-C58009B9861E}" dt="2024-05-19T03:23:40.812" v="6478" actId="478"/>
          <ac:spMkLst>
            <pc:docMk/>
            <pc:sldMk cId="430133481" sldId="474"/>
            <ac:spMk id="2" creationId="{78D8089C-108D-7961-2D3C-9A6EC13A49D3}"/>
          </ac:spMkLst>
        </pc:spChg>
        <pc:spChg chg="del">
          <ac:chgData name="Yasin, Ayaaz (yasinaz)" userId="dd43670c-ce28-4a59-803d-288a87a3f4c1" providerId="ADAL" clId="{BE4A0B9B-AA27-459A-8EEB-C58009B9861E}" dt="2024-05-16T06:33:01.730" v="2679" actId="478"/>
          <ac:spMkLst>
            <pc:docMk/>
            <pc:sldMk cId="430133481" sldId="474"/>
            <ac:spMk id="2" creationId="{860D94CA-0275-CC81-0076-FFA56094D4EA}"/>
          </ac:spMkLst>
        </pc:spChg>
        <pc:spChg chg="add del mod">
          <ac:chgData name="Yasin, Ayaaz (yasinaz)" userId="dd43670c-ce28-4a59-803d-288a87a3f4c1" providerId="ADAL" clId="{BE4A0B9B-AA27-459A-8EEB-C58009B9861E}" dt="2024-05-19T03:23:40.812" v="6478" actId="478"/>
          <ac:spMkLst>
            <pc:docMk/>
            <pc:sldMk cId="430133481" sldId="474"/>
            <ac:spMk id="3" creationId="{9C1656C0-58D9-25C8-D2FF-0F6082986847}"/>
          </ac:spMkLst>
        </pc:spChg>
        <pc:spChg chg="add del mod">
          <ac:chgData name="Yasin, Ayaaz (yasinaz)" userId="dd43670c-ce28-4a59-803d-288a87a3f4c1" providerId="ADAL" clId="{BE4A0B9B-AA27-459A-8EEB-C58009B9861E}" dt="2024-05-16T06:40:18.949" v="2889" actId="478"/>
          <ac:spMkLst>
            <pc:docMk/>
            <pc:sldMk cId="430133481" sldId="474"/>
            <ac:spMk id="3" creationId="{B7FCA76B-4B31-FBD1-749D-2423AEA6EB70}"/>
          </ac:spMkLst>
        </pc:spChg>
        <pc:spChg chg="add del mod">
          <ac:chgData name="Yasin, Ayaaz (yasinaz)" userId="dd43670c-ce28-4a59-803d-288a87a3f4c1" providerId="ADAL" clId="{BE4A0B9B-AA27-459A-8EEB-C58009B9861E}" dt="2024-05-19T03:23:40.812" v="6478" actId="478"/>
          <ac:spMkLst>
            <pc:docMk/>
            <pc:sldMk cId="430133481" sldId="474"/>
            <ac:spMk id="4" creationId="{AF4AF5A6-E04B-55D7-A965-1B25C1FD73A2}"/>
          </ac:spMkLst>
        </pc:spChg>
        <pc:spChg chg="add del mod">
          <ac:chgData name="Yasin, Ayaaz (yasinaz)" userId="dd43670c-ce28-4a59-803d-288a87a3f4c1" providerId="ADAL" clId="{BE4A0B9B-AA27-459A-8EEB-C58009B9861E}" dt="2024-05-16T06:37:58.091" v="2874" actId="478"/>
          <ac:spMkLst>
            <pc:docMk/>
            <pc:sldMk cId="430133481" sldId="474"/>
            <ac:spMk id="6" creationId="{B1CD2A72-4462-5CB5-C56A-BDEBD13616DA}"/>
          </ac:spMkLst>
        </pc:spChg>
        <pc:spChg chg="add del mod">
          <ac:chgData name="Yasin, Ayaaz (yasinaz)" userId="dd43670c-ce28-4a59-803d-288a87a3f4c1" providerId="ADAL" clId="{BE4A0B9B-AA27-459A-8EEB-C58009B9861E}" dt="2024-05-19T03:23:40.812" v="6478" actId="478"/>
          <ac:spMkLst>
            <pc:docMk/>
            <pc:sldMk cId="430133481" sldId="474"/>
            <ac:spMk id="6" creationId="{F0D5E2BE-3223-5CF3-FE37-5D94F4F42520}"/>
          </ac:spMkLst>
        </pc:spChg>
        <pc:spChg chg="mod">
          <ac:chgData name="Yasin, Ayaaz (yasinaz)" userId="dd43670c-ce28-4a59-803d-288a87a3f4c1" providerId="ADAL" clId="{BE4A0B9B-AA27-459A-8EEB-C58009B9861E}" dt="2024-05-16T06:34:55.663" v="2840" actId="20577"/>
          <ac:spMkLst>
            <pc:docMk/>
            <pc:sldMk cId="430133481" sldId="474"/>
            <ac:spMk id="8" creationId="{9492C016-7B4B-D310-8407-871DCAD56F11}"/>
          </ac:spMkLst>
        </pc:spChg>
        <pc:spChg chg="add del mod">
          <ac:chgData name="Yasin, Ayaaz (yasinaz)" userId="dd43670c-ce28-4a59-803d-288a87a3f4c1" providerId="ADAL" clId="{BE4A0B9B-AA27-459A-8EEB-C58009B9861E}" dt="2024-05-19T03:24:43.841" v="6489" actId="478"/>
          <ac:spMkLst>
            <pc:docMk/>
            <pc:sldMk cId="430133481" sldId="474"/>
            <ac:spMk id="9" creationId="{DC65D351-22E6-032E-2DFE-D7A190719572}"/>
          </ac:spMkLst>
        </pc:spChg>
        <pc:spChg chg="add del mod">
          <ac:chgData name="Yasin, Ayaaz (yasinaz)" userId="dd43670c-ce28-4a59-803d-288a87a3f4c1" providerId="ADAL" clId="{BE4A0B9B-AA27-459A-8EEB-C58009B9861E}" dt="2024-05-19T03:24:43.841" v="6489" actId="478"/>
          <ac:spMkLst>
            <pc:docMk/>
            <pc:sldMk cId="430133481" sldId="474"/>
            <ac:spMk id="10" creationId="{703C797C-FB88-A7A2-8170-877CAC34468C}"/>
          </ac:spMkLst>
        </pc:spChg>
        <pc:spChg chg="add del mod">
          <ac:chgData name="Yasin, Ayaaz (yasinaz)" userId="dd43670c-ce28-4a59-803d-288a87a3f4c1" providerId="ADAL" clId="{BE4A0B9B-AA27-459A-8EEB-C58009B9861E}" dt="2024-05-19T03:24:43.841" v="6489" actId="478"/>
          <ac:spMkLst>
            <pc:docMk/>
            <pc:sldMk cId="430133481" sldId="474"/>
            <ac:spMk id="11" creationId="{4D87788B-7736-732B-8D63-A1789097C5A2}"/>
          </ac:spMkLst>
        </pc:spChg>
        <pc:spChg chg="add del mod">
          <ac:chgData name="Yasin, Ayaaz (yasinaz)" userId="dd43670c-ce28-4a59-803d-288a87a3f4c1" providerId="ADAL" clId="{BE4A0B9B-AA27-459A-8EEB-C58009B9861E}" dt="2024-05-19T03:24:43.841" v="6489" actId="478"/>
          <ac:spMkLst>
            <pc:docMk/>
            <pc:sldMk cId="430133481" sldId="474"/>
            <ac:spMk id="12" creationId="{A468428F-ED26-CFB0-F1D2-16BA6FF95940}"/>
          </ac:spMkLst>
        </pc:spChg>
        <pc:spChg chg="add mod topLvl">
          <ac:chgData name="Yasin, Ayaaz (yasinaz)" userId="dd43670c-ce28-4a59-803d-288a87a3f4c1" providerId="ADAL" clId="{BE4A0B9B-AA27-459A-8EEB-C58009B9861E}" dt="2024-05-19T03:27:34.912" v="6543" actId="164"/>
          <ac:spMkLst>
            <pc:docMk/>
            <pc:sldMk cId="430133481" sldId="474"/>
            <ac:spMk id="13" creationId="{D5CB9409-EE08-EB52-8588-FF986B1E23CD}"/>
          </ac:spMkLst>
        </pc:spChg>
        <pc:spChg chg="add mod topLvl">
          <ac:chgData name="Yasin, Ayaaz (yasinaz)" userId="dd43670c-ce28-4a59-803d-288a87a3f4c1" providerId="ADAL" clId="{BE4A0B9B-AA27-459A-8EEB-C58009B9861E}" dt="2024-05-19T03:27:34.912" v="6543" actId="164"/>
          <ac:spMkLst>
            <pc:docMk/>
            <pc:sldMk cId="430133481" sldId="474"/>
            <ac:spMk id="14" creationId="{EEAD426A-0061-3E2C-A185-AC02D904ADAB}"/>
          </ac:spMkLst>
        </pc:spChg>
        <pc:spChg chg="add mod topLvl">
          <ac:chgData name="Yasin, Ayaaz (yasinaz)" userId="dd43670c-ce28-4a59-803d-288a87a3f4c1" providerId="ADAL" clId="{BE4A0B9B-AA27-459A-8EEB-C58009B9861E}" dt="2024-05-19T03:27:34.912" v="6543" actId="164"/>
          <ac:spMkLst>
            <pc:docMk/>
            <pc:sldMk cId="430133481" sldId="474"/>
            <ac:spMk id="15" creationId="{5FF121C4-D1FA-001B-2F11-AE6B4DB43274}"/>
          </ac:spMkLst>
        </pc:spChg>
        <pc:spChg chg="add mod topLvl">
          <ac:chgData name="Yasin, Ayaaz (yasinaz)" userId="dd43670c-ce28-4a59-803d-288a87a3f4c1" providerId="ADAL" clId="{BE4A0B9B-AA27-459A-8EEB-C58009B9861E}" dt="2024-05-19T03:27:34.912" v="6543" actId="164"/>
          <ac:spMkLst>
            <pc:docMk/>
            <pc:sldMk cId="430133481" sldId="474"/>
            <ac:spMk id="16" creationId="{5F8985EF-9A79-E814-5C41-F35B2A7827F2}"/>
          </ac:spMkLst>
        </pc:spChg>
        <pc:spChg chg="mod">
          <ac:chgData name="Yasin, Ayaaz (yasinaz)" userId="dd43670c-ce28-4a59-803d-288a87a3f4c1" providerId="ADAL" clId="{BE4A0B9B-AA27-459A-8EEB-C58009B9861E}" dt="2024-05-20T02:28:52.686" v="11771" actId="20577"/>
          <ac:spMkLst>
            <pc:docMk/>
            <pc:sldMk cId="430133481" sldId="474"/>
            <ac:spMk id="22" creationId="{B89C2D0E-FAF5-D929-5878-7942532845D7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27" creationId="{5046FB08-5D09-F26E-7672-9CDAEB369732}"/>
          </ac:spMkLst>
        </pc:spChg>
        <pc:spChg chg="del mod topLvl">
          <ac:chgData name="Yasin, Ayaaz (yasinaz)" userId="dd43670c-ce28-4a59-803d-288a87a3f4c1" providerId="ADAL" clId="{BE4A0B9B-AA27-459A-8EEB-C58009B9861E}" dt="2024-05-16T06:34:34.072" v="2824" actId="478"/>
          <ac:spMkLst>
            <pc:docMk/>
            <pc:sldMk cId="430133481" sldId="474"/>
            <ac:spMk id="27" creationId="{646AA473-CCB6-2F1B-DF8D-149AB36070DB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28" creationId="{AB4C8F05-9EF9-A519-8278-4F7D2D6F3251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29" creationId="{145F98B9-2415-FD3D-D9ED-B6C6F765CFC7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0" creationId="{13DE8D06-CD31-C102-BB92-F75A625404A4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1" creationId="{D79A65BE-20D1-41B5-BA09-861A5273D38B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2" creationId="{CAB36D51-DFC5-F777-5C09-61956285B809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3" creationId="{ED7C64BE-5B98-DA55-346D-80F01167AC2A}"/>
          </ac:spMkLst>
        </pc:spChg>
        <pc:spChg chg="mod topLvl">
          <ac:chgData name="Yasin, Ayaaz (yasinaz)" userId="dd43670c-ce28-4a59-803d-288a87a3f4c1" providerId="ADAL" clId="{BE4A0B9B-AA27-459A-8EEB-C58009B9861E}" dt="2024-05-16T06:34:28.818" v="2823" actId="165"/>
          <ac:spMkLst>
            <pc:docMk/>
            <pc:sldMk cId="430133481" sldId="474"/>
            <ac:spMk id="34" creationId="{39C4871F-52E9-3BC2-F81C-E8FC897B5BF0}"/>
          </ac:spMkLst>
        </pc:spChg>
        <pc:spChg chg="del mod topLvl">
          <ac:chgData name="Yasin, Ayaaz (yasinaz)" userId="dd43670c-ce28-4a59-803d-288a87a3f4c1" providerId="ADAL" clId="{BE4A0B9B-AA27-459A-8EEB-C58009B9861E}" dt="2024-05-16T06:34:34.072" v="2824" actId="478"/>
          <ac:spMkLst>
            <pc:docMk/>
            <pc:sldMk cId="430133481" sldId="474"/>
            <ac:spMk id="35" creationId="{2386DCF5-D043-6D43-B551-EC18C3AE5958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5" creationId="{886067AD-0286-CA50-BA70-9F01B2E1EBC1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6" creationId="{15042F5F-B446-E4E4-D2C4-9BDF6B822C4F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7" creationId="{4866E336-7507-3FD6-3450-6040D0389DC6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8" creationId="{1CC64853-EE10-1CA0-8EE3-BCDACAA8CF45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39" creationId="{217B5ED0-E06F-39AC-6454-1AE7492CE87E}"/>
          </ac:spMkLst>
        </pc:spChg>
        <pc:spChg chg="mod">
          <ac:chgData name="Yasin, Ayaaz (yasinaz)" userId="dd43670c-ce28-4a59-803d-288a87a3f4c1" providerId="ADAL" clId="{BE4A0B9B-AA27-459A-8EEB-C58009B9861E}" dt="2024-05-19T03:28:47.999" v="6546" actId="27803"/>
          <ac:spMkLst>
            <pc:docMk/>
            <pc:sldMk cId="430133481" sldId="474"/>
            <ac:spMk id="40" creationId="{7EFA97DA-5608-0278-7A39-9078F1EB8B0E}"/>
          </ac:spMkLst>
        </pc:spChg>
        <pc:spChg chg="add mod">
          <ac:chgData name="Yasin, Ayaaz (yasinaz)" userId="dd43670c-ce28-4a59-803d-288a87a3f4c1" providerId="ADAL" clId="{BE4A0B9B-AA27-459A-8EEB-C58009B9861E}" dt="2024-05-19T03:30:05.643" v="6565" actId="2085"/>
          <ac:spMkLst>
            <pc:docMk/>
            <pc:sldMk cId="430133481" sldId="474"/>
            <ac:spMk id="41" creationId="{8CB12C0A-6013-CD6B-5C41-0DF93D68CE8B}"/>
          </ac:spMkLst>
        </pc:spChg>
        <pc:grpChg chg="add del mod topLvl">
          <ac:chgData name="Yasin, Ayaaz (yasinaz)" userId="dd43670c-ce28-4a59-803d-288a87a3f4c1" providerId="ADAL" clId="{BE4A0B9B-AA27-459A-8EEB-C58009B9861E}" dt="2024-05-19T03:27:22.212" v="6540" actId="165"/>
          <ac:grpSpMkLst>
            <pc:docMk/>
            <pc:sldMk cId="430133481" sldId="474"/>
            <ac:grpSpMk id="18" creationId="{739CDCD2-21A1-E6A5-0E1B-5A356795710A}"/>
          </ac:grpSpMkLst>
        </pc:grpChg>
        <pc:grpChg chg="add del mod">
          <ac:chgData name="Yasin, Ayaaz (yasinaz)" userId="dd43670c-ce28-4a59-803d-288a87a3f4c1" providerId="ADAL" clId="{BE4A0B9B-AA27-459A-8EEB-C58009B9861E}" dt="2024-05-19T03:27:19.594" v="6539" actId="165"/>
          <ac:grpSpMkLst>
            <pc:docMk/>
            <pc:sldMk cId="430133481" sldId="474"/>
            <ac:grpSpMk id="20" creationId="{AB46F607-D9BF-1117-33F2-12D543780604}"/>
          </ac:grpSpMkLst>
        </pc:grpChg>
        <pc:grpChg chg="del">
          <ac:chgData name="Yasin, Ayaaz (yasinaz)" userId="dd43670c-ce28-4a59-803d-288a87a3f4c1" providerId="ADAL" clId="{BE4A0B9B-AA27-459A-8EEB-C58009B9861E}" dt="2024-05-16T06:34:28.818" v="2823" actId="165"/>
          <ac:grpSpMkLst>
            <pc:docMk/>
            <pc:sldMk cId="430133481" sldId="474"/>
            <ac:grpSpMk id="23" creationId="{1F81DD38-EC84-B9CD-4A5F-51E7EFE7352C}"/>
          </ac:grpSpMkLst>
        </pc:grpChg>
        <pc:grpChg chg="add mod">
          <ac:chgData name="Yasin, Ayaaz (yasinaz)" userId="dd43670c-ce28-4a59-803d-288a87a3f4c1" providerId="ADAL" clId="{BE4A0B9B-AA27-459A-8EEB-C58009B9861E}" dt="2024-05-19T03:27:34.912" v="6543" actId="164"/>
          <ac:grpSpMkLst>
            <pc:docMk/>
            <pc:sldMk cId="430133481" sldId="474"/>
            <ac:grpSpMk id="23" creationId="{E1D1A294-8E61-CCF1-83A9-140AD937CFFE}"/>
          </ac:grpSpMkLst>
        </pc:grpChg>
        <pc:grpChg chg="mod">
          <ac:chgData name="Yasin, Ayaaz (yasinaz)" userId="dd43670c-ce28-4a59-803d-288a87a3f4c1" providerId="ADAL" clId="{BE4A0B9B-AA27-459A-8EEB-C58009B9861E}" dt="2024-05-19T03:28:47.999" v="6546" actId="27803"/>
          <ac:grpSpMkLst>
            <pc:docMk/>
            <pc:sldMk cId="430133481" sldId="474"/>
            <ac:grpSpMk id="25" creationId="{9DA27BBF-3D93-8720-AA30-9B3E13952D6E}"/>
          </ac:grpSpMkLst>
        </pc:grpChg>
        <pc:picChg chg="del">
          <ac:chgData name="Yasin, Ayaaz (yasinaz)" userId="dd43670c-ce28-4a59-803d-288a87a3f4c1" providerId="ADAL" clId="{BE4A0B9B-AA27-459A-8EEB-C58009B9861E}" dt="2024-05-16T06:33:03.501" v="2680" actId="478"/>
          <ac:picMkLst>
            <pc:docMk/>
            <pc:sldMk cId="430133481" sldId="474"/>
            <ac:picMk id="4" creationId="{941D60D4-0893-7713-1744-42552AA0D6D3}"/>
          </ac:picMkLst>
        </pc:picChg>
        <pc:picChg chg="add mod">
          <ac:chgData name="Yasin, Ayaaz (yasinaz)" userId="dd43670c-ce28-4a59-803d-288a87a3f4c1" providerId="ADAL" clId="{BE4A0B9B-AA27-459A-8EEB-C58009B9861E}" dt="2024-05-16T06:40:33.800" v="2905" actId="1037"/>
          <ac:picMkLst>
            <pc:docMk/>
            <pc:sldMk cId="430133481" sldId="474"/>
            <ac:picMk id="17" creationId="{AC75B331-33DB-FA9D-D353-40162B4D7478}"/>
          </ac:picMkLst>
        </pc:picChg>
        <pc:picChg chg="add mod ord">
          <ac:chgData name="Yasin, Ayaaz (yasinaz)" userId="dd43670c-ce28-4a59-803d-288a87a3f4c1" providerId="ADAL" clId="{BE4A0B9B-AA27-459A-8EEB-C58009B9861E}" dt="2024-05-19T03:23:04.903" v="6470" actId="166"/>
          <ac:picMkLst>
            <pc:docMk/>
            <pc:sldMk cId="430133481" sldId="474"/>
            <ac:picMk id="19" creationId="{D9DE084B-5AC0-CB93-6BA6-68F201679D1A}"/>
          </ac:picMkLst>
        </pc:picChg>
        <pc:picChg chg="add mod">
          <ac:chgData name="Yasin, Ayaaz (yasinaz)" userId="dd43670c-ce28-4a59-803d-288a87a3f4c1" providerId="ADAL" clId="{BE4A0B9B-AA27-459A-8EEB-C58009B9861E}" dt="2024-05-16T06:46:44.588" v="3071" actId="1076"/>
          <ac:picMkLst>
            <pc:docMk/>
            <pc:sldMk cId="430133481" sldId="474"/>
            <ac:picMk id="21" creationId="{FB17E41B-923F-F66D-DC4E-1BA9B284420C}"/>
          </ac:picMkLst>
        </pc:picChg>
        <pc:picChg chg="add del mod topLvl">
          <ac:chgData name="Yasin, Ayaaz (yasinaz)" userId="dd43670c-ce28-4a59-803d-288a87a3f4c1" providerId="ADAL" clId="{BE4A0B9B-AA27-459A-8EEB-C58009B9861E}" dt="2024-05-19T03:28:49.820" v="6547" actId="27803"/>
          <ac:picMkLst>
            <pc:docMk/>
            <pc:sldMk cId="430133481" sldId="474"/>
            <ac:picMk id="24" creationId="{AE8DFC2C-8F20-94FA-6113-01AC24DD3B8F}"/>
          </ac:picMkLst>
        </pc:picChg>
        <pc:picChg chg="add mod">
          <ac:chgData name="Yasin, Ayaaz (yasinaz)" userId="dd43670c-ce28-4a59-803d-288a87a3f4c1" providerId="ADAL" clId="{BE4A0B9B-AA27-459A-8EEB-C58009B9861E}" dt="2024-05-16T06:46:48.215" v="3072" actId="1076"/>
          <ac:picMkLst>
            <pc:docMk/>
            <pc:sldMk cId="430133481" sldId="474"/>
            <ac:picMk id="26" creationId="{9AB0894A-2B50-2E00-788E-16DC9D2AF015}"/>
          </ac:picMkLst>
        </pc:picChg>
        <pc:cxnChg chg="add del mod">
          <ac:chgData name="Yasin, Ayaaz (yasinaz)" userId="dd43670c-ce28-4a59-803d-288a87a3f4c1" providerId="ADAL" clId="{BE4A0B9B-AA27-459A-8EEB-C58009B9861E}" dt="2024-05-16T06:38:44.288" v="2883" actId="478"/>
          <ac:cxnSpMkLst>
            <pc:docMk/>
            <pc:sldMk cId="430133481" sldId="474"/>
            <ac:cxnSpMk id="10" creationId="{E4A7D45A-1A4B-2343-853C-21AD357FDF6B}"/>
          </ac:cxnSpMkLst>
        </pc:cxnChg>
        <pc:cxnChg chg="del mod topLvl">
          <ac:chgData name="Yasin, Ayaaz (yasinaz)" userId="dd43670c-ce28-4a59-803d-288a87a3f4c1" providerId="ADAL" clId="{BE4A0B9B-AA27-459A-8EEB-C58009B9861E}" dt="2024-05-16T06:34:34.072" v="2824" actId="478"/>
          <ac:cxnSpMkLst>
            <pc:docMk/>
            <pc:sldMk cId="430133481" sldId="474"/>
            <ac:cxnSpMk id="32" creationId="{2DCE5B09-506B-4A90-432B-B3E74DD15276}"/>
          </ac:cxnSpMkLst>
        </pc:cxnChg>
        <pc:cxnChg chg="del mod topLvl">
          <ac:chgData name="Yasin, Ayaaz (yasinaz)" userId="dd43670c-ce28-4a59-803d-288a87a3f4c1" providerId="ADAL" clId="{BE4A0B9B-AA27-459A-8EEB-C58009B9861E}" dt="2024-05-16T06:34:34.072" v="2824" actId="478"/>
          <ac:cxnSpMkLst>
            <pc:docMk/>
            <pc:sldMk cId="430133481" sldId="474"/>
            <ac:cxnSpMk id="33" creationId="{DB359903-E0B2-184E-BD9D-6DF45B53DE15}"/>
          </ac:cxnSpMkLst>
        </pc:cxnChg>
      </pc:sldChg>
      <pc:sldChg chg="addSp delSp modSp add mod delAnim modAnim modNotesTx">
        <pc:chgData name="Yasin, Ayaaz (yasinaz)" userId="dd43670c-ce28-4a59-803d-288a87a3f4c1" providerId="ADAL" clId="{BE4A0B9B-AA27-459A-8EEB-C58009B9861E}" dt="2024-05-25T18:25:33.730" v="13058" actId="20577"/>
        <pc:sldMkLst>
          <pc:docMk/>
          <pc:sldMk cId="226839679" sldId="475"/>
        </pc:sldMkLst>
        <pc:spChg chg="mod">
          <ac:chgData name="Yasin, Ayaaz (yasinaz)" userId="dd43670c-ce28-4a59-803d-288a87a3f4c1" providerId="ADAL" clId="{BE4A0B9B-AA27-459A-8EEB-C58009B9861E}" dt="2024-05-25T18:25:33.730" v="13058" actId="20577"/>
          <ac:spMkLst>
            <pc:docMk/>
            <pc:sldMk cId="226839679" sldId="475"/>
            <ac:spMk id="3" creationId="{A963AA02-B4FA-28FF-89D2-1EC13D3AC47E}"/>
          </ac:spMkLst>
        </pc:spChg>
        <pc:spChg chg="del">
          <ac:chgData name="Yasin, Ayaaz (yasinaz)" userId="dd43670c-ce28-4a59-803d-288a87a3f4c1" providerId="ADAL" clId="{BE4A0B9B-AA27-459A-8EEB-C58009B9861E}" dt="2024-05-16T06:48:27.037" v="3127" actId="478"/>
          <ac:spMkLst>
            <pc:docMk/>
            <pc:sldMk cId="226839679" sldId="475"/>
            <ac:spMk id="4" creationId="{01C07918-0333-39E0-036A-C8FDE1B3A0CF}"/>
          </ac:spMkLst>
        </pc:spChg>
        <pc:spChg chg="add mod">
          <ac:chgData name="Yasin, Ayaaz (yasinaz)" userId="dd43670c-ce28-4a59-803d-288a87a3f4c1" providerId="ADAL" clId="{BE4A0B9B-AA27-459A-8EEB-C58009B9861E}" dt="2024-05-23T05:30:39.192" v="12473" actId="1076"/>
          <ac:spMkLst>
            <pc:docMk/>
            <pc:sldMk cId="226839679" sldId="475"/>
            <ac:spMk id="4" creationId="{F3268B9F-E0D4-6329-C1A5-2595926052EF}"/>
          </ac:spMkLst>
        </pc:spChg>
        <pc:spChg chg="del">
          <ac:chgData name="Yasin, Ayaaz (yasinaz)" userId="dd43670c-ce28-4a59-803d-288a87a3f4c1" providerId="ADAL" clId="{BE4A0B9B-AA27-459A-8EEB-C58009B9861E}" dt="2024-05-16T06:48:27.037" v="3127" actId="478"/>
          <ac:spMkLst>
            <pc:docMk/>
            <pc:sldMk cId="226839679" sldId="475"/>
            <ac:spMk id="5" creationId="{E74B26EE-F7A8-613C-9543-60CE32B23422}"/>
          </ac:spMkLst>
        </pc:spChg>
        <pc:spChg chg="del">
          <ac:chgData name="Yasin, Ayaaz (yasinaz)" userId="dd43670c-ce28-4a59-803d-288a87a3f4c1" providerId="ADAL" clId="{BE4A0B9B-AA27-459A-8EEB-C58009B9861E}" dt="2024-05-16T06:48:27.037" v="3127" actId="478"/>
          <ac:spMkLst>
            <pc:docMk/>
            <pc:sldMk cId="226839679" sldId="475"/>
            <ac:spMk id="6" creationId="{EDD7226D-0591-E76D-CEA8-0CB0B6F4F90A}"/>
          </ac:spMkLst>
        </pc:spChg>
        <pc:spChg chg="add mod">
          <ac:chgData name="Yasin, Ayaaz (yasinaz)" userId="dd43670c-ce28-4a59-803d-288a87a3f4c1" providerId="ADAL" clId="{BE4A0B9B-AA27-459A-8EEB-C58009B9861E}" dt="2024-05-16T11:56:06.763" v="3382" actId="20577"/>
          <ac:spMkLst>
            <pc:docMk/>
            <pc:sldMk cId="226839679" sldId="475"/>
            <ac:spMk id="23" creationId="{46C8C622-D4C1-C399-48F9-9F77EE8AC789}"/>
          </ac:spMkLst>
        </pc:spChg>
        <pc:spChg chg="add del mod">
          <ac:chgData name="Yasin, Ayaaz (yasinaz)" userId="dd43670c-ce28-4a59-803d-288a87a3f4c1" providerId="ADAL" clId="{BE4A0B9B-AA27-459A-8EEB-C58009B9861E}" dt="2024-05-19T03:59:10.180" v="6621" actId="1076"/>
          <ac:spMkLst>
            <pc:docMk/>
            <pc:sldMk cId="226839679" sldId="475"/>
            <ac:spMk id="46" creationId="{003717D0-6ABA-AACD-8ECD-361190D20F3D}"/>
          </ac:spMkLst>
        </pc:spChg>
        <pc:grpChg chg="add mod">
          <ac:chgData name="Yasin, Ayaaz (yasinaz)" userId="dd43670c-ce28-4a59-803d-288a87a3f4c1" providerId="ADAL" clId="{BE4A0B9B-AA27-459A-8EEB-C58009B9861E}" dt="2024-05-16T11:48:34.044" v="3290" actId="1076"/>
          <ac:grpSpMkLst>
            <pc:docMk/>
            <pc:sldMk cId="226839679" sldId="475"/>
            <ac:grpSpMk id="19" creationId="{319DCF60-EDEE-FF77-5404-D2BB86375BBA}"/>
          </ac:grpSpMkLst>
        </pc:grpChg>
        <pc:grpChg chg="del">
          <ac:chgData name="Yasin, Ayaaz (yasinaz)" userId="dd43670c-ce28-4a59-803d-288a87a3f4c1" providerId="ADAL" clId="{BE4A0B9B-AA27-459A-8EEB-C58009B9861E}" dt="2024-05-16T06:48:46.008" v="3133" actId="478"/>
          <ac:grpSpMkLst>
            <pc:docMk/>
            <pc:sldMk cId="226839679" sldId="475"/>
            <ac:grpSpMk id="65" creationId="{98385BB8-1D74-3828-261F-E15517655537}"/>
          </ac:grpSpMkLst>
        </pc:grpChg>
        <pc:grpChg chg="del">
          <ac:chgData name="Yasin, Ayaaz (yasinaz)" userId="dd43670c-ce28-4a59-803d-288a87a3f4c1" providerId="ADAL" clId="{BE4A0B9B-AA27-459A-8EEB-C58009B9861E}" dt="2024-05-16T06:48:46.008" v="3133" actId="478"/>
          <ac:grpSpMkLst>
            <pc:docMk/>
            <pc:sldMk cId="226839679" sldId="475"/>
            <ac:grpSpMk id="84" creationId="{5A556B8D-7D88-E869-AEFC-1CB9D97928D6}"/>
          </ac:grpSpMkLst>
        </pc:grpChg>
        <pc:grpChg chg="del">
          <ac:chgData name="Yasin, Ayaaz (yasinaz)" userId="dd43670c-ce28-4a59-803d-288a87a3f4c1" providerId="ADAL" clId="{BE4A0B9B-AA27-459A-8EEB-C58009B9861E}" dt="2024-05-16T06:48:46.008" v="3133" actId="478"/>
          <ac:grpSpMkLst>
            <pc:docMk/>
            <pc:sldMk cId="226839679" sldId="475"/>
            <ac:grpSpMk id="99" creationId="{B81860EA-8329-D9F3-7076-EAEE25DBB46F}"/>
          </ac:grpSpMkLst>
        </pc:grpChg>
        <pc:picChg chg="add mod">
          <ac:chgData name="Yasin, Ayaaz (yasinaz)" userId="dd43670c-ce28-4a59-803d-288a87a3f4c1" providerId="ADAL" clId="{BE4A0B9B-AA27-459A-8EEB-C58009B9861E}" dt="2024-05-16T07:04:34.590" v="3142" actId="164"/>
          <ac:picMkLst>
            <pc:docMk/>
            <pc:sldMk cId="226839679" sldId="475"/>
            <ac:picMk id="15" creationId="{0E50F8F0-EB81-50F4-7776-BA71E52B0E18}"/>
          </ac:picMkLst>
        </pc:picChg>
        <pc:picChg chg="add del mod">
          <ac:chgData name="Yasin, Ayaaz (yasinaz)" userId="dd43670c-ce28-4a59-803d-288a87a3f4c1" providerId="ADAL" clId="{BE4A0B9B-AA27-459A-8EEB-C58009B9861E}" dt="2024-05-16T07:04:13.119" v="3138" actId="478"/>
          <ac:picMkLst>
            <pc:docMk/>
            <pc:sldMk cId="226839679" sldId="475"/>
            <ac:picMk id="16" creationId="{8418260B-1002-C007-1C91-60B934A20706}"/>
          </ac:picMkLst>
        </pc:picChg>
        <pc:picChg chg="add mod">
          <ac:chgData name="Yasin, Ayaaz (yasinaz)" userId="dd43670c-ce28-4a59-803d-288a87a3f4c1" providerId="ADAL" clId="{BE4A0B9B-AA27-459A-8EEB-C58009B9861E}" dt="2024-05-16T07:05:45.733" v="3150" actId="1076"/>
          <ac:picMkLst>
            <pc:docMk/>
            <pc:sldMk cId="226839679" sldId="475"/>
            <ac:picMk id="18" creationId="{0F426953-4565-E9B2-45E3-646CE0484AB2}"/>
          </ac:picMkLst>
        </pc:picChg>
        <pc:picChg chg="add mod">
          <ac:chgData name="Yasin, Ayaaz (yasinaz)" userId="dd43670c-ce28-4a59-803d-288a87a3f4c1" providerId="ADAL" clId="{BE4A0B9B-AA27-459A-8EEB-C58009B9861E}" dt="2024-05-23T05:30:39.192" v="12473" actId="1076"/>
          <ac:picMkLst>
            <pc:docMk/>
            <pc:sldMk cId="226839679" sldId="475"/>
            <ac:picMk id="21" creationId="{D9845B27-4ED2-5A00-707A-CD7C9E22063C}"/>
          </ac:picMkLst>
        </pc:picChg>
        <pc:picChg chg="mod">
          <ac:chgData name="Yasin, Ayaaz (yasinaz)" userId="dd43670c-ce28-4a59-803d-288a87a3f4c1" providerId="ADAL" clId="{BE4A0B9B-AA27-459A-8EEB-C58009B9861E}" dt="2024-05-16T07:04:54.300" v="3147" actId="1076"/>
          <ac:picMkLst>
            <pc:docMk/>
            <pc:sldMk cId="226839679" sldId="475"/>
            <ac:picMk id="43" creationId="{F1DDD8B5-63AA-BA2C-074C-08FEFB1BF3C7}"/>
          </ac:picMkLst>
        </pc:picChg>
        <pc:picChg chg="add del mod">
          <ac:chgData name="Yasin, Ayaaz (yasinaz)" userId="dd43670c-ce28-4a59-803d-288a87a3f4c1" providerId="ADAL" clId="{BE4A0B9B-AA27-459A-8EEB-C58009B9861E}" dt="2024-05-19T03:55:52.151" v="6606" actId="1037"/>
          <ac:picMkLst>
            <pc:docMk/>
            <pc:sldMk cId="226839679" sldId="475"/>
            <ac:picMk id="45" creationId="{545D47AC-96BB-1F9A-8290-95FD8E90B1D7}"/>
          </ac:picMkLst>
        </pc:picChg>
        <pc:picChg chg="del mod">
          <ac:chgData name="Yasin, Ayaaz (yasinaz)" userId="dd43670c-ce28-4a59-803d-288a87a3f4c1" providerId="ADAL" clId="{BE4A0B9B-AA27-459A-8EEB-C58009B9861E}" dt="2024-05-16T06:48:39.148" v="3130" actId="478"/>
          <ac:picMkLst>
            <pc:docMk/>
            <pc:sldMk cId="226839679" sldId="475"/>
            <ac:picMk id="50" creationId="{37BC1B63-02AB-D34C-1595-B6B9916C5EBC}"/>
          </ac:picMkLst>
        </pc:picChg>
        <pc:picChg chg="del">
          <ac:chgData name="Yasin, Ayaaz (yasinaz)" userId="dd43670c-ce28-4a59-803d-288a87a3f4c1" providerId="ADAL" clId="{BE4A0B9B-AA27-459A-8EEB-C58009B9861E}" dt="2024-05-16T06:48:27.037" v="3127" actId="478"/>
          <ac:picMkLst>
            <pc:docMk/>
            <pc:sldMk cId="226839679" sldId="475"/>
            <ac:picMk id="1026" creationId="{E4326F8C-581B-C66D-AF75-E1BBEA0B2214}"/>
          </ac:picMkLst>
        </pc:picChg>
        <pc:cxnChg chg="add mod">
          <ac:chgData name="Yasin, Ayaaz (yasinaz)" userId="dd43670c-ce28-4a59-803d-288a87a3f4c1" providerId="ADAL" clId="{BE4A0B9B-AA27-459A-8EEB-C58009B9861E}" dt="2024-05-16T07:07:17.443" v="3160"/>
          <ac:cxnSpMkLst>
            <pc:docMk/>
            <pc:sldMk cId="226839679" sldId="475"/>
            <ac:cxnSpMk id="22" creationId="{079E5A5A-D242-AD24-F352-FC3032BD38DF}"/>
          </ac:cxnSpMkLst>
        </pc:cxnChg>
      </pc:sldChg>
      <pc:sldChg chg="addSp delSp modSp add mod modAnim modNotesTx">
        <pc:chgData name="Yasin, Ayaaz (yasinaz)" userId="dd43670c-ce28-4a59-803d-288a87a3f4c1" providerId="ADAL" clId="{BE4A0B9B-AA27-459A-8EEB-C58009B9861E}" dt="2024-05-23T05:32:42.548" v="12526" actId="1076"/>
        <pc:sldMkLst>
          <pc:docMk/>
          <pc:sldMk cId="1881436449" sldId="476"/>
        </pc:sldMkLst>
        <pc:spChg chg="mod">
          <ac:chgData name="Yasin, Ayaaz (yasinaz)" userId="dd43670c-ce28-4a59-803d-288a87a3f4c1" providerId="ADAL" clId="{BE4A0B9B-AA27-459A-8EEB-C58009B9861E}" dt="2024-05-19T19:54:54.839" v="11071" actId="20577"/>
          <ac:spMkLst>
            <pc:docMk/>
            <pc:sldMk cId="1881436449" sldId="476"/>
            <ac:spMk id="2" creationId="{95EC1C23-F86E-DB03-68C9-1AF98A18D5EF}"/>
          </ac:spMkLst>
        </pc:spChg>
        <pc:spChg chg="add mod">
          <ac:chgData name="Yasin, Ayaaz (yasinaz)" userId="dd43670c-ce28-4a59-803d-288a87a3f4c1" providerId="ADAL" clId="{BE4A0B9B-AA27-459A-8EEB-C58009B9861E}" dt="2024-05-19T04:35:21.602" v="6754" actId="1076"/>
          <ac:spMkLst>
            <pc:docMk/>
            <pc:sldMk cId="1881436449" sldId="476"/>
            <ac:spMk id="3" creationId="{8DA7A52D-0E36-56A6-F2E8-4CB492FA0B2A}"/>
          </ac:spMkLst>
        </pc:spChg>
        <pc:spChg chg="add mod">
          <ac:chgData name="Yasin, Ayaaz (yasinaz)" userId="dd43670c-ce28-4a59-803d-288a87a3f4c1" providerId="ADAL" clId="{BE4A0B9B-AA27-459A-8EEB-C58009B9861E}" dt="2024-05-19T04:35:09.530" v="6751" actId="1076"/>
          <ac:spMkLst>
            <pc:docMk/>
            <pc:sldMk cId="1881436449" sldId="476"/>
            <ac:spMk id="5" creationId="{63DF5A5F-9E53-B3C9-D425-4517202CBAA9}"/>
          </ac:spMkLst>
        </pc:spChg>
        <pc:spChg chg="del">
          <ac:chgData name="Yasin, Ayaaz (yasinaz)" userId="dd43670c-ce28-4a59-803d-288a87a3f4c1" providerId="ADAL" clId="{BE4A0B9B-AA27-459A-8EEB-C58009B9861E}" dt="2024-05-16T11:55:47.412" v="3379" actId="478"/>
          <ac:spMkLst>
            <pc:docMk/>
            <pc:sldMk cId="1881436449" sldId="476"/>
            <ac:spMk id="26" creationId="{2D89567D-DF23-9194-35AE-FCFBE5FB6FA9}"/>
          </ac:spMkLst>
        </pc:spChg>
        <pc:spChg chg="mod">
          <ac:chgData name="Yasin, Ayaaz (yasinaz)" userId="dd43670c-ce28-4a59-803d-288a87a3f4c1" providerId="ADAL" clId="{BE4A0B9B-AA27-459A-8EEB-C58009B9861E}" dt="2024-05-19T04:37:09.736" v="6757" actId="208"/>
          <ac:spMkLst>
            <pc:docMk/>
            <pc:sldMk cId="1881436449" sldId="476"/>
            <ac:spMk id="27" creationId="{FFE8B887-FDBF-24F9-2BD9-71F8498E8BDA}"/>
          </ac:spMkLst>
        </pc:spChg>
        <pc:picChg chg="del">
          <ac:chgData name="Yasin, Ayaaz (yasinaz)" userId="dd43670c-ce28-4a59-803d-288a87a3f4c1" providerId="ADAL" clId="{BE4A0B9B-AA27-459A-8EEB-C58009B9861E}" dt="2024-05-16T11:55:47.412" v="3379" actId="478"/>
          <ac:picMkLst>
            <pc:docMk/>
            <pc:sldMk cId="1881436449" sldId="476"/>
            <ac:picMk id="5" creationId="{C978C66C-C560-DCC2-7F3C-47166EB4983C}"/>
          </ac:picMkLst>
        </pc:picChg>
        <pc:picChg chg="add mod">
          <ac:chgData name="Yasin, Ayaaz (yasinaz)" userId="dd43670c-ce28-4a59-803d-288a87a3f4c1" providerId="ADAL" clId="{BE4A0B9B-AA27-459A-8EEB-C58009B9861E}" dt="2024-05-16T12:02:25.664" v="3443" actId="1076"/>
          <ac:picMkLst>
            <pc:docMk/>
            <pc:sldMk cId="1881436449" sldId="476"/>
            <ac:picMk id="6" creationId="{2A538F25-45DC-5355-953D-B04EF4857AC0}"/>
          </ac:picMkLst>
        </pc:picChg>
        <pc:picChg chg="del">
          <ac:chgData name="Yasin, Ayaaz (yasinaz)" userId="dd43670c-ce28-4a59-803d-288a87a3f4c1" providerId="ADAL" clId="{BE4A0B9B-AA27-459A-8EEB-C58009B9861E}" dt="2024-05-16T11:55:47.412" v="3379" actId="478"/>
          <ac:picMkLst>
            <pc:docMk/>
            <pc:sldMk cId="1881436449" sldId="476"/>
            <ac:picMk id="8" creationId="{5A6AC54E-366B-D29A-853E-978BA63C404A}"/>
          </ac:picMkLst>
        </pc:picChg>
        <pc:picChg chg="add mod">
          <ac:chgData name="Yasin, Ayaaz (yasinaz)" userId="dd43670c-ce28-4a59-803d-288a87a3f4c1" providerId="ADAL" clId="{BE4A0B9B-AA27-459A-8EEB-C58009B9861E}" dt="2024-05-23T05:32:42.548" v="12526" actId="1076"/>
          <ac:picMkLst>
            <pc:docMk/>
            <pc:sldMk cId="1881436449" sldId="476"/>
            <ac:picMk id="9" creationId="{035A98ED-BD65-43BD-867F-AB8CFA81CF9E}"/>
          </ac:picMkLst>
        </pc:picChg>
        <pc:picChg chg="add mod">
          <ac:chgData name="Yasin, Ayaaz (yasinaz)" userId="dd43670c-ce28-4a59-803d-288a87a3f4c1" providerId="ADAL" clId="{BE4A0B9B-AA27-459A-8EEB-C58009B9861E}" dt="2024-05-19T04:34:59.693" v="6748" actId="1076"/>
          <ac:picMkLst>
            <pc:docMk/>
            <pc:sldMk cId="1881436449" sldId="476"/>
            <ac:picMk id="11" creationId="{F0AD0E45-0195-3DC3-FEC5-3358F8D0324A}"/>
          </ac:picMkLst>
        </pc:picChg>
        <pc:picChg chg="add mod">
          <ac:chgData name="Yasin, Ayaaz (yasinaz)" userId="dd43670c-ce28-4a59-803d-288a87a3f4c1" providerId="ADAL" clId="{BE4A0B9B-AA27-459A-8EEB-C58009B9861E}" dt="2024-05-19T04:33:25.654" v="6729" actId="1076"/>
          <ac:picMkLst>
            <pc:docMk/>
            <pc:sldMk cId="1881436449" sldId="476"/>
            <ac:picMk id="13" creationId="{00874FD0-032C-90DB-886B-AFA1EF5CCFDE}"/>
          </ac:picMkLst>
        </pc:picChg>
      </pc:sldChg>
      <pc:sldChg chg="addSp delSp modSp add mod modNotesTx">
        <pc:chgData name="Yasin, Ayaaz (yasinaz)" userId="dd43670c-ce28-4a59-803d-288a87a3f4c1" providerId="ADAL" clId="{BE4A0B9B-AA27-459A-8EEB-C58009B9861E}" dt="2024-05-19T20:00:28.223" v="11550" actId="12"/>
        <pc:sldMkLst>
          <pc:docMk/>
          <pc:sldMk cId="1655201872" sldId="477"/>
        </pc:sldMkLst>
        <pc:spChg chg="mod">
          <ac:chgData name="Yasin, Ayaaz (yasinaz)" userId="dd43670c-ce28-4a59-803d-288a87a3f4c1" providerId="ADAL" clId="{BE4A0B9B-AA27-459A-8EEB-C58009B9861E}" dt="2024-05-16T12:10:03.893" v="3669" actId="20577"/>
          <ac:spMkLst>
            <pc:docMk/>
            <pc:sldMk cId="1655201872" sldId="477"/>
            <ac:spMk id="2" creationId="{9A4F99E3-6E92-B8E8-E146-25A2E4704441}"/>
          </ac:spMkLst>
        </pc:spChg>
        <pc:spChg chg="del">
          <ac:chgData name="Yasin, Ayaaz (yasinaz)" userId="dd43670c-ce28-4a59-803d-288a87a3f4c1" providerId="ADAL" clId="{BE4A0B9B-AA27-459A-8EEB-C58009B9861E}" dt="2024-05-16T12:11:47.076" v="3682" actId="478"/>
          <ac:spMkLst>
            <pc:docMk/>
            <pc:sldMk cId="1655201872" sldId="477"/>
            <ac:spMk id="11" creationId="{EA7F92FF-7603-63E5-272D-85A529BAF1D8}"/>
          </ac:spMkLst>
        </pc:spChg>
        <pc:grpChg chg="del">
          <ac:chgData name="Yasin, Ayaaz (yasinaz)" userId="dd43670c-ce28-4a59-803d-288a87a3f4c1" providerId="ADAL" clId="{BE4A0B9B-AA27-459A-8EEB-C58009B9861E}" dt="2024-05-16T12:09:20.454" v="3543" actId="478"/>
          <ac:grpSpMkLst>
            <pc:docMk/>
            <pc:sldMk cId="1655201872" sldId="477"/>
            <ac:grpSpMk id="10" creationId="{3E9CC2EA-BD57-C74C-0666-E60BCCABE6DD}"/>
          </ac:grpSpMkLst>
        </pc:grpChg>
        <pc:picChg chg="add mod">
          <ac:chgData name="Yasin, Ayaaz (yasinaz)" userId="dd43670c-ce28-4a59-803d-288a87a3f4c1" providerId="ADAL" clId="{BE4A0B9B-AA27-459A-8EEB-C58009B9861E}" dt="2024-05-16T12:11:39.863" v="3681" actId="1076"/>
          <ac:picMkLst>
            <pc:docMk/>
            <pc:sldMk cId="1655201872" sldId="477"/>
            <ac:picMk id="5" creationId="{657A7D34-A316-1237-1B9C-A0C094E1D4B3}"/>
          </ac:picMkLst>
        </pc:picChg>
        <pc:picChg chg="del">
          <ac:chgData name="Yasin, Ayaaz (yasinaz)" userId="dd43670c-ce28-4a59-803d-288a87a3f4c1" providerId="ADAL" clId="{BE4A0B9B-AA27-459A-8EEB-C58009B9861E}" dt="2024-05-16T12:09:22.619" v="3544" actId="478"/>
          <ac:picMkLst>
            <pc:docMk/>
            <pc:sldMk cId="1655201872" sldId="477"/>
            <ac:picMk id="1030" creationId="{D8F3ECF2-3A8D-0D64-4FA3-DB351FDEC015}"/>
          </ac:picMkLst>
        </pc:picChg>
        <pc:picChg chg="mod">
          <ac:chgData name="Yasin, Ayaaz (yasinaz)" userId="dd43670c-ce28-4a59-803d-288a87a3f4c1" providerId="ADAL" clId="{BE4A0B9B-AA27-459A-8EEB-C58009B9861E}" dt="2024-05-16T12:11:24.419" v="3676" actId="1076"/>
          <ac:picMkLst>
            <pc:docMk/>
            <pc:sldMk cId="1655201872" sldId="477"/>
            <ac:picMk id="2050" creationId="{4A913A84-BEB6-71E9-6BD2-107DC5CC9574}"/>
          </ac:picMkLst>
        </pc:picChg>
      </pc:sldChg>
      <pc:sldChg chg="addSp delSp modSp new mod modAnim modNotesTx">
        <pc:chgData name="Yasin, Ayaaz (yasinaz)" userId="dd43670c-ce28-4a59-803d-288a87a3f4c1" providerId="ADAL" clId="{BE4A0B9B-AA27-459A-8EEB-C58009B9861E}" dt="2024-05-23T05:20:04.792" v="12427" actId="208"/>
        <pc:sldMkLst>
          <pc:docMk/>
          <pc:sldMk cId="4042716790" sldId="478"/>
        </pc:sldMkLst>
        <pc:spChg chg="mod">
          <ac:chgData name="Yasin, Ayaaz (yasinaz)" userId="dd43670c-ce28-4a59-803d-288a87a3f4c1" providerId="ADAL" clId="{BE4A0B9B-AA27-459A-8EEB-C58009B9861E}" dt="2024-05-16T12:13:30.807" v="3867" actId="20577"/>
          <ac:spMkLst>
            <pc:docMk/>
            <pc:sldMk cId="4042716790" sldId="478"/>
            <ac:spMk id="2" creationId="{C1F97C55-B72C-0A64-0C71-EA57BD47F961}"/>
          </ac:spMkLst>
        </pc:spChg>
        <pc:spChg chg="add mod">
          <ac:chgData name="Yasin, Ayaaz (yasinaz)" userId="dd43670c-ce28-4a59-803d-288a87a3f4c1" providerId="ADAL" clId="{BE4A0B9B-AA27-459A-8EEB-C58009B9861E}" dt="2024-05-23T05:20:04.792" v="12427" actId="208"/>
          <ac:spMkLst>
            <pc:docMk/>
            <pc:sldMk cId="4042716790" sldId="478"/>
            <ac:spMk id="6" creationId="{0F6A6C67-FDEA-AC90-E201-8766D3EF8FA3}"/>
          </ac:spMkLst>
        </pc:spChg>
        <pc:picChg chg="add del mod">
          <ac:chgData name="Yasin, Ayaaz (yasinaz)" userId="dd43670c-ce28-4a59-803d-288a87a3f4c1" providerId="ADAL" clId="{BE4A0B9B-AA27-459A-8EEB-C58009B9861E}" dt="2024-05-23T05:19:47.105" v="12424" actId="478"/>
          <ac:picMkLst>
            <pc:docMk/>
            <pc:sldMk cId="4042716790" sldId="478"/>
            <ac:picMk id="5" creationId="{2BC11C62-79B5-7E2F-FC2C-6012108713C9}"/>
          </ac:picMkLst>
        </pc:picChg>
        <pc:picChg chg="add mod ord">
          <ac:chgData name="Yasin, Ayaaz (yasinaz)" userId="dd43670c-ce28-4a59-803d-288a87a3f4c1" providerId="ADAL" clId="{BE4A0B9B-AA27-459A-8EEB-C58009B9861E}" dt="2024-05-23T05:19:51.833" v="12426" actId="167"/>
          <ac:picMkLst>
            <pc:docMk/>
            <pc:sldMk cId="4042716790" sldId="478"/>
            <ac:picMk id="7" creationId="{0CD05033-18AB-4D24-4E70-7DE62066DD39}"/>
          </ac:picMkLst>
        </pc:picChg>
      </pc:sldChg>
      <pc:sldChg chg="addSp delSp modSp new mod modClrScheme chgLayout">
        <pc:chgData name="Yasin, Ayaaz (yasinaz)" userId="dd43670c-ce28-4a59-803d-288a87a3f4c1" providerId="ADAL" clId="{BE4A0B9B-AA27-459A-8EEB-C58009B9861E}" dt="2024-05-19T05:37:16.554" v="7129" actId="1076"/>
        <pc:sldMkLst>
          <pc:docMk/>
          <pc:sldMk cId="3824976052" sldId="479"/>
        </pc:sldMkLst>
        <pc:spChg chg="del">
          <ac:chgData name="Yasin, Ayaaz (yasinaz)" userId="dd43670c-ce28-4a59-803d-288a87a3f4c1" providerId="ADAL" clId="{BE4A0B9B-AA27-459A-8EEB-C58009B9861E}" dt="2024-05-16T12:21:23.654" v="3886" actId="700"/>
          <ac:spMkLst>
            <pc:docMk/>
            <pc:sldMk cId="3824976052" sldId="479"/>
            <ac:spMk id="2" creationId="{11045E70-E04F-F816-6E21-FE9397FC84BF}"/>
          </ac:spMkLst>
        </pc:spChg>
        <pc:spChg chg="mod ord">
          <ac:chgData name="Yasin, Ayaaz (yasinaz)" userId="dd43670c-ce28-4a59-803d-288a87a3f4c1" providerId="ADAL" clId="{BE4A0B9B-AA27-459A-8EEB-C58009B9861E}" dt="2024-05-16T12:21:23.654" v="3886" actId="700"/>
          <ac:spMkLst>
            <pc:docMk/>
            <pc:sldMk cId="3824976052" sldId="479"/>
            <ac:spMk id="3" creationId="{9957EEBB-8782-DFFD-00C1-7B21AA6DBB9B}"/>
          </ac:spMkLst>
        </pc:spChg>
        <pc:spChg chg="mod ord">
          <ac:chgData name="Yasin, Ayaaz (yasinaz)" userId="dd43670c-ce28-4a59-803d-288a87a3f4c1" providerId="ADAL" clId="{BE4A0B9B-AA27-459A-8EEB-C58009B9861E}" dt="2024-05-16T12:21:55.544" v="3915"/>
          <ac:spMkLst>
            <pc:docMk/>
            <pc:sldMk cId="3824976052" sldId="479"/>
            <ac:spMk id="4" creationId="{C1FBF7B3-7479-3712-E429-F4194575834F}"/>
          </ac:spMkLst>
        </pc:spChg>
        <pc:picChg chg="add mod">
          <ac:chgData name="Yasin, Ayaaz (yasinaz)" userId="dd43670c-ce28-4a59-803d-288a87a3f4c1" providerId="ADAL" clId="{BE4A0B9B-AA27-459A-8EEB-C58009B9861E}" dt="2024-05-19T05:35:44.439" v="7108"/>
          <ac:picMkLst>
            <pc:docMk/>
            <pc:sldMk cId="3824976052" sldId="479"/>
            <ac:picMk id="5" creationId="{0E44CF06-44C9-3F1A-54F9-E667B75C29C7}"/>
          </ac:picMkLst>
        </pc:picChg>
        <pc:picChg chg="add del mod">
          <ac:chgData name="Yasin, Ayaaz (yasinaz)" userId="dd43670c-ce28-4a59-803d-288a87a3f4c1" providerId="ADAL" clId="{BE4A0B9B-AA27-459A-8EEB-C58009B9861E}" dt="2024-05-19T05:34:36.534" v="7100" actId="478"/>
          <ac:picMkLst>
            <pc:docMk/>
            <pc:sldMk cId="3824976052" sldId="479"/>
            <ac:picMk id="6" creationId="{575F18E0-A564-17A3-96C5-D9F6E9DBB745}"/>
          </ac:picMkLst>
        </pc:picChg>
        <pc:picChg chg="add mod">
          <ac:chgData name="Yasin, Ayaaz (yasinaz)" userId="dd43670c-ce28-4a59-803d-288a87a3f4c1" providerId="ADAL" clId="{BE4A0B9B-AA27-459A-8EEB-C58009B9861E}" dt="2024-05-19T05:37:16.554" v="7129" actId="1076"/>
          <ac:picMkLst>
            <pc:docMk/>
            <pc:sldMk cId="3824976052" sldId="479"/>
            <ac:picMk id="8" creationId="{370EDF4A-801A-6ACB-8859-B48C5AD89065}"/>
          </ac:picMkLst>
        </pc:picChg>
      </pc:sldChg>
      <pc:sldChg chg="addSp delSp modSp add mod">
        <pc:chgData name="Yasin, Ayaaz (yasinaz)" userId="dd43670c-ce28-4a59-803d-288a87a3f4c1" providerId="ADAL" clId="{BE4A0B9B-AA27-459A-8EEB-C58009B9861E}" dt="2024-05-19T05:37:29.912" v="7131" actId="1076"/>
        <pc:sldMkLst>
          <pc:docMk/>
          <pc:sldMk cId="3239273327" sldId="480"/>
        </pc:sldMkLst>
        <pc:picChg chg="add del mod">
          <ac:chgData name="Yasin, Ayaaz (yasinaz)" userId="dd43670c-ce28-4a59-803d-288a87a3f4c1" providerId="ADAL" clId="{BE4A0B9B-AA27-459A-8EEB-C58009B9861E}" dt="2024-05-19T05:34:38.416" v="7102" actId="478"/>
          <ac:picMkLst>
            <pc:docMk/>
            <pc:sldMk cId="3239273327" sldId="480"/>
            <ac:picMk id="5" creationId="{33F8358F-43BD-3EA2-8FE8-5BABDB9E1A0F}"/>
          </ac:picMkLst>
        </pc:picChg>
        <pc:picChg chg="add mod">
          <ac:chgData name="Yasin, Ayaaz (yasinaz)" userId="dd43670c-ce28-4a59-803d-288a87a3f4c1" providerId="ADAL" clId="{BE4A0B9B-AA27-459A-8EEB-C58009B9861E}" dt="2024-05-19T05:37:29.912" v="7131" actId="1076"/>
          <ac:picMkLst>
            <pc:docMk/>
            <pc:sldMk cId="3239273327" sldId="480"/>
            <ac:picMk id="6" creationId="{8B9EFAD8-3389-09DE-EC29-02394A3339C5}"/>
          </ac:picMkLst>
        </pc:picChg>
      </pc:sldChg>
      <pc:sldChg chg="addSp delSp modSp add mod ord">
        <pc:chgData name="Yasin, Ayaaz (yasinaz)" userId="dd43670c-ce28-4a59-803d-288a87a3f4c1" providerId="ADAL" clId="{BE4A0B9B-AA27-459A-8EEB-C58009B9861E}" dt="2024-05-19T05:37:14.445" v="7128" actId="1076"/>
        <pc:sldMkLst>
          <pc:docMk/>
          <pc:sldMk cId="1993495082" sldId="481"/>
        </pc:sldMkLst>
        <pc:picChg chg="add del mod">
          <ac:chgData name="Yasin, Ayaaz (yasinaz)" userId="dd43670c-ce28-4a59-803d-288a87a3f4c1" providerId="ADAL" clId="{BE4A0B9B-AA27-459A-8EEB-C58009B9861E}" dt="2024-05-19T05:34:37.613" v="7101" actId="478"/>
          <ac:picMkLst>
            <pc:docMk/>
            <pc:sldMk cId="1993495082" sldId="481"/>
            <ac:picMk id="5" creationId="{1846B7C8-BF1A-B9F9-49CC-F511C8ED0804}"/>
          </ac:picMkLst>
        </pc:picChg>
        <pc:picChg chg="add mod">
          <ac:chgData name="Yasin, Ayaaz (yasinaz)" userId="dd43670c-ce28-4a59-803d-288a87a3f4c1" providerId="ADAL" clId="{BE4A0B9B-AA27-459A-8EEB-C58009B9861E}" dt="2024-05-19T05:37:14.445" v="7128" actId="1076"/>
          <ac:picMkLst>
            <pc:docMk/>
            <pc:sldMk cId="1993495082" sldId="481"/>
            <ac:picMk id="6" creationId="{589450DB-5A3E-FD70-4A1A-405CBD310490}"/>
          </ac:picMkLst>
        </pc:picChg>
      </pc:sldChg>
      <pc:sldChg chg="addSp delSp modSp add mod delAnim modAnim">
        <pc:chgData name="Yasin, Ayaaz (yasinaz)" userId="dd43670c-ce28-4a59-803d-288a87a3f4c1" providerId="ADAL" clId="{BE4A0B9B-AA27-459A-8EEB-C58009B9861E}" dt="2024-05-19T05:37:46.215" v="7133" actId="1076"/>
        <pc:sldMkLst>
          <pc:docMk/>
          <pc:sldMk cId="709668236" sldId="482"/>
        </pc:sldMkLst>
        <pc:picChg chg="add del mod">
          <ac:chgData name="Yasin, Ayaaz (yasinaz)" userId="dd43670c-ce28-4a59-803d-288a87a3f4c1" providerId="ADAL" clId="{BE4A0B9B-AA27-459A-8EEB-C58009B9861E}" dt="2024-05-19T05:35:48.599" v="7110" actId="478"/>
          <ac:picMkLst>
            <pc:docMk/>
            <pc:sldMk cId="709668236" sldId="482"/>
            <ac:picMk id="5" creationId="{DD10DF68-66C5-B64F-0E45-8FD2136A65ED}"/>
          </ac:picMkLst>
        </pc:picChg>
        <pc:picChg chg="add mod">
          <ac:chgData name="Yasin, Ayaaz (yasinaz)" userId="dd43670c-ce28-4a59-803d-288a87a3f4c1" providerId="ADAL" clId="{BE4A0B9B-AA27-459A-8EEB-C58009B9861E}" dt="2024-05-19T05:37:46.215" v="7133" actId="1076"/>
          <ac:picMkLst>
            <pc:docMk/>
            <pc:sldMk cId="709668236" sldId="482"/>
            <ac:picMk id="6" creationId="{56B1F723-878B-3F7C-EDD6-1BB02BE79C45}"/>
          </ac:picMkLst>
        </pc:picChg>
        <pc:picChg chg="add del mod">
          <ac:chgData name="Yasin, Ayaaz (yasinaz)" userId="dd43670c-ce28-4a59-803d-288a87a3f4c1" providerId="ADAL" clId="{BE4A0B9B-AA27-459A-8EEB-C58009B9861E}" dt="2024-05-19T05:14:18.158" v="7091" actId="21"/>
          <ac:picMkLst>
            <pc:docMk/>
            <pc:sldMk cId="709668236" sldId="482"/>
            <ac:picMk id="7" creationId="{315FA351-510B-7BB5-2443-9B2CB6C7FC57}"/>
          </ac:picMkLst>
        </pc:picChg>
      </pc:sldChg>
      <pc:sldChg chg="addSp delSp modSp new mod delAnim modAnim modNotesTx">
        <pc:chgData name="Yasin, Ayaaz (yasinaz)" userId="dd43670c-ce28-4a59-803d-288a87a3f4c1" providerId="ADAL" clId="{BE4A0B9B-AA27-459A-8EEB-C58009B9861E}" dt="2024-05-25T20:15:07.521" v="13182" actId="1076"/>
        <pc:sldMkLst>
          <pc:docMk/>
          <pc:sldMk cId="3542415970" sldId="483"/>
        </pc:sldMkLst>
        <pc:spChg chg="mod">
          <ac:chgData name="Yasin, Ayaaz (yasinaz)" userId="dd43670c-ce28-4a59-803d-288a87a3f4c1" providerId="ADAL" clId="{BE4A0B9B-AA27-459A-8EEB-C58009B9861E}" dt="2024-05-16T12:28:30.788" v="4026" actId="20577"/>
          <ac:spMkLst>
            <pc:docMk/>
            <pc:sldMk cId="3542415970" sldId="483"/>
            <ac:spMk id="2" creationId="{5729188B-750E-00AC-84E3-1010BEDFE696}"/>
          </ac:spMkLst>
        </pc:spChg>
        <pc:spChg chg="add mod">
          <ac:chgData name="Yasin, Ayaaz (yasinaz)" userId="dd43670c-ce28-4a59-803d-288a87a3f4c1" providerId="ADAL" clId="{BE4A0B9B-AA27-459A-8EEB-C58009B9861E}" dt="2024-05-16T12:27:17.347" v="3977" actId="20577"/>
          <ac:spMkLst>
            <pc:docMk/>
            <pc:sldMk cId="3542415970" sldId="483"/>
            <ac:spMk id="5" creationId="{A322B8D6-CE0F-3F5E-F94A-97787AED6A6C}"/>
          </ac:spMkLst>
        </pc:spChg>
        <pc:spChg chg="add mod">
          <ac:chgData name="Yasin, Ayaaz (yasinaz)" userId="dd43670c-ce28-4a59-803d-288a87a3f4c1" providerId="ADAL" clId="{BE4A0B9B-AA27-459A-8EEB-C58009B9861E}" dt="2024-05-21T00:25:30.522" v="12403" actId="14100"/>
          <ac:spMkLst>
            <pc:docMk/>
            <pc:sldMk cId="3542415970" sldId="483"/>
            <ac:spMk id="6" creationId="{24CE1D8D-7AF3-FE46-937F-7D67B07BC5A4}"/>
          </ac:spMkLst>
        </pc:spChg>
        <pc:spChg chg="add del mod">
          <ac:chgData name="Yasin, Ayaaz (yasinaz)" userId="dd43670c-ce28-4a59-803d-288a87a3f4c1" providerId="ADAL" clId="{BE4A0B9B-AA27-459A-8EEB-C58009B9861E}" dt="2024-05-16T12:26:50.564" v="3969" actId="478"/>
          <ac:spMkLst>
            <pc:docMk/>
            <pc:sldMk cId="3542415970" sldId="483"/>
            <ac:spMk id="7" creationId="{260BB66C-E9FB-E080-8366-BCFD881C0861}"/>
          </ac:spMkLst>
        </pc:spChg>
        <pc:spChg chg="add del mod">
          <ac:chgData name="Yasin, Ayaaz (yasinaz)" userId="dd43670c-ce28-4a59-803d-288a87a3f4c1" providerId="ADAL" clId="{BE4A0B9B-AA27-459A-8EEB-C58009B9861E}" dt="2024-05-16T12:26:52.098" v="3970" actId="478"/>
          <ac:spMkLst>
            <pc:docMk/>
            <pc:sldMk cId="3542415970" sldId="483"/>
            <ac:spMk id="8" creationId="{3B633F95-B8B7-58E2-99F5-E00E0E2B9F97}"/>
          </ac:spMkLst>
        </pc:spChg>
        <pc:spChg chg="add mod">
          <ac:chgData name="Yasin, Ayaaz (yasinaz)" userId="dd43670c-ce28-4a59-803d-288a87a3f4c1" providerId="ADAL" clId="{BE4A0B9B-AA27-459A-8EEB-C58009B9861E}" dt="2024-05-25T20:11:35.372" v="13167" actId="1076"/>
          <ac:spMkLst>
            <pc:docMk/>
            <pc:sldMk cId="3542415970" sldId="483"/>
            <ac:spMk id="8" creationId="{E8C63E7B-CF57-03FE-6938-75CCA3F959D7}"/>
          </ac:spMkLst>
        </pc:spChg>
        <pc:spChg chg="add del mod">
          <ac:chgData name="Yasin, Ayaaz (yasinaz)" userId="dd43670c-ce28-4a59-803d-288a87a3f4c1" providerId="ADAL" clId="{BE4A0B9B-AA27-459A-8EEB-C58009B9861E}" dt="2024-05-16T12:26:55.624" v="3971" actId="478"/>
          <ac:spMkLst>
            <pc:docMk/>
            <pc:sldMk cId="3542415970" sldId="483"/>
            <ac:spMk id="10" creationId="{FC80E836-A0D1-3F30-14BC-05DD9B11024A}"/>
          </ac:spMkLst>
        </pc:spChg>
        <pc:spChg chg="add del mod">
          <ac:chgData name="Yasin, Ayaaz (yasinaz)" userId="dd43670c-ce28-4a59-803d-288a87a3f4c1" providerId="ADAL" clId="{BE4A0B9B-AA27-459A-8EEB-C58009B9861E}" dt="2024-05-16T12:26:55.624" v="3971" actId="478"/>
          <ac:spMkLst>
            <pc:docMk/>
            <pc:sldMk cId="3542415970" sldId="483"/>
            <ac:spMk id="12" creationId="{31C68D62-0DBC-6B2D-1744-4EBF0AE723C5}"/>
          </ac:spMkLst>
        </pc:spChg>
        <pc:spChg chg="add del mod">
          <ac:chgData name="Yasin, Ayaaz (yasinaz)" userId="dd43670c-ce28-4a59-803d-288a87a3f4c1" providerId="ADAL" clId="{BE4A0B9B-AA27-459A-8EEB-C58009B9861E}" dt="2024-05-16T12:26:55.624" v="3971" actId="478"/>
          <ac:spMkLst>
            <pc:docMk/>
            <pc:sldMk cId="3542415970" sldId="483"/>
            <ac:spMk id="14" creationId="{3F05D527-CC82-DC3E-67C1-7594721F116A}"/>
          </ac:spMkLst>
        </pc:spChg>
        <pc:spChg chg="add del mod">
          <ac:chgData name="Yasin, Ayaaz (yasinaz)" userId="dd43670c-ce28-4a59-803d-288a87a3f4c1" providerId="ADAL" clId="{BE4A0B9B-AA27-459A-8EEB-C58009B9861E}" dt="2024-05-16T12:26:50.564" v="3969" actId="478"/>
          <ac:spMkLst>
            <pc:docMk/>
            <pc:sldMk cId="3542415970" sldId="483"/>
            <ac:spMk id="15" creationId="{D6D946BF-D43F-F87F-2235-D0ED4961B12D}"/>
          </ac:spMkLst>
        </pc:spChg>
        <pc:spChg chg="add del mod">
          <ac:chgData name="Yasin, Ayaaz (yasinaz)" userId="dd43670c-ce28-4a59-803d-288a87a3f4c1" providerId="ADAL" clId="{BE4A0B9B-AA27-459A-8EEB-C58009B9861E}" dt="2024-05-16T12:26:52.098" v="3970" actId="478"/>
          <ac:spMkLst>
            <pc:docMk/>
            <pc:sldMk cId="3542415970" sldId="483"/>
            <ac:spMk id="16" creationId="{21383455-FC47-E8E0-DAC9-89FEC6935663}"/>
          </ac:spMkLst>
        </pc:spChg>
        <pc:spChg chg="add mod">
          <ac:chgData name="Yasin, Ayaaz (yasinaz)" userId="dd43670c-ce28-4a59-803d-288a87a3f4c1" providerId="ADAL" clId="{BE4A0B9B-AA27-459A-8EEB-C58009B9861E}" dt="2024-05-16T12:38:29.035" v="4131" actId="1076"/>
          <ac:spMkLst>
            <pc:docMk/>
            <pc:sldMk cId="3542415970" sldId="483"/>
            <ac:spMk id="17" creationId="{DEB48F36-F017-46C5-F3B1-8BF7D222DFFF}"/>
          </ac:spMkLst>
        </pc:spChg>
        <pc:spChg chg="add del mod">
          <ac:chgData name="Yasin, Ayaaz (yasinaz)" userId="dd43670c-ce28-4a59-803d-288a87a3f4c1" providerId="ADAL" clId="{BE4A0B9B-AA27-459A-8EEB-C58009B9861E}" dt="2024-05-16T12:27:13.365" v="3976" actId="478"/>
          <ac:spMkLst>
            <pc:docMk/>
            <pc:sldMk cId="3542415970" sldId="483"/>
            <ac:spMk id="18" creationId="{2EF20E5F-C006-1802-BFE5-BEB5CD049DFC}"/>
          </ac:spMkLst>
        </pc:spChg>
        <pc:spChg chg="add del mod">
          <ac:chgData name="Yasin, Ayaaz (yasinaz)" userId="dd43670c-ce28-4a59-803d-288a87a3f4c1" providerId="ADAL" clId="{BE4A0B9B-AA27-459A-8EEB-C58009B9861E}" dt="2024-05-16T12:27:55.510" v="3990" actId="478"/>
          <ac:spMkLst>
            <pc:docMk/>
            <pc:sldMk cId="3542415970" sldId="483"/>
            <ac:spMk id="21" creationId="{E4CD275F-1BD3-49C0-61AB-18C994E8EE55}"/>
          </ac:spMkLst>
        </pc:spChg>
        <pc:spChg chg="add mod">
          <ac:chgData name="Yasin, Ayaaz (yasinaz)" userId="dd43670c-ce28-4a59-803d-288a87a3f4c1" providerId="ADAL" clId="{BE4A0B9B-AA27-459A-8EEB-C58009B9861E}" dt="2024-05-25T20:11:17.260" v="13161" actId="403"/>
          <ac:spMkLst>
            <pc:docMk/>
            <pc:sldMk cId="3542415970" sldId="483"/>
            <ac:spMk id="22" creationId="{FD3DEBC7-BE42-58E1-CCB7-F2E2879A7F87}"/>
          </ac:spMkLst>
        </pc:spChg>
        <pc:spChg chg="add mod">
          <ac:chgData name="Yasin, Ayaaz (yasinaz)" userId="dd43670c-ce28-4a59-803d-288a87a3f4c1" providerId="ADAL" clId="{BE4A0B9B-AA27-459A-8EEB-C58009B9861E}" dt="2024-05-25T20:11:24.439" v="13165" actId="1035"/>
          <ac:spMkLst>
            <pc:docMk/>
            <pc:sldMk cId="3542415970" sldId="483"/>
            <ac:spMk id="23" creationId="{85DAA6D7-5DB7-23F4-9FE7-9A0190561321}"/>
          </ac:spMkLst>
        </pc:spChg>
        <pc:spChg chg="add mod">
          <ac:chgData name="Yasin, Ayaaz (yasinaz)" userId="dd43670c-ce28-4a59-803d-288a87a3f4c1" providerId="ADAL" clId="{BE4A0B9B-AA27-459A-8EEB-C58009B9861E}" dt="2024-05-25T20:11:17.260" v="13161" actId="403"/>
          <ac:spMkLst>
            <pc:docMk/>
            <pc:sldMk cId="3542415970" sldId="483"/>
            <ac:spMk id="24" creationId="{27A61800-6E2E-7EA4-65E2-42C476E00A23}"/>
          </ac:spMkLst>
        </pc:spChg>
        <pc:spChg chg="add mod">
          <ac:chgData name="Yasin, Ayaaz (yasinaz)" userId="dd43670c-ce28-4a59-803d-288a87a3f4c1" providerId="ADAL" clId="{BE4A0B9B-AA27-459A-8EEB-C58009B9861E}" dt="2024-05-16T12:38:49.491" v="4136" actId="1076"/>
          <ac:spMkLst>
            <pc:docMk/>
            <pc:sldMk cId="3542415970" sldId="483"/>
            <ac:spMk id="25" creationId="{17BE4152-382A-7468-0C92-BA7BD3550720}"/>
          </ac:spMkLst>
        </pc:spChg>
        <pc:grpChg chg="add mod">
          <ac:chgData name="Yasin, Ayaaz (yasinaz)" userId="dd43670c-ce28-4a59-803d-288a87a3f4c1" providerId="ADAL" clId="{BE4A0B9B-AA27-459A-8EEB-C58009B9861E}" dt="2024-05-25T20:11:17.260" v="13161" actId="403"/>
          <ac:grpSpMkLst>
            <pc:docMk/>
            <pc:sldMk cId="3542415970" sldId="483"/>
            <ac:grpSpMk id="26" creationId="{856FF232-1D9B-5278-344D-EF5775A9F25B}"/>
          </ac:grpSpMkLst>
        </pc:grpChg>
        <pc:picChg chg="add del mod">
          <ac:chgData name="Yasin, Ayaaz (yasinaz)" userId="dd43670c-ce28-4a59-803d-288a87a3f4c1" providerId="ADAL" clId="{BE4A0B9B-AA27-459A-8EEB-C58009B9861E}" dt="2024-05-25T20:10:42.367" v="13150" actId="478"/>
          <ac:picMkLst>
            <pc:docMk/>
            <pc:sldMk cId="3542415970" sldId="483"/>
            <ac:picMk id="7" creationId="{315FA351-510B-7BB5-2443-9B2CB6C7FC57}"/>
          </ac:picMkLst>
        </pc:picChg>
        <pc:picChg chg="add">
          <ac:chgData name="Yasin, Ayaaz (yasinaz)" userId="dd43670c-ce28-4a59-803d-288a87a3f4c1" providerId="ADAL" clId="{BE4A0B9B-AA27-459A-8EEB-C58009B9861E}" dt="2024-05-25T20:14:38.089" v="13173"/>
          <ac:picMkLst>
            <pc:docMk/>
            <pc:sldMk cId="3542415970" sldId="483"/>
            <ac:picMk id="9" creationId="{5B577BF0-7243-7C11-AD4E-68217936A166}"/>
          </ac:picMkLst>
        </pc:picChg>
        <pc:picChg chg="add del mod">
          <ac:chgData name="Yasin, Ayaaz (yasinaz)" userId="dd43670c-ce28-4a59-803d-288a87a3f4c1" providerId="ADAL" clId="{BE4A0B9B-AA27-459A-8EEB-C58009B9861E}" dt="2024-05-16T12:29:45.034" v="4072" actId="478"/>
          <ac:picMkLst>
            <pc:docMk/>
            <pc:sldMk cId="3542415970" sldId="483"/>
            <ac:picMk id="20" creationId="{14D80F50-E55B-3C50-300C-552E60EB3BBA}"/>
          </ac:picMkLst>
        </pc:picChg>
        <pc:picChg chg="add del mod">
          <ac:chgData name="Yasin, Ayaaz (yasinaz)" userId="dd43670c-ce28-4a59-803d-288a87a3f4c1" providerId="ADAL" clId="{BE4A0B9B-AA27-459A-8EEB-C58009B9861E}" dt="2024-05-25T20:14:50.847" v="13178" actId="478"/>
          <ac:picMkLst>
            <pc:docMk/>
            <pc:sldMk cId="3542415970" sldId="483"/>
            <ac:picMk id="1026" creationId="{8165BD22-75B2-C383-02F8-2470CD375CB3}"/>
          </ac:picMkLst>
        </pc:picChg>
        <pc:picChg chg="add mod">
          <ac:chgData name="Yasin, Ayaaz (yasinaz)" userId="dd43670c-ce28-4a59-803d-288a87a3f4c1" providerId="ADAL" clId="{BE4A0B9B-AA27-459A-8EEB-C58009B9861E}" dt="2024-05-25T20:15:07.521" v="13182" actId="1076"/>
          <ac:picMkLst>
            <pc:docMk/>
            <pc:sldMk cId="3542415970" sldId="483"/>
            <ac:picMk id="1028" creationId="{DB15B029-DE01-5918-EC15-966E27CC6B67}"/>
          </ac:picMkLst>
        </pc:picChg>
        <pc:cxnChg chg="add mod">
          <ac:chgData name="Yasin, Ayaaz (yasinaz)" userId="dd43670c-ce28-4a59-803d-288a87a3f4c1" providerId="ADAL" clId="{BE4A0B9B-AA27-459A-8EEB-C58009B9861E}" dt="2024-05-16T12:26:24.660" v="3966"/>
          <ac:cxnSpMkLst>
            <pc:docMk/>
            <pc:sldMk cId="3542415970" sldId="483"/>
            <ac:cxnSpMk id="4" creationId="{F21AC183-0435-E2EE-C040-A3E473967D08}"/>
          </ac:cxnSpMkLst>
        </pc:cxnChg>
        <pc:cxnChg chg="add del mod">
          <ac:chgData name="Yasin, Ayaaz (yasinaz)" userId="dd43670c-ce28-4a59-803d-288a87a3f4c1" providerId="ADAL" clId="{BE4A0B9B-AA27-459A-8EEB-C58009B9861E}" dt="2024-05-16T12:26:55.624" v="3971" actId="478"/>
          <ac:cxnSpMkLst>
            <pc:docMk/>
            <pc:sldMk cId="3542415970" sldId="483"/>
            <ac:cxnSpMk id="9" creationId="{2D00F5C6-9086-733B-E9F1-A7E5DAAA6733}"/>
          </ac:cxnSpMkLst>
        </pc:cxnChg>
        <pc:cxnChg chg="add del mod">
          <ac:chgData name="Yasin, Ayaaz (yasinaz)" userId="dd43670c-ce28-4a59-803d-288a87a3f4c1" providerId="ADAL" clId="{BE4A0B9B-AA27-459A-8EEB-C58009B9861E}" dt="2024-05-16T12:26:55.624" v="3971" actId="478"/>
          <ac:cxnSpMkLst>
            <pc:docMk/>
            <pc:sldMk cId="3542415970" sldId="483"/>
            <ac:cxnSpMk id="11" creationId="{12462502-1FC5-90C7-CEC6-1CFA85D8A691}"/>
          </ac:cxnSpMkLst>
        </pc:cxnChg>
        <pc:cxnChg chg="add del mod">
          <ac:chgData name="Yasin, Ayaaz (yasinaz)" userId="dd43670c-ce28-4a59-803d-288a87a3f4c1" providerId="ADAL" clId="{BE4A0B9B-AA27-459A-8EEB-C58009B9861E}" dt="2024-05-16T12:26:55.624" v="3971" actId="478"/>
          <ac:cxnSpMkLst>
            <pc:docMk/>
            <pc:sldMk cId="3542415970" sldId="483"/>
            <ac:cxnSpMk id="13" creationId="{5BF382EE-0F5B-708A-2C98-AE9AECE4AC92}"/>
          </ac:cxnSpMkLst>
        </pc:cxnChg>
      </pc:sldChg>
      <pc:sldChg chg="addSp delSp modSp new mod addAnim delAnim modAnim modNotesTx">
        <pc:chgData name="Yasin, Ayaaz (yasinaz)" userId="dd43670c-ce28-4a59-803d-288a87a3f4c1" providerId="ADAL" clId="{BE4A0B9B-AA27-459A-8EEB-C58009B9861E}" dt="2024-05-25T20:30:52.525" v="13294"/>
        <pc:sldMkLst>
          <pc:docMk/>
          <pc:sldMk cId="3998184069" sldId="484"/>
        </pc:sldMkLst>
        <pc:spChg chg="mod">
          <ac:chgData name="Yasin, Ayaaz (yasinaz)" userId="dd43670c-ce28-4a59-803d-288a87a3f4c1" providerId="ADAL" clId="{BE4A0B9B-AA27-459A-8EEB-C58009B9861E}" dt="2024-05-18T22:43:50.093" v="5270" actId="20577"/>
          <ac:spMkLst>
            <pc:docMk/>
            <pc:sldMk cId="3998184069" sldId="484"/>
            <ac:spMk id="2" creationId="{3FA5E5BF-CC31-C462-719A-AFDE47AEE59A}"/>
          </ac:spMkLst>
        </pc:spChg>
        <pc:spChg chg="add del mod">
          <ac:chgData name="Yasin, Ayaaz (yasinaz)" userId="dd43670c-ce28-4a59-803d-288a87a3f4c1" providerId="ADAL" clId="{BE4A0B9B-AA27-459A-8EEB-C58009B9861E}" dt="2024-05-18T23:08:25.255" v="5288" actId="478"/>
          <ac:spMkLst>
            <pc:docMk/>
            <pc:sldMk cId="3998184069" sldId="484"/>
            <ac:spMk id="4" creationId="{BAAD2563-674F-BE5B-7D0C-F2633B2A8B65}"/>
          </ac:spMkLst>
        </pc:spChg>
        <pc:spChg chg="add mod">
          <ac:chgData name="Yasin, Ayaaz (yasinaz)" userId="dd43670c-ce28-4a59-803d-288a87a3f4c1" providerId="ADAL" clId="{BE4A0B9B-AA27-459A-8EEB-C58009B9861E}" dt="2024-05-25T20:30:40.035" v="13291" actId="164"/>
          <ac:spMkLst>
            <pc:docMk/>
            <pc:sldMk cId="3998184069" sldId="484"/>
            <ac:spMk id="4" creationId="{C61A68B0-6617-FCFA-965E-38403A1FC097}"/>
          </ac:spMkLst>
        </pc:spChg>
        <pc:spChg chg="add mod">
          <ac:chgData name="Yasin, Ayaaz (yasinaz)" userId="dd43670c-ce28-4a59-803d-288a87a3f4c1" providerId="ADAL" clId="{BE4A0B9B-AA27-459A-8EEB-C58009B9861E}" dt="2024-05-25T20:30:40.035" v="13291" actId="164"/>
          <ac:spMkLst>
            <pc:docMk/>
            <pc:sldMk cId="3998184069" sldId="484"/>
            <ac:spMk id="5" creationId="{DC934F68-3F3C-CF0B-A4F5-AFE1E0FBD59D}"/>
          </ac:spMkLst>
        </pc:spChg>
        <pc:spChg chg="add mod">
          <ac:chgData name="Yasin, Ayaaz (yasinaz)" userId="dd43670c-ce28-4a59-803d-288a87a3f4c1" providerId="ADAL" clId="{BE4A0B9B-AA27-459A-8EEB-C58009B9861E}" dt="2024-05-25T20:30:40.035" v="13291" actId="164"/>
          <ac:spMkLst>
            <pc:docMk/>
            <pc:sldMk cId="3998184069" sldId="484"/>
            <ac:spMk id="6" creationId="{B17911FB-6DAD-E2B5-65F7-484663C2FACD}"/>
          </ac:spMkLst>
        </pc:spChg>
        <pc:spChg chg="add del mod topLvl">
          <ac:chgData name="Yasin, Ayaaz (yasinaz)" userId="dd43670c-ce28-4a59-803d-288a87a3f4c1" providerId="ADAL" clId="{BE4A0B9B-AA27-459A-8EEB-C58009B9861E}" dt="2024-05-19T19:28:56.539" v="9034" actId="1076"/>
          <ac:spMkLst>
            <pc:docMk/>
            <pc:sldMk cId="3998184069" sldId="484"/>
            <ac:spMk id="7" creationId="{4BC66398-2B2C-BCB5-83B7-203535FA22AE}"/>
          </ac:spMkLst>
        </pc:spChg>
        <pc:spChg chg="mod topLvl">
          <ac:chgData name="Yasin, Ayaaz (yasinaz)" userId="dd43670c-ce28-4a59-803d-288a87a3f4c1" providerId="ADAL" clId="{BE4A0B9B-AA27-459A-8EEB-C58009B9861E}" dt="2024-05-18T23:35:53.043" v="5487" actId="164"/>
          <ac:spMkLst>
            <pc:docMk/>
            <pc:sldMk cId="3998184069" sldId="484"/>
            <ac:spMk id="8" creationId="{3A18160A-E1D7-DF37-EB96-31ED437577FB}"/>
          </ac:spMkLst>
        </pc:spChg>
        <pc:spChg chg="del mod topLvl">
          <ac:chgData name="Yasin, Ayaaz (yasinaz)" userId="dd43670c-ce28-4a59-803d-288a87a3f4c1" providerId="ADAL" clId="{BE4A0B9B-AA27-459A-8EEB-C58009B9861E}" dt="2024-05-18T23:10:29.794" v="5322" actId="478"/>
          <ac:spMkLst>
            <pc:docMk/>
            <pc:sldMk cId="3998184069" sldId="484"/>
            <ac:spMk id="9" creationId="{A6D686F3-61B6-E59C-46A9-ABEBEF6C0A70}"/>
          </ac:spMkLst>
        </pc:spChg>
        <pc:spChg chg="mod topLvl">
          <ac:chgData name="Yasin, Ayaaz (yasinaz)" userId="dd43670c-ce28-4a59-803d-288a87a3f4c1" providerId="ADAL" clId="{BE4A0B9B-AA27-459A-8EEB-C58009B9861E}" dt="2024-05-18T23:36:05.023" v="5490" actId="164"/>
          <ac:spMkLst>
            <pc:docMk/>
            <pc:sldMk cId="3998184069" sldId="484"/>
            <ac:spMk id="10" creationId="{F7C48812-347B-E3B0-313A-0743C70A3FD5}"/>
          </ac:spMkLst>
        </pc:spChg>
        <pc:spChg chg="mod topLvl">
          <ac:chgData name="Yasin, Ayaaz (yasinaz)" userId="dd43670c-ce28-4a59-803d-288a87a3f4c1" providerId="ADAL" clId="{BE4A0B9B-AA27-459A-8EEB-C58009B9861E}" dt="2024-05-18T23:36:05.023" v="5490" actId="164"/>
          <ac:spMkLst>
            <pc:docMk/>
            <pc:sldMk cId="3998184069" sldId="484"/>
            <ac:spMk id="11" creationId="{7FDE116E-EAC3-2E8E-2C4E-4F1A87C840E8}"/>
          </ac:spMkLst>
        </pc:spChg>
        <pc:spChg chg="add mod topLvl">
          <ac:chgData name="Yasin, Ayaaz (yasinaz)" userId="dd43670c-ce28-4a59-803d-288a87a3f4c1" providerId="ADAL" clId="{BE4A0B9B-AA27-459A-8EEB-C58009B9861E}" dt="2024-05-18T23:35:53.043" v="5487" actId="164"/>
          <ac:spMkLst>
            <pc:docMk/>
            <pc:sldMk cId="3998184069" sldId="484"/>
            <ac:spMk id="12" creationId="{9A1F4787-8CFC-8FE8-DA39-4E65CC8F50BE}"/>
          </ac:spMkLst>
        </pc:spChg>
        <pc:spChg chg="add mod topLvl">
          <ac:chgData name="Yasin, Ayaaz (yasinaz)" userId="dd43670c-ce28-4a59-803d-288a87a3f4c1" providerId="ADAL" clId="{BE4A0B9B-AA27-459A-8EEB-C58009B9861E}" dt="2024-05-18T23:24:05.552" v="5420" actId="1076"/>
          <ac:spMkLst>
            <pc:docMk/>
            <pc:sldMk cId="3998184069" sldId="484"/>
            <ac:spMk id="18" creationId="{3EC33297-7F91-5659-A00A-3111E10E9226}"/>
          </ac:spMkLst>
        </pc:spChg>
        <pc:spChg chg="add mod">
          <ac:chgData name="Yasin, Ayaaz (yasinaz)" userId="dd43670c-ce28-4a59-803d-288a87a3f4c1" providerId="ADAL" clId="{BE4A0B9B-AA27-459A-8EEB-C58009B9861E}" dt="2024-05-18T23:36:26.091" v="5493" actId="164"/>
          <ac:spMkLst>
            <pc:docMk/>
            <pc:sldMk cId="3998184069" sldId="484"/>
            <ac:spMk id="20" creationId="{AE4EA387-83B1-EE5C-C28E-AFD783D9B466}"/>
          </ac:spMkLst>
        </pc:spChg>
        <pc:spChg chg="add mod">
          <ac:chgData name="Yasin, Ayaaz (yasinaz)" userId="dd43670c-ce28-4a59-803d-288a87a3f4c1" providerId="ADAL" clId="{BE4A0B9B-AA27-459A-8EEB-C58009B9861E}" dt="2024-05-18T23:36:29.352" v="5494" actId="164"/>
          <ac:spMkLst>
            <pc:docMk/>
            <pc:sldMk cId="3998184069" sldId="484"/>
            <ac:spMk id="21" creationId="{12DA693F-EABB-AD85-C646-B45746E9E64D}"/>
          </ac:spMkLst>
        </pc:spChg>
        <pc:spChg chg="add mod">
          <ac:chgData name="Yasin, Ayaaz (yasinaz)" userId="dd43670c-ce28-4a59-803d-288a87a3f4c1" providerId="ADAL" clId="{BE4A0B9B-AA27-459A-8EEB-C58009B9861E}" dt="2024-05-19T00:09:58.353" v="5616" actId="1035"/>
          <ac:spMkLst>
            <pc:docMk/>
            <pc:sldMk cId="3998184069" sldId="484"/>
            <ac:spMk id="22" creationId="{5EB172E4-92E0-6524-4965-4B5C3A8C9BB7}"/>
          </ac:spMkLst>
        </pc:spChg>
        <pc:spChg chg="add mod">
          <ac:chgData name="Yasin, Ayaaz (yasinaz)" userId="dd43670c-ce28-4a59-803d-288a87a3f4c1" providerId="ADAL" clId="{BE4A0B9B-AA27-459A-8EEB-C58009B9861E}" dt="2024-05-19T00:09:58.353" v="5616" actId="1035"/>
          <ac:spMkLst>
            <pc:docMk/>
            <pc:sldMk cId="3998184069" sldId="484"/>
            <ac:spMk id="23" creationId="{5374DBB4-0EFF-4D9A-657D-5F4D0F9EBFB9}"/>
          </ac:spMkLst>
        </pc:spChg>
        <pc:spChg chg="add mod">
          <ac:chgData name="Yasin, Ayaaz (yasinaz)" userId="dd43670c-ce28-4a59-803d-288a87a3f4c1" providerId="ADAL" clId="{BE4A0B9B-AA27-459A-8EEB-C58009B9861E}" dt="2024-05-19T00:08:27.910" v="5609" actId="1076"/>
          <ac:spMkLst>
            <pc:docMk/>
            <pc:sldMk cId="3998184069" sldId="484"/>
            <ac:spMk id="29" creationId="{18C8A0FC-7C03-41F6-012C-5207E2795B95}"/>
          </ac:spMkLst>
        </pc:spChg>
        <pc:spChg chg="add del mod">
          <ac:chgData name="Yasin, Ayaaz (yasinaz)" userId="dd43670c-ce28-4a59-803d-288a87a3f4c1" providerId="ADAL" clId="{BE4A0B9B-AA27-459A-8EEB-C58009B9861E}" dt="2024-05-19T00:23:02.880" v="5816" actId="478"/>
          <ac:spMkLst>
            <pc:docMk/>
            <pc:sldMk cId="3998184069" sldId="484"/>
            <ac:spMk id="31" creationId="{1D296302-C445-10F9-591A-EE1AACE9DBB0}"/>
          </ac:spMkLst>
        </pc:spChg>
        <pc:spChg chg="add del mod">
          <ac:chgData name="Yasin, Ayaaz (yasinaz)" userId="dd43670c-ce28-4a59-803d-288a87a3f4c1" providerId="ADAL" clId="{BE4A0B9B-AA27-459A-8EEB-C58009B9861E}" dt="2024-05-19T00:23:33.587" v="5820" actId="478"/>
          <ac:spMkLst>
            <pc:docMk/>
            <pc:sldMk cId="3998184069" sldId="484"/>
            <ac:spMk id="32" creationId="{38056B94-48B7-750F-9DA3-8257DC61ECFD}"/>
          </ac:spMkLst>
        </pc:spChg>
        <pc:spChg chg="add mod">
          <ac:chgData name="Yasin, Ayaaz (yasinaz)" userId="dd43670c-ce28-4a59-803d-288a87a3f4c1" providerId="ADAL" clId="{BE4A0B9B-AA27-459A-8EEB-C58009B9861E}" dt="2024-05-19T00:24:52.535" v="5830"/>
          <ac:spMkLst>
            <pc:docMk/>
            <pc:sldMk cId="3998184069" sldId="484"/>
            <ac:spMk id="33" creationId="{9AC8A0AD-6952-0CD6-D0C0-45D97365C6EF}"/>
          </ac:spMkLst>
        </pc:spChg>
        <pc:grpChg chg="add del mod">
          <ac:chgData name="Yasin, Ayaaz (yasinaz)" userId="dd43670c-ce28-4a59-803d-288a87a3f4c1" providerId="ADAL" clId="{BE4A0B9B-AA27-459A-8EEB-C58009B9861E}" dt="2024-05-18T23:09:26.493" v="5314" actId="165"/>
          <ac:grpSpMkLst>
            <pc:docMk/>
            <pc:sldMk cId="3998184069" sldId="484"/>
            <ac:grpSpMk id="6" creationId="{9E288C8C-C23A-A858-B91A-1AD882606A0E}"/>
          </ac:grpSpMkLst>
        </pc:grpChg>
        <pc:grpChg chg="add mod">
          <ac:chgData name="Yasin, Ayaaz (yasinaz)" userId="dd43670c-ce28-4a59-803d-288a87a3f4c1" providerId="ADAL" clId="{BE4A0B9B-AA27-459A-8EEB-C58009B9861E}" dt="2024-05-25T20:30:40.035" v="13291" actId="164"/>
          <ac:grpSpMkLst>
            <pc:docMk/>
            <pc:sldMk cId="3998184069" sldId="484"/>
            <ac:grpSpMk id="9" creationId="{963AB990-99DA-94EA-89BF-D5F537662BDD}"/>
          </ac:grpSpMkLst>
        </pc:grpChg>
        <pc:grpChg chg="add del mod topLvl">
          <ac:chgData name="Yasin, Ayaaz (yasinaz)" userId="dd43670c-ce28-4a59-803d-288a87a3f4c1" providerId="ADAL" clId="{BE4A0B9B-AA27-459A-8EEB-C58009B9861E}" dt="2024-05-18T23:35:43.440" v="5485" actId="165"/>
          <ac:grpSpMkLst>
            <pc:docMk/>
            <pc:sldMk cId="3998184069" sldId="484"/>
            <ac:grpSpMk id="13" creationId="{D2C05035-C99A-DA47-723C-511156C6DD72}"/>
          </ac:grpSpMkLst>
        </pc:grpChg>
        <pc:grpChg chg="add del mod topLvl">
          <ac:chgData name="Yasin, Ayaaz (yasinaz)" userId="dd43670c-ce28-4a59-803d-288a87a3f4c1" providerId="ADAL" clId="{BE4A0B9B-AA27-459A-8EEB-C58009B9861E}" dt="2024-05-18T23:35:56.434" v="5488" actId="165"/>
          <ac:grpSpMkLst>
            <pc:docMk/>
            <pc:sldMk cId="3998184069" sldId="484"/>
            <ac:grpSpMk id="14" creationId="{0F2036E2-CA60-347C-0F7C-483444B734D9}"/>
          </ac:grpSpMkLst>
        </pc:grpChg>
        <pc:grpChg chg="add del mod">
          <ac:chgData name="Yasin, Ayaaz (yasinaz)" userId="dd43670c-ce28-4a59-803d-288a87a3f4c1" providerId="ADAL" clId="{BE4A0B9B-AA27-459A-8EEB-C58009B9861E}" dt="2024-05-18T23:26:30.302" v="5429" actId="165"/>
          <ac:grpSpMkLst>
            <pc:docMk/>
            <pc:sldMk cId="3998184069" sldId="484"/>
            <ac:grpSpMk id="16" creationId="{17F94E3D-0549-3E89-F8C9-EFB5BFB41727}"/>
          </ac:grpSpMkLst>
        </pc:grpChg>
        <pc:grpChg chg="add del mod">
          <ac:chgData name="Yasin, Ayaaz (yasinaz)" userId="dd43670c-ce28-4a59-803d-288a87a3f4c1" providerId="ADAL" clId="{BE4A0B9B-AA27-459A-8EEB-C58009B9861E}" dt="2024-05-18T23:20:46.710" v="5400" actId="165"/>
          <ac:grpSpMkLst>
            <pc:docMk/>
            <pc:sldMk cId="3998184069" sldId="484"/>
            <ac:grpSpMk id="19" creationId="{F0635C49-29FE-22F4-888C-70CEF49838E8}"/>
          </ac:grpSpMkLst>
        </pc:grpChg>
        <pc:grpChg chg="add mod">
          <ac:chgData name="Yasin, Ayaaz (yasinaz)" userId="dd43670c-ce28-4a59-803d-288a87a3f4c1" providerId="ADAL" clId="{BE4A0B9B-AA27-459A-8EEB-C58009B9861E}" dt="2024-05-18T23:36:26.091" v="5493" actId="164"/>
          <ac:grpSpMkLst>
            <pc:docMk/>
            <pc:sldMk cId="3998184069" sldId="484"/>
            <ac:grpSpMk id="24" creationId="{B4A5641B-F9C8-9D17-DBDD-628C13BFC460}"/>
          </ac:grpSpMkLst>
        </pc:grpChg>
        <pc:grpChg chg="add mod">
          <ac:chgData name="Yasin, Ayaaz (yasinaz)" userId="dd43670c-ce28-4a59-803d-288a87a3f4c1" providerId="ADAL" clId="{BE4A0B9B-AA27-459A-8EEB-C58009B9861E}" dt="2024-05-18T23:36:29.352" v="5494" actId="164"/>
          <ac:grpSpMkLst>
            <pc:docMk/>
            <pc:sldMk cId="3998184069" sldId="484"/>
            <ac:grpSpMk id="25" creationId="{F5D2594A-D81B-D673-80D7-C88B36A308C8}"/>
          </ac:grpSpMkLst>
        </pc:grpChg>
        <pc:grpChg chg="add mod">
          <ac:chgData name="Yasin, Ayaaz (yasinaz)" userId="dd43670c-ce28-4a59-803d-288a87a3f4c1" providerId="ADAL" clId="{BE4A0B9B-AA27-459A-8EEB-C58009B9861E}" dt="2024-05-19T19:28:56.539" v="9034" actId="1076"/>
          <ac:grpSpMkLst>
            <pc:docMk/>
            <pc:sldMk cId="3998184069" sldId="484"/>
            <ac:grpSpMk id="26" creationId="{66061111-48D9-84A6-D045-9278C11BF8BC}"/>
          </ac:grpSpMkLst>
        </pc:grpChg>
        <pc:grpChg chg="add mod">
          <ac:chgData name="Yasin, Ayaaz (yasinaz)" userId="dd43670c-ce28-4a59-803d-288a87a3f4c1" providerId="ADAL" clId="{BE4A0B9B-AA27-459A-8EEB-C58009B9861E}" dt="2024-05-19T19:28:56.539" v="9034" actId="1076"/>
          <ac:grpSpMkLst>
            <pc:docMk/>
            <pc:sldMk cId="3998184069" sldId="484"/>
            <ac:grpSpMk id="27" creationId="{CD5CB107-066A-9C95-4B56-EDFCE8358294}"/>
          </ac:grpSpMkLst>
        </pc:grpChg>
        <pc:graphicFrameChg chg="add mod">
          <ac:chgData name="Yasin, Ayaaz (yasinaz)" userId="dd43670c-ce28-4a59-803d-288a87a3f4c1" providerId="ADAL" clId="{BE4A0B9B-AA27-459A-8EEB-C58009B9861E}" dt="2024-05-19T00:06:28.232" v="5563"/>
          <ac:graphicFrameMkLst>
            <pc:docMk/>
            <pc:sldMk cId="3998184069" sldId="484"/>
            <ac:graphicFrameMk id="30" creationId="{5437BCBE-F9BC-3718-20A8-4BA6D7027802}"/>
          </ac:graphicFrameMkLst>
        </pc:graphicFrameChg>
        <pc:picChg chg="add del mod modCrop">
          <ac:chgData name="Yasin, Ayaaz (yasinaz)" userId="dd43670c-ce28-4a59-803d-288a87a3f4c1" providerId="ADAL" clId="{BE4A0B9B-AA27-459A-8EEB-C58009B9861E}" dt="2024-05-18T22:49:06.759" v="5287" actId="478"/>
          <ac:picMkLst>
            <pc:docMk/>
            <pc:sldMk cId="3998184069" sldId="484"/>
            <ac:picMk id="5" creationId="{5191BEF7-3AEE-6C3A-EA2B-77A184E40D3E}"/>
          </ac:picMkLst>
        </pc:picChg>
        <pc:picChg chg="add mod modCrop">
          <ac:chgData name="Yasin, Ayaaz (yasinaz)" userId="dd43670c-ce28-4a59-803d-288a87a3f4c1" providerId="ADAL" clId="{BE4A0B9B-AA27-459A-8EEB-C58009B9861E}" dt="2024-05-18T23:24:05.552" v="5420" actId="1076"/>
          <ac:picMkLst>
            <pc:docMk/>
            <pc:sldMk cId="3998184069" sldId="484"/>
            <ac:picMk id="15" creationId="{B3940909-4F02-5C2E-27DE-97EB295F9380}"/>
          </ac:picMkLst>
        </pc:picChg>
        <pc:picChg chg="add mod ord topLvl modCrop">
          <ac:chgData name="Yasin, Ayaaz (yasinaz)" userId="dd43670c-ce28-4a59-803d-288a87a3f4c1" providerId="ADAL" clId="{BE4A0B9B-AA27-459A-8EEB-C58009B9861E}" dt="2024-05-18T23:32:58.854" v="5458" actId="1076"/>
          <ac:picMkLst>
            <pc:docMk/>
            <pc:sldMk cId="3998184069" sldId="484"/>
            <ac:picMk id="17" creationId="{E598E668-2E65-C529-73A7-4723483E9D5F}"/>
          </ac:picMkLst>
        </pc:picChg>
        <pc:cxnChg chg="add mod">
          <ac:chgData name="Yasin, Ayaaz (yasinaz)" userId="dd43670c-ce28-4a59-803d-288a87a3f4c1" providerId="ADAL" clId="{BE4A0B9B-AA27-459A-8EEB-C58009B9861E}" dt="2024-05-19T00:08:27.910" v="5609" actId="1076"/>
          <ac:cxnSpMkLst>
            <pc:docMk/>
            <pc:sldMk cId="3998184069" sldId="484"/>
            <ac:cxnSpMk id="28" creationId="{D391119B-B008-32B9-83F0-44B65CC41CD7}"/>
          </ac:cxnSpMkLst>
        </pc:cxnChg>
      </pc:sldChg>
      <pc:sldChg chg="addSp delSp modSp new mod">
        <pc:chgData name="Yasin, Ayaaz (yasinaz)" userId="dd43670c-ce28-4a59-803d-288a87a3f4c1" providerId="ADAL" clId="{BE4A0B9B-AA27-459A-8EEB-C58009B9861E}" dt="2024-05-20T03:05:56.689" v="12254" actId="208"/>
        <pc:sldMkLst>
          <pc:docMk/>
          <pc:sldMk cId="2176719288" sldId="485"/>
        </pc:sldMkLst>
        <pc:spChg chg="mod">
          <ac:chgData name="Yasin, Ayaaz (yasinaz)" userId="dd43670c-ce28-4a59-803d-288a87a3f4c1" providerId="ADAL" clId="{BE4A0B9B-AA27-459A-8EEB-C58009B9861E}" dt="2024-05-19T05:43:44.531" v="7249" actId="20577"/>
          <ac:spMkLst>
            <pc:docMk/>
            <pc:sldMk cId="2176719288" sldId="485"/>
            <ac:spMk id="2" creationId="{32A0E0A8-1BA3-AC06-3F50-D3F22D7C05A0}"/>
          </ac:spMkLst>
        </pc:spChg>
        <pc:spChg chg="add mod">
          <ac:chgData name="Yasin, Ayaaz (yasinaz)" userId="dd43670c-ce28-4a59-803d-288a87a3f4c1" providerId="ADAL" clId="{BE4A0B9B-AA27-459A-8EEB-C58009B9861E}" dt="2024-05-19T05:48:12.759" v="7318" actId="1076"/>
          <ac:spMkLst>
            <pc:docMk/>
            <pc:sldMk cId="2176719288" sldId="485"/>
            <ac:spMk id="10" creationId="{734B0B47-4068-8FF9-6E58-1E69830D8EF0}"/>
          </ac:spMkLst>
        </pc:spChg>
        <pc:spChg chg="add mod">
          <ac:chgData name="Yasin, Ayaaz (yasinaz)" userId="dd43670c-ce28-4a59-803d-288a87a3f4c1" providerId="ADAL" clId="{BE4A0B9B-AA27-459A-8EEB-C58009B9861E}" dt="2024-05-19T05:48:12.759" v="7318" actId="1076"/>
          <ac:spMkLst>
            <pc:docMk/>
            <pc:sldMk cId="2176719288" sldId="485"/>
            <ac:spMk id="11" creationId="{7AF5F990-86EC-A99A-DD1E-6F05D9CFBD53}"/>
          </ac:spMkLst>
        </pc:spChg>
        <pc:spChg chg="add mod">
          <ac:chgData name="Yasin, Ayaaz (yasinaz)" userId="dd43670c-ce28-4a59-803d-288a87a3f4c1" providerId="ADAL" clId="{BE4A0B9B-AA27-459A-8EEB-C58009B9861E}" dt="2024-05-19T05:48:12.759" v="7318" actId="1076"/>
          <ac:spMkLst>
            <pc:docMk/>
            <pc:sldMk cId="2176719288" sldId="485"/>
            <ac:spMk id="12" creationId="{29CF1156-1BA8-BDF5-383F-B5EEF8A4492F}"/>
          </ac:spMkLst>
        </pc:spChg>
        <pc:spChg chg="add mod">
          <ac:chgData name="Yasin, Ayaaz (yasinaz)" userId="dd43670c-ce28-4a59-803d-288a87a3f4c1" providerId="ADAL" clId="{BE4A0B9B-AA27-459A-8EEB-C58009B9861E}" dt="2024-05-19T05:48:12.759" v="7318" actId="1076"/>
          <ac:spMkLst>
            <pc:docMk/>
            <pc:sldMk cId="2176719288" sldId="485"/>
            <ac:spMk id="13" creationId="{AB2E95E7-8215-3CC5-4CDF-B7A134A6FFF4}"/>
          </ac:spMkLst>
        </pc:spChg>
        <pc:spChg chg="add mod">
          <ac:chgData name="Yasin, Ayaaz (yasinaz)" userId="dd43670c-ce28-4a59-803d-288a87a3f4c1" providerId="ADAL" clId="{BE4A0B9B-AA27-459A-8EEB-C58009B9861E}" dt="2024-05-19T05:48:12.759" v="7318" actId="1076"/>
          <ac:spMkLst>
            <pc:docMk/>
            <pc:sldMk cId="2176719288" sldId="485"/>
            <ac:spMk id="14" creationId="{D5724793-395B-FB6A-6AD9-336FEF0836EF}"/>
          </ac:spMkLst>
        </pc:spChg>
        <pc:spChg chg="add mod">
          <ac:chgData name="Yasin, Ayaaz (yasinaz)" userId="dd43670c-ce28-4a59-803d-288a87a3f4c1" providerId="ADAL" clId="{BE4A0B9B-AA27-459A-8EEB-C58009B9861E}" dt="2024-05-19T05:48:12.759" v="7318" actId="1076"/>
          <ac:spMkLst>
            <pc:docMk/>
            <pc:sldMk cId="2176719288" sldId="485"/>
            <ac:spMk id="15" creationId="{DC543200-2534-0D4F-817A-FA8CD1C205FB}"/>
          </ac:spMkLst>
        </pc:spChg>
        <pc:spChg chg="add del">
          <ac:chgData name="Yasin, Ayaaz (yasinaz)" userId="dd43670c-ce28-4a59-803d-288a87a3f4c1" providerId="ADAL" clId="{BE4A0B9B-AA27-459A-8EEB-C58009B9861E}" dt="2024-05-19T05:48:43.774" v="7323" actId="478"/>
          <ac:spMkLst>
            <pc:docMk/>
            <pc:sldMk cId="2176719288" sldId="485"/>
            <ac:spMk id="25" creationId="{D09ECB7B-4B6D-CD3B-9666-EDEBFD723E75}"/>
          </ac:spMkLst>
        </pc:spChg>
        <pc:spChg chg="add mod">
          <ac:chgData name="Yasin, Ayaaz (yasinaz)" userId="dd43670c-ce28-4a59-803d-288a87a3f4c1" providerId="ADAL" clId="{BE4A0B9B-AA27-459A-8EEB-C58009B9861E}" dt="2024-05-19T19:02:21.281" v="7713" actId="207"/>
          <ac:spMkLst>
            <pc:docMk/>
            <pc:sldMk cId="2176719288" sldId="485"/>
            <ac:spMk id="26" creationId="{F4377395-E620-6AB3-5A09-C431EBBCE513}"/>
          </ac:spMkLst>
        </pc:spChg>
        <pc:spChg chg="add del mod">
          <ac:chgData name="Yasin, Ayaaz (yasinaz)" userId="dd43670c-ce28-4a59-803d-288a87a3f4c1" providerId="ADAL" clId="{BE4A0B9B-AA27-459A-8EEB-C58009B9861E}" dt="2024-05-19T05:50:15.750" v="7374" actId="478"/>
          <ac:spMkLst>
            <pc:docMk/>
            <pc:sldMk cId="2176719288" sldId="485"/>
            <ac:spMk id="27" creationId="{BA5120D9-0E74-7CF8-21CD-7EF318A5DEDC}"/>
          </ac:spMkLst>
        </pc:spChg>
        <pc:spChg chg="add del mod">
          <ac:chgData name="Yasin, Ayaaz (yasinaz)" userId="dd43670c-ce28-4a59-803d-288a87a3f4c1" providerId="ADAL" clId="{BE4A0B9B-AA27-459A-8EEB-C58009B9861E}" dt="2024-05-19T05:50:15.750" v="7374" actId="478"/>
          <ac:spMkLst>
            <pc:docMk/>
            <pc:sldMk cId="2176719288" sldId="485"/>
            <ac:spMk id="28" creationId="{1E7C6A3A-F234-34FF-3CA3-1224C11C1724}"/>
          </ac:spMkLst>
        </pc:spChg>
        <pc:spChg chg="add mod">
          <ac:chgData name="Yasin, Ayaaz (yasinaz)" userId="dd43670c-ce28-4a59-803d-288a87a3f4c1" providerId="ADAL" clId="{BE4A0B9B-AA27-459A-8EEB-C58009B9861E}" dt="2024-05-19T19:02:21.281" v="7713" actId="207"/>
          <ac:spMkLst>
            <pc:docMk/>
            <pc:sldMk cId="2176719288" sldId="485"/>
            <ac:spMk id="29" creationId="{62B0E6B5-FAC2-7E87-0EB4-4E542551BF3C}"/>
          </ac:spMkLst>
        </pc:spChg>
        <pc:spChg chg="add mod">
          <ac:chgData name="Yasin, Ayaaz (yasinaz)" userId="dd43670c-ce28-4a59-803d-288a87a3f4c1" providerId="ADAL" clId="{BE4A0B9B-AA27-459A-8EEB-C58009B9861E}" dt="2024-05-19T19:02:21.281" v="7713" actId="207"/>
          <ac:spMkLst>
            <pc:docMk/>
            <pc:sldMk cId="2176719288" sldId="485"/>
            <ac:spMk id="30" creationId="{D5E7A8DE-6E94-8245-7D50-DC7D32B9BB02}"/>
          </ac:spMkLst>
        </pc:spChg>
        <pc:picChg chg="add mod">
          <ac:chgData name="Yasin, Ayaaz (yasinaz)" userId="dd43670c-ce28-4a59-803d-288a87a3f4c1" providerId="ADAL" clId="{BE4A0B9B-AA27-459A-8EEB-C58009B9861E}" dt="2024-05-19T05:48:12.759" v="7318" actId="1076"/>
          <ac:picMkLst>
            <pc:docMk/>
            <pc:sldMk cId="2176719288" sldId="485"/>
            <ac:picMk id="5" creationId="{C512C39C-640B-73D2-A2F1-D29CEAF55F66}"/>
          </ac:picMkLst>
        </pc:picChg>
        <pc:picChg chg="add mod ord">
          <ac:chgData name="Yasin, Ayaaz (yasinaz)" userId="dd43670c-ce28-4a59-803d-288a87a3f4c1" providerId="ADAL" clId="{BE4A0B9B-AA27-459A-8EEB-C58009B9861E}" dt="2024-05-19T05:48:12.759" v="7318" actId="1076"/>
          <ac:picMkLst>
            <pc:docMk/>
            <pc:sldMk cId="2176719288" sldId="485"/>
            <ac:picMk id="7" creationId="{6759201E-9462-524E-EF94-9F04488886CF}"/>
          </ac:picMkLst>
        </pc:picChg>
        <pc:picChg chg="add mod">
          <ac:chgData name="Yasin, Ayaaz (yasinaz)" userId="dd43670c-ce28-4a59-803d-288a87a3f4c1" providerId="ADAL" clId="{BE4A0B9B-AA27-459A-8EEB-C58009B9861E}" dt="2024-05-19T05:48:12.759" v="7318" actId="1076"/>
          <ac:picMkLst>
            <pc:docMk/>
            <pc:sldMk cId="2176719288" sldId="485"/>
            <ac:picMk id="9" creationId="{BBA12943-B667-188E-BA82-B4A3314DF20B}"/>
          </ac:picMkLst>
        </pc:picChg>
        <pc:cxnChg chg="add mod">
          <ac:chgData name="Yasin, Ayaaz (yasinaz)" userId="dd43670c-ce28-4a59-803d-288a87a3f4c1" providerId="ADAL" clId="{BE4A0B9B-AA27-459A-8EEB-C58009B9861E}" dt="2024-05-20T03:05:56.689" v="12254" actId="208"/>
          <ac:cxnSpMkLst>
            <pc:docMk/>
            <pc:sldMk cId="2176719288" sldId="485"/>
            <ac:cxnSpMk id="17" creationId="{3929C7ED-473B-DBE9-E994-7FDDDF5338B9}"/>
          </ac:cxnSpMkLst>
        </pc:cxnChg>
        <pc:cxnChg chg="add mod">
          <ac:chgData name="Yasin, Ayaaz (yasinaz)" userId="dd43670c-ce28-4a59-803d-288a87a3f4c1" providerId="ADAL" clId="{BE4A0B9B-AA27-459A-8EEB-C58009B9861E}" dt="2024-05-20T03:05:56.689" v="12254" actId="208"/>
          <ac:cxnSpMkLst>
            <pc:docMk/>
            <pc:sldMk cId="2176719288" sldId="485"/>
            <ac:cxnSpMk id="20" creationId="{0F064E85-C50D-4958-D46A-374D0D1D85CC}"/>
          </ac:cxnSpMkLst>
        </pc:cxnChg>
      </pc:sldChg>
      <pc:sldChg chg="addSp delSp modSp add mod ord delAnim modAnim">
        <pc:chgData name="Yasin, Ayaaz (yasinaz)" userId="dd43670c-ce28-4a59-803d-288a87a3f4c1" providerId="ADAL" clId="{BE4A0B9B-AA27-459A-8EEB-C58009B9861E}" dt="2024-05-20T02:34:13.667" v="11886" actId="1076"/>
        <pc:sldMkLst>
          <pc:docMk/>
          <pc:sldMk cId="66164731" sldId="486"/>
        </pc:sldMkLst>
        <pc:spChg chg="mod">
          <ac:chgData name="Yasin, Ayaaz (yasinaz)" userId="dd43670c-ce28-4a59-803d-288a87a3f4c1" providerId="ADAL" clId="{BE4A0B9B-AA27-459A-8EEB-C58009B9861E}" dt="2024-05-20T02:33:15.327" v="11876" actId="1076"/>
          <ac:spMkLst>
            <pc:docMk/>
            <pc:sldMk cId="66164731" sldId="486"/>
            <ac:spMk id="2" creationId="{3FA5E5BF-CC31-C462-719A-AFDE47AEE59A}"/>
          </ac:spMkLst>
        </pc:spChg>
        <pc:spChg chg="add mod">
          <ac:chgData name="Yasin, Ayaaz (yasinaz)" userId="dd43670c-ce28-4a59-803d-288a87a3f4c1" providerId="ADAL" clId="{BE4A0B9B-AA27-459A-8EEB-C58009B9861E}" dt="2024-05-20T02:34:13.667" v="11886" actId="1076"/>
          <ac:spMkLst>
            <pc:docMk/>
            <pc:sldMk cId="66164731" sldId="486"/>
            <ac:spMk id="4" creationId="{8652B4F2-D086-2F3A-BD84-2A2E57422FF6}"/>
          </ac:spMkLst>
        </pc:spChg>
        <pc:spChg chg="del mod">
          <ac:chgData name="Yasin, Ayaaz (yasinaz)" userId="dd43670c-ce28-4a59-803d-288a87a3f4c1" providerId="ADAL" clId="{BE4A0B9B-AA27-459A-8EEB-C58009B9861E}" dt="2024-05-19T06:04:18.332" v="7647" actId="478"/>
          <ac:spMkLst>
            <pc:docMk/>
            <pc:sldMk cId="66164731" sldId="486"/>
            <ac:spMk id="7" creationId="{4BC66398-2B2C-BCB5-83B7-203535FA22AE}"/>
          </ac:spMkLst>
        </pc:spChg>
        <pc:spChg chg="mod">
          <ac:chgData name="Yasin, Ayaaz (yasinaz)" userId="dd43670c-ce28-4a59-803d-288a87a3f4c1" providerId="ADAL" clId="{BE4A0B9B-AA27-459A-8EEB-C58009B9861E}" dt="2024-05-19T06:01:54.389" v="7574"/>
          <ac:spMkLst>
            <pc:docMk/>
            <pc:sldMk cId="66164731" sldId="486"/>
            <ac:spMk id="9" creationId="{D3F4E9BE-6FE5-58C8-80D3-57B723BB7057}"/>
          </ac:spMkLst>
        </pc:spChg>
        <pc:spChg chg="mod">
          <ac:chgData name="Yasin, Ayaaz (yasinaz)" userId="dd43670c-ce28-4a59-803d-288a87a3f4c1" providerId="ADAL" clId="{BE4A0B9B-AA27-459A-8EEB-C58009B9861E}" dt="2024-05-19T06:01:54.389" v="7574"/>
          <ac:spMkLst>
            <pc:docMk/>
            <pc:sldMk cId="66164731" sldId="486"/>
            <ac:spMk id="13" creationId="{6E23E13B-2859-1B94-80C5-6762BE24DC61}"/>
          </ac:spMkLst>
        </pc:spChg>
        <pc:spChg chg="mod">
          <ac:chgData name="Yasin, Ayaaz (yasinaz)" userId="dd43670c-ce28-4a59-803d-288a87a3f4c1" providerId="ADAL" clId="{BE4A0B9B-AA27-459A-8EEB-C58009B9861E}" dt="2024-05-19T06:01:54.389" v="7574"/>
          <ac:spMkLst>
            <pc:docMk/>
            <pc:sldMk cId="66164731" sldId="486"/>
            <ac:spMk id="14" creationId="{C073274B-CC7D-A66A-7B84-7BF37AB8EA53}"/>
          </ac:spMkLst>
        </pc:spChg>
        <pc:spChg chg="del">
          <ac:chgData name="Yasin, Ayaaz (yasinaz)" userId="dd43670c-ce28-4a59-803d-288a87a3f4c1" providerId="ADAL" clId="{BE4A0B9B-AA27-459A-8EEB-C58009B9861E}" dt="2024-05-19T06:01:31.668" v="7570" actId="478"/>
          <ac:spMkLst>
            <pc:docMk/>
            <pc:sldMk cId="66164731" sldId="486"/>
            <ac:spMk id="18" creationId="{3EC33297-7F91-5659-A00A-3111E10E9226}"/>
          </ac:spMkLst>
        </pc:spChg>
        <pc:spChg chg="mod">
          <ac:chgData name="Yasin, Ayaaz (yasinaz)" userId="dd43670c-ce28-4a59-803d-288a87a3f4c1" providerId="ADAL" clId="{BE4A0B9B-AA27-459A-8EEB-C58009B9861E}" dt="2024-05-19T19:04:24.413" v="7736" actId="164"/>
          <ac:spMkLst>
            <pc:docMk/>
            <pc:sldMk cId="66164731" sldId="486"/>
            <ac:spMk id="22" creationId="{5EB172E4-92E0-6524-4965-4B5C3A8C9BB7}"/>
          </ac:spMkLst>
        </pc:spChg>
        <pc:spChg chg="mod">
          <ac:chgData name="Yasin, Ayaaz (yasinaz)" userId="dd43670c-ce28-4a59-803d-288a87a3f4c1" providerId="ADAL" clId="{BE4A0B9B-AA27-459A-8EEB-C58009B9861E}" dt="2024-05-19T19:04:24.413" v="7736" actId="164"/>
          <ac:spMkLst>
            <pc:docMk/>
            <pc:sldMk cId="66164731" sldId="486"/>
            <ac:spMk id="23" creationId="{5374DBB4-0EFF-4D9A-657D-5F4D0F9EBFB9}"/>
          </ac:spMkLst>
        </pc:spChg>
        <pc:spChg chg="mod">
          <ac:chgData name="Yasin, Ayaaz (yasinaz)" userId="dd43670c-ce28-4a59-803d-288a87a3f4c1" providerId="ADAL" clId="{BE4A0B9B-AA27-459A-8EEB-C58009B9861E}" dt="2024-05-19T06:01:54.389" v="7574"/>
          <ac:spMkLst>
            <pc:docMk/>
            <pc:sldMk cId="66164731" sldId="486"/>
            <ac:spMk id="30" creationId="{AC732D86-3C69-3D47-A9E6-093A6784BF75}"/>
          </ac:spMkLst>
        </pc:spChg>
        <pc:spChg chg="mod">
          <ac:chgData name="Yasin, Ayaaz (yasinaz)" userId="dd43670c-ce28-4a59-803d-288a87a3f4c1" providerId="ADAL" clId="{BE4A0B9B-AA27-459A-8EEB-C58009B9861E}" dt="2024-05-19T06:01:54.389" v="7574"/>
          <ac:spMkLst>
            <pc:docMk/>
            <pc:sldMk cId="66164731" sldId="486"/>
            <ac:spMk id="31" creationId="{3E746307-D988-DD61-5DE2-35B7E01F80FD}"/>
          </ac:spMkLst>
        </pc:spChg>
        <pc:spChg chg="mod">
          <ac:chgData name="Yasin, Ayaaz (yasinaz)" userId="dd43670c-ce28-4a59-803d-288a87a3f4c1" providerId="ADAL" clId="{BE4A0B9B-AA27-459A-8EEB-C58009B9861E}" dt="2024-05-19T06:01:54.389" v="7574"/>
          <ac:spMkLst>
            <pc:docMk/>
            <pc:sldMk cId="66164731" sldId="486"/>
            <ac:spMk id="32" creationId="{BB881DA8-968B-C715-69E9-BEFB89CDD926}"/>
          </ac:spMkLst>
        </pc:spChg>
        <pc:spChg chg="add mod">
          <ac:chgData name="Yasin, Ayaaz (yasinaz)" userId="dd43670c-ce28-4a59-803d-288a87a3f4c1" providerId="ADAL" clId="{BE4A0B9B-AA27-459A-8EEB-C58009B9861E}" dt="2024-05-20T02:34:13.667" v="11886" actId="1076"/>
          <ac:spMkLst>
            <pc:docMk/>
            <pc:sldMk cId="66164731" sldId="486"/>
            <ac:spMk id="33" creationId="{2021048E-790B-B140-3490-0BE648BE0157}"/>
          </ac:spMkLst>
        </pc:spChg>
        <pc:spChg chg="add mod">
          <ac:chgData name="Yasin, Ayaaz (yasinaz)" userId="dd43670c-ce28-4a59-803d-288a87a3f4c1" providerId="ADAL" clId="{BE4A0B9B-AA27-459A-8EEB-C58009B9861E}" dt="2024-05-20T02:34:13.667" v="11886" actId="1076"/>
          <ac:spMkLst>
            <pc:docMk/>
            <pc:sldMk cId="66164731" sldId="486"/>
            <ac:spMk id="34" creationId="{948B7AA3-20C4-8EFA-C799-7E6DDC77EB34}"/>
          </ac:spMkLst>
        </pc:spChg>
        <pc:spChg chg="add mod">
          <ac:chgData name="Yasin, Ayaaz (yasinaz)" userId="dd43670c-ce28-4a59-803d-288a87a3f4c1" providerId="ADAL" clId="{BE4A0B9B-AA27-459A-8EEB-C58009B9861E}" dt="2024-05-20T02:33:50.976" v="11883" actId="14100"/>
          <ac:spMkLst>
            <pc:docMk/>
            <pc:sldMk cId="66164731" sldId="486"/>
            <ac:spMk id="38" creationId="{18580ACF-913E-8923-D338-491B5544CE45}"/>
          </ac:spMkLst>
        </pc:spChg>
        <pc:spChg chg="add mod">
          <ac:chgData name="Yasin, Ayaaz (yasinaz)" userId="dd43670c-ce28-4a59-803d-288a87a3f4c1" providerId="ADAL" clId="{BE4A0B9B-AA27-459A-8EEB-C58009B9861E}" dt="2024-05-20T02:33:58.474" v="11885" actId="14100"/>
          <ac:spMkLst>
            <pc:docMk/>
            <pc:sldMk cId="66164731" sldId="486"/>
            <ac:spMk id="39" creationId="{CE7CAF38-4A35-6255-59A5-64A93D296B42}"/>
          </ac:spMkLst>
        </pc:spChg>
        <pc:spChg chg="add mod">
          <ac:chgData name="Yasin, Ayaaz (yasinaz)" userId="dd43670c-ce28-4a59-803d-288a87a3f4c1" providerId="ADAL" clId="{BE4A0B9B-AA27-459A-8EEB-C58009B9861E}" dt="2024-05-20T02:33:56.288" v="11884" actId="14100"/>
          <ac:spMkLst>
            <pc:docMk/>
            <pc:sldMk cId="66164731" sldId="486"/>
            <ac:spMk id="40" creationId="{35DEB1AE-2622-36C2-2A60-F01831BAAFFE}"/>
          </ac:spMkLst>
        </pc:spChg>
        <pc:grpChg chg="add del mod">
          <ac:chgData name="Yasin, Ayaaz (yasinaz)" userId="dd43670c-ce28-4a59-803d-288a87a3f4c1" providerId="ADAL" clId="{BE4A0B9B-AA27-459A-8EEB-C58009B9861E}" dt="2024-05-19T19:11:17.957" v="8121" actId="478"/>
          <ac:grpSpMkLst>
            <pc:docMk/>
            <pc:sldMk cId="66164731" sldId="486"/>
            <ac:grpSpMk id="5" creationId="{8E7C90EA-DB2B-1A30-15C1-847B1DA7D067}"/>
          </ac:grpSpMkLst>
        </pc:grpChg>
        <pc:grpChg chg="mod">
          <ac:chgData name="Yasin, Ayaaz (yasinaz)" userId="dd43670c-ce28-4a59-803d-288a87a3f4c1" providerId="ADAL" clId="{BE4A0B9B-AA27-459A-8EEB-C58009B9861E}" dt="2024-05-19T06:01:54.389" v="7574"/>
          <ac:grpSpMkLst>
            <pc:docMk/>
            <pc:sldMk cId="66164731" sldId="486"/>
            <ac:grpSpMk id="6" creationId="{7D5F320F-48EB-13D2-0D71-793B726FCCB8}"/>
          </ac:grpSpMkLst>
        </pc:grpChg>
        <pc:grpChg chg="add del mod">
          <ac:chgData name="Yasin, Ayaaz (yasinaz)" userId="dd43670c-ce28-4a59-803d-288a87a3f4c1" providerId="ADAL" clId="{BE4A0B9B-AA27-459A-8EEB-C58009B9861E}" dt="2024-05-19T19:11:17.957" v="8121" actId="478"/>
          <ac:grpSpMkLst>
            <pc:docMk/>
            <pc:sldMk cId="66164731" sldId="486"/>
            <ac:grpSpMk id="16" creationId="{26BA40EF-D752-460C-F34F-914ADC4B8CFD}"/>
          </ac:grpSpMkLst>
        </pc:grpChg>
        <pc:grpChg chg="mod">
          <ac:chgData name="Yasin, Ayaaz (yasinaz)" userId="dd43670c-ce28-4a59-803d-288a87a3f4c1" providerId="ADAL" clId="{BE4A0B9B-AA27-459A-8EEB-C58009B9861E}" dt="2024-05-19T06:01:54.389" v="7574"/>
          <ac:grpSpMkLst>
            <pc:docMk/>
            <pc:sldMk cId="66164731" sldId="486"/>
            <ac:grpSpMk id="19" creationId="{EE8854DF-5793-681A-62F4-4630B40664DF}"/>
          </ac:grpSpMkLst>
        </pc:grpChg>
        <pc:grpChg chg="del">
          <ac:chgData name="Yasin, Ayaaz (yasinaz)" userId="dd43670c-ce28-4a59-803d-288a87a3f4c1" providerId="ADAL" clId="{BE4A0B9B-AA27-459A-8EEB-C58009B9861E}" dt="2024-05-19T06:02:13.217" v="7576" actId="478"/>
          <ac:grpSpMkLst>
            <pc:docMk/>
            <pc:sldMk cId="66164731" sldId="486"/>
            <ac:grpSpMk id="26" creationId="{66061111-48D9-84A6-D045-9278C11BF8BC}"/>
          </ac:grpSpMkLst>
        </pc:grpChg>
        <pc:grpChg chg="del">
          <ac:chgData name="Yasin, Ayaaz (yasinaz)" userId="dd43670c-ce28-4a59-803d-288a87a3f4c1" providerId="ADAL" clId="{BE4A0B9B-AA27-459A-8EEB-C58009B9861E}" dt="2024-05-19T06:02:13.217" v="7576" actId="478"/>
          <ac:grpSpMkLst>
            <pc:docMk/>
            <pc:sldMk cId="66164731" sldId="486"/>
            <ac:grpSpMk id="27" creationId="{CD5CB107-066A-9C95-4B56-EDFCE8358294}"/>
          </ac:grpSpMkLst>
        </pc:grpChg>
        <pc:grpChg chg="add mod">
          <ac:chgData name="Yasin, Ayaaz (yasinaz)" userId="dd43670c-ce28-4a59-803d-288a87a3f4c1" providerId="ADAL" clId="{BE4A0B9B-AA27-459A-8EEB-C58009B9861E}" dt="2024-05-19T19:04:08.157" v="7729" actId="164"/>
          <ac:grpSpMkLst>
            <pc:docMk/>
            <pc:sldMk cId="66164731" sldId="486"/>
            <ac:grpSpMk id="35" creationId="{94501E1A-0303-74EF-D706-0B3CBC702805}"/>
          </ac:grpSpMkLst>
        </pc:grpChg>
        <pc:grpChg chg="add mod">
          <ac:chgData name="Yasin, Ayaaz (yasinaz)" userId="dd43670c-ce28-4a59-803d-288a87a3f4c1" providerId="ADAL" clId="{BE4A0B9B-AA27-459A-8EEB-C58009B9861E}" dt="2024-05-19T19:04:07.629" v="7728" actId="164"/>
          <ac:grpSpMkLst>
            <pc:docMk/>
            <pc:sldMk cId="66164731" sldId="486"/>
            <ac:grpSpMk id="36" creationId="{63E58500-1D65-D9D7-5B3C-67BC6506D58C}"/>
          </ac:grpSpMkLst>
        </pc:grpChg>
        <pc:grpChg chg="add del mod">
          <ac:chgData name="Yasin, Ayaaz (yasinaz)" userId="dd43670c-ce28-4a59-803d-288a87a3f4c1" providerId="ADAL" clId="{BE4A0B9B-AA27-459A-8EEB-C58009B9861E}" dt="2024-05-19T19:11:17.957" v="8121" actId="478"/>
          <ac:grpSpMkLst>
            <pc:docMk/>
            <pc:sldMk cId="66164731" sldId="486"/>
            <ac:grpSpMk id="37" creationId="{A971E998-D8E8-0F88-338F-F6F1B541C884}"/>
          </ac:grpSpMkLst>
        </pc:grpChg>
        <pc:picChg chg="del">
          <ac:chgData name="Yasin, Ayaaz (yasinaz)" userId="dd43670c-ce28-4a59-803d-288a87a3f4c1" providerId="ADAL" clId="{BE4A0B9B-AA27-459A-8EEB-C58009B9861E}" dt="2024-05-19T06:01:34.115" v="7571" actId="478"/>
          <ac:picMkLst>
            <pc:docMk/>
            <pc:sldMk cId="66164731" sldId="486"/>
            <ac:picMk id="15" creationId="{B3940909-4F02-5C2E-27DE-97EB295F9380}"/>
          </ac:picMkLst>
        </pc:picChg>
        <pc:picChg chg="mod">
          <ac:chgData name="Yasin, Ayaaz (yasinaz)" userId="dd43670c-ce28-4a59-803d-288a87a3f4c1" providerId="ADAL" clId="{BE4A0B9B-AA27-459A-8EEB-C58009B9861E}" dt="2024-05-19T19:04:24.413" v="7736" actId="164"/>
          <ac:picMkLst>
            <pc:docMk/>
            <pc:sldMk cId="66164731" sldId="486"/>
            <ac:picMk id="17" creationId="{E598E668-2E65-C529-73A7-4723483E9D5F}"/>
          </ac:picMkLst>
        </pc:picChg>
        <pc:cxnChg chg="mod">
          <ac:chgData name="Yasin, Ayaaz (yasinaz)" userId="dd43670c-ce28-4a59-803d-288a87a3f4c1" providerId="ADAL" clId="{BE4A0B9B-AA27-459A-8EEB-C58009B9861E}" dt="2024-05-20T02:33:19.031" v="11878" actId="1076"/>
          <ac:cxnSpMkLst>
            <pc:docMk/>
            <pc:sldMk cId="66164731" sldId="486"/>
            <ac:cxnSpMk id="28" creationId="{D391119B-B008-32B9-83F0-44B65CC41CD7}"/>
          </ac:cxnSpMkLst>
        </pc:cxnChg>
      </pc:sldChg>
      <pc:sldChg chg="modSp add mod">
        <pc:chgData name="Yasin, Ayaaz (yasinaz)" userId="dd43670c-ce28-4a59-803d-288a87a3f4c1" providerId="ADAL" clId="{BE4A0B9B-AA27-459A-8EEB-C58009B9861E}" dt="2024-05-19T06:00:54.326" v="7562" actId="20577"/>
        <pc:sldMkLst>
          <pc:docMk/>
          <pc:sldMk cId="1496800122" sldId="487"/>
        </pc:sldMkLst>
        <pc:spChg chg="mod">
          <ac:chgData name="Yasin, Ayaaz (yasinaz)" userId="dd43670c-ce28-4a59-803d-288a87a3f4c1" providerId="ADAL" clId="{BE4A0B9B-AA27-459A-8EEB-C58009B9861E}" dt="2024-05-19T06:00:54.326" v="7562" actId="20577"/>
          <ac:spMkLst>
            <pc:docMk/>
            <pc:sldMk cId="1496800122" sldId="487"/>
            <ac:spMk id="3" creationId="{8F6F31D6-7FA1-066F-F00D-4BEC575184BB}"/>
          </ac:spMkLst>
        </pc:spChg>
      </pc:sldChg>
      <pc:sldChg chg="addSp delSp modSp new mod delAnim modAnim modNotesTx">
        <pc:chgData name="Yasin, Ayaaz (yasinaz)" userId="dd43670c-ce28-4a59-803d-288a87a3f4c1" providerId="ADAL" clId="{BE4A0B9B-AA27-459A-8EEB-C58009B9861E}" dt="2024-05-19T19:35:42.986" v="9497" actId="1076"/>
        <pc:sldMkLst>
          <pc:docMk/>
          <pc:sldMk cId="3814353081" sldId="488"/>
        </pc:sldMkLst>
        <pc:spChg chg="mod">
          <ac:chgData name="Yasin, Ayaaz (yasinaz)" userId="dd43670c-ce28-4a59-803d-288a87a3f4c1" providerId="ADAL" clId="{BE4A0B9B-AA27-459A-8EEB-C58009B9861E}" dt="2024-05-19T19:35:42.986" v="9497" actId="1076"/>
          <ac:spMkLst>
            <pc:docMk/>
            <pc:sldMk cId="3814353081" sldId="488"/>
            <ac:spMk id="2" creationId="{FE43FB5B-4438-C03F-EB89-D231D862D666}"/>
          </ac:spMkLst>
        </pc:spChg>
        <pc:spChg chg="add del mod">
          <ac:chgData name="Yasin, Ayaaz (yasinaz)" userId="dd43670c-ce28-4a59-803d-288a87a3f4c1" providerId="ADAL" clId="{BE4A0B9B-AA27-459A-8EEB-C58009B9861E}" dt="2024-05-19T19:33:26.588" v="9294" actId="21"/>
          <ac:spMkLst>
            <pc:docMk/>
            <pc:sldMk cId="3814353081" sldId="488"/>
            <ac:spMk id="20" creationId="{BDD54781-F3E6-8EA6-8C3E-CE4CB8A7247E}"/>
          </ac:spMkLst>
        </pc:spChg>
      </pc:sldChg>
      <pc:sldChg chg="addSp delSp modSp new mod ord">
        <pc:chgData name="Yasin, Ayaaz (yasinaz)" userId="dd43670c-ce28-4a59-803d-288a87a3f4c1" providerId="ADAL" clId="{BE4A0B9B-AA27-459A-8EEB-C58009B9861E}" dt="2024-05-28T06:09:34.819" v="13978"/>
        <pc:sldMkLst>
          <pc:docMk/>
          <pc:sldMk cId="2335105534" sldId="489"/>
        </pc:sldMkLst>
        <pc:spChg chg="mod">
          <ac:chgData name="Yasin, Ayaaz (yasinaz)" userId="dd43670c-ce28-4a59-803d-288a87a3f4c1" providerId="ADAL" clId="{BE4A0B9B-AA27-459A-8EEB-C58009B9861E}" dt="2024-05-20T02:49:36.563" v="12011" actId="1076"/>
          <ac:spMkLst>
            <pc:docMk/>
            <pc:sldMk cId="2335105534" sldId="489"/>
            <ac:spMk id="2" creationId="{576CFDFD-7EA0-BD9E-E547-E03E28CDF2F2}"/>
          </ac:spMkLst>
        </pc:spChg>
        <pc:spChg chg="add mod">
          <ac:chgData name="Yasin, Ayaaz (yasinaz)" userId="dd43670c-ce28-4a59-803d-288a87a3f4c1" providerId="ADAL" clId="{BE4A0B9B-AA27-459A-8EEB-C58009B9861E}" dt="2024-05-20T02:49:33.543" v="12010" actId="122"/>
          <ac:spMkLst>
            <pc:docMk/>
            <pc:sldMk cId="2335105534" sldId="489"/>
            <ac:spMk id="4" creationId="{FF25CB18-0E13-4C22-258D-38786F3358C3}"/>
          </ac:spMkLst>
        </pc:spChg>
        <pc:spChg chg="add mod">
          <ac:chgData name="Yasin, Ayaaz (yasinaz)" userId="dd43670c-ce28-4a59-803d-288a87a3f4c1" providerId="ADAL" clId="{BE4A0B9B-AA27-459A-8EEB-C58009B9861E}" dt="2024-05-21T00:24:39.029" v="12391" actId="114"/>
          <ac:spMkLst>
            <pc:docMk/>
            <pc:sldMk cId="2335105534" sldId="489"/>
            <ac:spMk id="5" creationId="{6C51B2D1-EAF5-4A96-F343-07362E03AC59}"/>
          </ac:spMkLst>
        </pc:spChg>
        <pc:spChg chg="add del mod">
          <ac:chgData name="Yasin, Ayaaz (yasinaz)" userId="dd43670c-ce28-4a59-803d-288a87a3f4c1" providerId="ADAL" clId="{BE4A0B9B-AA27-459A-8EEB-C58009B9861E}" dt="2024-05-20T02:56:21.160" v="12037" actId="478"/>
          <ac:spMkLst>
            <pc:docMk/>
            <pc:sldMk cId="2335105534" sldId="489"/>
            <ac:spMk id="6" creationId="{A4E1305D-29A3-0E0C-0D1C-F06F9C405841}"/>
          </ac:spMkLst>
        </pc:spChg>
        <pc:spChg chg="add del mod">
          <ac:chgData name="Yasin, Ayaaz (yasinaz)" userId="dd43670c-ce28-4a59-803d-288a87a3f4c1" providerId="ADAL" clId="{BE4A0B9B-AA27-459A-8EEB-C58009B9861E}" dt="2024-05-20T02:59:25.161" v="12159" actId="478"/>
          <ac:spMkLst>
            <pc:docMk/>
            <pc:sldMk cId="2335105534" sldId="489"/>
            <ac:spMk id="7" creationId="{E5ABF939-F131-9B15-A8CB-40DF239D93CD}"/>
          </ac:spMkLst>
        </pc:spChg>
        <pc:spChg chg="add mod">
          <ac:chgData name="Yasin, Ayaaz (yasinaz)" userId="dd43670c-ce28-4a59-803d-288a87a3f4c1" providerId="ADAL" clId="{BE4A0B9B-AA27-459A-8EEB-C58009B9861E}" dt="2024-05-20T03:08:50.968" v="12274" actId="114"/>
          <ac:spMkLst>
            <pc:docMk/>
            <pc:sldMk cId="2335105534" sldId="489"/>
            <ac:spMk id="8" creationId="{B0960651-32EA-5459-9589-F7F7A078AD80}"/>
          </ac:spMkLst>
        </pc:spChg>
        <pc:spChg chg="add mod">
          <ac:chgData name="Yasin, Ayaaz (yasinaz)" userId="dd43670c-ce28-4a59-803d-288a87a3f4c1" providerId="ADAL" clId="{BE4A0B9B-AA27-459A-8EEB-C58009B9861E}" dt="2024-05-20T03:09:27.713" v="12284" actId="1076"/>
          <ac:spMkLst>
            <pc:docMk/>
            <pc:sldMk cId="2335105534" sldId="489"/>
            <ac:spMk id="10" creationId="{3EA47331-6843-293C-67C8-2C8E4B7C780F}"/>
          </ac:spMkLst>
        </pc:spChg>
        <pc:spChg chg="add mod">
          <ac:chgData name="Yasin, Ayaaz (yasinaz)" userId="dd43670c-ce28-4a59-803d-288a87a3f4c1" providerId="ADAL" clId="{BE4A0B9B-AA27-459A-8EEB-C58009B9861E}" dt="2024-05-20T03:09:27.713" v="12284" actId="1076"/>
          <ac:spMkLst>
            <pc:docMk/>
            <pc:sldMk cId="2335105534" sldId="489"/>
            <ac:spMk id="14" creationId="{DAB85C28-F7FF-B25D-C38D-7EED59D0C583}"/>
          </ac:spMkLst>
        </pc:spChg>
        <pc:spChg chg="add mod">
          <ac:chgData name="Yasin, Ayaaz (yasinaz)" userId="dd43670c-ce28-4a59-803d-288a87a3f4c1" providerId="ADAL" clId="{BE4A0B9B-AA27-459A-8EEB-C58009B9861E}" dt="2024-05-20T03:09:19.311" v="12283" actId="1076"/>
          <ac:spMkLst>
            <pc:docMk/>
            <pc:sldMk cId="2335105534" sldId="489"/>
            <ac:spMk id="17" creationId="{616F6E0D-08AA-141D-BDA1-3C25114D03EF}"/>
          </ac:spMkLst>
        </pc:spChg>
        <pc:spChg chg="add mod">
          <ac:chgData name="Yasin, Ayaaz (yasinaz)" userId="dd43670c-ce28-4a59-803d-288a87a3f4c1" providerId="ADAL" clId="{BE4A0B9B-AA27-459A-8EEB-C58009B9861E}" dt="2024-05-20T03:09:27.713" v="12284" actId="1076"/>
          <ac:spMkLst>
            <pc:docMk/>
            <pc:sldMk cId="2335105534" sldId="489"/>
            <ac:spMk id="20" creationId="{E4384349-4DCF-1CC1-5392-7C29FF7F20C2}"/>
          </ac:spMkLst>
        </pc:spChg>
        <pc:spChg chg="add mod">
          <ac:chgData name="Yasin, Ayaaz (yasinaz)" userId="dd43670c-ce28-4a59-803d-288a87a3f4c1" providerId="ADAL" clId="{BE4A0B9B-AA27-459A-8EEB-C58009B9861E}" dt="2024-05-21T00:24:44.949" v="12394" actId="114"/>
          <ac:spMkLst>
            <pc:docMk/>
            <pc:sldMk cId="2335105534" sldId="489"/>
            <ac:spMk id="25" creationId="{EC545234-7FCC-B35A-D8B7-81DA728C3CE3}"/>
          </ac:spMkLst>
        </pc:spChg>
        <pc:spChg chg="add mod">
          <ac:chgData name="Yasin, Ayaaz (yasinaz)" userId="dd43670c-ce28-4a59-803d-288a87a3f4c1" providerId="ADAL" clId="{BE4A0B9B-AA27-459A-8EEB-C58009B9861E}" dt="2024-05-21T00:24:49.820" v="12395" actId="1076"/>
          <ac:spMkLst>
            <pc:docMk/>
            <pc:sldMk cId="2335105534" sldId="489"/>
            <ac:spMk id="27" creationId="{77E456E9-12E9-C37E-728B-F6130E37D82C}"/>
          </ac:spMkLst>
        </pc:spChg>
        <pc:cxnChg chg="add mod">
          <ac:chgData name="Yasin, Ayaaz (yasinaz)" userId="dd43670c-ce28-4a59-803d-288a87a3f4c1" providerId="ADAL" clId="{BE4A0B9B-AA27-459A-8EEB-C58009B9861E}" dt="2024-05-20T03:09:27.713" v="12284" actId="1076"/>
          <ac:cxnSpMkLst>
            <pc:docMk/>
            <pc:sldMk cId="2335105534" sldId="489"/>
            <ac:cxnSpMk id="9" creationId="{AB65E6E2-0062-E9BE-7D80-F3A79DBEBD63}"/>
          </ac:cxnSpMkLst>
        </pc:cxnChg>
        <pc:cxnChg chg="add mod">
          <ac:chgData name="Yasin, Ayaaz (yasinaz)" userId="dd43670c-ce28-4a59-803d-288a87a3f4c1" providerId="ADAL" clId="{BE4A0B9B-AA27-459A-8EEB-C58009B9861E}" dt="2024-05-20T03:09:27.713" v="12284" actId="1076"/>
          <ac:cxnSpMkLst>
            <pc:docMk/>
            <pc:sldMk cId="2335105534" sldId="489"/>
            <ac:cxnSpMk id="13" creationId="{4F3FAF2F-DE1F-2563-910F-58C05BA5C57B}"/>
          </ac:cxnSpMkLst>
        </pc:cxnChg>
        <pc:cxnChg chg="add mod">
          <ac:chgData name="Yasin, Ayaaz (yasinaz)" userId="dd43670c-ce28-4a59-803d-288a87a3f4c1" providerId="ADAL" clId="{BE4A0B9B-AA27-459A-8EEB-C58009B9861E}" dt="2024-05-20T03:09:03.588" v="12276" actId="1076"/>
          <ac:cxnSpMkLst>
            <pc:docMk/>
            <pc:sldMk cId="2335105534" sldId="489"/>
            <ac:cxnSpMk id="16" creationId="{754A9FF5-CD53-176C-F405-716ADB73CA05}"/>
          </ac:cxnSpMkLst>
        </pc:cxnChg>
        <pc:cxnChg chg="add mod">
          <ac:chgData name="Yasin, Ayaaz (yasinaz)" userId="dd43670c-ce28-4a59-803d-288a87a3f4c1" providerId="ADAL" clId="{BE4A0B9B-AA27-459A-8EEB-C58009B9861E}" dt="2024-05-20T03:09:27.713" v="12284" actId="1076"/>
          <ac:cxnSpMkLst>
            <pc:docMk/>
            <pc:sldMk cId="2335105534" sldId="489"/>
            <ac:cxnSpMk id="19" creationId="{C94FF174-613B-C0F9-B597-E884523E4A29}"/>
          </ac:cxnSpMkLst>
        </pc:cxnChg>
        <pc:cxnChg chg="add mod">
          <ac:chgData name="Yasin, Ayaaz (yasinaz)" userId="dd43670c-ce28-4a59-803d-288a87a3f4c1" providerId="ADAL" clId="{BE4A0B9B-AA27-459A-8EEB-C58009B9861E}" dt="2024-05-20T03:06:34.850" v="12258" actId="1076"/>
          <ac:cxnSpMkLst>
            <pc:docMk/>
            <pc:sldMk cId="2335105534" sldId="489"/>
            <ac:cxnSpMk id="22" creationId="{13B05043-DBF9-85AB-D8B0-F5DD8B2AF9F8}"/>
          </ac:cxnSpMkLst>
        </pc:cxnChg>
        <pc:cxnChg chg="add mod">
          <ac:chgData name="Yasin, Ayaaz (yasinaz)" userId="dd43670c-ce28-4a59-803d-288a87a3f4c1" providerId="ADAL" clId="{BE4A0B9B-AA27-459A-8EEB-C58009B9861E}" dt="2024-05-20T03:09:09.625" v="12279" actId="1076"/>
          <ac:cxnSpMkLst>
            <pc:docMk/>
            <pc:sldMk cId="2335105534" sldId="489"/>
            <ac:cxnSpMk id="23" creationId="{28538F02-2F66-A65D-70BF-80F605A75295}"/>
          </ac:cxnSpMkLst>
        </pc:cxnChg>
        <pc:cxnChg chg="add mod">
          <ac:chgData name="Yasin, Ayaaz (yasinaz)" userId="dd43670c-ce28-4a59-803d-288a87a3f4c1" providerId="ADAL" clId="{BE4A0B9B-AA27-459A-8EEB-C58009B9861E}" dt="2024-05-21T00:24:49.820" v="12395" actId="1076"/>
          <ac:cxnSpMkLst>
            <pc:docMk/>
            <pc:sldMk cId="2335105534" sldId="489"/>
            <ac:cxnSpMk id="26" creationId="{60B6DD05-16B7-85F8-7592-5C9EAC729E98}"/>
          </ac:cxnSpMkLst>
        </pc:cxnChg>
      </pc:sldChg>
      <pc:sldChg chg="addSp delSp modSp new mod modAnim">
        <pc:chgData name="Yasin, Ayaaz (yasinaz)" userId="dd43670c-ce28-4a59-803d-288a87a3f4c1" providerId="ADAL" clId="{BE4A0B9B-AA27-459A-8EEB-C58009B9861E}" dt="2024-05-28T05:32:37.790" v="13295"/>
        <pc:sldMkLst>
          <pc:docMk/>
          <pc:sldMk cId="1317290839" sldId="490"/>
        </pc:sldMkLst>
        <pc:spChg chg="mod">
          <ac:chgData name="Yasin, Ayaaz (yasinaz)" userId="dd43670c-ce28-4a59-803d-288a87a3f4c1" providerId="ADAL" clId="{BE4A0B9B-AA27-459A-8EEB-C58009B9861E}" dt="2024-05-23T06:13:15.900" v="13051" actId="313"/>
          <ac:spMkLst>
            <pc:docMk/>
            <pc:sldMk cId="1317290839" sldId="490"/>
            <ac:spMk id="2" creationId="{7B690272-6791-7E77-9C48-45BADD3BBA8C}"/>
          </ac:spMkLst>
        </pc:spChg>
        <pc:spChg chg="add mod">
          <ac:chgData name="Yasin, Ayaaz (yasinaz)" userId="dd43670c-ce28-4a59-803d-288a87a3f4c1" providerId="ADAL" clId="{BE4A0B9B-AA27-459A-8EEB-C58009B9861E}" dt="2024-05-23T05:32:54.311" v="12527"/>
          <ac:spMkLst>
            <pc:docMk/>
            <pc:sldMk cId="1317290839" sldId="490"/>
            <ac:spMk id="5" creationId="{F8A4487C-A1A0-A06E-9D21-8D38CCD7DCA6}"/>
          </ac:spMkLst>
        </pc:spChg>
        <pc:spChg chg="add mod topLvl">
          <ac:chgData name="Yasin, Ayaaz (yasinaz)" userId="dd43670c-ce28-4a59-803d-288a87a3f4c1" providerId="ADAL" clId="{BE4A0B9B-AA27-459A-8EEB-C58009B9861E}" dt="2024-05-23T06:00:31.109" v="12810" actId="164"/>
          <ac:spMkLst>
            <pc:docMk/>
            <pc:sldMk cId="1317290839" sldId="490"/>
            <ac:spMk id="10" creationId="{89B9BFC8-F436-E134-CF8B-282EE4509A37}"/>
          </ac:spMkLst>
        </pc:spChg>
        <pc:spChg chg="add mod">
          <ac:chgData name="Yasin, Ayaaz (yasinaz)" userId="dd43670c-ce28-4a59-803d-288a87a3f4c1" providerId="ADAL" clId="{BE4A0B9B-AA27-459A-8EEB-C58009B9861E}" dt="2024-05-23T05:52:11.950" v="12613" actId="164"/>
          <ac:spMkLst>
            <pc:docMk/>
            <pc:sldMk cId="1317290839" sldId="490"/>
            <ac:spMk id="11" creationId="{431BDD42-388D-14DB-68CA-9147CAEF06D6}"/>
          </ac:spMkLst>
        </pc:spChg>
        <pc:spChg chg="add mod">
          <ac:chgData name="Yasin, Ayaaz (yasinaz)" userId="dd43670c-ce28-4a59-803d-288a87a3f4c1" providerId="ADAL" clId="{BE4A0B9B-AA27-459A-8EEB-C58009B9861E}" dt="2024-05-23T05:52:11.950" v="12613" actId="164"/>
          <ac:spMkLst>
            <pc:docMk/>
            <pc:sldMk cId="1317290839" sldId="490"/>
            <ac:spMk id="13" creationId="{5F150C1B-0960-F7FA-2BDF-2AD62BB89F0C}"/>
          </ac:spMkLst>
        </pc:spChg>
        <pc:spChg chg="add mod topLvl">
          <ac:chgData name="Yasin, Ayaaz (yasinaz)" userId="dd43670c-ce28-4a59-803d-288a87a3f4c1" providerId="ADAL" clId="{BE4A0B9B-AA27-459A-8EEB-C58009B9861E}" dt="2024-05-23T06:05:28.806" v="12914" actId="164"/>
          <ac:spMkLst>
            <pc:docMk/>
            <pc:sldMk cId="1317290839" sldId="490"/>
            <ac:spMk id="17" creationId="{6EF7FB8C-37D6-4ABF-DD5B-0D44AE9A58CA}"/>
          </ac:spMkLst>
        </pc:spChg>
        <pc:spChg chg="add mod ord">
          <ac:chgData name="Yasin, Ayaaz (yasinaz)" userId="dd43670c-ce28-4a59-803d-288a87a3f4c1" providerId="ADAL" clId="{BE4A0B9B-AA27-459A-8EEB-C58009B9861E}" dt="2024-05-23T06:00:31.109" v="12810" actId="164"/>
          <ac:spMkLst>
            <pc:docMk/>
            <pc:sldMk cId="1317290839" sldId="490"/>
            <ac:spMk id="21" creationId="{9CCD008E-E2FD-E316-8C93-D20F8A12D800}"/>
          </ac:spMkLst>
        </pc:spChg>
        <pc:spChg chg="add mod ord topLvl">
          <ac:chgData name="Yasin, Ayaaz (yasinaz)" userId="dd43670c-ce28-4a59-803d-288a87a3f4c1" providerId="ADAL" clId="{BE4A0B9B-AA27-459A-8EEB-C58009B9861E}" dt="2024-05-23T06:05:28.806" v="12914" actId="164"/>
          <ac:spMkLst>
            <pc:docMk/>
            <pc:sldMk cId="1317290839" sldId="490"/>
            <ac:spMk id="22" creationId="{2F92E6CF-C682-7803-7C58-E1781D052F8B}"/>
          </ac:spMkLst>
        </pc:spChg>
        <pc:spChg chg="add mod">
          <ac:chgData name="Yasin, Ayaaz (yasinaz)" userId="dd43670c-ce28-4a59-803d-288a87a3f4c1" providerId="ADAL" clId="{BE4A0B9B-AA27-459A-8EEB-C58009B9861E}" dt="2024-05-23T06:01:58.575" v="12815"/>
          <ac:spMkLst>
            <pc:docMk/>
            <pc:sldMk cId="1317290839" sldId="490"/>
            <ac:spMk id="25" creationId="{34263E60-B7D7-07C4-7DAB-8B8965D4061B}"/>
          </ac:spMkLst>
        </pc:spChg>
        <pc:spChg chg="add mod">
          <ac:chgData name="Yasin, Ayaaz (yasinaz)" userId="dd43670c-ce28-4a59-803d-288a87a3f4c1" providerId="ADAL" clId="{BE4A0B9B-AA27-459A-8EEB-C58009B9861E}" dt="2024-05-23T06:07:51.018" v="12928" actId="1076"/>
          <ac:spMkLst>
            <pc:docMk/>
            <pc:sldMk cId="1317290839" sldId="490"/>
            <ac:spMk id="26" creationId="{AF50BEF0-BEF8-EB80-7380-CEBB566C28B1}"/>
          </ac:spMkLst>
        </pc:spChg>
        <pc:grpChg chg="add mod">
          <ac:chgData name="Yasin, Ayaaz (yasinaz)" userId="dd43670c-ce28-4a59-803d-288a87a3f4c1" providerId="ADAL" clId="{BE4A0B9B-AA27-459A-8EEB-C58009B9861E}" dt="2024-05-23T06:08:11.087" v="12929" actId="14100"/>
          <ac:grpSpMkLst>
            <pc:docMk/>
            <pc:sldMk cId="1317290839" sldId="490"/>
            <ac:grpSpMk id="6" creationId="{53CB8978-3AF3-6CD8-2823-D02EE775370A}"/>
          </ac:grpSpMkLst>
        </pc:grpChg>
        <pc:grpChg chg="add mod">
          <ac:chgData name="Yasin, Ayaaz (yasinaz)" userId="dd43670c-ce28-4a59-803d-288a87a3f4c1" providerId="ADAL" clId="{BE4A0B9B-AA27-459A-8EEB-C58009B9861E}" dt="2024-05-23T06:07:01.542" v="12926" actId="1076"/>
          <ac:grpSpMkLst>
            <pc:docMk/>
            <pc:sldMk cId="1317290839" sldId="490"/>
            <ac:grpSpMk id="15" creationId="{EC759185-32BA-AE03-9708-7EA6D8E87CF2}"/>
          </ac:grpSpMkLst>
        </pc:grpChg>
        <pc:grpChg chg="add del mod">
          <ac:chgData name="Yasin, Ayaaz (yasinaz)" userId="dd43670c-ce28-4a59-803d-288a87a3f4c1" providerId="ADAL" clId="{BE4A0B9B-AA27-459A-8EEB-C58009B9861E}" dt="2024-05-23T05:58:34.625" v="12729" actId="165"/>
          <ac:grpSpMkLst>
            <pc:docMk/>
            <pc:sldMk cId="1317290839" sldId="490"/>
            <ac:grpSpMk id="19" creationId="{9A042769-FB57-B777-752C-095B6AB5F390}"/>
          </ac:grpSpMkLst>
        </pc:grpChg>
        <pc:grpChg chg="add del mod">
          <ac:chgData name="Yasin, Ayaaz (yasinaz)" userId="dd43670c-ce28-4a59-803d-288a87a3f4c1" providerId="ADAL" clId="{BE4A0B9B-AA27-459A-8EEB-C58009B9861E}" dt="2024-05-23T05:56:35.070" v="12655" actId="165"/>
          <ac:grpSpMkLst>
            <pc:docMk/>
            <pc:sldMk cId="1317290839" sldId="490"/>
            <ac:grpSpMk id="20" creationId="{B52BDD43-BF93-ACAA-43D6-03D8E46C6FF0}"/>
          </ac:grpSpMkLst>
        </pc:grpChg>
        <pc:grpChg chg="add mod">
          <ac:chgData name="Yasin, Ayaaz (yasinaz)" userId="dd43670c-ce28-4a59-803d-288a87a3f4c1" providerId="ADAL" clId="{BE4A0B9B-AA27-459A-8EEB-C58009B9861E}" dt="2024-05-23T06:07:51.018" v="12928" actId="1076"/>
          <ac:grpSpMkLst>
            <pc:docMk/>
            <pc:sldMk cId="1317290839" sldId="490"/>
            <ac:grpSpMk id="23" creationId="{ED8ACCE3-8DB1-A7C1-151C-E123BE2165A0}"/>
          </ac:grpSpMkLst>
        </pc:grpChg>
        <pc:grpChg chg="add del mod">
          <ac:chgData name="Yasin, Ayaaz (yasinaz)" userId="dd43670c-ce28-4a59-803d-288a87a3f4c1" providerId="ADAL" clId="{BE4A0B9B-AA27-459A-8EEB-C58009B9861E}" dt="2024-05-23T06:05:18.047" v="12913" actId="165"/>
          <ac:grpSpMkLst>
            <pc:docMk/>
            <pc:sldMk cId="1317290839" sldId="490"/>
            <ac:grpSpMk id="24" creationId="{4E4978E4-6B8E-69EF-BC24-AF4D08D312DF}"/>
          </ac:grpSpMkLst>
        </pc:grpChg>
        <pc:grpChg chg="add mod">
          <ac:chgData name="Yasin, Ayaaz (yasinaz)" userId="dd43670c-ce28-4a59-803d-288a87a3f4c1" providerId="ADAL" clId="{BE4A0B9B-AA27-459A-8EEB-C58009B9861E}" dt="2024-05-23T06:07:51.018" v="12928" actId="1076"/>
          <ac:grpSpMkLst>
            <pc:docMk/>
            <pc:sldMk cId="1317290839" sldId="490"/>
            <ac:grpSpMk id="27" creationId="{ED150833-389C-65DF-ECC4-4149F7A72183}"/>
          </ac:grpSpMkLst>
        </pc:grpChg>
        <pc:picChg chg="mod">
          <ac:chgData name="Yasin, Ayaaz (yasinaz)" userId="dd43670c-ce28-4a59-803d-288a87a3f4c1" providerId="ADAL" clId="{BE4A0B9B-AA27-459A-8EEB-C58009B9861E}" dt="2024-05-23T05:33:08.161" v="12528"/>
          <ac:picMkLst>
            <pc:docMk/>
            <pc:sldMk cId="1317290839" sldId="490"/>
            <ac:picMk id="7" creationId="{5504CCBE-CA21-ABA7-9EAB-FF389065C420}"/>
          </ac:picMkLst>
        </pc:picChg>
        <pc:picChg chg="mod">
          <ac:chgData name="Yasin, Ayaaz (yasinaz)" userId="dd43670c-ce28-4a59-803d-288a87a3f4c1" providerId="ADAL" clId="{BE4A0B9B-AA27-459A-8EEB-C58009B9861E}" dt="2024-05-23T05:33:08.161" v="12528"/>
          <ac:picMkLst>
            <pc:docMk/>
            <pc:sldMk cId="1317290839" sldId="490"/>
            <ac:picMk id="8" creationId="{621731F3-44B0-9E47-3ADE-9D3F9F5EE948}"/>
          </ac:picMkLst>
        </pc:picChg>
        <pc:picChg chg="add del mod topLvl modCrop">
          <ac:chgData name="Yasin, Ayaaz (yasinaz)" userId="dd43670c-ce28-4a59-803d-288a87a3f4c1" providerId="ADAL" clId="{BE4A0B9B-AA27-459A-8EEB-C58009B9861E}" dt="2024-05-23T05:58:08.390" v="12720" actId="478"/>
          <ac:picMkLst>
            <pc:docMk/>
            <pc:sldMk cId="1317290839" sldId="490"/>
            <ac:picMk id="9" creationId="{7B0142E2-0E4A-62DA-A26B-AC920E19079C}"/>
          </ac:picMkLst>
        </pc:picChg>
        <pc:picChg chg="add del mod topLvl modCrop">
          <ac:chgData name="Yasin, Ayaaz (yasinaz)" userId="dd43670c-ce28-4a59-803d-288a87a3f4c1" providerId="ADAL" clId="{BE4A0B9B-AA27-459A-8EEB-C58009B9861E}" dt="2024-05-23T05:59:53.722" v="12798" actId="478"/>
          <ac:picMkLst>
            <pc:docMk/>
            <pc:sldMk cId="1317290839" sldId="490"/>
            <ac:picMk id="16" creationId="{31F19797-EC3E-4E4A-EE8A-45D7C7696FEC}"/>
          </ac:picMkLst>
        </pc:picChg>
        <pc:picChg chg="add del mod topLvl modCrop">
          <ac:chgData name="Yasin, Ayaaz (yasinaz)" userId="dd43670c-ce28-4a59-803d-288a87a3f4c1" providerId="ADAL" clId="{BE4A0B9B-AA27-459A-8EEB-C58009B9861E}" dt="2024-05-23T05:59:52.007" v="12796" actId="478"/>
          <ac:picMkLst>
            <pc:docMk/>
            <pc:sldMk cId="1317290839" sldId="490"/>
            <ac:picMk id="18" creationId="{44BF60FA-F145-EEF2-C4EA-75289BF6C0DE}"/>
          </ac:picMkLst>
        </pc:picChg>
        <pc:picChg chg="add mod">
          <ac:chgData name="Yasin, Ayaaz (yasinaz)" userId="dd43670c-ce28-4a59-803d-288a87a3f4c1" providerId="ADAL" clId="{BE4A0B9B-AA27-459A-8EEB-C58009B9861E}" dt="2024-05-23T06:07:04.882" v="12927" actId="1076"/>
          <ac:picMkLst>
            <pc:docMk/>
            <pc:sldMk cId="1317290839" sldId="490"/>
            <ac:picMk id="1026" creationId="{6F4BE608-FD03-8310-23F8-88F5C7D04F84}"/>
          </ac:picMkLst>
        </pc:picChg>
        <pc:cxnChg chg="add mod">
          <ac:chgData name="Yasin, Ayaaz (yasinaz)" userId="dd43670c-ce28-4a59-803d-288a87a3f4c1" providerId="ADAL" clId="{BE4A0B9B-AA27-459A-8EEB-C58009B9861E}" dt="2024-05-23T05:32:54.311" v="12527"/>
          <ac:cxnSpMkLst>
            <pc:docMk/>
            <pc:sldMk cId="1317290839" sldId="490"/>
            <ac:cxnSpMk id="4" creationId="{F3250B01-70C2-1902-876D-FE992F7E8136}"/>
          </ac:cxnSpMkLst>
        </pc:cxnChg>
        <pc:cxnChg chg="add mod">
          <ac:chgData name="Yasin, Ayaaz (yasinaz)" userId="dd43670c-ce28-4a59-803d-288a87a3f4c1" providerId="ADAL" clId="{BE4A0B9B-AA27-459A-8EEB-C58009B9861E}" dt="2024-05-23T05:52:11.950" v="12613" actId="164"/>
          <ac:cxnSpMkLst>
            <pc:docMk/>
            <pc:sldMk cId="1317290839" sldId="490"/>
            <ac:cxnSpMk id="12" creationId="{31914773-C168-AB92-DCEF-26DAC7F5C7DE}"/>
          </ac:cxnSpMkLst>
        </pc:cxnChg>
      </pc:sldChg>
      <pc:sldChg chg="addSp modSp new mod ord">
        <pc:chgData name="Yasin, Ayaaz (yasinaz)" userId="dd43670c-ce28-4a59-803d-288a87a3f4c1" providerId="ADAL" clId="{BE4A0B9B-AA27-459A-8EEB-C58009B9861E}" dt="2024-05-23T06:12:57.859" v="13045"/>
        <pc:sldMkLst>
          <pc:docMk/>
          <pc:sldMk cId="1313314675" sldId="491"/>
        </pc:sldMkLst>
        <pc:spChg chg="mod">
          <ac:chgData name="Yasin, Ayaaz (yasinaz)" userId="dd43670c-ce28-4a59-803d-288a87a3f4c1" providerId="ADAL" clId="{BE4A0B9B-AA27-459A-8EEB-C58009B9861E}" dt="2024-05-23T06:09:54.867" v="13007" actId="20577"/>
          <ac:spMkLst>
            <pc:docMk/>
            <pc:sldMk cId="1313314675" sldId="491"/>
            <ac:spMk id="2" creationId="{9CBAAA38-D2E5-5493-F014-181FC8499D7C}"/>
          </ac:spMkLst>
        </pc:spChg>
        <pc:grpChg chg="add mod">
          <ac:chgData name="Yasin, Ayaaz (yasinaz)" userId="dd43670c-ce28-4a59-803d-288a87a3f4c1" providerId="ADAL" clId="{BE4A0B9B-AA27-459A-8EEB-C58009B9861E}" dt="2024-05-23T06:11:38.111" v="13039" actId="164"/>
          <ac:grpSpMkLst>
            <pc:docMk/>
            <pc:sldMk cId="1313314675" sldId="491"/>
            <ac:grpSpMk id="14" creationId="{3D335ADC-E013-282D-5E86-B432B8D2FDAB}"/>
          </ac:grpSpMkLst>
        </pc:grpChg>
        <pc:picChg chg="add mod">
          <ac:chgData name="Yasin, Ayaaz (yasinaz)" userId="dd43670c-ce28-4a59-803d-288a87a3f4c1" providerId="ADAL" clId="{BE4A0B9B-AA27-459A-8EEB-C58009B9861E}" dt="2024-05-23T06:12:20.979" v="13043" actId="1076"/>
          <ac:picMkLst>
            <pc:docMk/>
            <pc:sldMk cId="1313314675" sldId="491"/>
            <ac:picMk id="5" creationId="{8BFF6788-3FA5-22CB-C8B6-97192C91081B}"/>
          </ac:picMkLst>
        </pc:picChg>
        <pc:picChg chg="add mod">
          <ac:chgData name="Yasin, Ayaaz (yasinaz)" userId="dd43670c-ce28-4a59-803d-288a87a3f4c1" providerId="ADAL" clId="{BE4A0B9B-AA27-459A-8EEB-C58009B9861E}" dt="2024-05-23T06:11:38.111" v="13039" actId="164"/>
          <ac:picMkLst>
            <pc:docMk/>
            <pc:sldMk cId="1313314675" sldId="491"/>
            <ac:picMk id="7" creationId="{C266C6BC-F3E4-BAB0-79D7-52A4BA10AB57}"/>
          </ac:picMkLst>
        </pc:picChg>
        <pc:cxnChg chg="add mod">
          <ac:chgData name="Yasin, Ayaaz (yasinaz)" userId="dd43670c-ce28-4a59-803d-288a87a3f4c1" providerId="ADAL" clId="{BE4A0B9B-AA27-459A-8EEB-C58009B9861E}" dt="2024-05-23T06:11:59.301" v="13041" actId="14100"/>
          <ac:cxnSpMkLst>
            <pc:docMk/>
            <pc:sldMk cId="1313314675" sldId="491"/>
            <ac:cxnSpMk id="9" creationId="{DF335431-7783-E5B9-017C-AFCDEDD2E324}"/>
          </ac:cxnSpMkLst>
        </pc:cxnChg>
      </pc:sldChg>
      <pc:sldChg chg="addSp delSp modSp add mod modAnim">
        <pc:chgData name="Yasin, Ayaaz (yasinaz)" userId="dd43670c-ce28-4a59-803d-288a87a3f4c1" providerId="ADAL" clId="{BE4A0B9B-AA27-459A-8EEB-C58009B9861E}" dt="2024-05-28T06:06:49.914" v="13866" actId="1076"/>
        <pc:sldMkLst>
          <pc:docMk/>
          <pc:sldMk cId="1793711179" sldId="492"/>
        </pc:sldMkLst>
        <pc:spChg chg="del">
          <ac:chgData name="Yasin, Ayaaz (yasinaz)" userId="dd43670c-ce28-4a59-803d-288a87a3f4c1" providerId="ADAL" clId="{BE4A0B9B-AA27-459A-8EEB-C58009B9861E}" dt="2024-05-28T06:05:21.189" v="13851" actId="478"/>
          <ac:spMkLst>
            <pc:docMk/>
            <pc:sldMk cId="1793711179" sldId="492"/>
            <ac:spMk id="2" creationId="{5729188B-750E-00AC-84E3-1010BEDFE696}"/>
          </ac:spMkLst>
        </pc:spChg>
        <pc:spChg chg="del">
          <ac:chgData name="Yasin, Ayaaz (yasinaz)" userId="dd43670c-ce28-4a59-803d-288a87a3f4c1" providerId="ADAL" clId="{BE4A0B9B-AA27-459A-8EEB-C58009B9861E}" dt="2024-05-28T06:06:28.872" v="13863" actId="478"/>
          <ac:spMkLst>
            <pc:docMk/>
            <pc:sldMk cId="1793711179" sldId="492"/>
            <ac:spMk id="6" creationId="{24CE1D8D-7AF3-FE46-937F-7D67B07BC5A4}"/>
          </ac:spMkLst>
        </pc:spChg>
        <pc:spChg chg="del">
          <ac:chgData name="Yasin, Ayaaz (yasinaz)" userId="dd43670c-ce28-4a59-803d-288a87a3f4c1" providerId="ADAL" clId="{BE4A0B9B-AA27-459A-8EEB-C58009B9861E}" dt="2024-05-28T06:05:28.040" v="13854" actId="478"/>
          <ac:spMkLst>
            <pc:docMk/>
            <pc:sldMk cId="1793711179" sldId="492"/>
            <ac:spMk id="8" creationId="{E8C63E7B-CF57-03FE-6938-75CCA3F959D7}"/>
          </ac:spMkLst>
        </pc:spChg>
        <pc:spChg chg="add del mod">
          <ac:chgData name="Yasin, Ayaaz (yasinaz)" userId="dd43670c-ce28-4a59-803d-288a87a3f4c1" providerId="ADAL" clId="{BE4A0B9B-AA27-459A-8EEB-C58009B9861E}" dt="2024-05-28T06:05:23.011" v="13852" actId="478"/>
          <ac:spMkLst>
            <pc:docMk/>
            <pc:sldMk cId="1793711179" sldId="492"/>
            <ac:spMk id="9" creationId="{D3BFA608-DD03-1563-4BCB-98FAED6B8FB7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12" creationId="{83E4964D-8B4B-0281-3EEF-D467A02CA998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13" creationId="{F8A15B58-88C6-39E9-5E99-C4610AD0713C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14" creationId="{E85A273A-D6AF-ECDA-CF1B-3B7AA3C4FEBA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16" creationId="{2399AC1B-A2C1-CACB-3708-58FCBDC757B8}"/>
          </ac:spMkLst>
        </pc:spChg>
        <pc:spChg chg="del">
          <ac:chgData name="Yasin, Ayaaz (yasinaz)" userId="dd43670c-ce28-4a59-803d-288a87a3f4c1" providerId="ADAL" clId="{BE4A0B9B-AA27-459A-8EEB-C58009B9861E}" dt="2024-05-28T06:06:28.872" v="13863" actId="478"/>
          <ac:spMkLst>
            <pc:docMk/>
            <pc:sldMk cId="1793711179" sldId="492"/>
            <ac:spMk id="17" creationId="{DEB48F36-F017-46C5-F3B1-8BF7D222DFFF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19" creationId="{923F3E79-CE99-033E-026B-5C5C5FDEBE50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21" creationId="{18007CD3-D158-272A-2A46-871B24B02244}"/>
          </ac:spMkLst>
        </pc:spChg>
        <pc:spChg chg="del">
          <ac:chgData name="Yasin, Ayaaz (yasinaz)" userId="dd43670c-ce28-4a59-803d-288a87a3f4c1" providerId="ADAL" clId="{BE4A0B9B-AA27-459A-8EEB-C58009B9861E}" dt="2024-05-28T06:05:28.040" v="13854" actId="478"/>
          <ac:spMkLst>
            <pc:docMk/>
            <pc:sldMk cId="1793711179" sldId="492"/>
            <ac:spMk id="25" creationId="{17BE4152-382A-7468-0C92-BA7BD3550720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27" creationId="{44F5D3B7-C895-426B-6D7A-6E351CEB5747}"/>
          </ac:spMkLst>
        </pc:spChg>
        <pc:spChg chg="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28" creationId="{7E829B42-E3D5-EBCB-0F6E-569F38BCD8C7}"/>
          </ac:spMkLst>
        </pc:spChg>
        <pc:spChg chg="add del 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29" creationId="{48E90D4F-FEC0-6347-5011-8D9E214940B4}"/>
          </ac:spMkLst>
        </pc:spChg>
        <pc:spChg chg="add del mod">
          <ac:chgData name="Yasin, Ayaaz (yasinaz)" userId="dd43670c-ce28-4a59-803d-288a87a3f4c1" providerId="ADAL" clId="{BE4A0B9B-AA27-459A-8EEB-C58009B9861E}" dt="2024-05-28T06:06:46.533" v="13865" actId="1076"/>
          <ac:spMkLst>
            <pc:docMk/>
            <pc:sldMk cId="1793711179" sldId="492"/>
            <ac:spMk id="30" creationId="{11E3BCC4-4544-BFD3-949A-495C8E8C494E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32" creationId="{BFE5E55B-2D97-2C08-AEB9-223BD5B24C31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33" creationId="{AB25AFAC-610D-68FF-5713-BD199A92F69F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34" creationId="{35EFF133-EB79-B388-4474-7E12D145BF13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36" creationId="{5B11A818-35F2-DCCF-E1C1-0535004BAC1C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38" creationId="{C541F65F-F86A-E5B1-1262-FC90A252FFD3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40" creationId="{686EC006-BF2B-6B98-BBDF-DE09F6B69F29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41" creationId="{C7F89D22-55B4-D84E-808A-584023CCA1B4}"/>
          </ac:spMkLst>
        </pc:spChg>
        <pc:spChg chg="mod">
          <ac:chgData name="Yasin, Ayaaz (yasinaz)" userId="dd43670c-ce28-4a59-803d-288a87a3f4c1" providerId="ADAL" clId="{BE4A0B9B-AA27-459A-8EEB-C58009B9861E}" dt="2024-05-28T06:06:22.024" v="13860" actId="571"/>
          <ac:spMkLst>
            <pc:docMk/>
            <pc:sldMk cId="1793711179" sldId="492"/>
            <ac:spMk id="42" creationId="{9067FFD9-2C37-B9BF-9226-7D7E0BFC9145}"/>
          </ac:spMkLst>
        </pc:spChg>
        <pc:grpChg chg="add mod">
          <ac:chgData name="Yasin, Ayaaz (yasinaz)" userId="dd43670c-ce28-4a59-803d-288a87a3f4c1" providerId="ADAL" clId="{BE4A0B9B-AA27-459A-8EEB-C58009B9861E}" dt="2024-05-28T06:06:49.914" v="13866" actId="1076"/>
          <ac:grpSpMkLst>
            <pc:docMk/>
            <pc:sldMk cId="1793711179" sldId="492"/>
            <ac:grpSpMk id="11" creationId="{F90B08E7-4E95-A7FC-854E-6EF9C081F401}"/>
          </ac:grpSpMkLst>
        </pc:grpChg>
        <pc:grpChg chg="del">
          <ac:chgData name="Yasin, Ayaaz (yasinaz)" userId="dd43670c-ce28-4a59-803d-288a87a3f4c1" providerId="ADAL" clId="{BE4A0B9B-AA27-459A-8EEB-C58009B9861E}" dt="2024-05-28T06:05:28.040" v="13854" actId="478"/>
          <ac:grpSpMkLst>
            <pc:docMk/>
            <pc:sldMk cId="1793711179" sldId="492"/>
            <ac:grpSpMk id="26" creationId="{856FF232-1D9B-5278-344D-EF5775A9F25B}"/>
          </ac:grpSpMkLst>
        </pc:grpChg>
        <pc:grpChg chg="add mod">
          <ac:chgData name="Yasin, Ayaaz (yasinaz)" userId="dd43670c-ce28-4a59-803d-288a87a3f4c1" providerId="ADAL" clId="{BE4A0B9B-AA27-459A-8EEB-C58009B9861E}" dt="2024-05-28T06:06:22.024" v="13860" actId="571"/>
          <ac:grpSpMkLst>
            <pc:docMk/>
            <pc:sldMk cId="1793711179" sldId="492"/>
            <ac:grpSpMk id="31" creationId="{EC6B2529-2EF8-1B00-35F0-FEBD93082D1D}"/>
          </ac:grpSpMkLst>
        </pc:grpChg>
        <pc:picChg chg="del">
          <ac:chgData name="Yasin, Ayaaz (yasinaz)" userId="dd43670c-ce28-4a59-803d-288a87a3f4c1" providerId="ADAL" clId="{BE4A0B9B-AA27-459A-8EEB-C58009B9861E}" dt="2024-05-28T06:05:24.300" v="13853" actId="478"/>
          <ac:picMkLst>
            <pc:docMk/>
            <pc:sldMk cId="1793711179" sldId="492"/>
            <ac:picMk id="1028" creationId="{DB15B029-DE01-5918-EC15-966E27CC6B67}"/>
          </ac:picMkLst>
        </pc:picChg>
        <pc:cxnChg chg="add del mod">
          <ac:chgData name="Yasin, Ayaaz (yasinaz)" userId="dd43670c-ce28-4a59-803d-288a87a3f4c1" providerId="ADAL" clId="{BE4A0B9B-AA27-459A-8EEB-C58009B9861E}" dt="2024-05-28T06:06:04.399" v="13856" actId="478"/>
          <ac:cxnSpMkLst>
            <pc:docMk/>
            <pc:sldMk cId="1793711179" sldId="492"/>
            <ac:cxnSpMk id="10" creationId="{211451CC-7898-95BD-6FF9-54AAE479A2EF}"/>
          </ac:cxnSpMkLst>
        </pc:cxnChg>
        <pc:cxnChg chg="mod">
          <ac:chgData name="Yasin, Ayaaz (yasinaz)" userId="dd43670c-ce28-4a59-803d-288a87a3f4c1" providerId="ADAL" clId="{BE4A0B9B-AA27-459A-8EEB-C58009B9861E}" dt="2024-05-28T06:06:46.533" v="13865" actId="1076"/>
          <ac:cxnSpMkLst>
            <pc:docMk/>
            <pc:sldMk cId="1793711179" sldId="492"/>
            <ac:cxnSpMk id="15" creationId="{3318CF6B-2F77-5782-EC41-3375239185CE}"/>
          </ac:cxnSpMkLst>
        </pc:cxnChg>
        <pc:cxnChg chg="mod">
          <ac:chgData name="Yasin, Ayaaz (yasinaz)" userId="dd43670c-ce28-4a59-803d-288a87a3f4c1" providerId="ADAL" clId="{BE4A0B9B-AA27-459A-8EEB-C58009B9861E}" dt="2024-05-28T06:06:46.533" v="13865" actId="1076"/>
          <ac:cxnSpMkLst>
            <pc:docMk/>
            <pc:sldMk cId="1793711179" sldId="492"/>
            <ac:cxnSpMk id="18" creationId="{A1D7B94F-2DFF-3133-B344-753F23AB5485}"/>
          </ac:cxnSpMkLst>
        </pc:cxnChg>
        <pc:cxnChg chg="mod">
          <ac:chgData name="Yasin, Ayaaz (yasinaz)" userId="dd43670c-ce28-4a59-803d-288a87a3f4c1" providerId="ADAL" clId="{BE4A0B9B-AA27-459A-8EEB-C58009B9861E}" dt="2024-05-28T06:06:46.533" v="13865" actId="1076"/>
          <ac:cxnSpMkLst>
            <pc:docMk/>
            <pc:sldMk cId="1793711179" sldId="492"/>
            <ac:cxnSpMk id="20" creationId="{5EEC0F18-741F-026F-4C5D-60642F191C9F}"/>
          </ac:cxnSpMkLst>
        </pc:cxnChg>
        <pc:cxnChg chg="mod">
          <ac:chgData name="Yasin, Ayaaz (yasinaz)" userId="dd43670c-ce28-4a59-803d-288a87a3f4c1" providerId="ADAL" clId="{BE4A0B9B-AA27-459A-8EEB-C58009B9861E}" dt="2024-05-28T06:06:22.024" v="13860" actId="571"/>
          <ac:cxnSpMkLst>
            <pc:docMk/>
            <pc:sldMk cId="1793711179" sldId="492"/>
            <ac:cxnSpMk id="35" creationId="{D33A0943-2F66-80C4-5A4B-47CC5E92FE98}"/>
          </ac:cxnSpMkLst>
        </pc:cxnChg>
        <pc:cxnChg chg="mod">
          <ac:chgData name="Yasin, Ayaaz (yasinaz)" userId="dd43670c-ce28-4a59-803d-288a87a3f4c1" providerId="ADAL" clId="{BE4A0B9B-AA27-459A-8EEB-C58009B9861E}" dt="2024-05-28T06:06:22.024" v="13860" actId="571"/>
          <ac:cxnSpMkLst>
            <pc:docMk/>
            <pc:sldMk cId="1793711179" sldId="492"/>
            <ac:cxnSpMk id="37" creationId="{5EC0F61A-137D-0235-4358-8F163A57FCF6}"/>
          </ac:cxnSpMkLst>
        </pc:cxnChg>
        <pc:cxnChg chg="mod">
          <ac:chgData name="Yasin, Ayaaz (yasinaz)" userId="dd43670c-ce28-4a59-803d-288a87a3f4c1" providerId="ADAL" clId="{BE4A0B9B-AA27-459A-8EEB-C58009B9861E}" dt="2024-05-28T06:06:22.024" v="13860" actId="571"/>
          <ac:cxnSpMkLst>
            <pc:docMk/>
            <pc:sldMk cId="1793711179" sldId="492"/>
            <ac:cxnSpMk id="39" creationId="{5CC1C5E0-3118-0639-9D54-6C0C75D62A9C}"/>
          </ac:cxnSpMkLst>
        </pc:cxnChg>
      </pc:sldChg>
      <pc:sldChg chg="modSp add mod">
        <pc:chgData name="Yasin, Ayaaz (yasinaz)" userId="dd43670c-ce28-4a59-803d-288a87a3f4c1" providerId="ADAL" clId="{BE4A0B9B-AA27-459A-8EEB-C58009B9861E}" dt="2024-05-28T06:08:04.028" v="13974" actId="113"/>
        <pc:sldMkLst>
          <pc:docMk/>
          <pc:sldMk cId="998238170" sldId="493"/>
        </pc:sldMkLst>
        <pc:spChg chg="mod">
          <ac:chgData name="Yasin, Ayaaz (yasinaz)" userId="dd43670c-ce28-4a59-803d-288a87a3f4c1" providerId="ADAL" clId="{BE4A0B9B-AA27-459A-8EEB-C58009B9861E}" dt="2024-05-28T06:08:04.028" v="13974" actId="113"/>
          <ac:spMkLst>
            <pc:docMk/>
            <pc:sldMk cId="998238170" sldId="493"/>
            <ac:spMk id="2" creationId="{FE43FB5B-4438-C03F-EB89-D231D862D666}"/>
          </ac:spMkLst>
        </pc:spChg>
      </pc:sldChg>
      <pc:sldChg chg="addSp delSp modSp new mod setBg">
        <pc:chgData name="Yasin, Ayaaz (yasinaz)" userId="dd43670c-ce28-4a59-803d-288a87a3f4c1" providerId="ADAL" clId="{BE4A0B9B-AA27-459A-8EEB-C58009B9861E}" dt="2024-05-28T18:10:22.852" v="13996" actId="1076"/>
        <pc:sldMkLst>
          <pc:docMk/>
          <pc:sldMk cId="2600345867" sldId="494"/>
        </pc:sldMkLst>
        <pc:spChg chg="mod ord">
          <ac:chgData name="Yasin, Ayaaz (yasinaz)" userId="dd43670c-ce28-4a59-803d-288a87a3f4c1" providerId="ADAL" clId="{BE4A0B9B-AA27-459A-8EEB-C58009B9861E}" dt="2024-05-28T18:08:59.412" v="13989" actId="26606"/>
          <ac:spMkLst>
            <pc:docMk/>
            <pc:sldMk cId="2600345867" sldId="494"/>
            <ac:spMk id="2" creationId="{302E27BF-9773-F80E-F7F5-E964903B0D1B}"/>
          </ac:spMkLst>
        </pc:spChg>
        <pc:spChg chg="add del">
          <ac:chgData name="Yasin, Ayaaz (yasinaz)" userId="dd43670c-ce28-4a59-803d-288a87a3f4c1" providerId="ADAL" clId="{BE4A0B9B-AA27-459A-8EEB-C58009B9861E}" dt="2024-05-28T18:08:59.412" v="13989" actId="26606"/>
          <ac:spMkLst>
            <pc:docMk/>
            <pc:sldMk cId="2600345867" sldId="494"/>
            <ac:spMk id="9" creationId="{32BC26D8-82FB-445E-AA49-62A77D7C1EE0}"/>
          </ac:spMkLst>
        </pc:spChg>
        <pc:spChg chg="add del">
          <ac:chgData name="Yasin, Ayaaz (yasinaz)" userId="dd43670c-ce28-4a59-803d-288a87a3f4c1" providerId="ADAL" clId="{BE4A0B9B-AA27-459A-8EEB-C58009B9861E}" dt="2024-05-28T18:08:59.412" v="13989" actId="26606"/>
          <ac:spMkLst>
            <pc:docMk/>
            <pc:sldMk cId="2600345867" sldId="494"/>
            <ac:spMk id="11" creationId="{CB44330D-EA18-4254-AA95-EB49948539B8}"/>
          </ac:spMkLst>
        </pc:spChg>
        <pc:picChg chg="add mod modCrop">
          <ac:chgData name="Yasin, Ayaaz (yasinaz)" userId="dd43670c-ce28-4a59-803d-288a87a3f4c1" providerId="ADAL" clId="{BE4A0B9B-AA27-459A-8EEB-C58009B9861E}" dt="2024-05-28T18:10:22.852" v="13996" actId="1076"/>
          <ac:picMkLst>
            <pc:docMk/>
            <pc:sldMk cId="2600345867" sldId="494"/>
            <ac:picMk id="4" creationId="{8AD2A146-CB03-64B0-2C8A-D3360543A718}"/>
          </ac:picMkLst>
        </pc:picChg>
      </pc:sldChg>
      <pc:sldChg chg="addSp modSp new mod">
        <pc:chgData name="Yasin, Ayaaz (yasinaz)" userId="dd43670c-ce28-4a59-803d-288a87a3f4c1" providerId="ADAL" clId="{BE4A0B9B-AA27-459A-8EEB-C58009B9861E}" dt="2024-05-28T18:10:11.864" v="13994" actId="1076"/>
        <pc:sldMkLst>
          <pc:docMk/>
          <pc:sldMk cId="906101104" sldId="495"/>
        </pc:sldMkLst>
        <pc:picChg chg="add mod modCrop">
          <ac:chgData name="Yasin, Ayaaz (yasinaz)" userId="dd43670c-ce28-4a59-803d-288a87a3f4c1" providerId="ADAL" clId="{BE4A0B9B-AA27-459A-8EEB-C58009B9861E}" dt="2024-05-28T18:10:11.864" v="13994" actId="1076"/>
          <ac:picMkLst>
            <pc:docMk/>
            <pc:sldMk cId="906101104" sldId="495"/>
            <ac:picMk id="4" creationId="{3ED4957C-F5D6-CD76-50FD-3864A139B5AD}"/>
          </ac:picMkLst>
        </pc:picChg>
      </pc:sldChg>
      <pc:sldChg chg="addSp delSp modSp new mod">
        <pc:chgData name="Yasin, Ayaaz (yasinaz)" userId="dd43670c-ce28-4a59-803d-288a87a3f4c1" providerId="ADAL" clId="{BE4A0B9B-AA27-459A-8EEB-C58009B9861E}" dt="2024-05-28T18:11:37.402" v="14008" actId="1076"/>
        <pc:sldMkLst>
          <pc:docMk/>
          <pc:sldMk cId="3473695185" sldId="496"/>
        </pc:sldMkLst>
        <pc:picChg chg="add del">
          <ac:chgData name="Yasin, Ayaaz (yasinaz)" userId="dd43670c-ce28-4a59-803d-288a87a3f4c1" providerId="ADAL" clId="{BE4A0B9B-AA27-459A-8EEB-C58009B9861E}" dt="2024-05-28T18:10:42.886" v="13999" actId="22"/>
          <ac:picMkLst>
            <pc:docMk/>
            <pc:sldMk cId="3473695185" sldId="496"/>
            <ac:picMk id="4" creationId="{C3F01F55-8070-B96C-080C-3E0A96E40B37}"/>
          </ac:picMkLst>
        </pc:picChg>
        <pc:picChg chg="add mod modCrop">
          <ac:chgData name="Yasin, Ayaaz (yasinaz)" userId="dd43670c-ce28-4a59-803d-288a87a3f4c1" providerId="ADAL" clId="{BE4A0B9B-AA27-459A-8EEB-C58009B9861E}" dt="2024-05-28T18:11:37.402" v="14008" actId="1076"/>
          <ac:picMkLst>
            <pc:docMk/>
            <pc:sldMk cId="3473695185" sldId="496"/>
            <ac:picMk id="6" creationId="{9C8897C0-86FC-0D9E-2E3D-022BBC1F6F1B}"/>
          </ac:picMkLst>
        </pc:picChg>
        <pc:picChg chg="add mod modCrop">
          <ac:chgData name="Yasin, Ayaaz (yasinaz)" userId="dd43670c-ce28-4a59-803d-288a87a3f4c1" providerId="ADAL" clId="{BE4A0B9B-AA27-459A-8EEB-C58009B9861E}" dt="2024-05-28T18:11:37.402" v="14008" actId="1076"/>
          <ac:picMkLst>
            <pc:docMk/>
            <pc:sldMk cId="3473695185" sldId="496"/>
            <ac:picMk id="8" creationId="{3CEA0FE0-2028-CCF3-99FD-A0E4B39AC44C}"/>
          </ac:picMkLst>
        </pc:picChg>
      </pc:sldChg>
      <pc:sldChg chg="addSp new mod">
        <pc:chgData name="Yasin, Ayaaz (yasinaz)" userId="dd43670c-ce28-4a59-803d-288a87a3f4c1" providerId="ADAL" clId="{BE4A0B9B-AA27-459A-8EEB-C58009B9861E}" dt="2024-05-28T18:11:59.627" v="14010" actId="22"/>
        <pc:sldMkLst>
          <pc:docMk/>
          <pc:sldMk cId="797230299" sldId="497"/>
        </pc:sldMkLst>
        <pc:picChg chg="add">
          <ac:chgData name="Yasin, Ayaaz (yasinaz)" userId="dd43670c-ce28-4a59-803d-288a87a3f4c1" providerId="ADAL" clId="{BE4A0B9B-AA27-459A-8EEB-C58009B9861E}" dt="2024-05-28T18:11:59.627" v="14010" actId="22"/>
          <ac:picMkLst>
            <pc:docMk/>
            <pc:sldMk cId="797230299" sldId="497"/>
            <ac:picMk id="4" creationId="{754B2462-760A-098E-18B5-14A63AD1C00E}"/>
          </ac:picMkLst>
        </pc:picChg>
      </pc:sldChg>
      <pc:sldChg chg="addSp modSp new mod">
        <pc:chgData name="Yasin, Ayaaz (yasinaz)" userId="dd43670c-ce28-4a59-803d-288a87a3f4c1" providerId="ADAL" clId="{BE4A0B9B-AA27-459A-8EEB-C58009B9861E}" dt="2024-05-28T18:12:20.924" v="14014" actId="1076"/>
        <pc:sldMkLst>
          <pc:docMk/>
          <pc:sldMk cId="1292322645" sldId="498"/>
        </pc:sldMkLst>
        <pc:picChg chg="add mod modCrop">
          <ac:chgData name="Yasin, Ayaaz (yasinaz)" userId="dd43670c-ce28-4a59-803d-288a87a3f4c1" providerId="ADAL" clId="{BE4A0B9B-AA27-459A-8EEB-C58009B9861E}" dt="2024-05-28T18:12:20.924" v="14014" actId="1076"/>
          <ac:picMkLst>
            <pc:docMk/>
            <pc:sldMk cId="1292322645" sldId="498"/>
            <ac:picMk id="4" creationId="{9F850AD9-BF39-ACCC-B10C-3AA885216C4F}"/>
          </ac:picMkLst>
        </pc:picChg>
      </pc:sldChg>
      <pc:sldMasterChg chg="addSp delSp modSp mod modSldLayout">
        <pc:chgData name="Yasin, Ayaaz (yasinaz)" userId="dd43670c-ce28-4a59-803d-288a87a3f4c1" providerId="ADAL" clId="{BE4A0B9B-AA27-459A-8EEB-C58009B9861E}" dt="2024-05-16T02:19:59.960" v="1668" actId="14100"/>
        <pc:sldMasterMkLst>
          <pc:docMk/>
          <pc:sldMasterMk cId="4182677498" sldId="2147483672"/>
        </pc:sldMasterMkLst>
        <pc:spChg chg="del">
          <ac:chgData name="Yasin, Ayaaz (yasinaz)" userId="dd43670c-ce28-4a59-803d-288a87a3f4c1" providerId="ADAL" clId="{BE4A0B9B-AA27-459A-8EEB-C58009B9861E}" dt="2024-05-15T17:18:00.533" v="190" actId="478"/>
          <ac:spMkLst>
            <pc:docMk/>
            <pc:sldMasterMk cId="4182677498" sldId="2147483672"/>
            <ac:spMk id="4" creationId="{00000000-0000-0000-0000-000000000000}"/>
          </ac:spMkLst>
        </pc:spChg>
        <pc:spChg chg="del">
          <ac:chgData name="Yasin, Ayaaz (yasinaz)" userId="dd43670c-ce28-4a59-803d-288a87a3f4c1" providerId="ADAL" clId="{BE4A0B9B-AA27-459A-8EEB-C58009B9861E}" dt="2024-05-15T17:18:00.533" v="190" actId="478"/>
          <ac:spMkLst>
            <pc:docMk/>
            <pc:sldMasterMk cId="4182677498" sldId="2147483672"/>
            <ac:spMk id="5" creationId="{00000000-0000-0000-0000-000000000000}"/>
          </ac:spMkLst>
        </pc:spChg>
        <pc:spChg chg="mod">
          <ac:chgData name="Yasin, Ayaaz (yasinaz)" userId="dd43670c-ce28-4a59-803d-288a87a3f4c1" providerId="ADAL" clId="{BE4A0B9B-AA27-459A-8EEB-C58009B9861E}" dt="2024-05-16T02:19:59.960" v="1668" actId="14100"/>
          <ac:spMkLst>
            <pc:docMk/>
            <pc:sldMasterMk cId="4182677498" sldId="2147483672"/>
            <ac:spMk id="6" creationId="{00000000-0000-0000-0000-000000000000}"/>
          </ac:spMkLst>
        </pc:spChg>
        <pc:spChg chg="add del mod">
          <ac:chgData name="Yasin, Ayaaz (yasinaz)" userId="dd43670c-ce28-4a59-803d-288a87a3f4c1" providerId="ADAL" clId="{BE4A0B9B-AA27-459A-8EEB-C58009B9861E}" dt="2024-05-15T17:18:42.865" v="193" actId="21"/>
          <ac:spMkLst>
            <pc:docMk/>
            <pc:sldMasterMk cId="4182677498" sldId="2147483672"/>
            <ac:spMk id="12" creationId="{CAB9B8FD-5840-C37C-DC1E-FB05C1C7E63D}"/>
          </ac:spMkLst>
        </pc:spChg>
        <pc:cxnChg chg="add del mod">
          <ac:chgData name="Yasin, Ayaaz (yasinaz)" userId="dd43670c-ce28-4a59-803d-288a87a3f4c1" providerId="ADAL" clId="{BE4A0B9B-AA27-459A-8EEB-C58009B9861E}" dt="2024-05-15T17:18:42.865" v="193" actId="21"/>
          <ac:cxnSpMkLst>
            <pc:docMk/>
            <pc:sldMasterMk cId="4182677498" sldId="2147483672"/>
            <ac:cxnSpMk id="8" creationId="{9F8A9DB7-B7DD-27CB-004A-336898D4A7F4}"/>
          </ac:cxnSpMkLst>
        </pc:cxnChg>
        <pc:sldLayoutChg chg="delSp mod">
          <pc:chgData name="Yasin, Ayaaz (yasinaz)" userId="dd43670c-ce28-4a59-803d-288a87a3f4c1" providerId="ADAL" clId="{BE4A0B9B-AA27-459A-8EEB-C58009B9861E}" dt="2024-05-15T17:18:37.936" v="192" actId="478"/>
          <pc:sldLayoutMkLst>
            <pc:docMk/>
            <pc:sldMasterMk cId="4182677498" sldId="2147483672"/>
            <pc:sldLayoutMk cId="2145949300" sldId="2147483673"/>
          </pc:sldLayoutMkLst>
          <pc:spChg chg="del">
            <ac:chgData name="Yasin, Ayaaz (yasinaz)" userId="dd43670c-ce28-4a59-803d-288a87a3f4c1" providerId="ADAL" clId="{BE4A0B9B-AA27-459A-8EEB-C58009B9861E}" dt="2024-05-15T17:18:37.936" v="192" actId="478"/>
            <ac:spMkLst>
              <pc:docMk/>
              <pc:sldMasterMk cId="4182677498" sldId="2147483672"/>
              <pc:sldLayoutMk cId="2145949300" sldId="2147483673"/>
              <ac:spMk id="4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18:37.936" v="192" actId="478"/>
            <ac:spMkLst>
              <pc:docMk/>
              <pc:sldMasterMk cId="4182677498" sldId="2147483672"/>
              <pc:sldLayoutMk cId="2145949300" sldId="2147483673"/>
              <ac:spMk id="5" creationId="{00000000-0000-0000-0000-000000000000}"/>
            </ac:spMkLst>
          </pc:spChg>
        </pc:sldLayoutChg>
        <pc:sldLayoutChg chg="addSp delSp modSp mod">
          <pc:chgData name="Yasin, Ayaaz (yasinaz)" userId="dd43670c-ce28-4a59-803d-288a87a3f4c1" providerId="ADAL" clId="{BE4A0B9B-AA27-459A-8EEB-C58009B9861E}" dt="2024-05-16T00:31:04.283" v="392" actId="478"/>
          <pc:sldLayoutMkLst>
            <pc:docMk/>
            <pc:sldMasterMk cId="4182677498" sldId="2147483672"/>
            <pc:sldLayoutMk cId="413929491" sldId="2147483674"/>
          </pc:sldLayoutMkLst>
          <pc:spChg chg="del">
            <ac:chgData name="Yasin, Ayaaz (yasinaz)" userId="dd43670c-ce28-4a59-803d-288a87a3f4c1" providerId="ADAL" clId="{BE4A0B9B-AA27-459A-8EEB-C58009B9861E}" dt="2024-05-16T00:29:20.323" v="389"/>
            <ac:spMkLst>
              <pc:docMk/>
              <pc:sldMasterMk cId="4182677498" sldId="2147483672"/>
              <pc:sldLayoutMk cId="413929491" sldId="2147483674"/>
              <ac:spMk id="2" creationId="{00000000-0000-0000-0000-000000000000}"/>
            </ac:spMkLst>
          </pc:spChg>
          <pc:spChg chg="del mod">
            <ac:chgData name="Yasin, Ayaaz (yasinaz)" userId="dd43670c-ce28-4a59-803d-288a87a3f4c1" providerId="ADAL" clId="{BE4A0B9B-AA27-459A-8EEB-C58009B9861E}" dt="2024-05-15T17:13:35.762" v="152" actId="478"/>
            <ac:spMkLst>
              <pc:docMk/>
              <pc:sldMasterMk cId="4182677498" sldId="2147483672"/>
              <pc:sldLayoutMk cId="413929491" sldId="2147483674"/>
              <ac:spMk id="4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07:52.233" v="145" actId="478"/>
            <ac:spMkLst>
              <pc:docMk/>
              <pc:sldMasterMk cId="4182677498" sldId="2147483672"/>
              <pc:sldLayoutMk cId="413929491" sldId="2147483674"/>
              <ac:spMk id="5" creationId="{00000000-0000-0000-0000-000000000000}"/>
            </ac:spMkLst>
          </pc:spChg>
          <pc:spChg chg="add del mod">
            <ac:chgData name="Yasin, Ayaaz (yasinaz)" userId="dd43670c-ce28-4a59-803d-288a87a3f4c1" providerId="ADAL" clId="{BE4A0B9B-AA27-459A-8EEB-C58009B9861E}" dt="2024-05-15T17:13:52.567" v="155"/>
            <ac:spMkLst>
              <pc:docMk/>
              <pc:sldMasterMk cId="4182677498" sldId="2147483672"/>
              <pc:sldLayoutMk cId="413929491" sldId="2147483674"/>
              <ac:spMk id="11" creationId="{C9802D29-4721-06C9-B664-1E383E532DB7}"/>
            </ac:spMkLst>
          </pc:spChg>
          <pc:spChg chg="add del mod">
            <ac:chgData name="Yasin, Ayaaz (yasinaz)" userId="dd43670c-ce28-4a59-803d-288a87a3f4c1" providerId="ADAL" clId="{BE4A0B9B-AA27-459A-8EEB-C58009B9861E}" dt="2024-05-15T17:17:57.428" v="189" actId="21"/>
            <ac:spMkLst>
              <pc:docMk/>
              <pc:sldMasterMk cId="4182677498" sldId="2147483672"/>
              <pc:sldLayoutMk cId="413929491" sldId="2147483674"/>
              <ac:spMk id="12" creationId="{CAB9B8FD-5840-C37C-DC1E-FB05C1C7E63D}"/>
            </ac:spMkLst>
          </pc:spChg>
          <pc:spChg chg="add del mod">
            <ac:chgData name="Yasin, Ayaaz (yasinaz)" userId="dd43670c-ce28-4a59-803d-288a87a3f4c1" providerId="ADAL" clId="{BE4A0B9B-AA27-459A-8EEB-C58009B9861E}" dt="2024-05-16T00:27:47.356" v="377" actId="478"/>
            <ac:spMkLst>
              <pc:docMk/>
              <pc:sldMasterMk cId="4182677498" sldId="2147483672"/>
              <pc:sldLayoutMk cId="413929491" sldId="2147483674"/>
              <ac:spMk id="14" creationId="{CAB9B8FD-5840-C37C-DC1E-FB05C1C7E63D}"/>
            </ac:spMkLst>
          </pc:spChg>
          <pc:spChg chg="add del mod">
            <ac:chgData name="Yasin, Ayaaz (yasinaz)" userId="dd43670c-ce28-4a59-803d-288a87a3f4c1" providerId="ADAL" clId="{BE4A0B9B-AA27-459A-8EEB-C58009B9861E}" dt="2024-05-16T00:31:04.283" v="392" actId="478"/>
            <ac:spMkLst>
              <pc:docMk/>
              <pc:sldMasterMk cId="4182677498" sldId="2147483672"/>
              <pc:sldLayoutMk cId="413929491" sldId="2147483674"/>
              <ac:spMk id="15" creationId="{935520FA-7711-FAD8-2B68-24CD0AD13DF5}"/>
            </ac:spMkLst>
          </pc:spChg>
          <pc:spChg chg="add mod">
            <ac:chgData name="Yasin, Ayaaz (yasinaz)" userId="dd43670c-ce28-4a59-803d-288a87a3f4c1" providerId="ADAL" clId="{BE4A0B9B-AA27-459A-8EEB-C58009B9861E}" dt="2024-05-16T00:29:20.918" v="390"/>
            <ac:spMkLst>
              <pc:docMk/>
              <pc:sldMasterMk cId="4182677498" sldId="2147483672"/>
              <pc:sldLayoutMk cId="413929491" sldId="2147483674"/>
              <ac:spMk id="16" creationId="{8A7AF1B9-6545-3A60-2669-BA8D28938BC4}"/>
            </ac:spMkLst>
          </pc:spChg>
          <pc:cxnChg chg="add del mod">
            <ac:chgData name="Yasin, Ayaaz (yasinaz)" userId="dd43670c-ce28-4a59-803d-288a87a3f4c1" providerId="ADAL" clId="{BE4A0B9B-AA27-459A-8EEB-C58009B9861E}" dt="2024-05-15T17:17:57.428" v="189" actId="21"/>
            <ac:cxnSpMkLst>
              <pc:docMk/>
              <pc:sldMasterMk cId="4182677498" sldId="2147483672"/>
              <pc:sldLayoutMk cId="413929491" sldId="2147483674"/>
              <ac:cxnSpMk id="8" creationId="{9F8A9DB7-B7DD-27CB-004A-336898D4A7F4}"/>
            </ac:cxnSpMkLst>
          </pc:cxnChg>
          <pc:cxnChg chg="add del mod">
            <ac:chgData name="Yasin, Ayaaz (yasinaz)" userId="dd43670c-ce28-4a59-803d-288a87a3f4c1" providerId="ADAL" clId="{BE4A0B9B-AA27-459A-8EEB-C58009B9861E}" dt="2024-05-16T00:31:03.018" v="391" actId="478"/>
            <ac:cxnSpMkLst>
              <pc:docMk/>
              <pc:sldMasterMk cId="4182677498" sldId="2147483672"/>
              <pc:sldLayoutMk cId="413929491" sldId="2147483674"/>
              <ac:cxnSpMk id="13" creationId="{9F8A9DB7-B7DD-27CB-004A-336898D4A7F4}"/>
            </ac:cxnSpMkLst>
          </pc:cxnChg>
        </pc:sldLayoutChg>
        <pc:sldLayoutChg chg="delSp mod">
          <pc:chgData name="Yasin, Ayaaz (yasinaz)" userId="dd43670c-ce28-4a59-803d-288a87a3f4c1" providerId="ADAL" clId="{BE4A0B9B-AA27-459A-8EEB-C58009B9861E}" dt="2024-05-15T17:18:49.911" v="195" actId="478"/>
          <pc:sldLayoutMkLst>
            <pc:docMk/>
            <pc:sldMasterMk cId="4182677498" sldId="2147483672"/>
            <pc:sldLayoutMk cId="3162920739" sldId="2147483675"/>
          </pc:sldLayoutMkLst>
          <pc:spChg chg="del">
            <ac:chgData name="Yasin, Ayaaz (yasinaz)" userId="dd43670c-ce28-4a59-803d-288a87a3f4c1" providerId="ADAL" clId="{BE4A0B9B-AA27-459A-8EEB-C58009B9861E}" dt="2024-05-15T17:18:49.911" v="195" actId="478"/>
            <ac:spMkLst>
              <pc:docMk/>
              <pc:sldMasterMk cId="4182677498" sldId="2147483672"/>
              <pc:sldLayoutMk cId="3162920739" sldId="2147483675"/>
              <ac:spMk id="4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18:49.911" v="195" actId="478"/>
            <ac:spMkLst>
              <pc:docMk/>
              <pc:sldMasterMk cId="4182677498" sldId="2147483672"/>
              <pc:sldLayoutMk cId="3162920739" sldId="2147483675"/>
              <ac:spMk id="5" creationId="{00000000-0000-0000-0000-000000000000}"/>
            </ac:spMkLst>
          </pc:spChg>
        </pc:sldLayoutChg>
        <pc:sldLayoutChg chg="addSp delSp modSp mod">
          <pc:chgData name="Yasin, Ayaaz (yasinaz)" userId="dd43670c-ce28-4a59-803d-288a87a3f4c1" providerId="ADAL" clId="{BE4A0B9B-AA27-459A-8EEB-C58009B9861E}" dt="2024-05-16T00:31:27.780" v="394" actId="478"/>
          <pc:sldLayoutMkLst>
            <pc:docMk/>
            <pc:sldMasterMk cId="4182677498" sldId="2147483672"/>
            <pc:sldLayoutMk cId="2991093747" sldId="2147483676"/>
          </pc:sldLayoutMkLst>
          <pc:spChg chg="mod">
            <ac:chgData name="Yasin, Ayaaz (yasinaz)" userId="dd43670c-ce28-4a59-803d-288a87a3f4c1" providerId="ADAL" clId="{BE4A0B9B-AA27-459A-8EEB-C58009B9861E}" dt="2024-05-15T17:19:01.450" v="198" actId="14100"/>
            <ac:spMkLst>
              <pc:docMk/>
              <pc:sldMasterMk cId="4182677498" sldId="2147483672"/>
              <pc:sldLayoutMk cId="2991093747" sldId="2147483676"/>
              <ac:spMk id="3" creationId="{00000000-0000-0000-0000-000000000000}"/>
            </ac:spMkLst>
          </pc:spChg>
          <pc:spChg chg="mod">
            <ac:chgData name="Yasin, Ayaaz (yasinaz)" userId="dd43670c-ce28-4a59-803d-288a87a3f4c1" providerId="ADAL" clId="{BE4A0B9B-AA27-459A-8EEB-C58009B9861E}" dt="2024-05-15T17:19:04.741" v="199" actId="14100"/>
            <ac:spMkLst>
              <pc:docMk/>
              <pc:sldMasterMk cId="4182677498" sldId="2147483672"/>
              <pc:sldLayoutMk cId="2991093747" sldId="2147483676"/>
              <ac:spMk id="4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18:53.690" v="196" actId="478"/>
            <ac:spMkLst>
              <pc:docMk/>
              <pc:sldMasterMk cId="4182677498" sldId="2147483672"/>
              <pc:sldLayoutMk cId="2991093747" sldId="2147483676"/>
              <ac:spMk id="5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18:53.690" v="196" actId="478"/>
            <ac:spMkLst>
              <pc:docMk/>
              <pc:sldMasterMk cId="4182677498" sldId="2147483672"/>
              <pc:sldLayoutMk cId="2991093747" sldId="2147483676"/>
              <ac:spMk id="6" creationId="{00000000-0000-0000-0000-000000000000}"/>
            </ac:spMkLst>
          </pc:spChg>
          <pc:spChg chg="add del mod">
            <ac:chgData name="Yasin, Ayaaz (yasinaz)" userId="dd43670c-ce28-4a59-803d-288a87a3f4c1" providerId="ADAL" clId="{BE4A0B9B-AA27-459A-8EEB-C58009B9861E}" dt="2024-05-16T00:31:27.780" v="394" actId="478"/>
            <ac:spMkLst>
              <pc:docMk/>
              <pc:sldMasterMk cId="4182677498" sldId="2147483672"/>
              <pc:sldLayoutMk cId="2991093747" sldId="2147483676"/>
              <ac:spMk id="9" creationId="{21660292-F6C9-0F2F-16DB-168DC9ECD75D}"/>
            </ac:spMkLst>
          </pc:spChg>
          <pc:cxnChg chg="add del mod">
            <ac:chgData name="Yasin, Ayaaz (yasinaz)" userId="dd43670c-ce28-4a59-803d-288a87a3f4c1" providerId="ADAL" clId="{BE4A0B9B-AA27-459A-8EEB-C58009B9861E}" dt="2024-05-16T00:31:27.780" v="394" actId="478"/>
            <ac:cxnSpMkLst>
              <pc:docMk/>
              <pc:sldMasterMk cId="4182677498" sldId="2147483672"/>
              <pc:sldLayoutMk cId="2991093747" sldId="2147483676"/>
              <ac:cxnSpMk id="8" creationId="{5E425A9E-DCFF-97A5-222C-2E580F3FCD3F}"/>
            </ac:cxnSpMkLst>
          </pc:cxnChg>
        </pc:sldLayoutChg>
        <pc:sldLayoutChg chg="addSp delSp modSp mod">
          <pc:chgData name="Yasin, Ayaaz (yasinaz)" userId="dd43670c-ce28-4a59-803d-288a87a3f4c1" providerId="ADAL" clId="{BE4A0B9B-AA27-459A-8EEB-C58009B9861E}" dt="2024-05-16T00:31:29.775" v="395" actId="478"/>
          <pc:sldLayoutMkLst>
            <pc:docMk/>
            <pc:sldMasterMk cId="4182677498" sldId="2147483672"/>
            <pc:sldLayoutMk cId="2898410536" sldId="2147483677"/>
          </pc:sldLayoutMkLst>
          <pc:spChg chg="del">
            <ac:chgData name="Yasin, Ayaaz (yasinaz)" userId="dd43670c-ce28-4a59-803d-288a87a3f4c1" providerId="ADAL" clId="{BE4A0B9B-AA27-459A-8EEB-C58009B9861E}" dt="2024-05-15T17:19:10.423" v="200" actId="478"/>
            <ac:spMkLst>
              <pc:docMk/>
              <pc:sldMasterMk cId="4182677498" sldId="2147483672"/>
              <pc:sldLayoutMk cId="2898410536" sldId="2147483677"/>
              <ac:spMk id="7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19:10.423" v="200" actId="478"/>
            <ac:spMkLst>
              <pc:docMk/>
              <pc:sldMasterMk cId="4182677498" sldId="2147483672"/>
              <pc:sldLayoutMk cId="2898410536" sldId="2147483677"/>
              <ac:spMk id="8" creationId="{00000000-0000-0000-0000-000000000000}"/>
            </ac:spMkLst>
          </pc:spChg>
          <pc:spChg chg="add del mod">
            <ac:chgData name="Yasin, Ayaaz (yasinaz)" userId="dd43670c-ce28-4a59-803d-288a87a3f4c1" providerId="ADAL" clId="{BE4A0B9B-AA27-459A-8EEB-C58009B9861E}" dt="2024-05-16T00:31:29.775" v="395" actId="478"/>
            <ac:spMkLst>
              <pc:docMk/>
              <pc:sldMasterMk cId="4182677498" sldId="2147483672"/>
              <pc:sldLayoutMk cId="2898410536" sldId="2147483677"/>
              <ac:spMk id="11" creationId="{A8111EBD-D1DF-1DBE-268B-845962DACAE4}"/>
            </ac:spMkLst>
          </pc:spChg>
          <pc:cxnChg chg="add del mod">
            <ac:chgData name="Yasin, Ayaaz (yasinaz)" userId="dd43670c-ce28-4a59-803d-288a87a3f4c1" providerId="ADAL" clId="{BE4A0B9B-AA27-459A-8EEB-C58009B9861E}" dt="2024-05-16T00:31:29.775" v="395" actId="478"/>
            <ac:cxnSpMkLst>
              <pc:docMk/>
              <pc:sldMasterMk cId="4182677498" sldId="2147483672"/>
              <pc:sldLayoutMk cId="2898410536" sldId="2147483677"/>
              <ac:cxnSpMk id="10" creationId="{68DF531D-C16B-7691-F788-BD237960A71F}"/>
            </ac:cxnSpMkLst>
          </pc:cxnChg>
        </pc:sldLayoutChg>
        <pc:sldLayoutChg chg="addSp delSp modSp mod">
          <pc:chgData name="Yasin, Ayaaz (yasinaz)" userId="dd43670c-ce28-4a59-803d-288a87a3f4c1" providerId="ADAL" clId="{BE4A0B9B-AA27-459A-8EEB-C58009B9861E}" dt="2024-05-16T00:31:31.580" v="396" actId="478"/>
          <pc:sldLayoutMkLst>
            <pc:docMk/>
            <pc:sldMasterMk cId="4182677498" sldId="2147483672"/>
            <pc:sldLayoutMk cId="3698646667" sldId="2147483678"/>
          </pc:sldLayoutMkLst>
          <pc:spChg chg="del">
            <ac:chgData name="Yasin, Ayaaz (yasinaz)" userId="dd43670c-ce28-4a59-803d-288a87a3f4c1" providerId="ADAL" clId="{BE4A0B9B-AA27-459A-8EEB-C58009B9861E}" dt="2024-05-15T17:19:15.353" v="202" actId="478"/>
            <ac:spMkLst>
              <pc:docMk/>
              <pc:sldMasterMk cId="4182677498" sldId="2147483672"/>
              <pc:sldLayoutMk cId="3698646667" sldId="2147483678"/>
              <ac:spMk id="3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19:15.353" v="202" actId="478"/>
            <ac:spMkLst>
              <pc:docMk/>
              <pc:sldMasterMk cId="4182677498" sldId="2147483672"/>
              <pc:sldLayoutMk cId="3698646667" sldId="2147483678"/>
              <ac:spMk id="4" creationId="{00000000-0000-0000-0000-000000000000}"/>
            </ac:spMkLst>
          </pc:spChg>
          <pc:spChg chg="add del mod">
            <ac:chgData name="Yasin, Ayaaz (yasinaz)" userId="dd43670c-ce28-4a59-803d-288a87a3f4c1" providerId="ADAL" clId="{BE4A0B9B-AA27-459A-8EEB-C58009B9861E}" dt="2024-05-16T00:31:31.580" v="396" actId="478"/>
            <ac:spMkLst>
              <pc:docMk/>
              <pc:sldMasterMk cId="4182677498" sldId="2147483672"/>
              <pc:sldLayoutMk cId="3698646667" sldId="2147483678"/>
              <ac:spMk id="7" creationId="{FBE2CC65-DCB7-4C26-7A61-9D264B67DC4F}"/>
            </ac:spMkLst>
          </pc:spChg>
          <pc:cxnChg chg="add del mod">
            <ac:chgData name="Yasin, Ayaaz (yasinaz)" userId="dd43670c-ce28-4a59-803d-288a87a3f4c1" providerId="ADAL" clId="{BE4A0B9B-AA27-459A-8EEB-C58009B9861E}" dt="2024-05-16T00:31:31.580" v="396" actId="478"/>
            <ac:cxnSpMkLst>
              <pc:docMk/>
              <pc:sldMasterMk cId="4182677498" sldId="2147483672"/>
              <pc:sldLayoutMk cId="3698646667" sldId="2147483678"/>
              <ac:cxnSpMk id="6" creationId="{007F5301-CB16-D6B0-8DA2-DF438A6E2BE6}"/>
            </ac:cxnSpMkLst>
          </pc:cxnChg>
        </pc:sldLayoutChg>
        <pc:sldLayoutChg chg="addSp delSp modSp mod">
          <pc:chgData name="Yasin, Ayaaz (yasinaz)" userId="dd43670c-ce28-4a59-803d-288a87a3f4c1" providerId="ADAL" clId="{BE4A0B9B-AA27-459A-8EEB-C58009B9861E}" dt="2024-05-16T00:31:33.043" v="397" actId="478"/>
          <pc:sldLayoutMkLst>
            <pc:docMk/>
            <pc:sldMasterMk cId="4182677498" sldId="2147483672"/>
            <pc:sldLayoutMk cId="1024998645" sldId="2147483679"/>
          </pc:sldLayoutMkLst>
          <pc:spChg chg="del">
            <ac:chgData name="Yasin, Ayaaz (yasinaz)" userId="dd43670c-ce28-4a59-803d-288a87a3f4c1" providerId="ADAL" clId="{BE4A0B9B-AA27-459A-8EEB-C58009B9861E}" dt="2024-05-15T17:31:44.720" v="204" actId="478"/>
            <ac:spMkLst>
              <pc:docMk/>
              <pc:sldMasterMk cId="4182677498" sldId="2147483672"/>
              <pc:sldLayoutMk cId="1024998645" sldId="2147483679"/>
              <ac:spMk id="2" creationId="{00000000-0000-0000-0000-000000000000}"/>
            </ac:spMkLst>
          </pc:spChg>
          <pc:spChg chg="del">
            <ac:chgData name="Yasin, Ayaaz (yasinaz)" userId="dd43670c-ce28-4a59-803d-288a87a3f4c1" providerId="ADAL" clId="{BE4A0B9B-AA27-459A-8EEB-C58009B9861E}" dt="2024-05-15T17:31:44.720" v="204" actId="478"/>
            <ac:spMkLst>
              <pc:docMk/>
              <pc:sldMasterMk cId="4182677498" sldId="2147483672"/>
              <pc:sldLayoutMk cId="1024998645" sldId="2147483679"/>
              <ac:spMk id="3" creationId="{00000000-0000-0000-0000-000000000000}"/>
            </ac:spMkLst>
          </pc:spChg>
          <pc:spChg chg="add del mod">
            <ac:chgData name="Yasin, Ayaaz (yasinaz)" userId="dd43670c-ce28-4a59-803d-288a87a3f4c1" providerId="ADAL" clId="{BE4A0B9B-AA27-459A-8EEB-C58009B9861E}" dt="2024-05-16T00:31:33.043" v="397" actId="478"/>
            <ac:spMkLst>
              <pc:docMk/>
              <pc:sldMasterMk cId="4182677498" sldId="2147483672"/>
              <pc:sldLayoutMk cId="1024998645" sldId="2147483679"/>
              <ac:spMk id="6" creationId="{D6E7A626-5ECD-D63D-EE59-7E315C0B6D99}"/>
            </ac:spMkLst>
          </pc:spChg>
          <pc:cxnChg chg="add del mod">
            <ac:chgData name="Yasin, Ayaaz (yasinaz)" userId="dd43670c-ce28-4a59-803d-288a87a3f4c1" providerId="ADAL" clId="{BE4A0B9B-AA27-459A-8EEB-C58009B9861E}" dt="2024-05-16T00:31:33.043" v="397" actId="478"/>
            <ac:cxnSpMkLst>
              <pc:docMk/>
              <pc:sldMasterMk cId="4182677498" sldId="2147483672"/>
              <pc:sldLayoutMk cId="1024998645" sldId="2147483679"/>
              <ac:cxnSpMk id="5" creationId="{F8202C2C-6BCF-3E60-26B8-AAD855D8960D}"/>
            </ac:cxnSpMkLst>
          </pc:cxnChg>
        </pc:sldLayoutChg>
      </pc:sldMasterChg>
    </pc:docChg>
  </pc:docChgLst>
  <pc:docChgLst>
    <pc:chgData name="Yasin, Ayaaz (yasinaz)" userId="dd43670c-ce28-4a59-803d-288a87a3f4c1" providerId="ADAL" clId="{1A027B20-D557-4EFD-A274-DEDAC1489BE3}"/>
    <pc:docChg chg="undo custSel modSld">
      <pc:chgData name="Yasin, Ayaaz (yasinaz)" userId="dd43670c-ce28-4a59-803d-288a87a3f4c1" providerId="ADAL" clId="{1A027B20-D557-4EFD-A274-DEDAC1489BE3}" dt="2024-07-31T17:05:14.879" v="82"/>
      <pc:docMkLst>
        <pc:docMk/>
      </pc:docMkLst>
      <pc:sldChg chg="modSp">
        <pc:chgData name="Yasin, Ayaaz (yasinaz)" userId="dd43670c-ce28-4a59-803d-288a87a3f4c1" providerId="ADAL" clId="{1A027B20-D557-4EFD-A274-DEDAC1489BE3}" dt="2024-07-31T15:55:31.868" v="8" actId="20577"/>
        <pc:sldMkLst>
          <pc:docMk/>
          <pc:sldMk cId="1565335334" sldId="473"/>
        </pc:sldMkLst>
        <pc:spChg chg="mod">
          <ac:chgData name="Yasin, Ayaaz (yasinaz)" userId="dd43670c-ce28-4a59-803d-288a87a3f4c1" providerId="ADAL" clId="{1A027B20-D557-4EFD-A274-DEDAC1489BE3}" dt="2024-07-31T15:55:31.868" v="8" actId="20577"/>
          <ac:spMkLst>
            <pc:docMk/>
            <pc:sldMk cId="1565335334" sldId="473"/>
            <ac:spMk id="12" creationId="{BA63F4DB-A1BD-A1CB-BC7C-A2B439A1CACF}"/>
          </ac:spMkLst>
        </pc:spChg>
      </pc:sldChg>
      <pc:sldChg chg="addSp delSp modSp mod delAnim modAnim">
        <pc:chgData name="Yasin, Ayaaz (yasinaz)" userId="dd43670c-ce28-4a59-803d-288a87a3f4c1" providerId="ADAL" clId="{1A027B20-D557-4EFD-A274-DEDAC1489BE3}" dt="2024-07-31T17:05:14.879" v="82"/>
        <pc:sldMkLst>
          <pc:docMk/>
          <pc:sldMk cId="3998184069" sldId="484"/>
        </pc:sldMkLst>
        <pc:spChg chg="mod">
          <ac:chgData name="Yasin, Ayaaz (yasinaz)" userId="dd43670c-ce28-4a59-803d-288a87a3f4c1" providerId="ADAL" clId="{1A027B20-D557-4EFD-A274-DEDAC1489BE3}" dt="2024-07-31T17:04:42.199" v="79" actId="1076"/>
          <ac:spMkLst>
            <pc:docMk/>
            <pc:sldMk cId="3998184069" sldId="484"/>
            <ac:spMk id="18" creationId="{3EC33297-7F91-5659-A00A-3111E10E9226}"/>
          </ac:spMkLst>
        </pc:spChg>
        <pc:picChg chg="add mod ord modCrop">
          <ac:chgData name="Yasin, Ayaaz (yasinaz)" userId="dd43670c-ce28-4a59-803d-288a87a3f4c1" providerId="ADAL" clId="{1A027B20-D557-4EFD-A274-DEDAC1489BE3}" dt="2024-07-31T17:03:43.403" v="67" actId="1037"/>
          <ac:picMkLst>
            <pc:docMk/>
            <pc:sldMk cId="3998184069" sldId="484"/>
            <ac:picMk id="14" creationId="{94B94E3D-A22B-699E-A0D3-5FD3CA54F241}"/>
          </ac:picMkLst>
        </pc:picChg>
        <pc:picChg chg="del">
          <ac:chgData name="Yasin, Ayaaz (yasinaz)" userId="dd43670c-ce28-4a59-803d-288a87a3f4c1" providerId="ADAL" clId="{1A027B20-D557-4EFD-A274-DEDAC1489BE3}" dt="2024-07-31T16:59:15.073" v="13" actId="478"/>
          <ac:picMkLst>
            <pc:docMk/>
            <pc:sldMk cId="3998184069" sldId="484"/>
            <ac:picMk id="15" creationId="{B3940909-4F02-5C2E-27DE-97EB295F9380}"/>
          </ac:picMkLst>
        </pc:picChg>
        <pc:picChg chg="del mod">
          <ac:chgData name="Yasin, Ayaaz (yasinaz)" userId="dd43670c-ce28-4a59-803d-288a87a3f4c1" providerId="ADAL" clId="{1A027B20-D557-4EFD-A274-DEDAC1489BE3}" dt="2024-07-31T17:03:32.392" v="47" actId="478"/>
          <ac:picMkLst>
            <pc:docMk/>
            <pc:sldMk cId="3998184069" sldId="484"/>
            <ac:picMk id="17" creationId="{E598E668-2E65-C529-73A7-4723483E9D5F}"/>
          </ac:picMkLst>
        </pc:picChg>
        <pc:picChg chg="add mod ord modCrop">
          <ac:chgData name="Yasin, Ayaaz (yasinaz)" userId="dd43670c-ce28-4a59-803d-288a87a3f4c1" providerId="ADAL" clId="{1A027B20-D557-4EFD-A274-DEDAC1489BE3}" dt="2024-07-31T17:04:27.440" v="78" actId="1037"/>
          <ac:picMkLst>
            <pc:docMk/>
            <pc:sldMk cId="3998184069" sldId="484"/>
            <ac:picMk id="19" creationId="{F90D1A88-216B-CFFF-0715-5721BA232EF8}"/>
          </ac:picMkLst>
        </pc:picChg>
      </pc:sldChg>
    </pc:docChg>
  </pc:docChgLst>
  <pc:docChgLst>
    <pc:chgData name="Bellur, Kishan (bellurkn)" userId="d6afb00e-0339-4704-bdc8-fd87d59c9660" providerId="ADAL" clId="{53F28539-6204-854B-A23F-4B74A9CAAC06}"/>
    <pc:docChg chg="custSel modSld">
      <pc:chgData name="Bellur, Kishan (bellurkn)" userId="d6afb00e-0339-4704-bdc8-fd87d59c9660" providerId="ADAL" clId="{53F28539-6204-854B-A23F-4B74A9CAAC06}" dt="2024-07-30T21:41:42.903" v="30" actId="20577"/>
      <pc:docMkLst>
        <pc:docMk/>
      </pc:docMkLst>
      <pc:sldChg chg="modSp mod">
        <pc:chgData name="Bellur, Kishan (bellurkn)" userId="d6afb00e-0339-4704-bdc8-fd87d59c9660" providerId="ADAL" clId="{53F28539-6204-854B-A23F-4B74A9CAAC06}" dt="2024-07-30T21:41:42.903" v="30" actId="20577"/>
        <pc:sldMkLst>
          <pc:docMk/>
          <pc:sldMk cId="2566436592" sldId="258"/>
        </pc:sldMkLst>
        <pc:spChg chg="mod">
          <ac:chgData name="Bellur, Kishan (bellurkn)" userId="d6afb00e-0339-4704-bdc8-fd87d59c9660" providerId="ADAL" clId="{53F28539-6204-854B-A23F-4B74A9CAAC06}" dt="2024-07-30T21:41:42.903" v="30" actId="20577"/>
          <ac:spMkLst>
            <pc:docMk/>
            <pc:sldMk cId="2566436592" sldId="258"/>
            <ac:spMk id="3" creationId="{0A635373-CF19-DCA2-B23C-4AF35BFBDE08}"/>
          </ac:spMkLst>
        </pc:spChg>
      </pc:sldChg>
    </pc:docChg>
  </pc:docChgLst>
  <pc:docChgLst>
    <pc:chgData name="Yasin, Ayaaz (yasinaz)" userId="dd43670c-ce28-4a59-803d-288a87a3f4c1" providerId="ADAL" clId="{A5503A3B-6203-4397-94AC-9A791F4364EA}"/>
    <pc:docChg chg="undo custSel addSld delSld modSld sldOrd delMainMaster">
      <pc:chgData name="Yasin, Ayaaz (yasinaz)" userId="dd43670c-ce28-4a59-803d-288a87a3f4c1" providerId="ADAL" clId="{A5503A3B-6203-4397-94AC-9A791F4364EA}" dt="2023-04-15T15:34:13.601" v="4325" actId="20577"/>
      <pc:docMkLst>
        <pc:docMk/>
      </pc:docMkLst>
      <pc:sldChg chg="modSp mod">
        <pc:chgData name="Yasin, Ayaaz (yasinaz)" userId="dd43670c-ce28-4a59-803d-288a87a3f4c1" providerId="ADAL" clId="{A5503A3B-6203-4397-94AC-9A791F4364EA}" dt="2023-04-13T03:37:22.937" v="3119" actId="20577"/>
        <pc:sldMkLst>
          <pc:docMk/>
          <pc:sldMk cId="2566436592" sldId="258"/>
        </pc:sldMkLst>
        <pc:spChg chg="mod">
          <ac:chgData name="Yasin, Ayaaz (yasinaz)" userId="dd43670c-ce28-4a59-803d-288a87a3f4c1" providerId="ADAL" clId="{A5503A3B-6203-4397-94AC-9A791F4364EA}" dt="2023-04-13T03:37:22.937" v="3119" actId="20577"/>
          <ac:spMkLst>
            <pc:docMk/>
            <pc:sldMk cId="2566436592" sldId="258"/>
            <ac:spMk id="3" creationId="{0A635373-CF19-DCA2-B23C-4AF35BFBDE08}"/>
          </ac:spMkLst>
        </pc:spChg>
      </pc:sldChg>
      <pc:sldChg chg="del">
        <pc:chgData name="Yasin, Ayaaz (yasinaz)" userId="dd43670c-ce28-4a59-803d-288a87a3f4c1" providerId="ADAL" clId="{A5503A3B-6203-4397-94AC-9A791F4364EA}" dt="2023-04-12T03:43:29.631" v="7" actId="47"/>
        <pc:sldMkLst>
          <pc:docMk/>
          <pc:sldMk cId="578195748" sldId="259"/>
        </pc:sldMkLst>
      </pc:sldChg>
      <pc:sldChg chg="addSp delSp modSp add mod ord delAnim modAnim">
        <pc:chgData name="Yasin, Ayaaz (yasinaz)" userId="dd43670c-ce28-4a59-803d-288a87a3f4c1" providerId="ADAL" clId="{A5503A3B-6203-4397-94AC-9A791F4364EA}" dt="2023-04-15T14:24:02.764" v="4314" actId="207"/>
        <pc:sldMkLst>
          <pc:docMk/>
          <pc:sldMk cId="0" sldId="292"/>
        </pc:sldMkLst>
        <pc:spChg chg="add del mod">
          <ac:chgData name="Yasin, Ayaaz (yasinaz)" userId="dd43670c-ce28-4a59-803d-288a87a3f4c1" providerId="ADAL" clId="{A5503A3B-6203-4397-94AC-9A791F4364EA}" dt="2023-04-15T14:22:16.406" v="4311" actId="478"/>
          <ac:spMkLst>
            <pc:docMk/>
            <pc:sldMk cId="0" sldId="292"/>
            <ac:spMk id="2" creationId="{22C8BF09-D19B-E84A-EE56-2EDCA31490AE}"/>
          </ac:spMkLst>
        </pc:spChg>
        <pc:spChg chg="add mod">
          <ac:chgData name="Yasin, Ayaaz (yasinaz)" userId="dd43670c-ce28-4a59-803d-288a87a3f4c1" providerId="ADAL" clId="{A5503A3B-6203-4397-94AC-9A791F4364EA}" dt="2023-04-12T20:34:05.802" v="2701" actId="20577"/>
          <ac:spMkLst>
            <pc:docMk/>
            <pc:sldMk cId="0" sldId="292"/>
            <ac:spMk id="4" creationId="{8F87C881-AE5B-60E8-E87B-8068FE74414E}"/>
          </ac:spMkLst>
        </pc:spChg>
        <pc:spChg chg="add mod">
          <ac:chgData name="Yasin, Ayaaz (yasinaz)" userId="dd43670c-ce28-4a59-803d-288a87a3f4c1" providerId="ADAL" clId="{A5503A3B-6203-4397-94AC-9A791F4364EA}" dt="2023-04-15T05:20:01.318" v="4081" actId="1076"/>
          <ac:spMkLst>
            <pc:docMk/>
            <pc:sldMk cId="0" sldId="292"/>
            <ac:spMk id="5" creationId="{115D0CB1-14BC-8FAA-E299-BBCFAA3A8166}"/>
          </ac:spMkLst>
        </pc:spChg>
        <pc:spChg chg="add mod">
          <ac:chgData name="Yasin, Ayaaz (yasinaz)" userId="dd43670c-ce28-4a59-803d-288a87a3f4c1" providerId="ADAL" clId="{A5503A3B-6203-4397-94AC-9A791F4364EA}" dt="2023-04-15T14:24:02.764" v="4314" actId="207"/>
          <ac:spMkLst>
            <pc:docMk/>
            <pc:sldMk cId="0" sldId="292"/>
            <ac:spMk id="6" creationId="{AE5DB8B6-2AEB-22A1-965A-0EDEC5CFEE70}"/>
          </ac:spMkLst>
        </pc:spChg>
        <pc:spChg chg="add del mod">
          <ac:chgData name="Yasin, Ayaaz (yasinaz)" userId="dd43670c-ce28-4a59-803d-288a87a3f4c1" providerId="ADAL" clId="{A5503A3B-6203-4397-94AC-9A791F4364EA}" dt="2023-04-12T20:33:19.277" v="2662" actId="478"/>
          <ac:spMkLst>
            <pc:docMk/>
            <pc:sldMk cId="0" sldId="292"/>
            <ac:spMk id="8" creationId="{3E3C6E73-45B5-40C8-A288-B2D4D4C87E12}"/>
          </ac:spMkLst>
        </pc:spChg>
        <pc:spChg chg="add mod">
          <ac:chgData name="Yasin, Ayaaz (yasinaz)" userId="dd43670c-ce28-4a59-803d-288a87a3f4c1" providerId="ADAL" clId="{A5503A3B-6203-4397-94AC-9A791F4364EA}" dt="2023-04-15T05:27:59.115" v="4105" actId="14100"/>
          <ac:spMkLst>
            <pc:docMk/>
            <pc:sldMk cId="0" sldId="292"/>
            <ac:spMk id="8" creationId="{D6FFB081-782D-6F73-6353-31C77D0577E2}"/>
          </ac:spMkLst>
        </pc:spChg>
        <pc:spChg chg="add mod">
          <ac:chgData name="Yasin, Ayaaz (yasinaz)" userId="dd43670c-ce28-4a59-803d-288a87a3f4c1" providerId="ADAL" clId="{A5503A3B-6203-4397-94AC-9A791F4364EA}" dt="2023-04-13T03:38:03.074" v="3123" actId="207"/>
          <ac:spMkLst>
            <pc:docMk/>
            <pc:sldMk cId="0" sldId="292"/>
            <ac:spMk id="9" creationId="{81EB1B9E-01EA-DC2F-4158-8B8262B65145}"/>
          </ac:spMkLst>
        </pc:spChg>
        <pc:spChg chg="add mod">
          <ac:chgData name="Yasin, Ayaaz (yasinaz)" userId="dd43670c-ce28-4a59-803d-288a87a3f4c1" providerId="ADAL" clId="{A5503A3B-6203-4397-94AC-9A791F4364EA}" dt="2023-04-13T03:40:35.205" v="3183" actId="1038"/>
          <ac:spMkLst>
            <pc:docMk/>
            <pc:sldMk cId="0" sldId="292"/>
            <ac:spMk id="10" creationId="{B1CC12D4-B2F3-A4AA-B9AF-C583D4DB072C}"/>
          </ac:spMkLst>
        </pc:spChg>
        <pc:spChg chg="add mod">
          <ac:chgData name="Yasin, Ayaaz (yasinaz)" userId="dd43670c-ce28-4a59-803d-288a87a3f4c1" providerId="ADAL" clId="{A5503A3B-6203-4397-94AC-9A791F4364EA}" dt="2023-04-13T03:41:04.817" v="3199" actId="1076"/>
          <ac:spMkLst>
            <pc:docMk/>
            <pc:sldMk cId="0" sldId="292"/>
            <ac:spMk id="11" creationId="{23CBBBB7-D7B1-3B5C-B8A6-DE7A8B9C1B75}"/>
          </ac:spMkLst>
        </pc:spChg>
        <pc:spChg chg="add mod">
          <ac:chgData name="Yasin, Ayaaz (yasinaz)" userId="dd43670c-ce28-4a59-803d-288a87a3f4c1" providerId="ADAL" clId="{A5503A3B-6203-4397-94AC-9A791F4364EA}" dt="2023-04-13T03:43:36.873" v="3240" actId="1076"/>
          <ac:spMkLst>
            <pc:docMk/>
            <pc:sldMk cId="0" sldId="292"/>
            <ac:spMk id="12" creationId="{D7FE5C9B-5DC7-4412-2598-8AA15862542C}"/>
          </ac:spMkLst>
        </pc:spChg>
        <pc:spChg chg="add mod">
          <ac:chgData name="Yasin, Ayaaz (yasinaz)" userId="dd43670c-ce28-4a59-803d-288a87a3f4c1" providerId="ADAL" clId="{A5503A3B-6203-4397-94AC-9A791F4364EA}" dt="2023-04-13T03:42:52.531" v="3237" actId="1076"/>
          <ac:spMkLst>
            <pc:docMk/>
            <pc:sldMk cId="0" sldId="292"/>
            <ac:spMk id="13" creationId="{D347F98D-ADD9-30DE-1045-AE0964A9FDC3}"/>
          </ac:spMkLst>
        </pc:spChg>
        <pc:spChg chg="add mod ord">
          <ac:chgData name="Yasin, Ayaaz (yasinaz)" userId="dd43670c-ce28-4a59-803d-288a87a3f4c1" providerId="ADAL" clId="{A5503A3B-6203-4397-94AC-9A791F4364EA}" dt="2023-04-13T03:42:37.054" v="3235" actId="167"/>
          <ac:spMkLst>
            <pc:docMk/>
            <pc:sldMk cId="0" sldId="292"/>
            <ac:spMk id="14" creationId="{A81D6671-DCD1-699F-84E5-0B9E62507758}"/>
          </ac:spMkLst>
        </pc:spChg>
        <pc:spChg chg="add mod ord">
          <ac:chgData name="Yasin, Ayaaz (yasinaz)" userId="dd43670c-ce28-4a59-803d-288a87a3f4c1" providerId="ADAL" clId="{A5503A3B-6203-4397-94AC-9A791F4364EA}" dt="2023-04-13T03:42:21.211" v="3233" actId="167"/>
          <ac:spMkLst>
            <pc:docMk/>
            <pc:sldMk cId="0" sldId="292"/>
            <ac:spMk id="15" creationId="{6F84C626-0436-112E-3485-5440C12884E4}"/>
          </ac:spMkLst>
        </pc:spChg>
        <pc:spChg chg="add mod">
          <ac:chgData name="Yasin, Ayaaz (yasinaz)" userId="dd43670c-ce28-4a59-803d-288a87a3f4c1" providerId="ADAL" clId="{A5503A3B-6203-4397-94AC-9A791F4364EA}" dt="2023-04-15T05:28:22.718" v="4110" actId="1076"/>
          <ac:spMkLst>
            <pc:docMk/>
            <pc:sldMk cId="0" sldId="292"/>
            <ac:spMk id="16" creationId="{5647F2C7-1A28-1B0C-B162-89729AC6E9D1}"/>
          </ac:spMkLst>
        </pc:spChg>
        <pc:spChg chg="del mod">
          <ac:chgData name="Yasin, Ayaaz (yasinaz)" userId="dd43670c-ce28-4a59-803d-288a87a3f4c1" providerId="ADAL" clId="{A5503A3B-6203-4397-94AC-9A791F4364EA}" dt="2023-04-12T20:33:04.703" v="2659" actId="478"/>
          <ac:spMkLst>
            <pc:docMk/>
            <pc:sldMk cId="0" sldId="292"/>
            <ac:spMk id="10244" creationId="{3D9F9836-EAF6-B1BC-4A86-157D76D14860}"/>
          </ac:spMkLst>
        </pc:spChg>
        <pc:spChg chg="mod">
          <ac:chgData name="Yasin, Ayaaz (yasinaz)" userId="dd43670c-ce28-4a59-803d-288a87a3f4c1" providerId="ADAL" clId="{A5503A3B-6203-4397-94AC-9A791F4364EA}" dt="2023-04-13T03:38:15.730" v="3124" actId="1076"/>
          <ac:spMkLst>
            <pc:docMk/>
            <pc:sldMk cId="0" sldId="292"/>
            <ac:spMk id="10245" creationId="{27800AC5-620A-2910-C3F7-16DA9A8EB16A}"/>
          </ac:spMkLst>
        </pc:spChg>
        <pc:spChg chg="del mod">
          <ac:chgData name="Yasin, Ayaaz (yasinaz)" userId="dd43670c-ce28-4a59-803d-288a87a3f4c1" providerId="ADAL" clId="{A5503A3B-6203-4397-94AC-9A791F4364EA}" dt="2023-04-12T20:34:42.556" v="2705" actId="478"/>
          <ac:spMkLst>
            <pc:docMk/>
            <pc:sldMk cId="0" sldId="292"/>
            <ac:spMk id="10246" creationId="{730DF65F-F583-690F-2098-421DD68EFCD4}"/>
          </ac:spMkLst>
        </pc:spChg>
        <pc:spChg chg="del mod">
          <ac:chgData name="Yasin, Ayaaz (yasinaz)" userId="dd43670c-ce28-4a59-803d-288a87a3f4c1" providerId="ADAL" clId="{A5503A3B-6203-4397-94AC-9A791F4364EA}" dt="2023-04-12T15:45:17.986" v="1124" actId="478"/>
          <ac:spMkLst>
            <pc:docMk/>
            <pc:sldMk cId="0" sldId="292"/>
            <ac:spMk id="10248" creationId="{323C9C85-2547-6787-104A-3190340FEFE7}"/>
          </ac:spMkLst>
        </pc:spChg>
        <pc:grpChg chg="add mod">
          <ac:chgData name="Yasin, Ayaaz (yasinaz)" userId="dd43670c-ce28-4a59-803d-288a87a3f4c1" providerId="ADAL" clId="{A5503A3B-6203-4397-94AC-9A791F4364EA}" dt="2023-04-15T05:26:50.339" v="4092" actId="167"/>
          <ac:grpSpMkLst>
            <pc:docMk/>
            <pc:sldMk cId="0" sldId="292"/>
            <ac:grpSpMk id="7" creationId="{66F711F3-AF48-82F9-7C30-836BFDF3A806}"/>
          </ac:grpSpMkLst>
        </pc:grpChg>
        <pc:picChg chg="add mod">
          <ac:chgData name="Yasin, Ayaaz (yasinaz)" userId="dd43670c-ce28-4a59-803d-288a87a3f4c1" providerId="ADAL" clId="{A5503A3B-6203-4397-94AC-9A791F4364EA}" dt="2023-04-12T03:53:48.926" v="48" actId="571"/>
          <ac:picMkLst>
            <pc:docMk/>
            <pc:sldMk cId="0" sldId="292"/>
            <ac:picMk id="2" creationId="{F6168169-550C-D7B5-5058-6D4B474A65EE}"/>
          </ac:picMkLst>
        </pc:picChg>
        <pc:picChg chg="add mod">
          <ac:chgData name="Yasin, Ayaaz (yasinaz)" userId="dd43670c-ce28-4a59-803d-288a87a3f4c1" providerId="ADAL" clId="{A5503A3B-6203-4397-94AC-9A791F4364EA}" dt="2023-04-12T03:53:48.926" v="48" actId="571"/>
          <ac:picMkLst>
            <pc:docMk/>
            <pc:sldMk cId="0" sldId="292"/>
            <ac:picMk id="3" creationId="{43B516E3-7CFC-E273-76EF-27D40EF1596D}"/>
          </ac:picMkLst>
        </pc:picChg>
        <pc:picChg chg="add mod">
          <ac:chgData name="Yasin, Ayaaz (yasinaz)" userId="dd43670c-ce28-4a59-803d-288a87a3f4c1" providerId="ADAL" clId="{A5503A3B-6203-4397-94AC-9A791F4364EA}" dt="2023-04-15T05:20:01.318" v="4081" actId="1076"/>
          <ac:picMkLst>
            <pc:docMk/>
            <pc:sldMk cId="0" sldId="292"/>
            <ac:picMk id="3" creationId="{76DD3A00-E286-8A6D-C525-9BBB2A41F521}"/>
          </ac:picMkLst>
        </pc:picChg>
        <pc:picChg chg="mod">
          <ac:chgData name="Yasin, Ayaaz (yasinaz)" userId="dd43670c-ce28-4a59-803d-288a87a3f4c1" providerId="ADAL" clId="{A5503A3B-6203-4397-94AC-9A791F4364EA}" dt="2023-04-15T14:22:11.790" v="4310" actId="167"/>
          <ac:picMkLst>
            <pc:docMk/>
            <pc:sldMk cId="0" sldId="292"/>
            <ac:picMk id="10242" creationId="{D6218E8B-00C5-E5EE-F46A-3073C6643670}"/>
          </ac:picMkLst>
        </pc:picChg>
        <pc:picChg chg="mod">
          <ac:chgData name="Yasin, Ayaaz (yasinaz)" userId="dd43670c-ce28-4a59-803d-288a87a3f4c1" providerId="ADAL" clId="{A5503A3B-6203-4397-94AC-9A791F4364EA}" dt="2023-04-15T14:22:11.790" v="4310" actId="167"/>
          <ac:picMkLst>
            <pc:docMk/>
            <pc:sldMk cId="0" sldId="292"/>
            <ac:picMk id="10243" creationId="{DDC2067C-0AFA-9DEF-8C5F-5F49D0077246}"/>
          </ac:picMkLst>
        </pc:picChg>
      </pc:sldChg>
      <pc:sldChg chg="addSp delSp modSp add mod modAnim">
        <pc:chgData name="Yasin, Ayaaz (yasinaz)" userId="dd43670c-ce28-4a59-803d-288a87a3f4c1" providerId="ADAL" clId="{A5503A3B-6203-4397-94AC-9A791F4364EA}" dt="2023-04-13T05:35:32.198" v="4029" actId="1076"/>
        <pc:sldMkLst>
          <pc:docMk/>
          <pc:sldMk cId="0" sldId="294"/>
        </pc:sldMkLst>
        <pc:spChg chg="add mod">
          <ac:chgData name="Yasin, Ayaaz (yasinaz)" userId="dd43670c-ce28-4a59-803d-288a87a3f4c1" providerId="ADAL" clId="{A5503A3B-6203-4397-94AC-9A791F4364EA}" dt="2023-04-12T21:19:40.464" v="2994" actId="207"/>
          <ac:spMkLst>
            <pc:docMk/>
            <pc:sldMk cId="0" sldId="294"/>
            <ac:spMk id="3" creationId="{5A223295-887D-BF5E-7838-98EEF22E6DA4}"/>
          </ac:spMkLst>
        </pc:spChg>
        <pc:spChg chg="mod">
          <ac:chgData name="Yasin, Ayaaz (yasinaz)" userId="dd43670c-ce28-4a59-803d-288a87a3f4c1" providerId="ADAL" clId="{A5503A3B-6203-4397-94AC-9A791F4364EA}" dt="2023-04-12T16:54:46.097" v="1662" actId="1582"/>
          <ac:spMkLst>
            <pc:docMk/>
            <pc:sldMk cId="0" sldId="294"/>
            <ac:spMk id="9" creationId="{20B4FC53-81DC-0AC9-AA2D-D8D4AAFF2614}"/>
          </ac:spMkLst>
        </pc:spChg>
        <pc:spChg chg="add mod">
          <ac:chgData name="Yasin, Ayaaz (yasinaz)" userId="dd43670c-ce28-4a59-803d-288a87a3f4c1" providerId="ADAL" clId="{A5503A3B-6203-4397-94AC-9A791F4364EA}" dt="2023-04-12T20:56:20.665" v="2885" actId="1076"/>
          <ac:spMkLst>
            <pc:docMk/>
            <pc:sldMk cId="0" sldId="294"/>
            <ac:spMk id="10" creationId="{15D4B346-3870-3246-CACC-C7C6FD9C20EB}"/>
          </ac:spMkLst>
        </pc:spChg>
        <pc:spChg chg="add del mod">
          <ac:chgData name="Yasin, Ayaaz (yasinaz)" userId="dd43670c-ce28-4a59-803d-288a87a3f4c1" providerId="ADAL" clId="{A5503A3B-6203-4397-94AC-9A791F4364EA}" dt="2023-04-12T20:57:32.775" v="2894"/>
          <ac:spMkLst>
            <pc:docMk/>
            <pc:sldMk cId="0" sldId="294"/>
            <ac:spMk id="15" creationId="{AD57684C-5E40-31BF-B3E6-B389CECFE91E}"/>
          </ac:spMkLst>
        </pc:spChg>
        <pc:spChg chg="add mod">
          <ac:chgData name="Yasin, Ayaaz (yasinaz)" userId="dd43670c-ce28-4a59-803d-288a87a3f4c1" providerId="ADAL" clId="{A5503A3B-6203-4397-94AC-9A791F4364EA}" dt="2023-04-13T04:19:12.894" v="3523" actId="1076"/>
          <ac:spMkLst>
            <pc:docMk/>
            <pc:sldMk cId="0" sldId="294"/>
            <ac:spMk id="17" creationId="{1B69280D-EFAE-B1A0-0622-68516C717292}"/>
          </ac:spMkLst>
        </pc:spChg>
        <pc:spChg chg="mod">
          <ac:chgData name="Yasin, Ayaaz (yasinaz)" userId="dd43670c-ce28-4a59-803d-288a87a3f4c1" providerId="ADAL" clId="{A5503A3B-6203-4397-94AC-9A791F4364EA}" dt="2023-04-13T04:20:30.174" v="3527" actId="208"/>
          <ac:spMkLst>
            <pc:docMk/>
            <pc:sldMk cId="0" sldId="294"/>
            <ac:spMk id="25" creationId="{47C7AFAF-DB6F-64FB-15D8-3BBCF3AEEBB4}"/>
          </ac:spMkLst>
        </pc:spChg>
        <pc:spChg chg="mod">
          <ac:chgData name="Yasin, Ayaaz (yasinaz)" userId="dd43670c-ce28-4a59-803d-288a87a3f4c1" providerId="ADAL" clId="{A5503A3B-6203-4397-94AC-9A791F4364EA}" dt="2023-04-12T20:55:57.385" v="2880" actId="1076"/>
          <ac:spMkLst>
            <pc:docMk/>
            <pc:sldMk cId="0" sldId="294"/>
            <ac:spMk id="45" creationId="{471DF9EC-6BF8-FB57-BF93-2A99B199A195}"/>
          </ac:spMkLst>
        </pc:spChg>
        <pc:spChg chg="mod">
          <ac:chgData name="Yasin, Ayaaz (yasinaz)" userId="dd43670c-ce28-4a59-803d-288a87a3f4c1" providerId="ADAL" clId="{A5503A3B-6203-4397-94AC-9A791F4364EA}" dt="2023-04-12T20:55:57.385" v="2880" actId="1076"/>
          <ac:spMkLst>
            <pc:docMk/>
            <pc:sldMk cId="0" sldId="294"/>
            <ac:spMk id="46" creationId="{78704D94-D083-5675-7575-2CC8DC423B1A}"/>
          </ac:spMkLst>
        </pc:spChg>
        <pc:spChg chg="del">
          <ac:chgData name="Yasin, Ayaaz (yasinaz)" userId="dd43670c-ce28-4a59-803d-288a87a3f4c1" providerId="ADAL" clId="{A5503A3B-6203-4397-94AC-9A791F4364EA}" dt="2023-04-12T16:49:10.704" v="1659" actId="478"/>
          <ac:spMkLst>
            <pc:docMk/>
            <pc:sldMk cId="0" sldId="294"/>
            <ac:spMk id="14340" creationId="{BAA1BD9F-051B-86E1-1941-0A6D51A925F0}"/>
          </ac:spMkLst>
        </pc:spChg>
        <pc:spChg chg="del mod">
          <ac:chgData name="Yasin, Ayaaz (yasinaz)" userId="dd43670c-ce28-4a59-803d-288a87a3f4c1" providerId="ADAL" clId="{A5503A3B-6203-4397-94AC-9A791F4364EA}" dt="2023-04-12T20:55:35.317" v="2877" actId="478"/>
          <ac:spMkLst>
            <pc:docMk/>
            <pc:sldMk cId="0" sldId="294"/>
            <ac:spMk id="14341" creationId="{AE8ACCC6-D151-E56B-4A06-15C258114156}"/>
          </ac:spMkLst>
        </pc:spChg>
        <pc:spChg chg="del mod">
          <ac:chgData name="Yasin, Ayaaz (yasinaz)" userId="dd43670c-ce28-4a59-803d-288a87a3f4c1" providerId="ADAL" clId="{A5503A3B-6203-4397-94AC-9A791F4364EA}" dt="2023-04-12T20:55:35.317" v="2877" actId="478"/>
          <ac:spMkLst>
            <pc:docMk/>
            <pc:sldMk cId="0" sldId="294"/>
            <ac:spMk id="14342" creationId="{CD161FB7-DECC-ECE1-8624-075AEEE37753}"/>
          </ac:spMkLst>
        </pc:spChg>
        <pc:spChg chg="del">
          <ac:chgData name="Yasin, Ayaaz (yasinaz)" userId="dd43670c-ce28-4a59-803d-288a87a3f4c1" providerId="ADAL" clId="{A5503A3B-6203-4397-94AC-9A791F4364EA}" dt="2023-04-12T16:48:59.111" v="1642" actId="478"/>
          <ac:spMkLst>
            <pc:docMk/>
            <pc:sldMk cId="0" sldId="294"/>
            <ac:spMk id="14344" creationId="{E1962D8F-DBF0-ABA4-1846-F517FF3072F9}"/>
          </ac:spMkLst>
        </pc:spChg>
        <pc:spChg chg="mod">
          <ac:chgData name="Yasin, Ayaaz (yasinaz)" userId="dd43670c-ce28-4a59-803d-288a87a3f4c1" providerId="ADAL" clId="{A5503A3B-6203-4397-94AC-9A791F4364EA}" dt="2023-04-12T20:56:55.198" v="2890" actId="1076"/>
          <ac:spMkLst>
            <pc:docMk/>
            <pc:sldMk cId="0" sldId="294"/>
            <ac:spMk id="14356" creationId="{1F040B08-6F92-463A-0ECC-CA6AA211A703}"/>
          </ac:spMkLst>
        </pc:spChg>
        <pc:picChg chg="add mod ord">
          <ac:chgData name="Yasin, Ayaaz (yasinaz)" userId="dd43670c-ce28-4a59-803d-288a87a3f4c1" providerId="ADAL" clId="{A5503A3B-6203-4397-94AC-9A791F4364EA}" dt="2023-04-13T05:35:32.198" v="4029" actId="1076"/>
          <ac:picMkLst>
            <pc:docMk/>
            <pc:sldMk cId="0" sldId="294"/>
            <ac:picMk id="11" creationId="{BE38D138-531F-E6F6-753A-56F9717C948E}"/>
          </ac:picMkLst>
        </pc:picChg>
        <pc:picChg chg="add mod">
          <ac:chgData name="Yasin, Ayaaz (yasinaz)" userId="dd43670c-ce28-4a59-803d-288a87a3f4c1" providerId="ADAL" clId="{A5503A3B-6203-4397-94AC-9A791F4364EA}" dt="2023-04-13T05:35:32.198" v="4029" actId="1076"/>
          <ac:picMkLst>
            <pc:docMk/>
            <pc:sldMk cId="0" sldId="294"/>
            <ac:picMk id="12" creationId="{5B60AF1D-0602-9DBC-A8AC-756C52D693CD}"/>
          </ac:picMkLst>
        </pc:picChg>
        <pc:picChg chg="add del mod">
          <ac:chgData name="Yasin, Ayaaz (yasinaz)" userId="dd43670c-ce28-4a59-803d-288a87a3f4c1" providerId="ADAL" clId="{A5503A3B-6203-4397-94AC-9A791F4364EA}" dt="2023-04-12T20:57:32.775" v="2894"/>
          <ac:picMkLst>
            <pc:docMk/>
            <pc:sldMk cId="0" sldId="294"/>
            <ac:picMk id="14" creationId="{74164560-70F5-4E39-D682-48CED1B4DF1B}"/>
          </ac:picMkLst>
        </pc:picChg>
        <pc:picChg chg="add mod">
          <ac:chgData name="Yasin, Ayaaz (yasinaz)" userId="dd43670c-ce28-4a59-803d-288a87a3f4c1" providerId="ADAL" clId="{A5503A3B-6203-4397-94AC-9A791F4364EA}" dt="2023-04-12T21:00:24.290" v="2922" actId="14100"/>
          <ac:picMkLst>
            <pc:docMk/>
            <pc:sldMk cId="0" sldId="294"/>
            <ac:picMk id="18" creationId="{4510D146-C914-DD12-9631-0BD0A7061FFB}"/>
          </ac:picMkLst>
        </pc:picChg>
        <pc:picChg chg="mod">
          <ac:chgData name="Yasin, Ayaaz (yasinaz)" userId="dd43670c-ce28-4a59-803d-288a87a3f4c1" providerId="ADAL" clId="{A5503A3B-6203-4397-94AC-9A791F4364EA}" dt="2023-04-12T20:55:47.887" v="2879" actId="1076"/>
          <ac:picMkLst>
            <pc:docMk/>
            <pc:sldMk cId="0" sldId="294"/>
            <ac:picMk id="1025" creationId="{DE0416DF-276A-E3A8-CF88-68CD6C299263}"/>
          </ac:picMkLst>
        </pc:picChg>
        <pc:picChg chg="del mod">
          <ac:chgData name="Yasin, Ayaaz (yasinaz)" userId="dd43670c-ce28-4a59-803d-288a87a3f4c1" providerId="ADAL" clId="{A5503A3B-6203-4397-94AC-9A791F4364EA}" dt="2023-04-12T20:55:18.584" v="2876" actId="478"/>
          <ac:picMkLst>
            <pc:docMk/>
            <pc:sldMk cId="0" sldId="294"/>
            <ac:picMk id="1030" creationId="{69C65C7A-9470-7F29-7013-2ACBE491860A}"/>
          </ac:picMkLst>
        </pc:picChg>
        <pc:picChg chg="mod">
          <ac:chgData name="Yasin, Ayaaz (yasinaz)" userId="dd43670c-ce28-4a59-803d-288a87a3f4c1" providerId="ADAL" clId="{A5503A3B-6203-4397-94AC-9A791F4364EA}" dt="2023-04-12T20:55:57.385" v="2880" actId="1076"/>
          <ac:picMkLst>
            <pc:docMk/>
            <pc:sldMk cId="0" sldId="294"/>
            <ac:picMk id="1031" creationId="{6D4F15DA-FEC5-EF0A-598B-17F9C42ECAA8}"/>
          </ac:picMkLst>
        </pc:picChg>
        <pc:picChg chg="mod">
          <ac:chgData name="Yasin, Ayaaz (yasinaz)" userId="dd43670c-ce28-4a59-803d-288a87a3f4c1" providerId="ADAL" clId="{A5503A3B-6203-4397-94AC-9A791F4364EA}" dt="2023-04-13T04:20:21.187" v="3526" actId="208"/>
          <ac:picMkLst>
            <pc:docMk/>
            <pc:sldMk cId="0" sldId="294"/>
            <ac:picMk id="1033" creationId="{1E78A4D9-6FD2-8223-640E-02A8B0545128}"/>
          </ac:picMkLst>
        </pc:picChg>
        <pc:picChg chg="del mod">
          <ac:chgData name="Yasin, Ayaaz (yasinaz)" userId="dd43670c-ce28-4a59-803d-288a87a3f4c1" providerId="ADAL" clId="{A5503A3B-6203-4397-94AC-9A791F4364EA}" dt="2023-04-12T20:55:35.317" v="2877" actId="478"/>
          <ac:picMkLst>
            <pc:docMk/>
            <pc:sldMk cId="0" sldId="294"/>
            <ac:picMk id="14338" creationId="{43A3CEF9-CFE7-DC24-8926-00BC6DAD4717}"/>
          </ac:picMkLst>
        </pc:picChg>
        <pc:cxnChg chg="mod">
          <ac:chgData name="Yasin, Ayaaz (yasinaz)" userId="dd43670c-ce28-4a59-803d-288a87a3f4c1" providerId="ADAL" clId="{A5503A3B-6203-4397-94AC-9A791F4364EA}" dt="2023-04-12T20:56:00.905" v="2881" actId="14100"/>
          <ac:cxnSpMkLst>
            <pc:docMk/>
            <pc:sldMk cId="0" sldId="294"/>
            <ac:cxnSpMk id="13" creationId="{607F648A-6353-6ACF-F12D-8CFD3C520FD4}"/>
          </ac:cxnSpMkLst>
        </pc:cxnChg>
        <pc:cxnChg chg="mod">
          <ac:chgData name="Yasin, Ayaaz (yasinaz)" userId="dd43670c-ce28-4a59-803d-288a87a3f4c1" providerId="ADAL" clId="{A5503A3B-6203-4397-94AC-9A791F4364EA}" dt="2023-04-12T20:56:03.967" v="2882" actId="14100"/>
          <ac:cxnSpMkLst>
            <pc:docMk/>
            <pc:sldMk cId="0" sldId="294"/>
            <ac:cxnSpMk id="16" creationId="{4A47A389-0626-8BBE-BBF8-5DEAF68700B4}"/>
          </ac:cxnSpMkLst>
        </pc:cxnChg>
        <pc:cxnChg chg="mod">
          <ac:chgData name="Yasin, Ayaaz (yasinaz)" userId="dd43670c-ce28-4a59-803d-288a87a3f4c1" providerId="ADAL" clId="{A5503A3B-6203-4397-94AC-9A791F4364EA}" dt="2023-04-13T04:20:30.174" v="3527" actId="208"/>
          <ac:cxnSpMkLst>
            <pc:docMk/>
            <pc:sldMk cId="0" sldId="294"/>
            <ac:cxnSpMk id="27" creationId="{48345493-459C-3934-C687-5B72786D8ACE}"/>
          </ac:cxnSpMkLst>
        </pc:cxnChg>
        <pc:cxnChg chg="mod">
          <ac:chgData name="Yasin, Ayaaz (yasinaz)" userId="dd43670c-ce28-4a59-803d-288a87a3f4c1" providerId="ADAL" clId="{A5503A3B-6203-4397-94AC-9A791F4364EA}" dt="2023-04-13T04:20:30.174" v="3527" actId="208"/>
          <ac:cxnSpMkLst>
            <pc:docMk/>
            <pc:sldMk cId="0" sldId="294"/>
            <ac:cxnSpMk id="30" creationId="{2BD96CA9-6AFE-3768-CC31-3008A8E6FE77}"/>
          </ac:cxnSpMkLst>
        </pc:cxnChg>
      </pc:sldChg>
      <pc:sldChg chg="addSp delSp modSp add del mod ord addAnim delAnim modAnim">
        <pc:chgData name="Yasin, Ayaaz (yasinaz)" userId="dd43670c-ce28-4a59-803d-288a87a3f4c1" providerId="ADAL" clId="{A5503A3B-6203-4397-94AC-9A791F4364EA}" dt="2023-04-15T14:24:34.290" v="4315" actId="207"/>
        <pc:sldMkLst>
          <pc:docMk/>
          <pc:sldMk cId="0" sldId="295"/>
        </pc:sldMkLst>
        <pc:spChg chg="add mod">
          <ac:chgData name="Yasin, Ayaaz (yasinaz)" userId="dd43670c-ce28-4a59-803d-288a87a3f4c1" providerId="ADAL" clId="{A5503A3B-6203-4397-94AC-9A791F4364EA}" dt="2023-04-12T03:45:09.247" v="22" actId="207"/>
          <ac:spMkLst>
            <pc:docMk/>
            <pc:sldMk cId="0" sldId="295"/>
            <ac:spMk id="2" creationId="{53DA675C-2ED5-3F92-D963-1533A3D85C0B}"/>
          </ac:spMkLst>
        </pc:spChg>
        <pc:spChg chg="add del mod">
          <ac:chgData name="Yasin, Ayaaz (yasinaz)" userId="dd43670c-ce28-4a59-803d-288a87a3f4c1" providerId="ADAL" clId="{A5503A3B-6203-4397-94AC-9A791F4364EA}" dt="2023-04-15T14:24:34.290" v="4315" actId="207"/>
          <ac:spMkLst>
            <pc:docMk/>
            <pc:sldMk cId="0" sldId="295"/>
            <ac:spMk id="2" creationId="{6D25F883-EEAB-6F99-A804-A8AA7275493F}"/>
          </ac:spMkLst>
        </pc:spChg>
        <pc:spChg chg="add del mod">
          <ac:chgData name="Yasin, Ayaaz (yasinaz)" userId="dd43670c-ce28-4a59-803d-288a87a3f4c1" providerId="ADAL" clId="{A5503A3B-6203-4397-94AC-9A791F4364EA}" dt="2023-04-15T12:11:38.731" v="4288" actId="21"/>
          <ac:spMkLst>
            <pc:docMk/>
            <pc:sldMk cId="0" sldId="295"/>
            <ac:spMk id="3" creationId="{2185D74E-1F6E-7A51-52B0-54A0F57EA9D7}"/>
          </ac:spMkLst>
        </pc:spChg>
        <pc:spChg chg="add del mod">
          <ac:chgData name="Yasin, Ayaaz (yasinaz)" userId="dd43670c-ce28-4a59-803d-288a87a3f4c1" providerId="ADAL" clId="{A5503A3B-6203-4397-94AC-9A791F4364EA}" dt="2023-04-13T03:44:57.526" v="3241" actId="478"/>
          <ac:spMkLst>
            <pc:docMk/>
            <pc:sldMk cId="0" sldId="295"/>
            <ac:spMk id="3" creationId="{B4079A8A-EE1E-EED2-D215-B451603BA318}"/>
          </ac:spMkLst>
        </pc:spChg>
        <pc:spChg chg="add mod">
          <ac:chgData name="Yasin, Ayaaz (yasinaz)" userId="dd43670c-ce28-4a59-803d-288a87a3f4c1" providerId="ADAL" clId="{A5503A3B-6203-4397-94AC-9A791F4364EA}" dt="2023-04-15T12:08:31.486" v="4276" actId="207"/>
          <ac:spMkLst>
            <pc:docMk/>
            <pc:sldMk cId="0" sldId="295"/>
            <ac:spMk id="4" creationId="{3EE83998-ABEA-E677-E362-D2530595A719}"/>
          </ac:spMkLst>
        </pc:spChg>
        <pc:spChg chg="add del mod">
          <ac:chgData name="Yasin, Ayaaz (yasinaz)" userId="dd43670c-ce28-4a59-803d-288a87a3f4c1" providerId="ADAL" clId="{A5503A3B-6203-4397-94AC-9A791F4364EA}" dt="2023-04-12T04:11:36.666" v="106" actId="478"/>
          <ac:spMkLst>
            <pc:docMk/>
            <pc:sldMk cId="0" sldId="295"/>
            <ac:spMk id="5" creationId="{834BF16D-86BA-1074-DD88-331EE69CB2DB}"/>
          </ac:spMkLst>
        </pc:spChg>
        <pc:spChg chg="add del mod">
          <ac:chgData name="Yasin, Ayaaz (yasinaz)" userId="dd43670c-ce28-4a59-803d-288a87a3f4c1" providerId="ADAL" clId="{A5503A3B-6203-4397-94AC-9A791F4364EA}" dt="2023-04-12T04:04:55.048" v="75" actId="478"/>
          <ac:spMkLst>
            <pc:docMk/>
            <pc:sldMk cId="0" sldId="295"/>
            <ac:spMk id="9" creationId="{3AB8A99B-8BA7-EF74-12C7-C6C553F0561B}"/>
          </ac:spMkLst>
        </pc:spChg>
        <pc:spChg chg="del mod">
          <ac:chgData name="Yasin, Ayaaz (yasinaz)" userId="dd43670c-ce28-4a59-803d-288a87a3f4c1" providerId="ADAL" clId="{A5503A3B-6203-4397-94AC-9A791F4364EA}" dt="2023-04-12T04:15:54.044" v="143" actId="478"/>
          <ac:spMkLst>
            <pc:docMk/>
            <pc:sldMk cId="0" sldId="295"/>
            <ac:spMk id="10" creationId="{F583120C-EE80-CE53-A8AA-EE009FBCF33A}"/>
          </ac:spMkLst>
        </pc:spChg>
        <pc:spChg chg="del mod">
          <ac:chgData name="Yasin, Ayaaz (yasinaz)" userId="dd43670c-ce28-4a59-803d-288a87a3f4c1" providerId="ADAL" clId="{A5503A3B-6203-4397-94AC-9A791F4364EA}" dt="2023-04-12T04:16:11.969" v="148" actId="478"/>
          <ac:spMkLst>
            <pc:docMk/>
            <pc:sldMk cId="0" sldId="295"/>
            <ac:spMk id="14" creationId="{6BEE9DE7-80EC-91F9-FE91-E574D2B51FD5}"/>
          </ac:spMkLst>
        </pc:spChg>
        <pc:spChg chg="add mod">
          <ac:chgData name="Yasin, Ayaaz (yasinaz)" userId="dd43670c-ce28-4a59-803d-288a87a3f4c1" providerId="ADAL" clId="{A5503A3B-6203-4397-94AC-9A791F4364EA}" dt="2023-04-13T04:16:05.652" v="3513" actId="1076"/>
          <ac:spMkLst>
            <pc:docMk/>
            <pc:sldMk cId="0" sldId="295"/>
            <ac:spMk id="15" creationId="{FF65B2DF-F220-ACFD-3E6A-0A013A0D4E06}"/>
          </ac:spMkLst>
        </pc:spChg>
        <pc:spChg chg="del mod">
          <ac:chgData name="Yasin, Ayaaz (yasinaz)" userId="dd43670c-ce28-4a59-803d-288a87a3f4c1" providerId="ADAL" clId="{A5503A3B-6203-4397-94AC-9A791F4364EA}" dt="2023-04-13T03:44:57.526" v="3241" actId="478"/>
          <ac:spMkLst>
            <pc:docMk/>
            <pc:sldMk cId="0" sldId="295"/>
            <ac:spMk id="17" creationId="{2E4ECA5E-1B38-CF12-F943-F2F50BC1FAA8}"/>
          </ac:spMkLst>
        </pc:spChg>
        <pc:spChg chg="mod">
          <ac:chgData name="Yasin, Ayaaz (yasinaz)" userId="dd43670c-ce28-4a59-803d-288a87a3f4c1" providerId="ADAL" clId="{A5503A3B-6203-4397-94AC-9A791F4364EA}" dt="2023-04-13T04:13:23.907" v="3485" actId="115"/>
          <ac:spMkLst>
            <pc:docMk/>
            <pc:sldMk cId="0" sldId="295"/>
            <ac:spMk id="18" creationId="{7F672432-47B2-6958-04D4-AE11C71DE007}"/>
          </ac:spMkLst>
        </pc:spChg>
        <pc:spChg chg="add del mod">
          <ac:chgData name="Yasin, Ayaaz (yasinaz)" userId="dd43670c-ce28-4a59-803d-288a87a3f4c1" providerId="ADAL" clId="{A5503A3B-6203-4397-94AC-9A791F4364EA}" dt="2023-04-12T04:33:38.826" v="337" actId="478"/>
          <ac:spMkLst>
            <pc:docMk/>
            <pc:sldMk cId="0" sldId="295"/>
            <ac:spMk id="19" creationId="{C4DC327E-C107-38FC-4030-EDFBF39E1659}"/>
          </ac:spMkLst>
        </pc:spChg>
        <pc:spChg chg="add mod">
          <ac:chgData name="Yasin, Ayaaz (yasinaz)" userId="dd43670c-ce28-4a59-803d-288a87a3f4c1" providerId="ADAL" clId="{A5503A3B-6203-4397-94AC-9A791F4364EA}" dt="2023-04-13T04:16:13.260" v="3514" actId="1076"/>
          <ac:spMkLst>
            <pc:docMk/>
            <pc:sldMk cId="0" sldId="295"/>
            <ac:spMk id="20" creationId="{33221B6C-A29E-F4AD-9517-51C50948A22B}"/>
          </ac:spMkLst>
        </pc:spChg>
        <pc:spChg chg="mod">
          <ac:chgData name="Yasin, Ayaaz (yasinaz)" userId="dd43670c-ce28-4a59-803d-288a87a3f4c1" providerId="ADAL" clId="{A5503A3B-6203-4397-94AC-9A791F4364EA}" dt="2023-04-13T04:12:40.033" v="3474" actId="113"/>
          <ac:spMkLst>
            <pc:docMk/>
            <pc:sldMk cId="0" sldId="295"/>
            <ac:spMk id="21" creationId="{39A5C3E9-F098-7741-FBC2-FDBF58749EE3}"/>
          </ac:spMkLst>
        </pc:spChg>
        <pc:spChg chg="add del mod">
          <ac:chgData name="Yasin, Ayaaz (yasinaz)" userId="dd43670c-ce28-4a59-803d-288a87a3f4c1" providerId="ADAL" clId="{A5503A3B-6203-4397-94AC-9A791F4364EA}" dt="2023-04-13T04:13:58.138" v="3499" actId="478"/>
          <ac:spMkLst>
            <pc:docMk/>
            <pc:sldMk cId="0" sldId="295"/>
            <ac:spMk id="22" creationId="{294DC744-658A-0437-0315-D0FE8CC36A8E}"/>
          </ac:spMkLst>
        </pc:spChg>
        <pc:spChg chg="del mod">
          <ac:chgData name="Yasin, Ayaaz (yasinaz)" userId="dd43670c-ce28-4a59-803d-288a87a3f4c1" providerId="ADAL" clId="{A5503A3B-6203-4397-94AC-9A791F4364EA}" dt="2023-04-13T03:44:57.526" v="3241" actId="478"/>
          <ac:spMkLst>
            <pc:docMk/>
            <pc:sldMk cId="0" sldId="295"/>
            <ac:spMk id="23" creationId="{CA84A5FF-AF9A-6FC9-EDD0-071547CB8D71}"/>
          </ac:spMkLst>
        </pc:spChg>
        <pc:spChg chg="del mod">
          <ac:chgData name="Yasin, Ayaaz (yasinaz)" userId="dd43670c-ce28-4a59-803d-288a87a3f4c1" providerId="ADAL" clId="{A5503A3B-6203-4397-94AC-9A791F4364EA}" dt="2023-04-12T04:18:13.115" v="234" actId="478"/>
          <ac:spMkLst>
            <pc:docMk/>
            <pc:sldMk cId="0" sldId="295"/>
            <ac:spMk id="25" creationId="{716E56FE-4682-2952-C559-86C117E03D03}"/>
          </ac:spMkLst>
        </pc:spChg>
        <pc:spChg chg="del mod">
          <ac:chgData name="Yasin, Ayaaz (yasinaz)" userId="dd43670c-ce28-4a59-803d-288a87a3f4c1" providerId="ADAL" clId="{A5503A3B-6203-4397-94AC-9A791F4364EA}" dt="2023-04-12T04:36:51.492" v="462" actId="478"/>
          <ac:spMkLst>
            <pc:docMk/>
            <pc:sldMk cId="0" sldId="295"/>
            <ac:spMk id="28" creationId="{434A301B-2A67-B55B-238B-D2276D1611DF}"/>
          </ac:spMkLst>
        </pc:spChg>
        <pc:spChg chg="add mod">
          <ac:chgData name="Yasin, Ayaaz (yasinaz)" userId="dd43670c-ce28-4a59-803d-288a87a3f4c1" providerId="ADAL" clId="{A5503A3B-6203-4397-94AC-9A791F4364EA}" dt="2023-04-12T15:44:21.870" v="1121" actId="20577"/>
          <ac:spMkLst>
            <pc:docMk/>
            <pc:sldMk cId="0" sldId="295"/>
            <ac:spMk id="31" creationId="{914DC9F5-3204-CBD6-9B0F-5595EFDD2DB3}"/>
          </ac:spMkLst>
        </pc:spChg>
        <pc:spChg chg="add mod">
          <ac:chgData name="Yasin, Ayaaz (yasinaz)" userId="dd43670c-ce28-4a59-803d-288a87a3f4c1" providerId="ADAL" clId="{A5503A3B-6203-4397-94AC-9A791F4364EA}" dt="2023-04-13T04:14:44.300" v="3506" actId="207"/>
          <ac:spMkLst>
            <pc:docMk/>
            <pc:sldMk cId="0" sldId="295"/>
            <ac:spMk id="37" creationId="{E032F69F-D351-7A61-3095-88A7E118DBEA}"/>
          </ac:spMkLst>
        </pc:spChg>
        <pc:spChg chg="add mod">
          <ac:chgData name="Yasin, Ayaaz (yasinaz)" userId="dd43670c-ce28-4a59-803d-288a87a3f4c1" providerId="ADAL" clId="{A5503A3B-6203-4397-94AC-9A791F4364EA}" dt="2023-04-13T04:12:54.672" v="3477" actId="1076"/>
          <ac:spMkLst>
            <pc:docMk/>
            <pc:sldMk cId="0" sldId="295"/>
            <ac:spMk id="38" creationId="{95B6B30A-6D0E-AF21-B7A2-5B0719DB9873}"/>
          </ac:spMkLst>
        </pc:spChg>
        <pc:spChg chg="add mod">
          <ac:chgData name="Yasin, Ayaaz (yasinaz)" userId="dd43670c-ce28-4a59-803d-288a87a3f4c1" providerId="ADAL" clId="{A5503A3B-6203-4397-94AC-9A791F4364EA}" dt="2023-04-13T04:13:53.517" v="3498" actId="20577"/>
          <ac:spMkLst>
            <pc:docMk/>
            <pc:sldMk cId="0" sldId="295"/>
            <ac:spMk id="39" creationId="{69A0B3BD-2A6A-D8D3-F75F-48315EE1DD40}"/>
          </ac:spMkLst>
        </pc:spChg>
        <pc:spChg chg="del mod">
          <ac:chgData name="Yasin, Ayaaz (yasinaz)" userId="dd43670c-ce28-4a59-803d-288a87a3f4c1" providerId="ADAL" clId="{A5503A3B-6203-4397-94AC-9A791F4364EA}" dt="2023-04-12T15:43:56.831" v="1100" actId="478"/>
          <ac:spMkLst>
            <pc:docMk/>
            <pc:sldMk cId="0" sldId="295"/>
            <ac:spMk id="9218" creationId="{712A485F-8A41-DC8C-3B0C-BDFAE145BC0F}"/>
          </ac:spMkLst>
        </pc:spChg>
        <pc:spChg chg="mod">
          <ac:chgData name="Yasin, Ayaaz (yasinaz)" userId="dd43670c-ce28-4a59-803d-288a87a3f4c1" providerId="ADAL" clId="{A5503A3B-6203-4397-94AC-9A791F4364EA}" dt="2023-04-12T03:43:49.687" v="12" actId="1076"/>
          <ac:spMkLst>
            <pc:docMk/>
            <pc:sldMk cId="0" sldId="295"/>
            <ac:spMk id="9228" creationId="{6CD01D01-30AE-C3D7-7627-A1073C768672}"/>
          </ac:spMkLst>
        </pc:spChg>
        <pc:spChg chg="del mod">
          <ac:chgData name="Yasin, Ayaaz (yasinaz)" userId="dd43670c-ce28-4a59-803d-288a87a3f4c1" providerId="ADAL" clId="{A5503A3B-6203-4397-94AC-9A791F4364EA}" dt="2023-04-12T04:37:36.507" v="465" actId="478"/>
          <ac:spMkLst>
            <pc:docMk/>
            <pc:sldMk cId="0" sldId="295"/>
            <ac:spMk id="18444" creationId="{1121D220-1813-D0B9-976A-A6F0EF7025C6}"/>
          </ac:spMkLst>
        </pc:spChg>
        <pc:spChg chg="del mod">
          <ac:chgData name="Yasin, Ayaaz (yasinaz)" userId="dd43670c-ce28-4a59-803d-288a87a3f4c1" providerId="ADAL" clId="{A5503A3B-6203-4397-94AC-9A791F4364EA}" dt="2023-04-12T04:36:00.088" v="413" actId="478"/>
          <ac:spMkLst>
            <pc:docMk/>
            <pc:sldMk cId="0" sldId="295"/>
            <ac:spMk id="18445" creationId="{43E95E01-6F91-9C2C-1FB4-7C77E1B7B260}"/>
          </ac:spMkLst>
        </pc:spChg>
        <pc:picChg chg="add del mod">
          <ac:chgData name="Yasin, Ayaaz (yasinaz)" userId="dd43670c-ce28-4a59-803d-288a87a3f4c1" providerId="ADAL" clId="{A5503A3B-6203-4397-94AC-9A791F4364EA}" dt="2023-04-13T03:48:10.784" v="3247" actId="21"/>
          <ac:picMkLst>
            <pc:docMk/>
            <pc:sldMk cId="0" sldId="295"/>
            <ac:picMk id="33" creationId="{3447E63A-DDB9-2CC1-36CF-FC82038ED488}"/>
          </ac:picMkLst>
        </pc:picChg>
        <pc:picChg chg="add del mod">
          <ac:chgData name="Yasin, Ayaaz (yasinaz)" userId="dd43670c-ce28-4a59-803d-288a87a3f4c1" providerId="ADAL" clId="{A5503A3B-6203-4397-94AC-9A791F4364EA}" dt="2023-04-13T03:48:16.698" v="3251"/>
          <ac:picMkLst>
            <pc:docMk/>
            <pc:sldMk cId="0" sldId="295"/>
            <ac:picMk id="34" creationId="{E732BC45-0148-B63E-D9BA-3931F0021789}"/>
          </ac:picMkLst>
        </pc:picChg>
        <pc:picChg chg="add del mod">
          <ac:chgData name="Yasin, Ayaaz (yasinaz)" userId="dd43670c-ce28-4a59-803d-288a87a3f4c1" providerId="ADAL" clId="{A5503A3B-6203-4397-94AC-9A791F4364EA}" dt="2023-04-13T03:48:21.977" v="3253"/>
          <ac:picMkLst>
            <pc:docMk/>
            <pc:sldMk cId="0" sldId="295"/>
            <ac:picMk id="35" creationId="{BB6ACE81-BE49-1E61-FC88-22C647FC42BD}"/>
          </ac:picMkLst>
        </pc:picChg>
        <pc:picChg chg="add del mod">
          <ac:chgData name="Yasin, Ayaaz (yasinaz)" userId="dd43670c-ce28-4a59-803d-288a87a3f4c1" providerId="ADAL" clId="{A5503A3B-6203-4397-94AC-9A791F4364EA}" dt="2023-04-13T03:51:41.150" v="3261" actId="478"/>
          <ac:picMkLst>
            <pc:docMk/>
            <pc:sldMk cId="0" sldId="295"/>
            <ac:picMk id="36" creationId="{5D2FF292-AEDF-3688-9478-8F9F702D805C}"/>
          </ac:picMkLst>
        </pc:picChg>
        <pc:cxnChg chg="add del mod">
          <ac:chgData name="Yasin, Ayaaz (yasinaz)" userId="dd43670c-ce28-4a59-803d-288a87a3f4c1" providerId="ADAL" clId="{A5503A3B-6203-4397-94AC-9A791F4364EA}" dt="2023-04-13T03:44:59.616" v="3243" actId="478"/>
          <ac:cxnSpMkLst>
            <pc:docMk/>
            <pc:sldMk cId="0" sldId="295"/>
            <ac:cxnSpMk id="8" creationId="{04725F6B-E6C5-E481-386E-22225D3B1424}"/>
          </ac:cxnSpMkLst>
        </pc:cxnChg>
        <pc:cxnChg chg="del mod">
          <ac:chgData name="Yasin, Ayaaz (yasinaz)" userId="dd43670c-ce28-4a59-803d-288a87a3f4c1" providerId="ADAL" clId="{A5503A3B-6203-4397-94AC-9A791F4364EA}" dt="2023-04-12T04:38:14.067" v="471" actId="478"/>
          <ac:cxnSpMkLst>
            <pc:docMk/>
            <pc:sldMk cId="0" sldId="295"/>
            <ac:cxnSpMk id="16" creationId="{7588AE3D-E200-8111-4FAB-B989B8E1016B}"/>
          </ac:cxnSpMkLst>
        </pc:cxnChg>
        <pc:cxnChg chg="add del mod">
          <ac:chgData name="Yasin, Ayaaz (yasinaz)" userId="dd43670c-ce28-4a59-803d-288a87a3f4c1" providerId="ADAL" clId="{A5503A3B-6203-4397-94AC-9A791F4364EA}" dt="2023-04-13T04:11:55.784" v="3455" actId="478"/>
          <ac:cxnSpMkLst>
            <pc:docMk/>
            <pc:sldMk cId="0" sldId="295"/>
            <ac:cxnSpMk id="24" creationId="{76DF9045-F6EE-C561-BC2E-C046451DCB96}"/>
          </ac:cxnSpMkLst>
        </pc:cxnChg>
        <pc:cxnChg chg="add mod">
          <ac:chgData name="Yasin, Ayaaz (yasinaz)" userId="dd43670c-ce28-4a59-803d-288a87a3f4c1" providerId="ADAL" clId="{A5503A3B-6203-4397-94AC-9A791F4364EA}" dt="2023-04-13T05:11:47.735" v="3798" actId="1582"/>
          <ac:cxnSpMkLst>
            <pc:docMk/>
            <pc:sldMk cId="0" sldId="295"/>
            <ac:cxnSpMk id="41" creationId="{8BF66BF6-01D6-4D40-CB53-F7D20AD9E508}"/>
          </ac:cxnSpMkLst>
        </pc:cxnChg>
        <pc:cxnChg chg="del mod">
          <ac:chgData name="Yasin, Ayaaz (yasinaz)" userId="dd43670c-ce28-4a59-803d-288a87a3f4c1" providerId="ADAL" clId="{A5503A3B-6203-4397-94AC-9A791F4364EA}" dt="2023-04-13T04:11:55.784" v="3455" actId="478"/>
          <ac:cxnSpMkLst>
            <pc:docMk/>
            <pc:sldMk cId="0" sldId="295"/>
            <ac:cxnSpMk id="18433" creationId="{1D050673-17D7-A851-C15D-F5FEEE859FA1}"/>
          </ac:cxnSpMkLst>
        </pc:cxnChg>
        <pc:cxnChg chg="del mod">
          <ac:chgData name="Yasin, Ayaaz (yasinaz)" userId="dd43670c-ce28-4a59-803d-288a87a3f4c1" providerId="ADAL" clId="{A5503A3B-6203-4397-94AC-9A791F4364EA}" dt="2023-04-13T03:45:01.877" v="3244" actId="478"/>
          <ac:cxnSpMkLst>
            <pc:docMk/>
            <pc:sldMk cId="0" sldId="295"/>
            <ac:cxnSpMk id="18438" creationId="{CF04AB17-F055-0C87-FE97-04BF13BB6F88}"/>
          </ac:cxnSpMkLst>
        </pc:cxnChg>
        <pc:cxnChg chg="del mod">
          <ac:chgData name="Yasin, Ayaaz (yasinaz)" userId="dd43670c-ce28-4a59-803d-288a87a3f4c1" providerId="ADAL" clId="{A5503A3B-6203-4397-94AC-9A791F4364EA}" dt="2023-04-13T04:11:55.784" v="3455" actId="478"/>
          <ac:cxnSpMkLst>
            <pc:docMk/>
            <pc:sldMk cId="0" sldId="295"/>
            <ac:cxnSpMk id="18441" creationId="{8C9DFB6F-02FB-B5DA-31FF-6883D06CE3DA}"/>
          </ac:cxnSpMkLst>
        </pc:cxnChg>
      </pc:sldChg>
      <pc:sldChg chg="addSp delSp modSp add mod ord delAnim modAnim">
        <pc:chgData name="Yasin, Ayaaz (yasinaz)" userId="dd43670c-ce28-4a59-803d-288a87a3f4c1" providerId="ADAL" clId="{A5503A3B-6203-4397-94AC-9A791F4364EA}" dt="2023-04-13T05:02:10.384" v="3702" actId="114"/>
        <pc:sldMkLst>
          <pc:docMk/>
          <pc:sldMk cId="0" sldId="296"/>
        </pc:sldMkLst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2" creationId="{E97BBE4D-E934-C8B7-F4B8-75948F08C62B}"/>
          </ac:spMkLst>
        </pc:spChg>
        <pc:spChg chg="add del mod">
          <ac:chgData name="Yasin, Ayaaz (yasinaz)" userId="dd43670c-ce28-4a59-803d-288a87a3f4c1" providerId="ADAL" clId="{A5503A3B-6203-4397-94AC-9A791F4364EA}" dt="2023-04-12T15:42:54.079" v="1091" actId="478"/>
          <ac:spMkLst>
            <pc:docMk/>
            <pc:sldMk cId="0" sldId="296"/>
            <ac:spMk id="3" creationId="{5EBF7BA5-3067-9BA2-6B8F-420B76646477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6" creationId="{E05DDD85-A496-53B0-9C0C-C0A3D914D55E}"/>
          </ac:spMkLst>
        </pc:spChg>
        <pc:spChg chg="add del mod">
          <ac:chgData name="Yasin, Ayaaz (yasinaz)" userId="dd43670c-ce28-4a59-803d-288a87a3f4c1" providerId="ADAL" clId="{A5503A3B-6203-4397-94AC-9A791F4364EA}" dt="2023-04-12T15:42:51.712" v="1090" actId="478"/>
          <ac:spMkLst>
            <pc:docMk/>
            <pc:sldMk cId="0" sldId="296"/>
            <ac:spMk id="7" creationId="{D0642C3B-1123-4179-6C4F-D986A2EC00A0}"/>
          </ac:spMkLst>
        </pc:spChg>
        <pc:spChg chg="add mod">
          <ac:chgData name="Yasin, Ayaaz (yasinaz)" userId="dd43670c-ce28-4a59-803d-288a87a3f4c1" providerId="ADAL" clId="{A5503A3B-6203-4397-94AC-9A791F4364EA}" dt="2023-04-12T15:42:57.505" v="1093"/>
          <ac:spMkLst>
            <pc:docMk/>
            <pc:sldMk cId="0" sldId="296"/>
            <ac:spMk id="9" creationId="{B5C182FF-A7F9-A557-D45C-65DFF550C9FB}"/>
          </ac:spMkLst>
        </pc:spChg>
        <pc:spChg chg="add del mod">
          <ac:chgData name="Yasin, Ayaaz (yasinaz)" userId="dd43670c-ce28-4a59-803d-288a87a3f4c1" providerId="ADAL" clId="{A5503A3B-6203-4397-94AC-9A791F4364EA}" dt="2023-04-12T20:45:12.140" v="2754" actId="478"/>
          <ac:spMkLst>
            <pc:docMk/>
            <pc:sldMk cId="0" sldId="296"/>
            <ac:spMk id="10" creationId="{4D57720E-786B-B526-9ADF-A6069F374671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11" creationId="{2FBF2586-6223-ECB3-ED77-BD8796E36AA3}"/>
          </ac:spMkLst>
        </pc:spChg>
        <pc:spChg chg="add mod">
          <ac:chgData name="Yasin, Ayaaz (yasinaz)" userId="dd43670c-ce28-4a59-803d-288a87a3f4c1" providerId="ADAL" clId="{A5503A3B-6203-4397-94AC-9A791F4364EA}" dt="2023-04-13T05:02:10.384" v="3702" actId="114"/>
          <ac:spMkLst>
            <pc:docMk/>
            <pc:sldMk cId="0" sldId="296"/>
            <ac:spMk id="13" creationId="{DF63F7B3-79D0-25A2-588F-57B798F7DF7A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14" creationId="{DED4428D-61C0-29EA-BFD2-CDDD2CA808F9}"/>
          </ac:spMkLst>
        </pc:spChg>
        <pc:spChg chg="add mod">
          <ac:chgData name="Yasin, Ayaaz (yasinaz)" userId="dd43670c-ce28-4a59-803d-288a87a3f4c1" providerId="ADAL" clId="{A5503A3B-6203-4397-94AC-9A791F4364EA}" dt="2023-04-12T21:18:29.124" v="2986" actId="207"/>
          <ac:spMkLst>
            <pc:docMk/>
            <pc:sldMk cId="0" sldId="296"/>
            <ac:spMk id="15" creationId="{C579165A-93B5-D926-5C7C-174B06F6F465}"/>
          </ac:spMkLst>
        </pc:spChg>
        <pc:spChg chg="add mod">
          <ac:chgData name="Yasin, Ayaaz (yasinaz)" userId="dd43670c-ce28-4a59-803d-288a87a3f4c1" providerId="ADAL" clId="{A5503A3B-6203-4397-94AC-9A791F4364EA}" dt="2023-04-12T21:18:29.124" v="2986" actId="207"/>
          <ac:spMkLst>
            <pc:docMk/>
            <pc:sldMk cId="0" sldId="296"/>
            <ac:spMk id="16" creationId="{A6B084B4-2CEF-A7DC-092A-9A426A9E1B84}"/>
          </ac:spMkLst>
        </pc:spChg>
        <pc:spChg chg="del mod">
          <ac:chgData name="Yasin, Ayaaz (yasinaz)" userId="dd43670c-ce28-4a59-803d-288a87a3f4c1" providerId="ADAL" clId="{A5503A3B-6203-4397-94AC-9A791F4364EA}" dt="2023-04-12T15:43:29.360" v="1098" actId="21"/>
          <ac:spMkLst>
            <pc:docMk/>
            <pc:sldMk cId="0" sldId="296"/>
            <ac:spMk id="17" creationId="{943B752F-5010-93E4-5B1D-F56665F07C7A}"/>
          </ac:spMkLst>
        </pc:spChg>
        <pc:spChg chg="add mod">
          <ac:chgData name="Yasin, Ayaaz (yasinaz)" userId="dd43670c-ce28-4a59-803d-288a87a3f4c1" providerId="ADAL" clId="{A5503A3B-6203-4397-94AC-9A791F4364EA}" dt="2023-04-12T21:18:47.457" v="2988" actId="207"/>
          <ac:spMkLst>
            <pc:docMk/>
            <pc:sldMk cId="0" sldId="296"/>
            <ac:spMk id="18" creationId="{EF4E496E-BFD1-A237-3B94-AEB50CAECC20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22" creationId="{A442C48B-80B8-0F53-3279-D08A46B83C5B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26" creationId="{9BD9732C-25F3-EB86-297C-40056C8E859D}"/>
          </ac:spMkLst>
        </pc:spChg>
        <pc:spChg chg="mod">
          <ac:chgData name="Yasin, Ayaaz (yasinaz)" userId="dd43670c-ce28-4a59-803d-288a87a3f4c1" providerId="ADAL" clId="{A5503A3B-6203-4397-94AC-9A791F4364EA}" dt="2023-04-13T04:18:32.496" v="3520" actId="1076"/>
          <ac:spMkLst>
            <pc:docMk/>
            <pc:sldMk cId="0" sldId="296"/>
            <ac:spMk id="28" creationId="{C0EF9560-9676-812B-28D7-140B2246E137}"/>
          </ac:spMkLst>
        </pc:spChg>
        <pc:spChg chg="del mod">
          <ac:chgData name="Yasin, Ayaaz (yasinaz)" userId="dd43670c-ce28-4a59-803d-288a87a3f4c1" providerId="ADAL" clId="{A5503A3B-6203-4397-94AC-9A791F4364EA}" dt="2023-04-12T20:44:57.850" v="2751" actId="478"/>
          <ac:spMkLst>
            <pc:docMk/>
            <pc:sldMk cId="0" sldId="296"/>
            <ac:spMk id="32" creationId="{AD059687-0C03-3FBB-D36C-62E8D791D567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38" creationId="{E48D178C-EDC8-4749-1FE4-D604FAEB36B7}"/>
          </ac:spMkLst>
        </pc:spChg>
        <pc:spChg chg="del">
          <ac:chgData name="Yasin, Ayaaz (yasinaz)" userId="dd43670c-ce28-4a59-803d-288a87a3f4c1" providerId="ADAL" clId="{A5503A3B-6203-4397-94AC-9A791F4364EA}" dt="2023-04-12T15:43:09.305" v="1094" actId="478"/>
          <ac:spMkLst>
            <pc:docMk/>
            <pc:sldMk cId="0" sldId="296"/>
            <ac:spMk id="13315" creationId="{F00B7951-8EF9-0AF4-BAEF-03F91D19BD72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13316" creationId="{D20950CE-8504-2063-5330-CBDBD4C9311A}"/>
          </ac:spMkLst>
        </pc:spChg>
        <pc:spChg chg="mod">
          <ac:chgData name="Yasin, Ayaaz (yasinaz)" userId="dd43670c-ce28-4a59-803d-288a87a3f4c1" providerId="ADAL" clId="{A5503A3B-6203-4397-94AC-9A791F4364EA}" dt="2023-04-12T15:43:27.234" v="1097" actId="1076"/>
          <ac:spMkLst>
            <pc:docMk/>
            <pc:sldMk cId="0" sldId="296"/>
            <ac:spMk id="13317" creationId="{CA07B83F-3D4C-D09B-6160-06F815BD35BB}"/>
          </ac:spMkLst>
        </pc:spChg>
        <pc:spChg chg="add del mod">
          <ac:chgData name="Yasin, Ayaaz (yasinaz)" userId="dd43670c-ce28-4a59-803d-288a87a3f4c1" providerId="ADAL" clId="{A5503A3B-6203-4397-94AC-9A791F4364EA}" dt="2023-04-12T15:42:56.154" v="1092" actId="478"/>
          <ac:spMkLst>
            <pc:docMk/>
            <pc:sldMk cId="0" sldId="296"/>
            <ac:spMk id="13318" creationId="{19CB7188-43F0-BDFF-BDFD-2112461468FD}"/>
          </ac:spMkLst>
        </pc:spChg>
        <pc:spChg chg="mod">
          <ac:chgData name="Yasin, Ayaaz (yasinaz)" userId="dd43670c-ce28-4a59-803d-288a87a3f4c1" providerId="ADAL" clId="{A5503A3B-6203-4397-94AC-9A791F4364EA}" dt="2023-04-12T15:43:17.480" v="1096" actId="1076"/>
          <ac:spMkLst>
            <pc:docMk/>
            <pc:sldMk cId="0" sldId="296"/>
            <ac:spMk id="13331" creationId="{160B41E7-88CD-DDAE-7DE0-E19BB2D2DAE9}"/>
          </ac:spMkLst>
        </pc:spChg>
        <pc:picChg chg="mod">
          <ac:chgData name="Yasin, Ayaaz (yasinaz)" userId="dd43670c-ce28-4a59-803d-288a87a3f4c1" providerId="ADAL" clId="{A5503A3B-6203-4397-94AC-9A791F4364EA}" dt="2023-04-12T15:43:27.234" v="1097" actId="1076"/>
          <ac:picMkLst>
            <pc:docMk/>
            <pc:sldMk cId="0" sldId="296"/>
            <ac:picMk id="13314" creationId="{AAA983B3-0B70-1975-53A8-6B2672EDBAC9}"/>
          </ac:picMkLst>
        </pc:picChg>
        <pc:cxnChg chg="mod">
          <ac:chgData name="Yasin, Ayaaz (yasinaz)" userId="dd43670c-ce28-4a59-803d-288a87a3f4c1" providerId="ADAL" clId="{A5503A3B-6203-4397-94AC-9A791F4364EA}" dt="2023-04-12T15:43:27.234" v="1097" actId="1076"/>
          <ac:cxnSpMkLst>
            <pc:docMk/>
            <pc:sldMk cId="0" sldId="296"/>
            <ac:cxnSpMk id="5" creationId="{9424654F-A640-6B7D-37BB-05283C1204CE}"/>
          </ac:cxnSpMkLst>
        </pc:cxnChg>
        <pc:cxnChg chg="add mod">
          <ac:chgData name="Yasin, Ayaaz (yasinaz)" userId="dd43670c-ce28-4a59-803d-288a87a3f4c1" providerId="ADAL" clId="{A5503A3B-6203-4397-94AC-9A791F4364EA}" dt="2023-04-12T21:18:36.535" v="2987" actId="208"/>
          <ac:cxnSpMkLst>
            <pc:docMk/>
            <pc:sldMk cId="0" sldId="296"/>
            <ac:cxnSpMk id="19" creationId="{AD1C08C3-64BF-661F-EFF5-356A7A090329}"/>
          </ac:cxnSpMkLst>
        </pc:cxnChg>
        <pc:cxnChg chg="add mod">
          <ac:chgData name="Yasin, Ayaaz (yasinaz)" userId="dd43670c-ce28-4a59-803d-288a87a3f4c1" providerId="ADAL" clId="{A5503A3B-6203-4397-94AC-9A791F4364EA}" dt="2023-04-12T21:18:52.485" v="2989" actId="208"/>
          <ac:cxnSpMkLst>
            <pc:docMk/>
            <pc:sldMk cId="0" sldId="296"/>
            <ac:cxnSpMk id="21" creationId="{44B50C2A-F032-D313-2CB7-3540DCF7C414}"/>
          </ac:cxnSpMkLst>
        </pc:cxnChg>
        <pc:cxnChg chg="mod">
          <ac:chgData name="Yasin, Ayaaz (yasinaz)" userId="dd43670c-ce28-4a59-803d-288a87a3f4c1" providerId="ADAL" clId="{A5503A3B-6203-4397-94AC-9A791F4364EA}" dt="2023-04-12T15:43:27.234" v="1097" actId="1076"/>
          <ac:cxnSpMkLst>
            <pc:docMk/>
            <pc:sldMk cId="0" sldId="296"/>
            <ac:cxnSpMk id="34" creationId="{CB785F00-DB2A-1F32-3583-51A7B4F81FD1}"/>
          </ac:cxnSpMkLst>
        </pc:cxnChg>
      </pc:sldChg>
      <pc:sldChg chg="delSp modSp add del mod">
        <pc:chgData name="Yasin, Ayaaz (yasinaz)" userId="dd43670c-ce28-4a59-803d-288a87a3f4c1" providerId="ADAL" clId="{A5503A3B-6203-4397-94AC-9A791F4364EA}" dt="2023-04-12T21:54:16.538" v="3117" actId="20577"/>
        <pc:sldMkLst>
          <pc:docMk/>
          <pc:sldMk cId="0" sldId="321"/>
        </pc:sldMkLst>
        <pc:spChg chg="del">
          <ac:chgData name="Yasin, Ayaaz (yasinaz)" userId="dd43670c-ce28-4a59-803d-288a87a3f4c1" providerId="ADAL" clId="{A5503A3B-6203-4397-94AC-9A791F4364EA}" dt="2023-04-12T21:29:34.381" v="3002" actId="478"/>
          <ac:spMkLst>
            <pc:docMk/>
            <pc:sldMk cId="0" sldId="321"/>
            <ac:spMk id="4" creationId="{9EC8462C-C475-3DD4-5B1C-A04A0AF4D595}"/>
          </ac:spMkLst>
        </pc:spChg>
        <pc:spChg chg="mod">
          <ac:chgData name="Yasin, Ayaaz (yasinaz)" userId="dd43670c-ce28-4a59-803d-288a87a3f4c1" providerId="ADAL" clId="{A5503A3B-6203-4397-94AC-9A791F4364EA}" dt="2023-04-12T21:54:16.538" v="3117" actId="20577"/>
          <ac:spMkLst>
            <pc:docMk/>
            <pc:sldMk cId="0" sldId="321"/>
            <ac:spMk id="6" creationId="{8643A14B-F87E-1805-BDF9-3D9C32576B53}"/>
          </ac:spMkLst>
        </pc:spChg>
        <pc:spChg chg="mod">
          <ac:chgData name="Yasin, Ayaaz (yasinaz)" userId="dd43670c-ce28-4a59-803d-288a87a3f4c1" providerId="ADAL" clId="{A5503A3B-6203-4397-94AC-9A791F4364EA}" dt="2023-04-12T21:30:13.593" v="3008" actId="1076"/>
          <ac:spMkLst>
            <pc:docMk/>
            <pc:sldMk cId="0" sldId="321"/>
            <ac:spMk id="25602" creationId="{BA646E85-8EB6-A9CF-1522-2AA9E4A94E20}"/>
          </ac:spMkLst>
        </pc:spChg>
        <pc:spChg chg="del">
          <ac:chgData name="Yasin, Ayaaz (yasinaz)" userId="dd43670c-ce28-4a59-803d-288a87a3f4c1" providerId="ADAL" clId="{A5503A3B-6203-4397-94AC-9A791F4364EA}" dt="2023-04-12T21:30:03.320" v="3004" actId="478"/>
          <ac:spMkLst>
            <pc:docMk/>
            <pc:sldMk cId="0" sldId="321"/>
            <ac:spMk id="25605" creationId="{87D7A4D8-2A2A-35B0-DCB4-4A708CEFDF38}"/>
          </ac:spMkLst>
        </pc:spChg>
      </pc:sldChg>
      <pc:sldChg chg="addSp delSp modSp mod ord delAnim modShow">
        <pc:chgData name="Yasin, Ayaaz (yasinaz)" userId="dd43670c-ce28-4a59-803d-288a87a3f4c1" providerId="ADAL" clId="{A5503A3B-6203-4397-94AC-9A791F4364EA}" dt="2023-04-13T05:31:57.497" v="4017"/>
        <pc:sldMkLst>
          <pc:docMk/>
          <pc:sldMk cId="0" sldId="445"/>
        </pc:sldMkLst>
        <pc:spChg chg="del">
          <ac:chgData name="Yasin, Ayaaz (yasinaz)" userId="dd43670c-ce28-4a59-803d-288a87a3f4c1" providerId="ADAL" clId="{A5503A3B-6203-4397-94AC-9A791F4364EA}" dt="2023-04-12T03:37:27.626" v="1" actId="478"/>
          <ac:spMkLst>
            <pc:docMk/>
            <pc:sldMk cId="0" sldId="445"/>
            <ac:spMk id="6" creationId="{0AC12206-CD03-4AC5-8953-2B044CC784AD}"/>
          </ac:spMkLst>
        </pc:spChg>
        <pc:spChg chg="mod">
          <ac:chgData name="Yasin, Ayaaz (yasinaz)" userId="dd43670c-ce28-4a59-803d-288a87a3f4c1" providerId="ADAL" clId="{A5503A3B-6203-4397-94AC-9A791F4364EA}" dt="2023-04-12T03:37:40.450" v="4" actId="14100"/>
          <ac:spMkLst>
            <pc:docMk/>
            <pc:sldMk cId="0" sldId="445"/>
            <ac:spMk id="15" creationId="{073CECCB-D7B1-41CA-B196-ACC3D08B2FA6}"/>
          </ac:spMkLst>
        </pc:spChg>
        <pc:spChg chg="mod">
          <ac:chgData name="Yasin, Ayaaz (yasinaz)" userId="dd43670c-ce28-4a59-803d-288a87a3f4c1" providerId="ADAL" clId="{A5503A3B-6203-4397-94AC-9A791F4364EA}" dt="2023-04-12T03:37:34.435" v="3" actId="1076"/>
          <ac:spMkLst>
            <pc:docMk/>
            <pc:sldMk cId="0" sldId="445"/>
            <ac:spMk id="26" creationId="{26074612-88D1-3A4A-4A29-E255D2B1C0DB}"/>
          </ac:spMkLst>
        </pc:spChg>
        <pc:spChg chg="add mod">
          <ac:chgData name="Yasin, Ayaaz (yasinaz)" userId="dd43670c-ce28-4a59-803d-288a87a3f4c1" providerId="ADAL" clId="{A5503A3B-6203-4397-94AC-9A791F4364EA}" dt="2023-04-12T15:46:06.313" v="1161"/>
          <ac:spMkLst>
            <pc:docMk/>
            <pc:sldMk cId="0" sldId="445"/>
            <ac:spMk id="29" creationId="{7DD75583-F0D2-A32F-FD56-D947FEE5B996}"/>
          </ac:spMkLst>
        </pc:spChg>
        <pc:spChg chg="mod">
          <ac:chgData name="Yasin, Ayaaz (yasinaz)" userId="dd43670c-ce28-4a59-803d-288a87a3f4c1" providerId="ADAL" clId="{A5503A3B-6203-4397-94AC-9A791F4364EA}" dt="2023-04-12T15:45:56.294" v="1160" actId="21"/>
          <ac:spMkLst>
            <pc:docMk/>
            <pc:sldMk cId="0" sldId="445"/>
            <ac:spMk id="5142" creationId="{B7678DA6-6D58-4110-8F8D-ADACB3557C0F}"/>
          </ac:spMkLst>
        </pc:spChg>
      </pc:sldChg>
      <pc:sldChg chg="del">
        <pc:chgData name="Yasin, Ayaaz (yasinaz)" userId="dd43670c-ce28-4a59-803d-288a87a3f4c1" providerId="ADAL" clId="{A5503A3B-6203-4397-94AC-9A791F4364EA}" dt="2023-04-12T03:43:29.631" v="7" actId="47"/>
        <pc:sldMkLst>
          <pc:docMk/>
          <pc:sldMk cId="912636403" sldId="446"/>
        </pc:sldMkLst>
      </pc:sldChg>
      <pc:sldChg chg="addSp delSp modSp new mod ord delAnim modAnim modShow">
        <pc:chgData name="Yasin, Ayaaz (yasinaz)" userId="dd43670c-ce28-4a59-803d-288a87a3f4c1" providerId="ADAL" clId="{A5503A3B-6203-4397-94AC-9A791F4364EA}" dt="2023-04-15T12:12:43.482" v="4296" actId="478"/>
        <pc:sldMkLst>
          <pc:docMk/>
          <pc:sldMk cId="2341171287" sldId="446"/>
        </pc:sldMkLst>
        <pc:spChg chg="mod">
          <ac:chgData name="Yasin, Ayaaz (yasinaz)" userId="dd43670c-ce28-4a59-803d-288a87a3f4c1" providerId="ADAL" clId="{A5503A3B-6203-4397-94AC-9A791F4364EA}" dt="2023-04-12T05:02:38.746" v="580" actId="20577"/>
          <ac:spMkLst>
            <pc:docMk/>
            <pc:sldMk cId="2341171287" sldId="446"/>
            <ac:spMk id="2" creationId="{A477C6A3-0971-4D20-1D3D-CFE22321B2DD}"/>
          </ac:spMkLst>
        </pc:spChg>
        <pc:spChg chg="del">
          <ac:chgData name="Yasin, Ayaaz (yasinaz)" userId="dd43670c-ce28-4a59-803d-288a87a3f4c1" providerId="ADAL" clId="{A5503A3B-6203-4397-94AC-9A791F4364EA}" dt="2023-04-12T05:03:17.231" v="581" actId="478"/>
          <ac:spMkLst>
            <pc:docMk/>
            <pc:sldMk cId="2341171287" sldId="446"/>
            <ac:spMk id="3" creationId="{909C84E2-E7ED-26B5-70B9-43DC5ECF702F}"/>
          </ac:spMkLst>
        </pc:spChg>
        <pc:spChg chg="add del mod">
          <ac:chgData name="Yasin, Ayaaz (yasinaz)" userId="dd43670c-ce28-4a59-803d-288a87a3f4c1" providerId="ADAL" clId="{A5503A3B-6203-4397-94AC-9A791F4364EA}" dt="2023-04-15T12:11:03.255" v="4286"/>
          <ac:spMkLst>
            <pc:docMk/>
            <pc:sldMk cId="2341171287" sldId="446"/>
            <ac:spMk id="3" creationId="{CE9D645A-D184-C725-D991-019D8C957932}"/>
          </ac:spMkLst>
        </pc:spChg>
        <pc:spChg chg="add del mod">
          <ac:chgData name="Yasin, Ayaaz (yasinaz)" userId="dd43670c-ce28-4a59-803d-288a87a3f4c1" providerId="ADAL" clId="{A5503A3B-6203-4397-94AC-9A791F4364EA}" dt="2023-04-15T12:11:03.255" v="4286"/>
          <ac:spMkLst>
            <pc:docMk/>
            <pc:sldMk cId="2341171287" sldId="446"/>
            <ac:spMk id="4" creationId="{4FB86964-E3FA-C055-4E57-8C9AD906A6D8}"/>
          </ac:spMkLst>
        </pc:spChg>
        <pc:spChg chg="add mod">
          <ac:chgData name="Yasin, Ayaaz (yasinaz)" userId="dd43670c-ce28-4a59-803d-288a87a3f4c1" providerId="ADAL" clId="{A5503A3B-6203-4397-94AC-9A791F4364EA}" dt="2023-04-12T05:07:02.764" v="622" actId="1076"/>
          <ac:spMkLst>
            <pc:docMk/>
            <pc:sldMk cId="2341171287" sldId="446"/>
            <ac:spMk id="6" creationId="{BF05E02D-F97F-E628-D768-5527F5F919E1}"/>
          </ac:spMkLst>
        </pc:spChg>
        <pc:spChg chg="add del mod">
          <ac:chgData name="Yasin, Ayaaz (yasinaz)" userId="dd43670c-ce28-4a59-803d-288a87a3f4c1" providerId="ADAL" clId="{A5503A3B-6203-4397-94AC-9A791F4364EA}" dt="2023-04-12T05:11:20.754" v="664" actId="478"/>
          <ac:spMkLst>
            <pc:docMk/>
            <pc:sldMk cId="2341171287" sldId="446"/>
            <ac:spMk id="7" creationId="{58B2D90A-F82F-BC2A-CEEF-B8C41066673A}"/>
          </ac:spMkLst>
        </pc:spChg>
        <pc:spChg chg="add del mod">
          <ac:chgData name="Yasin, Ayaaz (yasinaz)" userId="dd43670c-ce28-4a59-803d-288a87a3f4c1" providerId="ADAL" clId="{A5503A3B-6203-4397-94AC-9A791F4364EA}" dt="2023-04-15T12:12:43.482" v="4296" actId="478"/>
          <ac:spMkLst>
            <pc:docMk/>
            <pc:sldMk cId="2341171287" sldId="446"/>
            <ac:spMk id="7" creationId="{B85CE829-D86A-3624-1CAC-0ED9C457D156}"/>
          </ac:spMkLst>
        </pc:spChg>
        <pc:spChg chg="add mod">
          <ac:chgData name="Yasin, Ayaaz (yasinaz)" userId="dd43670c-ce28-4a59-803d-288a87a3f4c1" providerId="ADAL" clId="{A5503A3B-6203-4397-94AC-9A791F4364EA}" dt="2023-04-12T05:14:32.650" v="737" actId="1582"/>
          <ac:spMkLst>
            <pc:docMk/>
            <pc:sldMk cId="2341171287" sldId="446"/>
            <ac:spMk id="8" creationId="{38745A76-1BEE-27DD-EAD7-89E75D7396BE}"/>
          </ac:spMkLst>
        </pc:spChg>
        <pc:spChg chg="add mod">
          <ac:chgData name="Yasin, Ayaaz (yasinaz)" userId="dd43670c-ce28-4a59-803d-288a87a3f4c1" providerId="ADAL" clId="{A5503A3B-6203-4397-94AC-9A791F4364EA}" dt="2023-04-12T05:15:27.435" v="749" actId="1076"/>
          <ac:spMkLst>
            <pc:docMk/>
            <pc:sldMk cId="2341171287" sldId="446"/>
            <ac:spMk id="10" creationId="{FF3568B1-9AE8-065E-C039-75C5ED1D2B69}"/>
          </ac:spMkLst>
        </pc:spChg>
        <pc:cxnChg chg="add mod">
          <ac:chgData name="Yasin, Ayaaz (yasinaz)" userId="dd43670c-ce28-4a59-803d-288a87a3f4c1" providerId="ADAL" clId="{A5503A3B-6203-4397-94AC-9A791F4364EA}" dt="2023-04-12T05:14:51.823" v="739" actId="1076"/>
          <ac:cxnSpMkLst>
            <pc:docMk/>
            <pc:sldMk cId="2341171287" sldId="446"/>
            <ac:cxnSpMk id="9" creationId="{82BA9783-BAD1-CEC6-A2DE-340D672357B6}"/>
          </ac:cxnSpMkLst>
        </pc:cxnChg>
      </pc:sldChg>
      <pc:sldChg chg="addSp delSp modSp add mod ord modAnim modShow">
        <pc:chgData name="Yasin, Ayaaz (yasinaz)" userId="dd43670c-ce28-4a59-803d-288a87a3f4c1" providerId="ADAL" clId="{A5503A3B-6203-4397-94AC-9A791F4364EA}" dt="2023-04-13T05:33:52.517" v="4026"/>
        <pc:sldMkLst>
          <pc:docMk/>
          <pc:sldMk cId="340361126" sldId="447"/>
        </pc:sldMkLst>
        <pc:spChg chg="mod">
          <ac:chgData name="Yasin, Ayaaz (yasinaz)" userId="dd43670c-ce28-4a59-803d-288a87a3f4c1" providerId="ADAL" clId="{A5503A3B-6203-4397-94AC-9A791F4364EA}" dt="2023-04-12T05:19:27.129" v="774" actId="20577"/>
          <ac:spMkLst>
            <pc:docMk/>
            <pc:sldMk cId="340361126" sldId="447"/>
            <ac:spMk id="2" creationId="{A477C6A3-0971-4D20-1D3D-CFE22321B2DD}"/>
          </ac:spMkLst>
        </pc:spChg>
        <pc:spChg chg="add del mod">
          <ac:chgData name="Yasin, Ayaaz (yasinaz)" userId="dd43670c-ce28-4a59-803d-288a87a3f4c1" providerId="ADAL" clId="{A5503A3B-6203-4397-94AC-9A791F4364EA}" dt="2023-04-12T15:36:06.673" v="932" actId="478"/>
          <ac:spMkLst>
            <pc:docMk/>
            <pc:sldMk cId="340361126" sldId="447"/>
            <ac:spMk id="3" creationId="{0A27CE56-7091-3A65-66B8-EB29852813F0}"/>
          </ac:spMkLst>
        </pc:spChg>
        <pc:spChg chg="mod">
          <ac:chgData name="Yasin, Ayaaz (yasinaz)" userId="dd43670c-ce28-4a59-803d-288a87a3f4c1" providerId="ADAL" clId="{A5503A3B-6203-4397-94AC-9A791F4364EA}" dt="2023-04-12T05:20:45.576" v="815" actId="20577"/>
          <ac:spMkLst>
            <pc:docMk/>
            <pc:sldMk cId="340361126" sldId="447"/>
            <ac:spMk id="6" creationId="{BF05E02D-F97F-E628-D768-5527F5F919E1}"/>
          </ac:spMkLst>
        </pc:spChg>
        <pc:spChg chg="mod">
          <ac:chgData name="Yasin, Ayaaz (yasinaz)" userId="dd43670c-ce28-4a59-803d-288a87a3f4c1" providerId="ADAL" clId="{A5503A3B-6203-4397-94AC-9A791F4364EA}" dt="2023-04-12T15:40:22.676" v="1082" actId="1076"/>
          <ac:spMkLst>
            <pc:docMk/>
            <pc:sldMk cId="340361126" sldId="447"/>
            <ac:spMk id="8" creationId="{38745A76-1BEE-27DD-EAD7-89E75D7396BE}"/>
          </ac:spMkLst>
        </pc:spChg>
      </pc:sldChg>
      <pc:sldChg chg="addSp delSp modSp new mod ord modAnim modShow">
        <pc:chgData name="Yasin, Ayaaz (yasinaz)" userId="dd43670c-ce28-4a59-803d-288a87a3f4c1" providerId="ADAL" clId="{A5503A3B-6203-4397-94AC-9A791F4364EA}" dt="2023-04-13T05:03:23.897" v="3711"/>
        <pc:sldMkLst>
          <pc:docMk/>
          <pc:sldMk cId="3762461385" sldId="448"/>
        </pc:sldMkLst>
        <pc:spChg chg="mod">
          <ac:chgData name="Yasin, Ayaaz (yasinaz)" userId="dd43670c-ce28-4a59-803d-288a87a3f4c1" providerId="ADAL" clId="{A5503A3B-6203-4397-94AC-9A791F4364EA}" dt="2023-04-13T05:03:20.560" v="3710" actId="1076"/>
          <ac:spMkLst>
            <pc:docMk/>
            <pc:sldMk cId="3762461385" sldId="448"/>
            <ac:spMk id="2" creationId="{FF200A05-39D1-F557-F6AD-C4DF7B4BF768}"/>
          </ac:spMkLst>
        </pc:spChg>
        <pc:spChg chg="del">
          <ac:chgData name="Yasin, Ayaaz (yasinaz)" userId="dd43670c-ce28-4a59-803d-288a87a3f4c1" providerId="ADAL" clId="{A5503A3B-6203-4397-94AC-9A791F4364EA}" dt="2023-04-12T16:18:19.988" v="1230" actId="478"/>
          <ac:spMkLst>
            <pc:docMk/>
            <pc:sldMk cId="3762461385" sldId="448"/>
            <ac:spMk id="3" creationId="{1F332387-1ED3-1E56-BB69-B0478DF6A605}"/>
          </ac:spMkLst>
        </pc:spChg>
        <pc:spChg chg="add mod">
          <ac:chgData name="Yasin, Ayaaz (yasinaz)" userId="dd43670c-ce28-4a59-803d-288a87a3f4c1" providerId="ADAL" clId="{A5503A3B-6203-4397-94AC-9A791F4364EA}" dt="2023-04-12T16:32:51.264" v="1497" actId="1076"/>
          <ac:spMkLst>
            <pc:docMk/>
            <pc:sldMk cId="3762461385" sldId="448"/>
            <ac:spMk id="6" creationId="{72798D7C-62FE-9AA3-251E-4C1FAAC04A8B}"/>
          </ac:spMkLst>
        </pc:spChg>
        <pc:spChg chg="add mod">
          <ac:chgData name="Yasin, Ayaaz (yasinaz)" userId="dd43670c-ce28-4a59-803d-288a87a3f4c1" providerId="ADAL" clId="{A5503A3B-6203-4397-94AC-9A791F4364EA}" dt="2023-04-12T16:32:51.264" v="1497" actId="1076"/>
          <ac:spMkLst>
            <pc:docMk/>
            <pc:sldMk cId="3762461385" sldId="448"/>
            <ac:spMk id="7" creationId="{87CC53BF-C15D-D087-92C7-8881313D2104}"/>
          </ac:spMkLst>
        </pc:spChg>
        <pc:spChg chg="add mod">
          <ac:chgData name="Yasin, Ayaaz (yasinaz)" userId="dd43670c-ce28-4a59-803d-288a87a3f4c1" providerId="ADAL" clId="{A5503A3B-6203-4397-94AC-9A791F4364EA}" dt="2023-04-12T16:32:51.264" v="1497" actId="1076"/>
          <ac:spMkLst>
            <pc:docMk/>
            <pc:sldMk cId="3762461385" sldId="448"/>
            <ac:spMk id="8" creationId="{08B6D2CA-2C77-5EAE-913A-5CA92C46F597}"/>
          </ac:spMkLst>
        </pc:spChg>
        <pc:spChg chg="add mod">
          <ac:chgData name="Yasin, Ayaaz (yasinaz)" userId="dd43670c-ce28-4a59-803d-288a87a3f4c1" providerId="ADAL" clId="{A5503A3B-6203-4397-94AC-9A791F4364EA}" dt="2023-04-12T16:32:51.264" v="1497" actId="1076"/>
          <ac:spMkLst>
            <pc:docMk/>
            <pc:sldMk cId="3762461385" sldId="448"/>
            <ac:spMk id="9" creationId="{7DBA3FA1-899C-3756-5751-CD730BFB9F48}"/>
          </ac:spMkLst>
        </pc:spChg>
        <pc:spChg chg="add mod">
          <ac:chgData name="Yasin, Ayaaz (yasinaz)" userId="dd43670c-ce28-4a59-803d-288a87a3f4c1" providerId="ADAL" clId="{A5503A3B-6203-4397-94AC-9A791F4364EA}" dt="2023-04-12T16:34:36.260" v="1525" actId="1038"/>
          <ac:spMkLst>
            <pc:docMk/>
            <pc:sldMk cId="3762461385" sldId="448"/>
            <ac:spMk id="10" creationId="{C34109B4-76B3-D290-A3ED-13F76CD7D1FA}"/>
          </ac:spMkLst>
        </pc:spChg>
        <pc:spChg chg="add mod">
          <ac:chgData name="Yasin, Ayaaz (yasinaz)" userId="dd43670c-ce28-4a59-803d-288a87a3f4c1" providerId="ADAL" clId="{A5503A3B-6203-4397-94AC-9A791F4364EA}" dt="2023-04-12T16:35:23.232" v="1539" actId="1036"/>
          <ac:spMkLst>
            <pc:docMk/>
            <pc:sldMk cId="3762461385" sldId="448"/>
            <ac:spMk id="11" creationId="{27FC2893-F321-5F50-58B7-76B1BF5A7E58}"/>
          </ac:spMkLst>
        </pc:spChg>
        <pc:spChg chg="add mod">
          <ac:chgData name="Yasin, Ayaaz (yasinaz)" userId="dd43670c-ce28-4a59-803d-288a87a3f4c1" providerId="ADAL" clId="{A5503A3B-6203-4397-94AC-9A791F4364EA}" dt="2023-04-12T16:35:53.107" v="1566" actId="1037"/>
          <ac:spMkLst>
            <pc:docMk/>
            <pc:sldMk cId="3762461385" sldId="448"/>
            <ac:spMk id="12" creationId="{E0D43EB3-F7A4-B055-DB97-5C6B959D600E}"/>
          </ac:spMkLst>
        </pc:spChg>
        <pc:spChg chg="add mod">
          <ac:chgData name="Yasin, Ayaaz (yasinaz)" userId="dd43670c-ce28-4a59-803d-288a87a3f4c1" providerId="ADAL" clId="{A5503A3B-6203-4397-94AC-9A791F4364EA}" dt="2023-04-12T16:35:53.107" v="1566" actId="1037"/>
          <ac:spMkLst>
            <pc:docMk/>
            <pc:sldMk cId="3762461385" sldId="448"/>
            <ac:spMk id="13" creationId="{1A0600E6-C3A1-8808-F399-33B49432E381}"/>
          </ac:spMkLst>
        </pc:spChg>
        <pc:spChg chg="add mod">
          <ac:chgData name="Yasin, Ayaaz (yasinaz)" userId="dd43670c-ce28-4a59-803d-288a87a3f4c1" providerId="ADAL" clId="{A5503A3B-6203-4397-94AC-9A791F4364EA}" dt="2023-04-12T16:32:51.264" v="1497" actId="1076"/>
          <ac:spMkLst>
            <pc:docMk/>
            <pc:sldMk cId="3762461385" sldId="448"/>
            <ac:spMk id="14" creationId="{BAA8A348-8ED6-6545-3671-03B71CEEEFBB}"/>
          </ac:spMkLst>
        </pc:spChg>
        <pc:spChg chg="add mod">
          <ac:chgData name="Yasin, Ayaaz (yasinaz)" userId="dd43670c-ce28-4a59-803d-288a87a3f4c1" providerId="ADAL" clId="{A5503A3B-6203-4397-94AC-9A791F4364EA}" dt="2023-04-12T16:41:40.780" v="1630" actId="1076"/>
          <ac:spMkLst>
            <pc:docMk/>
            <pc:sldMk cId="3762461385" sldId="448"/>
            <ac:spMk id="54" creationId="{59BC7EB0-E814-E807-477B-2C50EA3D4D6F}"/>
          </ac:spMkLst>
        </pc:spChg>
        <pc:spChg chg="add mod">
          <ac:chgData name="Yasin, Ayaaz (yasinaz)" userId="dd43670c-ce28-4a59-803d-288a87a3f4c1" providerId="ADAL" clId="{A5503A3B-6203-4397-94AC-9A791F4364EA}" dt="2023-04-12T16:41:35.877" v="1629" actId="1076"/>
          <ac:spMkLst>
            <pc:docMk/>
            <pc:sldMk cId="3762461385" sldId="448"/>
            <ac:spMk id="55" creationId="{81F60583-3EE5-AEBC-868B-51E0CD614AFE}"/>
          </ac:spMkLst>
        </pc:spChg>
        <pc:picChg chg="add del mod">
          <ac:chgData name="Yasin, Ayaaz (yasinaz)" userId="dd43670c-ce28-4a59-803d-288a87a3f4c1" providerId="ADAL" clId="{A5503A3B-6203-4397-94AC-9A791F4364EA}" dt="2023-04-12T16:18:32.693" v="1233" actId="478"/>
          <ac:picMkLst>
            <pc:docMk/>
            <pc:sldMk cId="3762461385" sldId="448"/>
            <ac:picMk id="1026" creationId="{B7E0ED43-CC3E-83D6-B2EF-82237C1D3161}"/>
          </ac:picMkLst>
        </pc:picChg>
        <pc:cxnChg chg="add mod">
          <ac:chgData name="Yasin, Ayaaz (yasinaz)" userId="dd43670c-ce28-4a59-803d-288a87a3f4c1" providerId="ADAL" clId="{A5503A3B-6203-4397-94AC-9A791F4364EA}" dt="2023-04-12T16:33:09.625" v="1500" actId="14100"/>
          <ac:cxnSpMkLst>
            <pc:docMk/>
            <pc:sldMk cId="3762461385" sldId="448"/>
            <ac:cxnSpMk id="15" creationId="{972CD4D4-74F0-6DF1-163E-5A5F41DC9471}"/>
          </ac:cxnSpMkLst>
        </pc:cxnChg>
        <pc:cxnChg chg="add mod">
          <ac:chgData name="Yasin, Ayaaz (yasinaz)" userId="dd43670c-ce28-4a59-803d-288a87a3f4c1" providerId="ADAL" clId="{A5503A3B-6203-4397-94AC-9A791F4364EA}" dt="2023-04-12T16:33:29.225" v="1505" actId="14100"/>
          <ac:cxnSpMkLst>
            <pc:docMk/>
            <pc:sldMk cId="3762461385" sldId="448"/>
            <ac:cxnSpMk id="17" creationId="{3624F22D-BD82-A134-63F7-74C512BE6665}"/>
          </ac:cxnSpMkLst>
        </pc:cxnChg>
        <pc:cxnChg chg="add mod">
          <ac:chgData name="Yasin, Ayaaz (yasinaz)" userId="dd43670c-ce28-4a59-803d-288a87a3f4c1" providerId="ADAL" clId="{A5503A3B-6203-4397-94AC-9A791F4364EA}" dt="2023-04-12T16:33:52.340" v="1510" actId="14100"/>
          <ac:cxnSpMkLst>
            <pc:docMk/>
            <pc:sldMk cId="3762461385" sldId="448"/>
            <ac:cxnSpMk id="19" creationId="{6403B85C-E785-37AC-31BC-5093DF667EDD}"/>
          </ac:cxnSpMkLst>
        </pc:cxnChg>
        <pc:cxnChg chg="add mod">
          <ac:chgData name="Yasin, Ayaaz (yasinaz)" userId="dd43670c-ce28-4a59-803d-288a87a3f4c1" providerId="ADAL" clId="{A5503A3B-6203-4397-94AC-9A791F4364EA}" dt="2023-04-12T16:34:36.260" v="1525" actId="1038"/>
          <ac:cxnSpMkLst>
            <pc:docMk/>
            <pc:sldMk cId="3762461385" sldId="448"/>
            <ac:cxnSpMk id="22" creationId="{0EF7254D-93A1-17DD-C171-1B393C6E7C72}"/>
          </ac:cxnSpMkLst>
        </pc:cxnChg>
        <pc:cxnChg chg="add mod">
          <ac:chgData name="Yasin, Ayaaz (yasinaz)" userId="dd43670c-ce28-4a59-803d-288a87a3f4c1" providerId="ADAL" clId="{A5503A3B-6203-4397-94AC-9A791F4364EA}" dt="2023-04-12T16:35:23.232" v="1539" actId="1036"/>
          <ac:cxnSpMkLst>
            <pc:docMk/>
            <pc:sldMk cId="3762461385" sldId="448"/>
            <ac:cxnSpMk id="25" creationId="{6EEB3B18-4E7A-3C18-7859-7DB05F96A1E1}"/>
          </ac:cxnSpMkLst>
        </pc:cxnChg>
        <pc:cxnChg chg="add mod">
          <ac:chgData name="Yasin, Ayaaz (yasinaz)" userId="dd43670c-ce28-4a59-803d-288a87a3f4c1" providerId="ADAL" clId="{A5503A3B-6203-4397-94AC-9A791F4364EA}" dt="2023-04-12T16:35:53.107" v="1566" actId="1037"/>
          <ac:cxnSpMkLst>
            <pc:docMk/>
            <pc:sldMk cId="3762461385" sldId="448"/>
            <ac:cxnSpMk id="29" creationId="{DFDC237B-7444-00F5-D7CB-301070D110AF}"/>
          </ac:cxnSpMkLst>
        </pc:cxnChg>
        <pc:cxnChg chg="add mod">
          <ac:chgData name="Yasin, Ayaaz (yasinaz)" userId="dd43670c-ce28-4a59-803d-288a87a3f4c1" providerId="ADAL" clId="{A5503A3B-6203-4397-94AC-9A791F4364EA}" dt="2023-04-12T16:37:38.297" v="1586" actId="14100"/>
          <ac:cxnSpMkLst>
            <pc:docMk/>
            <pc:sldMk cId="3762461385" sldId="448"/>
            <ac:cxnSpMk id="32" creationId="{170760A4-FB52-37E7-87CC-C1F224BAB145}"/>
          </ac:cxnSpMkLst>
        </pc:cxnChg>
        <pc:cxnChg chg="add mod">
          <ac:chgData name="Yasin, Ayaaz (yasinaz)" userId="dd43670c-ce28-4a59-803d-288a87a3f4c1" providerId="ADAL" clId="{A5503A3B-6203-4397-94AC-9A791F4364EA}" dt="2023-04-12T16:37:26.670" v="1584" actId="14100"/>
          <ac:cxnSpMkLst>
            <pc:docMk/>
            <pc:sldMk cId="3762461385" sldId="448"/>
            <ac:cxnSpMk id="41" creationId="{195C0106-F00E-6F19-EA36-690EB3752663}"/>
          </ac:cxnSpMkLst>
        </pc:cxnChg>
        <pc:cxnChg chg="add mod">
          <ac:chgData name="Yasin, Ayaaz (yasinaz)" userId="dd43670c-ce28-4a59-803d-288a87a3f4c1" providerId="ADAL" clId="{A5503A3B-6203-4397-94AC-9A791F4364EA}" dt="2023-04-12T16:38:45.431" v="1597" actId="14100"/>
          <ac:cxnSpMkLst>
            <pc:docMk/>
            <pc:sldMk cId="3762461385" sldId="448"/>
            <ac:cxnSpMk id="46" creationId="{70835DCA-007F-F6A4-6E8D-1E928D321C2A}"/>
          </ac:cxnSpMkLst>
        </pc:cxnChg>
        <pc:cxnChg chg="add mod">
          <ac:chgData name="Yasin, Ayaaz (yasinaz)" userId="dd43670c-ce28-4a59-803d-288a87a3f4c1" providerId="ADAL" clId="{A5503A3B-6203-4397-94AC-9A791F4364EA}" dt="2023-04-12T16:38:34.905" v="1595" actId="14100"/>
          <ac:cxnSpMkLst>
            <pc:docMk/>
            <pc:sldMk cId="3762461385" sldId="448"/>
            <ac:cxnSpMk id="47" creationId="{EC4EC1AA-F539-6F34-7A61-EB44FB1F49E1}"/>
          </ac:cxnSpMkLst>
        </pc:cxnChg>
      </pc:sldChg>
      <pc:sldChg chg="addSp delSp modSp new mod ord delAnim modAnim modShow">
        <pc:chgData name="Yasin, Ayaaz (yasinaz)" userId="dd43670c-ce28-4a59-803d-288a87a3f4c1" providerId="ADAL" clId="{A5503A3B-6203-4397-94AC-9A791F4364EA}" dt="2023-04-13T05:32:18.380" v="4020"/>
        <pc:sldMkLst>
          <pc:docMk/>
          <pc:sldMk cId="3654059330" sldId="449"/>
        </pc:sldMkLst>
        <pc:spChg chg="mod">
          <ac:chgData name="Yasin, Ayaaz (yasinaz)" userId="dd43670c-ce28-4a59-803d-288a87a3f4c1" providerId="ADAL" clId="{A5503A3B-6203-4397-94AC-9A791F4364EA}" dt="2023-04-12T20:53:26.052" v="2875" actId="20577"/>
          <ac:spMkLst>
            <pc:docMk/>
            <pc:sldMk cId="3654059330" sldId="449"/>
            <ac:spMk id="2" creationId="{DF493B6E-DC98-CA65-83C1-C87E50466B3F}"/>
          </ac:spMkLst>
        </pc:spChg>
        <pc:spChg chg="add del mod">
          <ac:chgData name="Yasin, Ayaaz (yasinaz)" userId="dd43670c-ce28-4a59-803d-288a87a3f4c1" providerId="ADAL" clId="{A5503A3B-6203-4397-94AC-9A791F4364EA}" dt="2023-04-12T20:56:15.258" v="2883" actId="21"/>
          <ac:spMkLst>
            <pc:docMk/>
            <pc:sldMk cId="3654059330" sldId="449"/>
            <ac:spMk id="19" creationId="{921FA511-0D1F-680C-445E-2D7A7ECB26E8}"/>
          </ac:spMkLst>
        </pc:spChg>
        <pc:picChg chg="add mod">
          <ac:chgData name="Yasin, Ayaaz (yasinaz)" userId="dd43670c-ce28-4a59-803d-288a87a3f4c1" providerId="ADAL" clId="{A5503A3B-6203-4397-94AC-9A791F4364EA}" dt="2023-04-12T17:04:53.816" v="1759" actId="1076"/>
          <ac:picMkLst>
            <pc:docMk/>
            <pc:sldMk cId="3654059330" sldId="449"/>
            <ac:picMk id="6" creationId="{B4A8AC31-3245-23C6-0A42-80A114548995}"/>
          </ac:picMkLst>
        </pc:picChg>
        <pc:picChg chg="add mod">
          <ac:chgData name="Yasin, Ayaaz (yasinaz)" userId="dd43670c-ce28-4a59-803d-288a87a3f4c1" providerId="ADAL" clId="{A5503A3B-6203-4397-94AC-9A791F4364EA}" dt="2023-04-12T17:05:45.279" v="1761" actId="1076"/>
          <ac:picMkLst>
            <pc:docMk/>
            <pc:sldMk cId="3654059330" sldId="449"/>
            <ac:picMk id="8" creationId="{93596CB2-244F-FAA9-EA85-FCB9FDAFA48C}"/>
          </ac:picMkLst>
        </pc:picChg>
        <pc:picChg chg="add del mod modCrop">
          <ac:chgData name="Yasin, Ayaaz (yasinaz)" userId="dd43670c-ce28-4a59-803d-288a87a3f4c1" providerId="ADAL" clId="{A5503A3B-6203-4397-94AC-9A791F4364EA}" dt="2023-04-12T17:41:05.216" v="2220" actId="478"/>
          <ac:picMkLst>
            <pc:docMk/>
            <pc:sldMk cId="3654059330" sldId="449"/>
            <ac:picMk id="10" creationId="{8C698251-8E27-C52B-379B-FE7073135EAF}"/>
          </ac:picMkLst>
        </pc:picChg>
        <pc:picChg chg="add del mod ord modCrop">
          <ac:chgData name="Yasin, Ayaaz (yasinaz)" userId="dd43670c-ce28-4a59-803d-288a87a3f4c1" providerId="ADAL" clId="{A5503A3B-6203-4397-94AC-9A791F4364EA}" dt="2023-04-12T17:41:05.216" v="2220" actId="478"/>
          <ac:picMkLst>
            <pc:docMk/>
            <pc:sldMk cId="3654059330" sldId="449"/>
            <ac:picMk id="12" creationId="{17C04976-AC4D-793C-8B1C-6A24C5C54D3B}"/>
          </ac:picMkLst>
        </pc:picChg>
        <pc:picChg chg="add del mod">
          <ac:chgData name="Yasin, Ayaaz (yasinaz)" userId="dd43670c-ce28-4a59-803d-288a87a3f4c1" providerId="ADAL" clId="{A5503A3B-6203-4397-94AC-9A791F4364EA}" dt="2023-04-12T16:58:49.418" v="1694" actId="478"/>
          <ac:picMkLst>
            <pc:docMk/>
            <pc:sldMk cId="3654059330" sldId="449"/>
            <ac:picMk id="14" creationId="{BAFE7B25-0618-971A-B2F8-F64EE7CD6BFF}"/>
          </ac:picMkLst>
        </pc:picChg>
        <pc:picChg chg="add mod modCrop">
          <ac:chgData name="Yasin, Ayaaz (yasinaz)" userId="dd43670c-ce28-4a59-803d-288a87a3f4c1" providerId="ADAL" clId="{A5503A3B-6203-4397-94AC-9A791F4364EA}" dt="2023-04-12T17:44:45.372" v="2229" actId="1076"/>
          <ac:picMkLst>
            <pc:docMk/>
            <pc:sldMk cId="3654059330" sldId="449"/>
            <ac:picMk id="21" creationId="{E2DA8FB3-B21F-DC58-DB36-D6D5AA93FC7C}"/>
          </ac:picMkLst>
        </pc:picChg>
        <pc:picChg chg="add mod modCrop">
          <ac:chgData name="Yasin, Ayaaz (yasinaz)" userId="dd43670c-ce28-4a59-803d-288a87a3f4c1" providerId="ADAL" clId="{A5503A3B-6203-4397-94AC-9A791F4364EA}" dt="2023-04-12T17:45:32.276" v="2244" actId="1076"/>
          <ac:picMkLst>
            <pc:docMk/>
            <pc:sldMk cId="3654059330" sldId="449"/>
            <ac:picMk id="23" creationId="{9F650DAC-CDA7-2F81-018B-51FA6EE03B0F}"/>
          </ac:picMkLst>
        </pc:picChg>
        <pc:cxnChg chg="add del mod">
          <ac:chgData name="Yasin, Ayaaz (yasinaz)" userId="dd43670c-ce28-4a59-803d-288a87a3f4c1" providerId="ADAL" clId="{A5503A3B-6203-4397-94AC-9A791F4364EA}" dt="2023-04-12T17:08:02.745" v="1772" actId="478"/>
          <ac:cxnSpMkLst>
            <pc:docMk/>
            <pc:sldMk cId="3654059330" sldId="449"/>
            <ac:cxnSpMk id="16" creationId="{0B76A5F7-921A-A889-F532-D49A64FCC2AC}"/>
          </ac:cxnSpMkLst>
        </pc:cxnChg>
      </pc:sldChg>
      <pc:sldChg chg="addSp modSp new mod ord modAnim modShow">
        <pc:chgData name="Yasin, Ayaaz (yasinaz)" userId="dd43670c-ce28-4a59-803d-288a87a3f4c1" providerId="ADAL" clId="{A5503A3B-6203-4397-94AC-9A791F4364EA}" dt="2023-04-12T21:02:41.499" v="2951"/>
        <pc:sldMkLst>
          <pc:docMk/>
          <pc:sldMk cId="3835591222" sldId="450"/>
        </pc:sldMkLst>
        <pc:spChg chg="mod">
          <ac:chgData name="Yasin, Ayaaz (yasinaz)" userId="dd43670c-ce28-4a59-803d-288a87a3f4c1" providerId="ADAL" clId="{A5503A3B-6203-4397-94AC-9A791F4364EA}" dt="2023-04-12T17:14:06.595" v="1815" actId="20577"/>
          <ac:spMkLst>
            <pc:docMk/>
            <pc:sldMk cId="3835591222" sldId="450"/>
            <ac:spMk id="2" creationId="{6DA0FC06-C6C7-F324-F51A-465A354714DB}"/>
          </ac:spMkLst>
        </pc:spChg>
        <pc:spChg chg="add mod">
          <ac:chgData name="Yasin, Ayaaz (yasinaz)" userId="dd43670c-ce28-4a59-803d-288a87a3f4c1" providerId="ADAL" clId="{A5503A3B-6203-4397-94AC-9A791F4364EA}" dt="2023-04-12T17:18:06.769" v="2010" actId="1076"/>
          <ac:spMkLst>
            <pc:docMk/>
            <pc:sldMk cId="3835591222" sldId="450"/>
            <ac:spMk id="6" creationId="{F9A82FE8-22A3-9E5E-D40A-27CA29419639}"/>
          </ac:spMkLst>
        </pc:spChg>
        <pc:picChg chg="add mod">
          <ac:chgData name="Yasin, Ayaaz (yasinaz)" userId="dd43670c-ce28-4a59-803d-288a87a3f4c1" providerId="ADAL" clId="{A5503A3B-6203-4397-94AC-9A791F4364EA}" dt="2023-04-12T17:18:02.160" v="2009" actId="1076"/>
          <ac:picMkLst>
            <pc:docMk/>
            <pc:sldMk cId="3835591222" sldId="450"/>
            <ac:picMk id="5" creationId="{DD765E77-4569-9612-DD35-6715A55517B9}"/>
          </ac:picMkLst>
        </pc:picChg>
      </pc:sldChg>
      <pc:sldChg chg="addSp delSp modSp new mod modAnim">
        <pc:chgData name="Yasin, Ayaaz (yasinaz)" userId="dd43670c-ce28-4a59-803d-288a87a3f4c1" providerId="ADAL" clId="{A5503A3B-6203-4397-94AC-9A791F4364EA}" dt="2023-04-13T04:51:18.212" v="3639" actId="167"/>
        <pc:sldMkLst>
          <pc:docMk/>
          <pc:sldMk cId="869816270" sldId="451"/>
        </pc:sldMkLst>
        <pc:spChg chg="mod">
          <ac:chgData name="Yasin, Ayaaz (yasinaz)" userId="dd43670c-ce28-4a59-803d-288a87a3f4c1" providerId="ADAL" clId="{A5503A3B-6203-4397-94AC-9A791F4364EA}" dt="2023-04-12T21:19:35.593" v="2992" actId="207"/>
          <ac:spMkLst>
            <pc:docMk/>
            <pc:sldMk cId="869816270" sldId="451"/>
            <ac:spMk id="2" creationId="{E600628E-65A9-8B2D-0DEF-F3BBC20DEF3F}"/>
          </ac:spMkLst>
        </pc:spChg>
        <pc:spChg chg="del">
          <ac:chgData name="Yasin, Ayaaz (yasinaz)" userId="dd43670c-ce28-4a59-803d-288a87a3f4c1" providerId="ADAL" clId="{A5503A3B-6203-4397-94AC-9A791F4364EA}" dt="2023-04-12T17:27:13.557" v="2021" actId="478"/>
          <ac:spMkLst>
            <pc:docMk/>
            <pc:sldMk cId="869816270" sldId="451"/>
            <ac:spMk id="3" creationId="{33568CC4-B986-9736-404B-627B1EF18F95}"/>
          </ac:spMkLst>
        </pc:spChg>
        <pc:spChg chg="mod">
          <ac:chgData name="Yasin, Ayaaz (yasinaz)" userId="dd43670c-ce28-4a59-803d-288a87a3f4c1" providerId="ADAL" clId="{A5503A3B-6203-4397-94AC-9A791F4364EA}" dt="2023-04-13T04:44:43.869" v="3611" actId="165"/>
          <ac:spMkLst>
            <pc:docMk/>
            <pc:sldMk cId="869816270" sldId="451"/>
            <ac:spMk id="12" creationId="{4C736E8A-D973-CFBB-04FC-6DB126640658}"/>
          </ac:spMkLst>
        </pc:spChg>
        <pc:spChg chg="add mod topLvl">
          <ac:chgData name="Yasin, Ayaaz (yasinaz)" userId="dd43670c-ce28-4a59-803d-288a87a3f4c1" providerId="ADAL" clId="{A5503A3B-6203-4397-94AC-9A791F4364EA}" dt="2023-04-13T04:44:43.869" v="3611" actId="165"/>
          <ac:spMkLst>
            <pc:docMk/>
            <pc:sldMk cId="869816270" sldId="451"/>
            <ac:spMk id="17" creationId="{CBADF20B-41FB-3806-02CD-AEAE77DAFA01}"/>
          </ac:spMkLst>
        </pc:spChg>
        <pc:spChg chg="add mod topLvl">
          <ac:chgData name="Yasin, Ayaaz (yasinaz)" userId="dd43670c-ce28-4a59-803d-288a87a3f4c1" providerId="ADAL" clId="{A5503A3B-6203-4397-94AC-9A791F4364EA}" dt="2023-04-13T04:44:43.869" v="3611" actId="165"/>
          <ac:spMkLst>
            <pc:docMk/>
            <pc:sldMk cId="869816270" sldId="451"/>
            <ac:spMk id="18" creationId="{65351506-173A-F2BD-F70C-602C72682D5B}"/>
          </ac:spMkLst>
        </pc:spChg>
        <pc:spChg chg="add mod topLvl">
          <ac:chgData name="Yasin, Ayaaz (yasinaz)" userId="dd43670c-ce28-4a59-803d-288a87a3f4c1" providerId="ADAL" clId="{A5503A3B-6203-4397-94AC-9A791F4364EA}" dt="2023-04-13T04:46:18.005" v="3619" actId="1076"/>
          <ac:spMkLst>
            <pc:docMk/>
            <pc:sldMk cId="869816270" sldId="451"/>
            <ac:spMk id="19" creationId="{235CD493-DBCA-7F54-33D9-7395ECBA51FF}"/>
          </ac:spMkLst>
        </pc:spChg>
        <pc:spChg chg="add mod">
          <ac:chgData name="Yasin, Ayaaz (yasinaz)" userId="dd43670c-ce28-4a59-803d-288a87a3f4c1" providerId="ADAL" clId="{A5503A3B-6203-4397-94AC-9A791F4364EA}" dt="2023-04-13T04:50:30.703" v="3632" actId="1076"/>
          <ac:spMkLst>
            <pc:docMk/>
            <pc:sldMk cId="869816270" sldId="451"/>
            <ac:spMk id="33" creationId="{9B95A514-895D-A242-4836-AB17B47BA8A6}"/>
          </ac:spMkLst>
        </pc:spChg>
        <pc:spChg chg="add mod">
          <ac:chgData name="Yasin, Ayaaz (yasinaz)" userId="dd43670c-ce28-4a59-803d-288a87a3f4c1" providerId="ADAL" clId="{A5503A3B-6203-4397-94AC-9A791F4364EA}" dt="2023-04-13T04:51:12.964" v="3638" actId="167"/>
          <ac:spMkLst>
            <pc:docMk/>
            <pc:sldMk cId="869816270" sldId="451"/>
            <ac:spMk id="34" creationId="{890570D5-3B2B-9152-AEB8-9A9A6C371D31}"/>
          </ac:spMkLst>
        </pc:spChg>
        <pc:grpChg chg="add mod ord topLvl">
          <ac:chgData name="Yasin, Ayaaz (yasinaz)" userId="dd43670c-ce28-4a59-803d-288a87a3f4c1" providerId="ADAL" clId="{A5503A3B-6203-4397-94AC-9A791F4364EA}" dt="2023-04-13T04:51:18.212" v="3639" actId="167"/>
          <ac:grpSpMkLst>
            <pc:docMk/>
            <pc:sldMk cId="869816270" sldId="451"/>
            <ac:grpSpMk id="10" creationId="{17E426C7-9F0C-ADDC-0C0B-31838B42E8DC}"/>
          </ac:grpSpMkLst>
        </pc:grpChg>
        <pc:grpChg chg="add del mod">
          <ac:chgData name="Yasin, Ayaaz (yasinaz)" userId="dd43670c-ce28-4a59-803d-288a87a3f4c1" providerId="ADAL" clId="{A5503A3B-6203-4397-94AC-9A791F4364EA}" dt="2023-04-13T04:44:43.869" v="3611" actId="165"/>
          <ac:grpSpMkLst>
            <pc:docMk/>
            <pc:sldMk cId="869816270" sldId="451"/>
            <ac:grpSpMk id="32" creationId="{EAFCC023-AB56-2223-92EF-8EB5076E755B}"/>
          </ac:grpSpMkLst>
        </pc:grpChg>
        <pc:picChg chg="add del mod">
          <ac:chgData name="Yasin, Ayaaz (yasinaz)" userId="dd43670c-ce28-4a59-803d-288a87a3f4c1" providerId="ADAL" clId="{A5503A3B-6203-4397-94AC-9A791F4364EA}" dt="2023-04-13T04:41:07.700" v="3578" actId="478"/>
          <ac:picMkLst>
            <pc:docMk/>
            <pc:sldMk cId="869816270" sldId="451"/>
            <ac:picMk id="7" creationId="{0B7AD340-2098-06D1-9147-08ACFAFA7ABD}"/>
          </ac:picMkLst>
        </pc:picChg>
        <pc:picChg chg="add del mod">
          <ac:chgData name="Yasin, Ayaaz (yasinaz)" userId="dd43670c-ce28-4a59-803d-288a87a3f4c1" providerId="ADAL" clId="{A5503A3B-6203-4397-94AC-9A791F4364EA}" dt="2023-04-12T17:31:02.873" v="2076" actId="21"/>
          <ac:picMkLst>
            <pc:docMk/>
            <pc:sldMk cId="869816270" sldId="451"/>
            <ac:picMk id="9" creationId="{355B0317-4F05-F65A-C8C1-A136780C2864}"/>
          </ac:picMkLst>
        </pc:picChg>
        <pc:picChg chg="mod">
          <ac:chgData name="Yasin, Ayaaz (yasinaz)" userId="dd43670c-ce28-4a59-803d-288a87a3f4c1" providerId="ADAL" clId="{A5503A3B-6203-4397-94AC-9A791F4364EA}" dt="2023-04-13T04:44:43.869" v="3611" actId="165"/>
          <ac:picMkLst>
            <pc:docMk/>
            <pc:sldMk cId="869816270" sldId="451"/>
            <ac:picMk id="11" creationId="{7479CA1A-9745-2A77-24E3-1305B1D191EB}"/>
          </ac:picMkLst>
        </pc:picChg>
        <pc:picChg chg="add mod topLvl">
          <ac:chgData name="Yasin, Ayaaz (yasinaz)" userId="dd43670c-ce28-4a59-803d-288a87a3f4c1" providerId="ADAL" clId="{A5503A3B-6203-4397-94AC-9A791F4364EA}" dt="2023-04-13T04:44:43.869" v="3611" actId="165"/>
          <ac:picMkLst>
            <pc:docMk/>
            <pc:sldMk cId="869816270" sldId="451"/>
            <ac:picMk id="13" creationId="{D4AAB824-DB9D-32E1-6BC8-8C7B8B275705}"/>
          </ac:picMkLst>
        </pc:picChg>
        <pc:picChg chg="add mod topLvl">
          <ac:chgData name="Yasin, Ayaaz (yasinaz)" userId="dd43670c-ce28-4a59-803d-288a87a3f4c1" providerId="ADAL" clId="{A5503A3B-6203-4397-94AC-9A791F4364EA}" dt="2023-04-13T04:44:43.869" v="3611" actId="165"/>
          <ac:picMkLst>
            <pc:docMk/>
            <pc:sldMk cId="869816270" sldId="451"/>
            <ac:picMk id="14" creationId="{DF9157FA-0FCF-A875-F143-4923F93897D2}"/>
          </ac:picMkLst>
        </pc:picChg>
        <pc:picChg chg="add mod topLvl">
          <ac:chgData name="Yasin, Ayaaz (yasinaz)" userId="dd43670c-ce28-4a59-803d-288a87a3f4c1" providerId="ADAL" clId="{A5503A3B-6203-4397-94AC-9A791F4364EA}" dt="2023-04-13T04:44:43.869" v="3611" actId="165"/>
          <ac:picMkLst>
            <pc:docMk/>
            <pc:sldMk cId="869816270" sldId="451"/>
            <ac:picMk id="15" creationId="{E2CA330F-4FC2-AD85-9B47-33AAE513AC3F}"/>
          </ac:picMkLst>
        </pc:picChg>
        <pc:picChg chg="add mod topLvl">
          <ac:chgData name="Yasin, Ayaaz (yasinaz)" userId="dd43670c-ce28-4a59-803d-288a87a3f4c1" providerId="ADAL" clId="{A5503A3B-6203-4397-94AC-9A791F4364EA}" dt="2023-04-13T04:44:43.869" v="3611" actId="165"/>
          <ac:picMkLst>
            <pc:docMk/>
            <pc:sldMk cId="869816270" sldId="451"/>
            <ac:picMk id="16" creationId="{63AC16EB-5F45-CFBE-F50A-747387C5DBE2}"/>
          </ac:picMkLst>
        </pc:picChg>
        <pc:cxnChg chg="add mod topLvl">
          <ac:chgData name="Yasin, Ayaaz (yasinaz)" userId="dd43670c-ce28-4a59-803d-288a87a3f4c1" providerId="ADAL" clId="{A5503A3B-6203-4397-94AC-9A791F4364EA}" dt="2023-04-13T04:44:43.869" v="3611" actId="165"/>
          <ac:cxnSpMkLst>
            <pc:docMk/>
            <pc:sldMk cId="869816270" sldId="451"/>
            <ac:cxnSpMk id="20" creationId="{C8B6430D-804B-5538-B106-BD28A6FDD94A}"/>
          </ac:cxnSpMkLst>
        </pc:cxnChg>
        <pc:cxnChg chg="add mod topLvl">
          <ac:chgData name="Yasin, Ayaaz (yasinaz)" userId="dd43670c-ce28-4a59-803d-288a87a3f4c1" providerId="ADAL" clId="{A5503A3B-6203-4397-94AC-9A791F4364EA}" dt="2023-04-13T04:46:18.005" v="3619" actId="1076"/>
          <ac:cxnSpMkLst>
            <pc:docMk/>
            <pc:sldMk cId="869816270" sldId="451"/>
            <ac:cxnSpMk id="21" creationId="{37125760-6AD0-E5AB-FC29-CFA78733EEBC}"/>
          </ac:cxnSpMkLst>
        </pc:cxnChg>
        <pc:cxnChg chg="add mod topLvl">
          <ac:chgData name="Yasin, Ayaaz (yasinaz)" userId="dd43670c-ce28-4a59-803d-288a87a3f4c1" providerId="ADAL" clId="{A5503A3B-6203-4397-94AC-9A791F4364EA}" dt="2023-04-13T04:44:43.869" v="3611" actId="165"/>
          <ac:cxnSpMkLst>
            <pc:docMk/>
            <pc:sldMk cId="869816270" sldId="451"/>
            <ac:cxnSpMk id="22" creationId="{CBBA8A8F-D5EE-FD38-5A38-120F08A6804A}"/>
          </ac:cxnSpMkLst>
        </pc:cxnChg>
        <pc:cxnChg chg="add mod topLvl">
          <ac:chgData name="Yasin, Ayaaz (yasinaz)" userId="dd43670c-ce28-4a59-803d-288a87a3f4c1" providerId="ADAL" clId="{A5503A3B-6203-4397-94AC-9A791F4364EA}" dt="2023-04-13T04:44:43.869" v="3611" actId="165"/>
          <ac:cxnSpMkLst>
            <pc:docMk/>
            <pc:sldMk cId="869816270" sldId="451"/>
            <ac:cxnSpMk id="23" creationId="{0B67CFB2-AD66-C6BC-B034-D256E5AB8DD0}"/>
          </ac:cxnSpMkLst>
        </pc:cxnChg>
        <pc:cxnChg chg="add mod topLvl">
          <ac:chgData name="Yasin, Ayaaz (yasinaz)" userId="dd43670c-ce28-4a59-803d-288a87a3f4c1" providerId="ADAL" clId="{A5503A3B-6203-4397-94AC-9A791F4364EA}" dt="2023-04-13T04:44:43.869" v="3611" actId="165"/>
          <ac:cxnSpMkLst>
            <pc:docMk/>
            <pc:sldMk cId="869816270" sldId="451"/>
            <ac:cxnSpMk id="24" creationId="{8C8275FE-A8BF-3E6F-A338-A19CAD89A2D1}"/>
          </ac:cxnSpMkLst>
        </pc:cxnChg>
        <pc:cxnChg chg="add mod topLvl">
          <ac:chgData name="Yasin, Ayaaz (yasinaz)" userId="dd43670c-ce28-4a59-803d-288a87a3f4c1" providerId="ADAL" clId="{A5503A3B-6203-4397-94AC-9A791F4364EA}" dt="2023-04-13T04:44:43.869" v="3611" actId="165"/>
          <ac:cxnSpMkLst>
            <pc:docMk/>
            <pc:sldMk cId="869816270" sldId="451"/>
            <ac:cxnSpMk id="25" creationId="{A722AEEB-DBCB-176C-6FF4-CDA197C678C2}"/>
          </ac:cxnSpMkLst>
        </pc:cxnChg>
      </pc:sldChg>
      <pc:sldChg chg="addSp delSp modSp new mod modAnim">
        <pc:chgData name="Yasin, Ayaaz (yasinaz)" userId="dd43670c-ce28-4a59-803d-288a87a3f4c1" providerId="ADAL" clId="{A5503A3B-6203-4397-94AC-9A791F4364EA}" dt="2023-04-13T05:20:10.552" v="3835" actId="20577"/>
        <pc:sldMkLst>
          <pc:docMk/>
          <pc:sldMk cId="3906010978" sldId="452"/>
        </pc:sldMkLst>
        <pc:spChg chg="mod">
          <ac:chgData name="Yasin, Ayaaz (yasinaz)" userId="dd43670c-ce28-4a59-803d-288a87a3f4c1" providerId="ADAL" clId="{A5503A3B-6203-4397-94AC-9A791F4364EA}" dt="2023-04-13T05:20:10.552" v="3835" actId="20577"/>
          <ac:spMkLst>
            <pc:docMk/>
            <pc:sldMk cId="3906010978" sldId="452"/>
            <ac:spMk id="2" creationId="{5DAEFC35-0C1F-405A-6F35-304954687847}"/>
          </ac:spMkLst>
        </pc:spChg>
        <pc:spChg chg="del">
          <ac:chgData name="Yasin, Ayaaz (yasinaz)" userId="dd43670c-ce28-4a59-803d-288a87a3f4c1" providerId="ADAL" clId="{A5503A3B-6203-4397-94AC-9A791F4364EA}" dt="2023-04-12T17:31:13.850" v="2078" actId="478"/>
          <ac:spMkLst>
            <pc:docMk/>
            <pc:sldMk cId="3906010978" sldId="452"/>
            <ac:spMk id="3" creationId="{E811D789-489F-D6B0-DA56-B88DB57B9728}"/>
          </ac:spMkLst>
        </pc:spChg>
        <pc:spChg chg="add del mod">
          <ac:chgData name="Yasin, Ayaaz (yasinaz)" userId="dd43670c-ce28-4a59-803d-288a87a3f4c1" providerId="ADAL" clId="{A5503A3B-6203-4397-94AC-9A791F4364EA}" dt="2023-04-13T04:51:25.795" v="3641" actId="478"/>
          <ac:spMkLst>
            <pc:docMk/>
            <pc:sldMk cId="3906010978" sldId="452"/>
            <ac:spMk id="7" creationId="{9FC0BB1B-D3D0-173D-8364-10939DF26BEA}"/>
          </ac:spMkLst>
        </pc:spChg>
        <pc:spChg chg="mod topLvl">
          <ac:chgData name="Yasin, Ayaaz (yasinaz)" userId="dd43670c-ce28-4a59-803d-288a87a3f4c1" providerId="ADAL" clId="{A5503A3B-6203-4397-94AC-9A791F4364EA}" dt="2023-04-13T04:55:58.251" v="3651" actId="1076"/>
          <ac:spMkLst>
            <pc:docMk/>
            <pc:sldMk cId="3906010978" sldId="452"/>
            <ac:spMk id="13" creationId="{7630B541-7F9F-2BC5-A8E9-382C3B207AE0}"/>
          </ac:spMkLst>
        </pc:spChg>
        <pc:spChg chg="mod topLvl">
          <ac:chgData name="Yasin, Ayaaz (yasinaz)" userId="dd43670c-ce28-4a59-803d-288a87a3f4c1" providerId="ADAL" clId="{A5503A3B-6203-4397-94AC-9A791F4364EA}" dt="2023-04-13T04:55:58.251" v="3651" actId="1076"/>
          <ac:spMkLst>
            <pc:docMk/>
            <pc:sldMk cId="3906010978" sldId="452"/>
            <ac:spMk id="14" creationId="{4A106EA3-EB04-1290-8956-89CC16076927}"/>
          </ac:spMkLst>
        </pc:spChg>
        <pc:spChg chg="mod topLvl">
          <ac:chgData name="Yasin, Ayaaz (yasinaz)" userId="dd43670c-ce28-4a59-803d-288a87a3f4c1" providerId="ADAL" clId="{A5503A3B-6203-4397-94AC-9A791F4364EA}" dt="2023-04-13T04:55:58.251" v="3651" actId="1076"/>
          <ac:spMkLst>
            <pc:docMk/>
            <pc:sldMk cId="3906010978" sldId="452"/>
            <ac:spMk id="15" creationId="{9D2185AF-C522-A936-D557-FEBB5C8B2C66}"/>
          </ac:spMkLst>
        </pc:spChg>
        <pc:spChg chg="mod topLvl">
          <ac:chgData name="Yasin, Ayaaz (yasinaz)" userId="dd43670c-ce28-4a59-803d-288a87a3f4c1" providerId="ADAL" clId="{A5503A3B-6203-4397-94AC-9A791F4364EA}" dt="2023-04-13T04:55:58.251" v="3651" actId="1076"/>
          <ac:spMkLst>
            <pc:docMk/>
            <pc:sldMk cId="3906010978" sldId="452"/>
            <ac:spMk id="16" creationId="{E5A700E9-8B02-E387-9861-D873550BA7E7}"/>
          </ac:spMkLst>
        </pc:spChg>
        <pc:grpChg chg="add del mod">
          <ac:chgData name="Yasin, Ayaaz (yasinaz)" userId="dd43670c-ce28-4a59-803d-288a87a3f4c1" providerId="ADAL" clId="{A5503A3B-6203-4397-94AC-9A791F4364EA}" dt="2023-04-13T04:52:52.103" v="3650" actId="165"/>
          <ac:grpSpMkLst>
            <pc:docMk/>
            <pc:sldMk cId="3906010978" sldId="452"/>
            <ac:grpSpMk id="11" creationId="{4A6A4A23-F09B-2B3B-5FBB-B1879EEE9B22}"/>
          </ac:grpSpMkLst>
        </pc:grpChg>
        <pc:picChg chg="add del mod">
          <ac:chgData name="Yasin, Ayaaz (yasinaz)" userId="dd43670c-ce28-4a59-803d-288a87a3f4c1" providerId="ADAL" clId="{A5503A3B-6203-4397-94AC-9A791F4364EA}" dt="2023-04-13T04:51:24.139" v="3640" actId="478"/>
          <ac:picMkLst>
            <pc:docMk/>
            <pc:sldMk cId="3906010978" sldId="452"/>
            <ac:picMk id="6" creationId="{31AB67ED-D9D1-0AD6-7DCF-8FB75FFD291B}"/>
          </ac:picMkLst>
        </pc:picChg>
        <pc:picChg chg="add del mod">
          <ac:chgData name="Yasin, Ayaaz (yasinaz)" userId="dd43670c-ce28-4a59-803d-288a87a3f4c1" providerId="ADAL" clId="{A5503A3B-6203-4397-94AC-9A791F4364EA}" dt="2023-04-12T17:31:54.403" v="2087" actId="478"/>
          <ac:picMkLst>
            <pc:docMk/>
            <pc:sldMk cId="3906010978" sldId="452"/>
            <ac:picMk id="8" creationId="{1ECFD7EE-3C74-7A11-EFF4-6207B3192B00}"/>
          </ac:picMkLst>
        </pc:picChg>
        <pc:picChg chg="add mod">
          <ac:chgData name="Yasin, Ayaaz (yasinaz)" userId="dd43670c-ce28-4a59-803d-288a87a3f4c1" providerId="ADAL" clId="{A5503A3B-6203-4397-94AC-9A791F4364EA}" dt="2023-04-12T17:32:02.295" v="2092" actId="1076"/>
          <ac:picMkLst>
            <pc:docMk/>
            <pc:sldMk cId="3906010978" sldId="452"/>
            <ac:picMk id="10" creationId="{23C36354-4CA7-D366-5F24-2733549642F3}"/>
          </ac:picMkLst>
        </pc:picChg>
        <pc:picChg chg="mod topLvl">
          <ac:chgData name="Yasin, Ayaaz (yasinaz)" userId="dd43670c-ce28-4a59-803d-288a87a3f4c1" providerId="ADAL" clId="{A5503A3B-6203-4397-94AC-9A791F4364EA}" dt="2023-04-13T04:55:58.251" v="3651" actId="1076"/>
          <ac:picMkLst>
            <pc:docMk/>
            <pc:sldMk cId="3906010978" sldId="452"/>
            <ac:picMk id="12" creationId="{A1B0E4CD-7AC2-72FD-BB33-AB1E93B4B2D8}"/>
          </ac:picMkLst>
        </pc:picChg>
        <pc:cxnChg chg="mod topLvl">
          <ac:chgData name="Yasin, Ayaaz (yasinaz)" userId="dd43670c-ce28-4a59-803d-288a87a3f4c1" providerId="ADAL" clId="{A5503A3B-6203-4397-94AC-9A791F4364EA}" dt="2023-04-13T04:55:58.251" v="3651" actId="1076"/>
          <ac:cxnSpMkLst>
            <pc:docMk/>
            <pc:sldMk cId="3906010978" sldId="452"/>
            <ac:cxnSpMk id="17" creationId="{F8E26F16-9B8B-6716-6343-FD5D455E10D6}"/>
          </ac:cxnSpMkLst>
        </pc:cxnChg>
        <pc:cxnChg chg="mod topLvl">
          <ac:chgData name="Yasin, Ayaaz (yasinaz)" userId="dd43670c-ce28-4a59-803d-288a87a3f4c1" providerId="ADAL" clId="{A5503A3B-6203-4397-94AC-9A791F4364EA}" dt="2023-04-13T04:55:58.251" v="3651" actId="1076"/>
          <ac:cxnSpMkLst>
            <pc:docMk/>
            <pc:sldMk cId="3906010978" sldId="452"/>
            <ac:cxnSpMk id="18" creationId="{DE4C4143-426E-AEA2-CE56-3CB3D3F52BF6}"/>
          </ac:cxnSpMkLst>
        </pc:cxnChg>
        <pc:cxnChg chg="mod topLvl">
          <ac:chgData name="Yasin, Ayaaz (yasinaz)" userId="dd43670c-ce28-4a59-803d-288a87a3f4c1" providerId="ADAL" clId="{A5503A3B-6203-4397-94AC-9A791F4364EA}" dt="2023-04-13T04:55:58.251" v="3651" actId="1076"/>
          <ac:cxnSpMkLst>
            <pc:docMk/>
            <pc:sldMk cId="3906010978" sldId="452"/>
            <ac:cxnSpMk id="19" creationId="{373D714C-A4A4-0647-63E7-0B3F00599192}"/>
          </ac:cxnSpMkLst>
        </pc:cxnChg>
        <pc:cxnChg chg="mod topLvl">
          <ac:chgData name="Yasin, Ayaaz (yasinaz)" userId="dd43670c-ce28-4a59-803d-288a87a3f4c1" providerId="ADAL" clId="{A5503A3B-6203-4397-94AC-9A791F4364EA}" dt="2023-04-13T04:55:58.251" v="3651" actId="1076"/>
          <ac:cxnSpMkLst>
            <pc:docMk/>
            <pc:sldMk cId="3906010978" sldId="452"/>
            <ac:cxnSpMk id="20" creationId="{B2724DA9-E801-631F-EEA3-8DA32FAC3412}"/>
          </ac:cxnSpMkLst>
        </pc:cxnChg>
      </pc:sldChg>
      <pc:sldChg chg="addSp delSp modSp new mod modAnim">
        <pc:chgData name="Yasin, Ayaaz (yasinaz)" userId="dd43670c-ce28-4a59-803d-288a87a3f4c1" providerId="ADAL" clId="{A5503A3B-6203-4397-94AC-9A791F4364EA}" dt="2023-04-13T04:39:04.837" v="3577"/>
        <pc:sldMkLst>
          <pc:docMk/>
          <pc:sldMk cId="1167279085" sldId="453"/>
        </pc:sldMkLst>
        <pc:spChg chg="mod">
          <ac:chgData name="Yasin, Ayaaz (yasinaz)" userId="dd43670c-ce28-4a59-803d-288a87a3f4c1" providerId="ADAL" clId="{A5503A3B-6203-4397-94AC-9A791F4364EA}" dt="2023-04-12T21:19:37.835" v="2993" actId="207"/>
          <ac:spMkLst>
            <pc:docMk/>
            <pc:sldMk cId="1167279085" sldId="453"/>
            <ac:spMk id="2" creationId="{80902EC5-A71B-AB1D-FE96-CA5DF476B88F}"/>
          </ac:spMkLst>
        </pc:spChg>
        <pc:spChg chg="del">
          <ac:chgData name="Yasin, Ayaaz (yasinaz)" userId="dd43670c-ce28-4a59-803d-288a87a3f4c1" providerId="ADAL" clId="{A5503A3B-6203-4397-94AC-9A791F4364EA}" dt="2023-04-12T17:34:42.966" v="2146" actId="478"/>
          <ac:spMkLst>
            <pc:docMk/>
            <pc:sldMk cId="1167279085" sldId="453"/>
            <ac:spMk id="3" creationId="{DCA9DD3B-9B52-A30E-64D7-844B1115E543}"/>
          </ac:spMkLst>
        </pc:spChg>
        <pc:spChg chg="add mod">
          <ac:chgData name="Yasin, Ayaaz (yasinaz)" userId="dd43670c-ce28-4a59-803d-288a87a3f4c1" providerId="ADAL" clId="{A5503A3B-6203-4397-94AC-9A791F4364EA}" dt="2023-04-12T21:16:17.679" v="2981" actId="1076"/>
          <ac:spMkLst>
            <pc:docMk/>
            <pc:sldMk cId="1167279085" sldId="453"/>
            <ac:spMk id="12" creationId="{0796736C-AEAB-7BB2-880B-02899A92EE9A}"/>
          </ac:spMkLst>
        </pc:spChg>
        <pc:spChg chg="add mod">
          <ac:chgData name="Yasin, Ayaaz (yasinaz)" userId="dd43670c-ce28-4a59-803d-288a87a3f4c1" providerId="ADAL" clId="{A5503A3B-6203-4397-94AC-9A791F4364EA}" dt="2023-04-13T04:36:45.442" v="3569" actId="1076"/>
          <ac:spMkLst>
            <pc:docMk/>
            <pc:sldMk cId="1167279085" sldId="453"/>
            <ac:spMk id="13" creationId="{8D7DCC48-0A3F-D6FF-4288-2E81584CE333}"/>
          </ac:spMkLst>
        </pc:spChg>
        <pc:spChg chg="add mod">
          <ac:chgData name="Yasin, Ayaaz (yasinaz)" userId="dd43670c-ce28-4a59-803d-288a87a3f4c1" providerId="ADAL" clId="{A5503A3B-6203-4397-94AC-9A791F4364EA}" dt="2023-04-13T04:36:45.442" v="3569" actId="1076"/>
          <ac:spMkLst>
            <pc:docMk/>
            <pc:sldMk cId="1167279085" sldId="453"/>
            <ac:spMk id="14" creationId="{F053577F-7693-B44A-80AB-9501EF91CCF1}"/>
          </ac:spMkLst>
        </pc:spChg>
        <pc:spChg chg="mod">
          <ac:chgData name="Yasin, Ayaaz (yasinaz)" userId="dd43670c-ce28-4a59-803d-288a87a3f4c1" providerId="ADAL" clId="{A5503A3B-6203-4397-94AC-9A791F4364EA}" dt="2023-04-13T04:35:01.686" v="3540"/>
          <ac:spMkLst>
            <pc:docMk/>
            <pc:sldMk cId="1167279085" sldId="453"/>
            <ac:spMk id="17" creationId="{4B95B553-11E5-93CF-63C7-D9D75F432FC9}"/>
          </ac:spMkLst>
        </pc:spChg>
        <pc:spChg chg="mod">
          <ac:chgData name="Yasin, Ayaaz (yasinaz)" userId="dd43670c-ce28-4a59-803d-288a87a3f4c1" providerId="ADAL" clId="{A5503A3B-6203-4397-94AC-9A791F4364EA}" dt="2023-04-13T04:35:01.686" v="3540"/>
          <ac:spMkLst>
            <pc:docMk/>
            <pc:sldMk cId="1167279085" sldId="453"/>
            <ac:spMk id="18" creationId="{E2F3E69A-7DBA-77DF-3CC1-B7A603F4D39E}"/>
          </ac:spMkLst>
        </pc:spChg>
        <pc:spChg chg="mod">
          <ac:chgData name="Yasin, Ayaaz (yasinaz)" userId="dd43670c-ce28-4a59-803d-288a87a3f4c1" providerId="ADAL" clId="{A5503A3B-6203-4397-94AC-9A791F4364EA}" dt="2023-04-13T04:35:01.686" v="3540"/>
          <ac:spMkLst>
            <pc:docMk/>
            <pc:sldMk cId="1167279085" sldId="453"/>
            <ac:spMk id="19" creationId="{C4BEB938-C87D-7319-7F1A-68A1BDA4310C}"/>
          </ac:spMkLst>
        </pc:spChg>
        <pc:spChg chg="mod">
          <ac:chgData name="Yasin, Ayaaz (yasinaz)" userId="dd43670c-ce28-4a59-803d-288a87a3f4c1" providerId="ADAL" clId="{A5503A3B-6203-4397-94AC-9A791F4364EA}" dt="2023-04-13T04:35:01.686" v="3540"/>
          <ac:spMkLst>
            <pc:docMk/>
            <pc:sldMk cId="1167279085" sldId="453"/>
            <ac:spMk id="26" creationId="{D0D18073-4F5F-FD99-98A6-36C8BDF73624}"/>
          </ac:spMkLst>
        </pc:spChg>
        <pc:spChg chg="mod">
          <ac:chgData name="Yasin, Ayaaz (yasinaz)" userId="dd43670c-ce28-4a59-803d-288a87a3f4c1" providerId="ADAL" clId="{A5503A3B-6203-4397-94AC-9A791F4364EA}" dt="2023-04-13T04:35:01.686" v="3540"/>
          <ac:spMkLst>
            <pc:docMk/>
            <pc:sldMk cId="1167279085" sldId="453"/>
            <ac:spMk id="27" creationId="{08CA5E98-8D79-84A4-6532-138DC51F4110}"/>
          </ac:spMkLst>
        </pc:spChg>
        <pc:spChg chg="mod">
          <ac:chgData name="Yasin, Ayaaz (yasinaz)" userId="dd43670c-ce28-4a59-803d-288a87a3f4c1" providerId="ADAL" clId="{A5503A3B-6203-4397-94AC-9A791F4364EA}" dt="2023-04-13T04:35:01.686" v="3540"/>
          <ac:spMkLst>
            <pc:docMk/>
            <pc:sldMk cId="1167279085" sldId="453"/>
            <ac:spMk id="28" creationId="{AEDAAB7D-6658-759A-77EC-EB1506567BE3}"/>
          </ac:spMkLst>
        </pc:spChg>
        <pc:grpChg chg="add del mod">
          <ac:chgData name="Yasin, Ayaaz (yasinaz)" userId="dd43670c-ce28-4a59-803d-288a87a3f4c1" providerId="ADAL" clId="{A5503A3B-6203-4397-94AC-9A791F4364EA}" dt="2023-04-13T04:35:22.712" v="3545" actId="478"/>
          <ac:grpSpMkLst>
            <pc:docMk/>
            <pc:sldMk cId="1167279085" sldId="453"/>
            <ac:grpSpMk id="16" creationId="{0C484902-3EAC-511F-3315-CBFBCF593D2C}"/>
          </ac:grpSpMkLst>
        </pc:grpChg>
        <pc:picChg chg="add mod ord modCrop">
          <ac:chgData name="Yasin, Ayaaz (yasinaz)" userId="dd43670c-ce28-4a59-803d-288a87a3f4c1" providerId="ADAL" clId="{A5503A3B-6203-4397-94AC-9A791F4364EA}" dt="2023-04-13T04:21:25.793" v="3536" actId="1076"/>
          <ac:picMkLst>
            <pc:docMk/>
            <pc:sldMk cId="1167279085" sldId="453"/>
            <ac:picMk id="7" creationId="{49789037-FD3E-1654-5DFF-D845084E284A}"/>
          </ac:picMkLst>
        </pc:picChg>
        <pc:picChg chg="add mod ord modCrop">
          <ac:chgData name="Yasin, Ayaaz (yasinaz)" userId="dd43670c-ce28-4a59-803d-288a87a3f4c1" providerId="ADAL" clId="{A5503A3B-6203-4397-94AC-9A791F4364EA}" dt="2023-04-13T04:36:47.359" v="3570" actId="1076"/>
          <ac:picMkLst>
            <pc:docMk/>
            <pc:sldMk cId="1167279085" sldId="453"/>
            <ac:picMk id="9" creationId="{9BB8F325-5A4F-3B4B-9B7C-1CEC3A600CB1}"/>
          </ac:picMkLst>
        </pc:picChg>
        <pc:picChg chg="add del mod ord">
          <ac:chgData name="Yasin, Ayaaz (yasinaz)" userId="dd43670c-ce28-4a59-803d-288a87a3f4c1" providerId="ADAL" clId="{A5503A3B-6203-4397-94AC-9A791F4364EA}" dt="2023-04-12T21:16:04.157" v="2978" actId="478"/>
          <ac:picMkLst>
            <pc:docMk/>
            <pc:sldMk cId="1167279085" sldId="453"/>
            <ac:picMk id="10" creationId="{4F12213A-DB60-7C55-D1FA-E9BC6E1F5E4B}"/>
          </ac:picMkLst>
        </pc:picChg>
        <pc:picChg chg="add mod">
          <ac:chgData name="Yasin, Ayaaz (yasinaz)" userId="dd43670c-ce28-4a59-803d-288a87a3f4c1" providerId="ADAL" clId="{A5503A3B-6203-4397-94AC-9A791F4364EA}" dt="2023-04-13T04:21:13.067" v="3532" actId="1076"/>
          <ac:picMkLst>
            <pc:docMk/>
            <pc:sldMk cId="1167279085" sldId="453"/>
            <ac:picMk id="11" creationId="{12C08ABA-0983-19B4-81EC-E7DD62F089DC}"/>
          </ac:picMkLst>
        </pc:picChg>
        <pc:picChg chg="add mod">
          <ac:chgData name="Yasin, Ayaaz (yasinaz)" userId="dd43670c-ce28-4a59-803d-288a87a3f4c1" providerId="ADAL" clId="{A5503A3B-6203-4397-94AC-9A791F4364EA}" dt="2023-04-13T04:36:32.365" v="3565" actId="1076"/>
          <ac:picMkLst>
            <pc:docMk/>
            <pc:sldMk cId="1167279085" sldId="453"/>
            <ac:picMk id="29" creationId="{17E3252B-9A8A-AB58-04C3-5895B13AA051}"/>
          </ac:picMkLst>
        </pc:picChg>
        <pc:cxnChg chg="add mod">
          <ac:chgData name="Yasin, Ayaaz (yasinaz)" userId="dd43670c-ce28-4a59-803d-288a87a3f4c1" providerId="ADAL" clId="{A5503A3B-6203-4397-94AC-9A791F4364EA}" dt="2023-04-13T04:36:45.442" v="3569" actId="1076"/>
          <ac:cxnSpMkLst>
            <pc:docMk/>
            <pc:sldMk cId="1167279085" sldId="453"/>
            <ac:cxnSpMk id="15" creationId="{D43A1F80-7CFC-060B-1122-BB993C50D375}"/>
          </ac:cxnSpMkLst>
        </pc:cxnChg>
        <pc:cxnChg chg="mod">
          <ac:chgData name="Yasin, Ayaaz (yasinaz)" userId="dd43670c-ce28-4a59-803d-288a87a3f4c1" providerId="ADAL" clId="{A5503A3B-6203-4397-94AC-9A791F4364EA}" dt="2023-04-13T04:35:22.712" v="3545" actId="478"/>
          <ac:cxnSpMkLst>
            <pc:docMk/>
            <pc:sldMk cId="1167279085" sldId="453"/>
            <ac:cxnSpMk id="20" creationId="{5986DA03-BF26-BDE8-F7CE-6AF7EED765AF}"/>
          </ac:cxnSpMkLst>
        </pc:cxnChg>
        <pc:cxnChg chg="mod">
          <ac:chgData name="Yasin, Ayaaz (yasinaz)" userId="dd43670c-ce28-4a59-803d-288a87a3f4c1" providerId="ADAL" clId="{A5503A3B-6203-4397-94AC-9A791F4364EA}" dt="2023-04-13T04:35:22.712" v="3545" actId="478"/>
          <ac:cxnSpMkLst>
            <pc:docMk/>
            <pc:sldMk cId="1167279085" sldId="453"/>
            <ac:cxnSpMk id="21" creationId="{58B00E92-937F-945D-4B8D-92BEAF061B25}"/>
          </ac:cxnSpMkLst>
        </pc:cxnChg>
        <pc:cxnChg chg="mod">
          <ac:chgData name="Yasin, Ayaaz (yasinaz)" userId="dd43670c-ce28-4a59-803d-288a87a3f4c1" providerId="ADAL" clId="{A5503A3B-6203-4397-94AC-9A791F4364EA}" dt="2023-04-13T04:35:01.686" v="3540"/>
          <ac:cxnSpMkLst>
            <pc:docMk/>
            <pc:sldMk cId="1167279085" sldId="453"/>
            <ac:cxnSpMk id="22" creationId="{F0AF3BFF-3A62-529C-7AF2-0FEA9D1DED86}"/>
          </ac:cxnSpMkLst>
        </pc:cxnChg>
        <pc:cxnChg chg="mod">
          <ac:chgData name="Yasin, Ayaaz (yasinaz)" userId="dd43670c-ce28-4a59-803d-288a87a3f4c1" providerId="ADAL" clId="{A5503A3B-6203-4397-94AC-9A791F4364EA}" dt="2023-04-13T04:35:01.686" v="3540"/>
          <ac:cxnSpMkLst>
            <pc:docMk/>
            <pc:sldMk cId="1167279085" sldId="453"/>
            <ac:cxnSpMk id="23" creationId="{026D3338-EE37-F859-DBFD-474689BC6CB1}"/>
          </ac:cxnSpMkLst>
        </pc:cxnChg>
        <pc:cxnChg chg="mod">
          <ac:chgData name="Yasin, Ayaaz (yasinaz)" userId="dd43670c-ce28-4a59-803d-288a87a3f4c1" providerId="ADAL" clId="{A5503A3B-6203-4397-94AC-9A791F4364EA}" dt="2023-04-13T04:35:01.686" v="3540"/>
          <ac:cxnSpMkLst>
            <pc:docMk/>
            <pc:sldMk cId="1167279085" sldId="453"/>
            <ac:cxnSpMk id="24" creationId="{089CB28C-D61C-41D9-8D3B-E5F54EB5E394}"/>
          </ac:cxnSpMkLst>
        </pc:cxnChg>
        <pc:cxnChg chg="mod">
          <ac:chgData name="Yasin, Ayaaz (yasinaz)" userId="dd43670c-ce28-4a59-803d-288a87a3f4c1" providerId="ADAL" clId="{A5503A3B-6203-4397-94AC-9A791F4364EA}" dt="2023-04-13T04:35:22.712" v="3545" actId="478"/>
          <ac:cxnSpMkLst>
            <pc:docMk/>
            <pc:sldMk cId="1167279085" sldId="453"/>
            <ac:cxnSpMk id="25" creationId="{157BB393-5A8C-A0A9-B222-6D6A1B112FB5}"/>
          </ac:cxnSpMkLst>
        </pc:cxnChg>
      </pc:sldChg>
      <pc:sldChg chg="addSp delSp modSp new mod ord modShow">
        <pc:chgData name="Yasin, Ayaaz (yasinaz)" userId="dd43670c-ce28-4a59-803d-288a87a3f4c1" providerId="ADAL" clId="{A5503A3B-6203-4397-94AC-9A791F4364EA}" dt="2023-04-13T05:33:09.770" v="4022"/>
        <pc:sldMkLst>
          <pc:docMk/>
          <pc:sldMk cId="483306501" sldId="454"/>
        </pc:sldMkLst>
        <pc:spChg chg="mod">
          <ac:chgData name="Yasin, Ayaaz (yasinaz)" userId="dd43670c-ce28-4a59-803d-288a87a3f4c1" providerId="ADAL" clId="{A5503A3B-6203-4397-94AC-9A791F4364EA}" dt="2023-04-12T18:09:28.198" v="2277" actId="1076"/>
          <ac:spMkLst>
            <pc:docMk/>
            <pc:sldMk cId="483306501" sldId="454"/>
            <ac:spMk id="2" creationId="{8FDAB548-5E8C-E4E4-698B-31BEEC8C117B}"/>
          </ac:spMkLst>
        </pc:spChg>
        <pc:spChg chg="del">
          <ac:chgData name="Yasin, Ayaaz (yasinaz)" userId="dd43670c-ce28-4a59-803d-288a87a3f4c1" providerId="ADAL" clId="{A5503A3B-6203-4397-94AC-9A791F4364EA}" dt="2023-04-12T18:09:08.589" v="2271" actId="478"/>
          <ac:spMkLst>
            <pc:docMk/>
            <pc:sldMk cId="483306501" sldId="454"/>
            <ac:spMk id="3" creationId="{46B742BF-1880-284E-9E91-91AF64764D12}"/>
          </ac:spMkLst>
        </pc:spChg>
        <pc:spChg chg="add mod">
          <ac:chgData name="Yasin, Ayaaz (yasinaz)" userId="dd43670c-ce28-4a59-803d-288a87a3f4c1" providerId="ADAL" clId="{A5503A3B-6203-4397-94AC-9A791F4364EA}" dt="2023-04-12T18:09:50.166" v="2294" actId="20577"/>
          <ac:spMkLst>
            <pc:docMk/>
            <pc:sldMk cId="483306501" sldId="454"/>
            <ac:spMk id="8" creationId="{9F98B576-EFD3-FCCC-D1B8-2C17ADECD0F9}"/>
          </ac:spMkLst>
        </pc:spChg>
        <pc:picChg chg="add mod">
          <ac:chgData name="Yasin, Ayaaz (yasinaz)" userId="dd43670c-ce28-4a59-803d-288a87a3f4c1" providerId="ADAL" clId="{A5503A3B-6203-4397-94AC-9A791F4364EA}" dt="2023-04-12T18:09:30.219" v="2278" actId="1076"/>
          <ac:picMkLst>
            <pc:docMk/>
            <pc:sldMk cId="483306501" sldId="454"/>
            <ac:picMk id="7" creationId="{3AE313D3-9E37-9A70-D5CB-C58776FB7AEA}"/>
          </ac:picMkLst>
        </pc:picChg>
        <pc:picChg chg="add del mod">
          <ac:chgData name="Yasin, Ayaaz (yasinaz)" userId="dd43670c-ce28-4a59-803d-288a87a3f4c1" providerId="ADAL" clId="{A5503A3B-6203-4397-94AC-9A791F4364EA}" dt="2023-04-12T18:10:26.626" v="2311" actId="478"/>
          <ac:picMkLst>
            <pc:docMk/>
            <pc:sldMk cId="483306501" sldId="454"/>
            <ac:picMk id="9" creationId="{CC171213-AB06-18E4-AAA1-5E308E21FA3F}"/>
          </ac:picMkLst>
        </pc:picChg>
        <pc:picChg chg="add del mod">
          <ac:chgData name="Yasin, Ayaaz (yasinaz)" userId="dd43670c-ce28-4a59-803d-288a87a3f4c1" providerId="ADAL" clId="{A5503A3B-6203-4397-94AC-9A791F4364EA}" dt="2023-04-12T18:10:03.560" v="2302"/>
          <ac:picMkLst>
            <pc:docMk/>
            <pc:sldMk cId="483306501" sldId="454"/>
            <ac:picMk id="11" creationId="{8B8FA178-0F9A-3618-7B8C-F958A08B5792}"/>
          </ac:picMkLst>
        </pc:picChg>
        <pc:picChg chg="add mod ord">
          <ac:chgData name="Yasin, Ayaaz (yasinaz)" userId="dd43670c-ce28-4a59-803d-288a87a3f4c1" providerId="ADAL" clId="{A5503A3B-6203-4397-94AC-9A791F4364EA}" dt="2023-04-12T18:10:23.910" v="2310" actId="167"/>
          <ac:picMkLst>
            <pc:docMk/>
            <pc:sldMk cId="483306501" sldId="454"/>
            <ac:picMk id="13" creationId="{5BF2C103-A458-EE51-DD59-450D50F5B0DE}"/>
          </ac:picMkLst>
        </pc:picChg>
      </pc:sldChg>
      <pc:sldChg chg="addSp delSp modSp new mod delAnim modAnim">
        <pc:chgData name="Yasin, Ayaaz (yasinaz)" userId="dd43670c-ce28-4a59-803d-288a87a3f4c1" providerId="ADAL" clId="{A5503A3B-6203-4397-94AC-9A791F4364EA}" dt="2023-04-13T05:35:21.920" v="4027"/>
        <pc:sldMkLst>
          <pc:docMk/>
          <pc:sldMk cId="502780523" sldId="455"/>
        </pc:sldMkLst>
        <pc:spChg chg="mod">
          <ac:chgData name="Yasin, Ayaaz (yasinaz)" userId="dd43670c-ce28-4a59-803d-288a87a3f4c1" providerId="ADAL" clId="{A5503A3B-6203-4397-94AC-9A791F4364EA}" dt="2023-04-12T21:19:15.019" v="2990" actId="207"/>
          <ac:spMkLst>
            <pc:docMk/>
            <pc:sldMk cId="502780523" sldId="455"/>
            <ac:spMk id="2" creationId="{E45157AC-F4D9-2CF9-E245-F31A6DF7A253}"/>
          </ac:spMkLst>
        </pc:spChg>
        <pc:spChg chg="del">
          <ac:chgData name="Yasin, Ayaaz (yasinaz)" userId="dd43670c-ce28-4a59-803d-288a87a3f4c1" providerId="ADAL" clId="{A5503A3B-6203-4397-94AC-9A791F4364EA}" dt="2023-04-12T18:12:35.115" v="2329" actId="478"/>
          <ac:spMkLst>
            <pc:docMk/>
            <pc:sldMk cId="502780523" sldId="455"/>
            <ac:spMk id="3" creationId="{62D8C762-85F8-F063-C75C-A3704EFA8F8E}"/>
          </ac:spMkLst>
        </pc:spChg>
        <pc:spChg chg="add del mod">
          <ac:chgData name="Yasin, Ayaaz (yasinaz)" userId="dd43670c-ce28-4a59-803d-288a87a3f4c1" providerId="ADAL" clId="{A5503A3B-6203-4397-94AC-9A791F4364EA}" dt="2023-04-12T18:17:07.856" v="2354" actId="478"/>
          <ac:spMkLst>
            <pc:docMk/>
            <pc:sldMk cId="502780523" sldId="455"/>
            <ac:spMk id="10" creationId="{3A4C519F-393E-51A3-A96B-5E08B5BB911F}"/>
          </ac:spMkLst>
        </pc:spChg>
        <pc:spChg chg="add del mod">
          <ac:chgData name="Yasin, Ayaaz (yasinaz)" userId="dd43670c-ce28-4a59-803d-288a87a3f4c1" providerId="ADAL" clId="{A5503A3B-6203-4397-94AC-9A791F4364EA}" dt="2023-04-12T18:17:06.630" v="2353" actId="478"/>
          <ac:spMkLst>
            <pc:docMk/>
            <pc:sldMk cId="502780523" sldId="455"/>
            <ac:spMk id="11" creationId="{C3C195EE-DC02-98D2-2E07-B75B953F4B94}"/>
          </ac:spMkLst>
        </pc:spChg>
        <pc:spChg chg="add del mod">
          <ac:chgData name="Yasin, Ayaaz (yasinaz)" userId="dd43670c-ce28-4a59-803d-288a87a3f4c1" providerId="ADAL" clId="{A5503A3B-6203-4397-94AC-9A791F4364EA}" dt="2023-04-12T18:19:58.151" v="2375" actId="478"/>
          <ac:spMkLst>
            <pc:docMk/>
            <pc:sldMk cId="502780523" sldId="455"/>
            <ac:spMk id="14" creationId="{EABF8E96-FA36-C47D-7354-487C8535E0AD}"/>
          </ac:spMkLst>
        </pc:spChg>
        <pc:spChg chg="add del">
          <ac:chgData name="Yasin, Ayaaz (yasinaz)" userId="dd43670c-ce28-4a59-803d-288a87a3f4c1" providerId="ADAL" clId="{A5503A3B-6203-4397-94AC-9A791F4364EA}" dt="2023-04-12T18:20:53.891" v="2377" actId="11529"/>
          <ac:spMkLst>
            <pc:docMk/>
            <pc:sldMk cId="502780523" sldId="455"/>
            <ac:spMk id="15" creationId="{60D970C6-6DAF-60E3-D32C-E04FDD7F3EBF}"/>
          </ac:spMkLst>
        </pc:spChg>
        <pc:spChg chg="add mod">
          <ac:chgData name="Yasin, Ayaaz (yasinaz)" userId="dd43670c-ce28-4a59-803d-288a87a3f4c1" providerId="ADAL" clId="{A5503A3B-6203-4397-94AC-9A791F4364EA}" dt="2023-04-12T18:24:06.343" v="2408" actId="164"/>
          <ac:spMkLst>
            <pc:docMk/>
            <pc:sldMk cId="502780523" sldId="455"/>
            <ac:spMk id="20" creationId="{23ECC784-6106-4210-452C-F2B6FF6AE9D3}"/>
          </ac:spMkLst>
        </pc:spChg>
        <pc:spChg chg="add del mod">
          <ac:chgData name="Yasin, Ayaaz (yasinaz)" userId="dd43670c-ce28-4a59-803d-288a87a3f4c1" providerId="ADAL" clId="{A5503A3B-6203-4397-94AC-9A791F4364EA}" dt="2023-04-12T18:22:16.357" v="2395" actId="478"/>
          <ac:spMkLst>
            <pc:docMk/>
            <pc:sldMk cId="502780523" sldId="455"/>
            <ac:spMk id="21" creationId="{8C4C6578-C818-4E23-81E1-40011EA3429F}"/>
          </ac:spMkLst>
        </pc:spChg>
        <pc:spChg chg="add mod">
          <ac:chgData name="Yasin, Ayaaz (yasinaz)" userId="dd43670c-ce28-4a59-803d-288a87a3f4c1" providerId="ADAL" clId="{A5503A3B-6203-4397-94AC-9A791F4364EA}" dt="2023-04-13T04:58:21.623" v="3668" actId="1076"/>
          <ac:spMkLst>
            <pc:docMk/>
            <pc:sldMk cId="502780523" sldId="455"/>
            <ac:spMk id="22" creationId="{378140AB-B813-2D6C-2A2F-226369344EC0}"/>
          </ac:spMkLst>
        </pc:spChg>
        <pc:spChg chg="add mod">
          <ac:chgData name="Yasin, Ayaaz (yasinaz)" userId="dd43670c-ce28-4a59-803d-288a87a3f4c1" providerId="ADAL" clId="{A5503A3B-6203-4397-94AC-9A791F4364EA}" dt="2023-04-13T04:58:25.042" v="3669" actId="1076"/>
          <ac:spMkLst>
            <pc:docMk/>
            <pc:sldMk cId="502780523" sldId="455"/>
            <ac:spMk id="23" creationId="{7E0BC0F2-D3D6-3B98-C495-527784CA1149}"/>
          </ac:spMkLst>
        </pc:spChg>
        <pc:spChg chg="add mod">
          <ac:chgData name="Yasin, Ayaaz (yasinaz)" userId="dd43670c-ce28-4a59-803d-288a87a3f4c1" providerId="ADAL" clId="{A5503A3B-6203-4397-94AC-9A791F4364EA}" dt="2023-04-13T05:00:51.966" v="3690" actId="6549"/>
          <ac:spMkLst>
            <pc:docMk/>
            <pc:sldMk cId="502780523" sldId="455"/>
            <ac:spMk id="25" creationId="{A51013A3-F4AD-5C86-90AF-9B6989822F29}"/>
          </ac:spMkLst>
        </pc:spChg>
        <pc:spChg chg="add mod">
          <ac:chgData name="Yasin, Ayaaz (yasinaz)" userId="dd43670c-ce28-4a59-803d-288a87a3f4c1" providerId="ADAL" clId="{A5503A3B-6203-4397-94AC-9A791F4364EA}" dt="2023-04-13T05:02:28.041" v="3706" actId="114"/>
          <ac:spMkLst>
            <pc:docMk/>
            <pc:sldMk cId="502780523" sldId="455"/>
            <ac:spMk id="28" creationId="{3C6CA951-41A8-9D52-CB35-05A050E7AA15}"/>
          </ac:spMkLst>
        </pc:spChg>
        <pc:spChg chg="add mod">
          <ac:chgData name="Yasin, Ayaaz (yasinaz)" userId="dd43670c-ce28-4a59-803d-288a87a3f4c1" providerId="ADAL" clId="{A5503A3B-6203-4397-94AC-9A791F4364EA}" dt="2023-04-13T05:01:36.746" v="3691" actId="1076"/>
          <ac:spMkLst>
            <pc:docMk/>
            <pc:sldMk cId="502780523" sldId="455"/>
            <ac:spMk id="29" creationId="{9E8EA273-CDB0-2D71-A6AC-3F30C8C483C4}"/>
          </ac:spMkLst>
        </pc:spChg>
        <pc:grpChg chg="add mod">
          <ac:chgData name="Yasin, Ayaaz (yasinaz)" userId="dd43670c-ce28-4a59-803d-288a87a3f4c1" providerId="ADAL" clId="{A5503A3B-6203-4397-94AC-9A791F4364EA}" dt="2023-04-13T04:59:42.959" v="3676" actId="1076"/>
          <ac:grpSpMkLst>
            <pc:docMk/>
            <pc:sldMk cId="502780523" sldId="455"/>
            <ac:grpSpMk id="24" creationId="{B51D2D1F-5FDB-6689-909A-27C4BA3EE887}"/>
          </ac:grpSpMkLst>
        </pc:grpChg>
        <pc:picChg chg="add mod modCrop">
          <ac:chgData name="Yasin, Ayaaz (yasinaz)" userId="dd43670c-ce28-4a59-803d-288a87a3f4c1" providerId="ADAL" clId="{A5503A3B-6203-4397-94AC-9A791F4364EA}" dt="2023-04-13T04:57:17.813" v="3656" actId="1076"/>
          <ac:picMkLst>
            <pc:docMk/>
            <pc:sldMk cId="502780523" sldId="455"/>
            <ac:picMk id="7" creationId="{76F0FE74-2CA6-9687-24BB-B010FCDEB7CE}"/>
          </ac:picMkLst>
        </pc:picChg>
        <pc:picChg chg="add del mod modCrop">
          <ac:chgData name="Yasin, Ayaaz (yasinaz)" userId="dd43670c-ce28-4a59-803d-288a87a3f4c1" providerId="ADAL" clId="{A5503A3B-6203-4397-94AC-9A791F4364EA}" dt="2023-04-12T19:32:26.805" v="2606" actId="478"/>
          <ac:picMkLst>
            <pc:docMk/>
            <pc:sldMk cId="502780523" sldId="455"/>
            <ac:picMk id="9" creationId="{CAEC8481-28EF-F6A8-669B-29997478FE17}"/>
          </ac:picMkLst>
        </pc:picChg>
        <pc:picChg chg="add mod ord modCrop">
          <ac:chgData name="Yasin, Ayaaz (yasinaz)" userId="dd43670c-ce28-4a59-803d-288a87a3f4c1" providerId="ADAL" clId="{A5503A3B-6203-4397-94AC-9A791F4364EA}" dt="2023-04-13T04:59:32.964" v="3675" actId="1076"/>
          <ac:picMkLst>
            <pc:docMk/>
            <pc:sldMk cId="502780523" sldId="455"/>
            <ac:picMk id="27" creationId="{EBBB5B6A-693D-14FB-A353-F0F499BF5C8E}"/>
          </ac:picMkLst>
        </pc:picChg>
        <pc:cxnChg chg="add del">
          <ac:chgData name="Yasin, Ayaaz (yasinaz)" userId="dd43670c-ce28-4a59-803d-288a87a3f4c1" providerId="ADAL" clId="{A5503A3B-6203-4397-94AC-9A791F4364EA}" dt="2023-04-12T18:17:14.647" v="2356" actId="11529"/>
          <ac:cxnSpMkLst>
            <pc:docMk/>
            <pc:sldMk cId="502780523" sldId="455"/>
            <ac:cxnSpMk id="13" creationId="{73699C9C-D461-1121-804B-9754D9757454}"/>
          </ac:cxnSpMkLst>
        </pc:cxnChg>
        <pc:cxnChg chg="add del mod">
          <ac:chgData name="Yasin, Ayaaz (yasinaz)" userId="dd43670c-ce28-4a59-803d-288a87a3f4c1" providerId="ADAL" clId="{A5503A3B-6203-4397-94AC-9A791F4364EA}" dt="2023-04-12T18:21:15.512" v="2381" actId="478"/>
          <ac:cxnSpMkLst>
            <pc:docMk/>
            <pc:sldMk cId="502780523" sldId="455"/>
            <ac:cxnSpMk id="17" creationId="{DE374031-4360-48E7-148C-84B7FF3C37BF}"/>
          </ac:cxnSpMkLst>
        </pc:cxnChg>
        <pc:cxnChg chg="add mod">
          <ac:chgData name="Yasin, Ayaaz (yasinaz)" userId="dd43670c-ce28-4a59-803d-288a87a3f4c1" providerId="ADAL" clId="{A5503A3B-6203-4397-94AC-9A791F4364EA}" dt="2023-04-13T05:01:36.746" v="3691" actId="1076"/>
          <ac:cxnSpMkLst>
            <pc:docMk/>
            <pc:sldMk cId="502780523" sldId="455"/>
            <ac:cxnSpMk id="30" creationId="{D5608FB3-E957-ABD3-6365-5C766D334D74}"/>
          </ac:cxnSpMkLst>
        </pc:cxnChg>
      </pc:sldChg>
      <pc:sldChg chg="addSp delSp modSp new del mod">
        <pc:chgData name="Yasin, Ayaaz (yasinaz)" userId="dd43670c-ce28-4a59-803d-288a87a3f4c1" providerId="ADAL" clId="{A5503A3B-6203-4397-94AC-9A791F4364EA}" dt="2023-04-12T18:24:48.077" v="2411" actId="47"/>
        <pc:sldMkLst>
          <pc:docMk/>
          <pc:sldMk cId="584098748" sldId="456"/>
        </pc:sldMkLst>
        <pc:spChg chg="add del">
          <ac:chgData name="Yasin, Ayaaz (yasinaz)" userId="dd43670c-ce28-4a59-803d-288a87a3f4c1" providerId="ADAL" clId="{A5503A3B-6203-4397-94AC-9A791F4364EA}" dt="2023-04-12T18:19:12.252" v="2368" actId="478"/>
          <ac:spMkLst>
            <pc:docMk/>
            <pc:sldMk cId="584098748" sldId="456"/>
            <ac:spMk id="11" creationId="{653B40B9-A82F-420A-2F70-982AD6E86ADA}"/>
          </ac:spMkLst>
        </pc:spChg>
        <pc:spChg chg="add del">
          <ac:chgData name="Yasin, Ayaaz (yasinaz)" userId="dd43670c-ce28-4a59-803d-288a87a3f4c1" providerId="ADAL" clId="{A5503A3B-6203-4397-94AC-9A791F4364EA}" dt="2023-04-12T18:19:50.360" v="2372" actId="21"/>
          <ac:spMkLst>
            <pc:docMk/>
            <pc:sldMk cId="584098748" sldId="456"/>
            <ac:spMk id="12" creationId="{BE72F0EC-A174-AB44-635C-FF24D7A94245}"/>
          </ac:spMkLst>
        </pc:spChg>
        <pc:spChg chg="add del">
          <ac:chgData name="Yasin, Ayaaz (yasinaz)" userId="dd43670c-ce28-4a59-803d-288a87a3f4c1" providerId="ADAL" clId="{A5503A3B-6203-4397-94AC-9A791F4364EA}" dt="2023-04-12T18:19:48.194" v="2371" actId="478"/>
          <ac:spMkLst>
            <pc:docMk/>
            <pc:sldMk cId="584098748" sldId="456"/>
            <ac:spMk id="13" creationId="{D9EC1413-7D52-BB53-4F93-C466B41C74F4}"/>
          </ac:spMkLst>
        </pc:spChg>
        <pc:cxnChg chg="add del mod">
          <ac:chgData name="Yasin, Ayaaz (yasinaz)" userId="dd43670c-ce28-4a59-803d-288a87a3f4c1" providerId="ADAL" clId="{A5503A3B-6203-4397-94AC-9A791F4364EA}" dt="2023-04-12T18:18:58.169" v="2366" actId="478"/>
          <ac:cxnSpMkLst>
            <pc:docMk/>
            <pc:sldMk cId="584098748" sldId="456"/>
            <ac:cxnSpMk id="5" creationId="{997B65F5-2FC6-9D65-3744-6967405F0E1D}"/>
          </ac:cxnSpMkLst>
        </pc:cxnChg>
        <pc:cxnChg chg="add del mod">
          <ac:chgData name="Yasin, Ayaaz (yasinaz)" userId="dd43670c-ce28-4a59-803d-288a87a3f4c1" providerId="ADAL" clId="{A5503A3B-6203-4397-94AC-9A791F4364EA}" dt="2023-04-12T18:18:58.169" v="2366" actId="478"/>
          <ac:cxnSpMkLst>
            <pc:docMk/>
            <pc:sldMk cId="584098748" sldId="456"/>
            <ac:cxnSpMk id="7" creationId="{D04ED5B4-461E-D975-BACE-7CEDD50C94FE}"/>
          </ac:cxnSpMkLst>
        </pc:cxnChg>
      </pc:sldChg>
      <pc:sldChg chg="addSp delSp modSp new mod delAnim modAnim">
        <pc:chgData name="Yasin, Ayaaz (yasinaz)" userId="dd43670c-ce28-4a59-803d-288a87a3f4c1" providerId="ADAL" clId="{A5503A3B-6203-4397-94AC-9A791F4364EA}" dt="2023-04-15T15:34:13.601" v="4325" actId="20577"/>
        <pc:sldMkLst>
          <pc:docMk/>
          <pc:sldMk cId="2718349459" sldId="456"/>
        </pc:sldMkLst>
        <pc:spChg chg="mod">
          <ac:chgData name="Yasin, Ayaaz (yasinaz)" userId="dd43670c-ce28-4a59-803d-288a87a3f4c1" providerId="ADAL" clId="{A5503A3B-6203-4397-94AC-9A791F4364EA}" dt="2023-04-13T05:30:35.094" v="4011" actId="1076"/>
          <ac:spMkLst>
            <pc:docMk/>
            <pc:sldMk cId="2718349459" sldId="456"/>
            <ac:spMk id="2" creationId="{A5B13D23-DBC3-14CD-0413-3DFEFEF949ED}"/>
          </ac:spMkLst>
        </pc:spChg>
        <pc:spChg chg="del">
          <ac:chgData name="Yasin, Ayaaz (yasinaz)" userId="dd43670c-ce28-4a59-803d-288a87a3f4c1" providerId="ADAL" clId="{A5503A3B-6203-4397-94AC-9A791F4364EA}" dt="2023-04-12T20:24:42.376" v="2645"/>
          <ac:spMkLst>
            <pc:docMk/>
            <pc:sldMk cId="2718349459" sldId="456"/>
            <ac:spMk id="3" creationId="{3988AA56-0A21-8057-A777-3DA3167D8516}"/>
          </ac:spMkLst>
        </pc:spChg>
        <pc:spChg chg="add del mod">
          <ac:chgData name="Yasin, Ayaaz (yasinaz)" userId="dd43670c-ce28-4a59-803d-288a87a3f4c1" providerId="ADAL" clId="{A5503A3B-6203-4397-94AC-9A791F4364EA}" dt="2023-04-15T12:23:41.530" v="4298"/>
          <ac:spMkLst>
            <pc:docMk/>
            <pc:sldMk cId="2718349459" sldId="456"/>
            <ac:spMk id="4" creationId="{1A9DC9CD-41E1-9B2E-5400-5A3F75C45E7D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8" creationId="{CE5014F5-BCF0-8F76-4ACE-3FA2FFDD8D23}"/>
          </ac:spMkLst>
        </pc:spChg>
        <pc:spChg chg="add mod">
          <ac:chgData name="Yasin, Ayaaz (yasinaz)" userId="dd43670c-ce28-4a59-803d-288a87a3f4c1" providerId="ADAL" clId="{A5503A3B-6203-4397-94AC-9A791F4364EA}" dt="2023-04-15T15:33:19.445" v="4320" actId="1582"/>
          <ac:spMkLst>
            <pc:docMk/>
            <pc:sldMk cId="2718349459" sldId="456"/>
            <ac:spMk id="9" creationId="{1A64B971-AB35-1725-3438-B6AC3A4D82DB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9" creationId="{1CE91D2B-F38F-1CF6-047D-7C1A0DA62102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0" creationId="{085009FC-C5C3-4C45-B134-A2DD2397845E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1" creationId="{F8CF8614-57D6-7C8F-8D3C-57224870F8A9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2" creationId="{83A7BDFC-BB09-AC72-2579-513593D3094E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3" creationId="{7321F987-785E-0AB3-D785-E084A63E6427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4" creationId="{EEFB5D34-B4E3-6A08-2C52-540146D6B280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5" creationId="{92C8B840-4983-FAF5-DAE8-F292F48CBCBB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16" creationId="{329A9BE2-1664-6F7D-E2A1-F664059A37F7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27" creationId="{29475DC7-C5ED-B6B3-3B83-7ED3582DB03A}"/>
          </ac:spMkLst>
        </pc:spChg>
        <pc:spChg chg="add del mod">
          <ac:chgData name="Yasin, Ayaaz (yasinaz)" userId="dd43670c-ce28-4a59-803d-288a87a3f4c1" providerId="ADAL" clId="{A5503A3B-6203-4397-94AC-9A791F4364EA}" dt="2023-04-12T21:31:43.505" v="3016"/>
          <ac:spMkLst>
            <pc:docMk/>
            <pc:sldMk cId="2718349459" sldId="456"/>
            <ac:spMk id="28" creationId="{5E98EC92-76D0-80DD-E280-7FC8279D98FB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0" creationId="{FE326286-2C8F-0F0F-F6F8-C42986CB3BEE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1" creationId="{B3EC9340-9CF9-ACF9-0226-D148D355B8B6}"/>
          </ac:spMkLst>
        </pc:spChg>
        <pc:spChg chg="add del mod topLvl">
          <ac:chgData name="Yasin, Ayaaz (yasinaz)" userId="dd43670c-ce28-4a59-803d-288a87a3f4c1" providerId="ADAL" clId="{A5503A3B-6203-4397-94AC-9A791F4364EA}" dt="2023-04-13T05:07:06.478" v="3769" actId="478"/>
          <ac:spMkLst>
            <pc:docMk/>
            <pc:sldMk cId="2718349459" sldId="456"/>
            <ac:spMk id="32" creationId="{84B29F18-9FB6-6413-AA3D-3D75339E02F2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3" creationId="{0FD4C5BD-520B-5C4B-99A7-0CC9CCC8B63A}"/>
          </ac:spMkLst>
        </pc:spChg>
        <pc:spChg chg="add del mod topLvl">
          <ac:chgData name="Yasin, Ayaaz (yasinaz)" userId="dd43670c-ce28-4a59-803d-288a87a3f4c1" providerId="ADAL" clId="{A5503A3B-6203-4397-94AC-9A791F4364EA}" dt="2023-04-13T05:07:10.816" v="3770" actId="478"/>
          <ac:spMkLst>
            <pc:docMk/>
            <pc:sldMk cId="2718349459" sldId="456"/>
            <ac:spMk id="34" creationId="{067C9FB6-63DB-3268-2158-1F44AB9B6F3A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5" creationId="{354471E6-59E6-B39D-7E32-C8363BF4B423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6" creationId="{59D7546C-B350-A33F-8399-C52EAC7EE478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7" creationId="{74EE90E6-BA11-9842-5F0F-0864CE6FA2D3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38" creationId="{D727C1B7-3F1E-B342-78E7-19E578C74AC0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49" creationId="{774AE2F5-721B-C6BE-1125-522BCA91EE21}"/>
          </ac:spMkLst>
        </pc:spChg>
        <pc:spChg chg="add mod topLvl">
          <ac:chgData name="Yasin, Ayaaz (yasinaz)" userId="dd43670c-ce28-4a59-803d-288a87a3f4c1" providerId="ADAL" clId="{A5503A3B-6203-4397-94AC-9A791F4364EA}" dt="2023-04-13T05:13:36.011" v="3802" actId="164"/>
          <ac:spMkLst>
            <pc:docMk/>
            <pc:sldMk cId="2718349459" sldId="456"/>
            <ac:spMk id="50" creationId="{4B93E177-6BD7-672A-15A2-DDCFD611EBE5}"/>
          </ac:spMkLst>
        </pc:spChg>
        <pc:spChg chg="add mod">
          <ac:chgData name="Yasin, Ayaaz (yasinaz)" userId="dd43670c-ce28-4a59-803d-288a87a3f4c1" providerId="ADAL" clId="{A5503A3B-6203-4397-94AC-9A791F4364EA}" dt="2023-04-15T15:33:50.752" v="4324" actId="20577"/>
          <ac:spMkLst>
            <pc:docMk/>
            <pc:sldMk cId="2718349459" sldId="456"/>
            <ac:spMk id="57" creationId="{0B234D84-FE93-FBEB-C687-D9A2DB8A03D6}"/>
          </ac:spMkLst>
        </pc:spChg>
        <pc:spChg chg="add mod">
          <ac:chgData name="Yasin, Ayaaz (yasinaz)" userId="dd43670c-ce28-4a59-803d-288a87a3f4c1" providerId="ADAL" clId="{A5503A3B-6203-4397-94AC-9A791F4364EA}" dt="2023-04-15T15:34:13.601" v="4325" actId="20577"/>
          <ac:spMkLst>
            <pc:docMk/>
            <pc:sldMk cId="2718349459" sldId="456"/>
            <ac:spMk id="58" creationId="{3835DD06-386B-5044-D6E6-ECA8F69A4D58}"/>
          </ac:spMkLst>
        </pc:spChg>
        <pc:grpChg chg="add del mod">
          <ac:chgData name="Yasin, Ayaaz (yasinaz)" userId="dd43670c-ce28-4a59-803d-288a87a3f4c1" providerId="ADAL" clId="{A5503A3B-6203-4397-94AC-9A791F4364EA}" dt="2023-04-13T05:06:49.630" v="3768" actId="165"/>
          <ac:grpSpMkLst>
            <pc:docMk/>
            <pc:sldMk cId="2718349459" sldId="456"/>
            <ac:grpSpMk id="51" creationId="{552EF293-4BFD-5EB4-2C92-92B381AEFB8C}"/>
          </ac:grpSpMkLst>
        </pc:grpChg>
        <pc:grpChg chg="add mod">
          <ac:chgData name="Yasin, Ayaaz (yasinaz)" userId="dd43670c-ce28-4a59-803d-288a87a3f4c1" providerId="ADAL" clId="{A5503A3B-6203-4397-94AC-9A791F4364EA}" dt="2023-04-13T05:17:11.244" v="3809" actId="1076"/>
          <ac:grpSpMkLst>
            <pc:docMk/>
            <pc:sldMk cId="2718349459" sldId="456"/>
            <ac:grpSpMk id="56" creationId="{883CBBCE-402E-1C69-B88C-6899323D5490}"/>
          </ac:grpSpMkLst>
        </pc:grpChg>
        <pc:picChg chg="add del mod">
          <ac:chgData name="Yasin, Ayaaz (yasinaz)" userId="dd43670c-ce28-4a59-803d-288a87a3f4c1" providerId="ADAL" clId="{A5503A3B-6203-4397-94AC-9A791F4364EA}" dt="2023-04-15T12:23:37.331" v="4297" actId="478"/>
          <ac:picMkLst>
            <pc:docMk/>
            <pc:sldMk cId="2718349459" sldId="456"/>
            <ac:picMk id="7" creationId="{6AB86A8E-104C-143E-B08E-FA3AA3D29965}"/>
          </ac:picMkLst>
        </pc:picChg>
        <pc:picChg chg="add mod ord">
          <ac:chgData name="Yasin, Ayaaz (yasinaz)" userId="dd43670c-ce28-4a59-803d-288a87a3f4c1" providerId="ADAL" clId="{A5503A3B-6203-4397-94AC-9A791F4364EA}" dt="2023-04-15T12:23:57.722" v="4307" actId="1076"/>
          <ac:picMkLst>
            <pc:docMk/>
            <pc:sldMk cId="2718349459" sldId="456"/>
            <ac:picMk id="8" creationId="{662B6FDF-6FCD-005A-5C92-30525B2949F2}"/>
          </ac:picMkLst>
        </pc:picChg>
        <pc:picChg chg="add del mod">
          <ac:chgData name="Yasin, Ayaaz (yasinaz)" userId="dd43670c-ce28-4a59-803d-288a87a3f4c1" providerId="ADAL" clId="{A5503A3B-6203-4397-94AC-9A791F4364EA}" dt="2023-04-13T05:03:14.326" v="3708" actId="478"/>
          <ac:picMkLst>
            <pc:docMk/>
            <pc:sldMk cId="2718349459" sldId="456"/>
            <ac:picMk id="29" creationId="{44FAB102-3CB4-C04D-77D2-DCF769418451}"/>
          </ac:picMkLst>
        </pc:pic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17" creationId="{3FE6734B-5E91-7ED6-5D62-E628333DD843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18" creationId="{0B0352C0-3ECB-103B-3886-41C5C85E18E7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19" creationId="{9444A95B-1481-8F80-24C0-B774CD6DCFB7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0" creationId="{25AA2763-1388-665E-0B33-EB9EFFB0B1F6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1" creationId="{5A3F725F-215A-FD0B-AAF6-22AF7E0C1538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2" creationId="{C116ABC1-883D-37BC-DC3E-F2F33EF6EF42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3" creationId="{C1F32EB7-7FD8-26FF-3E2E-BC676883B86A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4" creationId="{D1D02AEF-F09C-7039-9918-0AFBAD79A82D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5" creationId="{90FBE86C-8736-A36A-7AB1-5B29CC3D0723}"/>
          </ac:cxnSpMkLst>
        </pc:cxnChg>
        <pc:cxnChg chg="add del mod">
          <ac:chgData name="Yasin, Ayaaz (yasinaz)" userId="dd43670c-ce28-4a59-803d-288a87a3f4c1" providerId="ADAL" clId="{A5503A3B-6203-4397-94AC-9A791F4364EA}" dt="2023-04-12T21:31:43.505" v="3016"/>
          <ac:cxnSpMkLst>
            <pc:docMk/>
            <pc:sldMk cId="2718349459" sldId="456"/>
            <ac:cxnSpMk id="26" creationId="{220EAE44-8CB5-7C0B-3545-23E7F16C935A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39" creationId="{B8A27C18-9AA7-F330-0D49-3D14392EBB92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0" creationId="{513EB159-D466-C5B9-86F2-92B4B2836AD4}"/>
          </ac:cxnSpMkLst>
        </pc:cxnChg>
        <pc:cxnChg chg="add del mod topLvl">
          <ac:chgData name="Yasin, Ayaaz (yasinaz)" userId="dd43670c-ce28-4a59-803d-288a87a3f4c1" providerId="ADAL" clId="{A5503A3B-6203-4397-94AC-9A791F4364EA}" dt="2023-04-13T05:07:12.985" v="3771" actId="478"/>
          <ac:cxnSpMkLst>
            <pc:docMk/>
            <pc:sldMk cId="2718349459" sldId="456"/>
            <ac:cxnSpMk id="41" creationId="{3F6BAC60-1357-2B33-6547-4DC431399495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2" creationId="{E8962968-E15A-103C-68DE-F6E591E0797C}"/>
          </ac:cxnSpMkLst>
        </pc:cxnChg>
        <pc:cxnChg chg="add del mod topLvl">
          <ac:chgData name="Yasin, Ayaaz (yasinaz)" userId="dd43670c-ce28-4a59-803d-288a87a3f4c1" providerId="ADAL" clId="{A5503A3B-6203-4397-94AC-9A791F4364EA}" dt="2023-04-13T05:07:15.068" v="3772" actId="478"/>
          <ac:cxnSpMkLst>
            <pc:docMk/>
            <pc:sldMk cId="2718349459" sldId="456"/>
            <ac:cxnSpMk id="43" creationId="{7401BA22-020A-C796-8DAE-F474152B229E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4" creationId="{6543A3B7-2CDF-A977-D795-B96A28D8B3BB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5" creationId="{AF3E1EE7-573B-2B9F-C06F-963D6C50A774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6" creationId="{A51BF1B4-278A-94CB-FC42-7C047B76CD05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7" creationId="{776AD1D6-AA0D-33C4-670E-36BF6474AC7D}"/>
          </ac:cxnSpMkLst>
        </pc:cxnChg>
        <pc:cxnChg chg="add mod topLvl">
          <ac:chgData name="Yasin, Ayaaz (yasinaz)" userId="dd43670c-ce28-4a59-803d-288a87a3f4c1" providerId="ADAL" clId="{A5503A3B-6203-4397-94AC-9A791F4364EA}" dt="2023-04-13T05:13:36.011" v="3802" actId="164"/>
          <ac:cxnSpMkLst>
            <pc:docMk/>
            <pc:sldMk cId="2718349459" sldId="456"/>
            <ac:cxnSpMk id="48" creationId="{E7739B39-B5D5-3F40-7789-19E6EF582452}"/>
          </ac:cxnSpMkLst>
        </pc:cxnChg>
      </pc:sldChg>
      <pc:sldChg chg="new del">
        <pc:chgData name="Yasin, Ayaaz (yasinaz)" userId="dd43670c-ce28-4a59-803d-288a87a3f4c1" providerId="ADAL" clId="{A5503A3B-6203-4397-94AC-9A791F4364EA}" dt="2023-04-12T20:07:29.086" v="2641" actId="47"/>
        <pc:sldMkLst>
          <pc:docMk/>
          <pc:sldMk cId="1541071987" sldId="457"/>
        </pc:sldMkLst>
      </pc:sldChg>
      <pc:sldChg chg="new del">
        <pc:chgData name="Yasin, Ayaaz (yasinaz)" userId="dd43670c-ce28-4a59-803d-288a87a3f4c1" providerId="ADAL" clId="{A5503A3B-6203-4397-94AC-9A791F4364EA}" dt="2023-04-13T05:05:53.949" v="3756" actId="680"/>
        <pc:sldMkLst>
          <pc:docMk/>
          <pc:sldMk cId="2631489612" sldId="457"/>
        </pc:sldMkLst>
      </pc:sldChg>
      <pc:sldMasterChg chg="del delSldLayout">
        <pc:chgData name="Yasin, Ayaaz (yasinaz)" userId="dd43670c-ce28-4a59-803d-288a87a3f4c1" providerId="ADAL" clId="{A5503A3B-6203-4397-94AC-9A791F4364EA}" dt="2023-04-12T03:43:58.330" v="13" actId="47"/>
        <pc:sldMasterMkLst>
          <pc:docMk/>
          <pc:sldMasterMk cId="1454646668" sldId="2147483672"/>
        </pc:sldMasterMkLst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2911877348" sldId="2147483673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846461852" sldId="2147483674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4220129495" sldId="2147483675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1280320776" sldId="2147483676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1456339237" sldId="2147483677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1021081556" sldId="2147483678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1429659966" sldId="2147483679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1310918486" sldId="2147483680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919873715" sldId="2147483681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292278895" sldId="2147483682"/>
          </pc:sldLayoutMkLst>
        </pc:sldLayoutChg>
        <pc:sldLayoutChg chg="del">
          <pc:chgData name="Yasin, Ayaaz (yasinaz)" userId="dd43670c-ce28-4a59-803d-288a87a3f4c1" providerId="ADAL" clId="{A5503A3B-6203-4397-94AC-9A791F4364EA}" dt="2023-04-12T03:43:58.330" v="13" actId="47"/>
          <pc:sldLayoutMkLst>
            <pc:docMk/>
            <pc:sldMasterMk cId="1454646668" sldId="2147483672"/>
            <pc:sldLayoutMk cId="1440684312" sldId="2147483683"/>
          </pc:sldLayoutMkLst>
        </pc:sldLayoutChg>
      </pc:sldMasterChg>
    </pc:docChg>
  </pc:docChgLst>
  <pc:docChgLst>
    <pc:chgData name="Yasin, Ayaaz (yasinaz)" userId="dd43670c-ce28-4a59-803d-288a87a3f4c1" providerId="ADAL" clId="{2825A18C-79FE-4032-8769-1EFED9327B68}"/>
    <pc:docChg chg="undo custSel addSld modSld">
      <pc:chgData name="Yasin, Ayaaz (yasinaz)" userId="dd43670c-ce28-4a59-803d-288a87a3f4c1" providerId="ADAL" clId="{2825A18C-79FE-4032-8769-1EFED9327B68}" dt="2024-07-30T18:55:09.058" v="431" actId="20577"/>
      <pc:docMkLst>
        <pc:docMk/>
      </pc:docMkLst>
      <pc:sldChg chg="modSp mod">
        <pc:chgData name="Yasin, Ayaaz (yasinaz)" userId="dd43670c-ce28-4a59-803d-288a87a3f4c1" providerId="ADAL" clId="{2825A18C-79FE-4032-8769-1EFED9327B68}" dt="2024-07-30T18:55:09.058" v="431" actId="20577"/>
        <pc:sldMkLst>
          <pc:docMk/>
          <pc:sldMk cId="2566436592" sldId="258"/>
        </pc:sldMkLst>
        <pc:spChg chg="mod">
          <ac:chgData name="Yasin, Ayaaz (yasinaz)" userId="dd43670c-ce28-4a59-803d-288a87a3f4c1" providerId="ADAL" clId="{2825A18C-79FE-4032-8769-1EFED9327B68}" dt="2024-07-30T18:55:09.058" v="431" actId="20577"/>
          <ac:spMkLst>
            <pc:docMk/>
            <pc:sldMk cId="2566436592" sldId="258"/>
            <ac:spMk id="2" creationId="{6759E09A-57BB-F08F-1CE4-63C1C71E4258}"/>
          </ac:spMkLst>
        </pc:spChg>
        <pc:spChg chg="mod">
          <ac:chgData name="Yasin, Ayaaz (yasinaz)" userId="dd43670c-ce28-4a59-803d-288a87a3f4c1" providerId="ADAL" clId="{2825A18C-79FE-4032-8769-1EFED9327B68}" dt="2024-07-30T18:03:58.861" v="19" actId="20577"/>
          <ac:spMkLst>
            <pc:docMk/>
            <pc:sldMk cId="2566436592" sldId="258"/>
            <ac:spMk id="3" creationId="{0A635373-CF19-DCA2-B23C-4AF35BFBDE08}"/>
          </ac:spMkLst>
        </pc:spChg>
        <pc:spChg chg="mod">
          <ac:chgData name="Yasin, Ayaaz (yasinaz)" userId="dd43670c-ce28-4a59-803d-288a87a3f4c1" providerId="ADAL" clId="{2825A18C-79FE-4032-8769-1EFED9327B68}" dt="2024-07-30T18:09:15.375" v="101" actId="13926"/>
          <ac:spMkLst>
            <pc:docMk/>
            <pc:sldMk cId="2566436592" sldId="258"/>
            <ac:spMk id="6" creationId="{C841F678-376D-E9E5-DBFD-0C5E78923DAB}"/>
          </ac:spMkLst>
        </pc:spChg>
        <pc:picChg chg="mod">
          <ac:chgData name="Yasin, Ayaaz (yasinaz)" userId="dd43670c-ce28-4a59-803d-288a87a3f4c1" providerId="ADAL" clId="{2825A18C-79FE-4032-8769-1EFED9327B68}" dt="2024-07-30T18:05:55.313" v="22" actId="14100"/>
          <ac:picMkLst>
            <pc:docMk/>
            <pc:sldMk cId="2566436592" sldId="258"/>
            <ac:picMk id="5" creationId="{931B91A7-84F0-2F30-1207-427460F9D36C}"/>
          </ac:picMkLst>
        </pc:picChg>
      </pc:sldChg>
      <pc:sldChg chg="addSp modSp mod">
        <pc:chgData name="Yasin, Ayaaz (yasinaz)" userId="dd43670c-ce28-4a59-803d-288a87a3f4c1" providerId="ADAL" clId="{2825A18C-79FE-4032-8769-1EFED9327B68}" dt="2024-07-30T18:13:56.715" v="218" actId="1076"/>
        <pc:sldMkLst>
          <pc:docMk/>
          <pc:sldMk cId="1757768186" sldId="268"/>
        </pc:sldMkLst>
        <pc:spChg chg="mod">
          <ac:chgData name="Yasin, Ayaaz (yasinaz)" userId="dd43670c-ce28-4a59-803d-288a87a3f4c1" providerId="ADAL" clId="{2825A18C-79FE-4032-8769-1EFED9327B68}" dt="2024-07-30T18:13:56.715" v="218" actId="1076"/>
          <ac:spMkLst>
            <pc:docMk/>
            <pc:sldMk cId="1757768186" sldId="268"/>
            <ac:spMk id="3" creationId="{8F6F31D6-7FA1-066F-F00D-4BEC575184BB}"/>
          </ac:spMkLst>
        </pc:spChg>
        <pc:spChg chg="add mod">
          <ac:chgData name="Yasin, Ayaaz (yasinaz)" userId="dd43670c-ce28-4a59-803d-288a87a3f4c1" providerId="ADAL" clId="{2825A18C-79FE-4032-8769-1EFED9327B68}" dt="2024-07-30T18:13:56.715" v="218" actId="1076"/>
          <ac:spMkLst>
            <pc:docMk/>
            <pc:sldMk cId="1757768186" sldId="268"/>
            <ac:spMk id="4" creationId="{75D81371-FFA0-82C8-0D62-ECD7B9D190ED}"/>
          </ac:spMkLst>
        </pc:spChg>
        <pc:spChg chg="add mod">
          <ac:chgData name="Yasin, Ayaaz (yasinaz)" userId="dd43670c-ce28-4a59-803d-288a87a3f4c1" providerId="ADAL" clId="{2825A18C-79FE-4032-8769-1EFED9327B68}" dt="2024-07-30T18:13:56.715" v="218" actId="1076"/>
          <ac:spMkLst>
            <pc:docMk/>
            <pc:sldMk cId="1757768186" sldId="268"/>
            <ac:spMk id="5" creationId="{1AA1DDE6-842D-041F-A243-B6F638D8202D}"/>
          </ac:spMkLst>
        </pc:spChg>
      </pc:sldChg>
      <pc:sldChg chg="addSp delSp modSp mod modAnim">
        <pc:chgData name="Yasin, Ayaaz (yasinaz)" userId="dd43670c-ce28-4a59-803d-288a87a3f4c1" providerId="ADAL" clId="{2825A18C-79FE-4032-8769-1EFED9327B68}" dt="2024-07-30T18:34:13.604" v="373"/>
        <pc:sldMkLst>
          <pc:docMk/>
          <pc:sldMk cId="1565335334" sldId="473"/>
        </pc:sldMkLst>
        <pc:spChg chg="add mod">
          <ac:chgData name="Yasin, Ayaaz (yasinaz)" userId="dd43670c-ce28-4a59-803d-288a87a3f4c1" providerId="ADAL" clId="{2825A18C-79FE-4032-8769-1EFED9327B68}" dt="2024-07-30T18:32:32.398" v="326" actId="14100"/>
          <ac:spMkLst>
            <pc:docMk/>
            <pc:sldMk cId="1565335334" sldId="473"/>
            <ac:spMk id="3" creationId="{B3768E84-9E8B-4E95-9F30-DFCBF6ABD311}"/>
          </ac:spMkLst>
        </pc:spChg>
        <pc:spChg chg="add del mod">
          <ac:chgData name="Yasin, Ayaaz (yasinaz)" userId="dd43670c-ce28-4a59-803d-288a87a3f4c1" providerId="ADAL" clId="{2825A18C-79FE-4032-8769-1EFED9327B68}" dt="2024-07-30T18:32:33.733" v="327" actId="478"/>
          <ac:spMkLst>
            <pc:docMk/>
            <pc:sldMk cId="1565335334" sldId="473"/>
            <ac:spMk id="6" creationId="{7B2576ED-E784-7DA3-58D1-D3C9BCF93D02}"/>
          </ac:spMkLst>
        </pc:spChg>
        <pc:spChg chg="add mod">
          <ac:chgData name="Yasin, Ayaaz (yasinaz)" userId="dd43670c-ce28-4a59-803d-288a87a3f4c1" providerId="ADAL" clId="{2825A18C-79FE-4032-8769-1EFED9327B68}" dt="2024-07-30T18:32:40.695" v="330" actId="1076"/>
          <ac:spMkLst>
            <pc:docMk/>
            <pc:sldMk cId="1565335334" sldId="473"/>
            <ac:spMk id="9" creationId="{8503D5EF-E20C-91C0-C7DB-EC7A17FDB2F7}"/>
          </ac:spMkLst>
        </pc:spChg>
        <pc:spChg chg="add mod">
          <ac:chgData name="Yasin, Ayaaz (yasinaz)" userId="dd43670c-ce28-4a59-803d-288a87a3f4c1" providerId="ADAL" clId="{2825A18C-79FE-4032-8769-1EFED9327B68}" dt="2024-07-30T18:32:53.007" v="333" actId="1076"/>
          <ac:spMkLst>
            <pc:docMk/>
            <pc:sldMk cId="1565335334" sldId="473"/>
            <ac:spMk id="10" creationId="{F1C21C46-CB21-DEE6-D20B-DC3DBA73D957}"/>
          </ac:spMkLst>
        </pc:spChg>
        <pc:spChg chg="add mod">
          <ac:chgData name="Yasin, Ayaaz (yasinaz)" userId="dd43670c-ce28-4a59-803d-288a87a3f4c1" providerId="ADAL" clId="{2825A18C-79FE-4032-8769-1EFED9327B68}" dt="2024-07-30T18:33:09.401" v="335" actId="1076"/>
          <ac:spMkLst>
            <pc:docMk/>
            <pc:sldMk cId="1565335334" sldId="473"/>
            <ac:spMk id="11" creationId="{2E6B8099-D859-C3BC-9296-EC2E65F71BF4}"/>
          </ac:spMkLst>
        </pc:spChg>
        <pc:spChg chg="add mod">
          <ac:chgData name="Yasin, Ayaaz (yasinaz)" userId="dd43670c-ce28-4a59-803d-288a87a3f4c1" providerId="ADAL" clId="{2825A18C-79FE-4032-8769-1EFED9327B68}" dt="2024-07-30T18:34:05.058" v="372" actId="1076"/>
          <ac:spMkLst>
            <pc:docMk/>
            <pc:sldMk cId="1565335334" sldId="473"/>
            <ac:spMk id="12" creationId="{BA63F4DB-A1BD-A1CB-BC7C-A2B439A1CACF}"/>
          </ac:spMkLst>
        </pc:spChg>
      </pc:sldChg>
      <pc:sldChg chg="addSp delSp modSp mod">
        <pc:chgData name="Yasin, Ayaaz (yasinaz)" userId="dd43670c-ce28-4a59-803d-288a87a3f4c1" providerId="ADAL" clId="{2825A18C-79FE-4032-8769-1EFED9327B68}" dt="2024-07-30T18:37:16.846" v="397" actId="1037"/>
        <pc:sldMkLst>
          <pc:docMk/>
          <pc:sldMk cId="4042716790" sldId="478"/>
        </pc:sldMkLst>
        <pc:spChg chg="mod ord">
          <ac:chgData name="Yasin, Ayaaz (yasinaz)" userId="dd43670c-ce28-4a59-803d-288a87a3f4c1" providerId="ADAL" clId="{2825A18C-79FE-4032-8769-1EFED9327B68}" dt="2024-07-30T18:37:16.846" v="397" actId="1037"/>
          <ac:spMkLst>
            <pc:docMk/>
            <pc:sldMk cId="4042716790" sldId="478"/>
            <ac:spMk id="6" creationId="{0F6A6C67-FDEA-AC90-E201-8766D3EF8FA3}"/>
          </ac:spMkLst>
        </pc:spChg>
        <pc:picChg chg="add del">
          <ac:chgData name="Yasin, Ayaaz (yasinaz)" userId="dd43670c-ce28-4a59-803d-288a87a3f4c1" providerId="ADAL" clId="{2825A18C-79FE-4032-8769-1EFED9327B68}" dt="2024-07-30T18:35:55.738" v="376" actId="22"/>
          <ac:picMkLst>
            <pc:docMk/>
            <pc:sldMk cId="4042716790" sldId="478"/>
            <ac:picMk id="5" creationId="{21AD3082-838A-9AF2-0B48-80E5FD13AD90}"/>
          </ac:picMkLst>
        </pc:picChg>
        <pc:picChg chg="add del">
          <ac:chgData name="Yasin, Ayaaz (yasinaz)" userId="dd43670c-ce28-4a59-803d-288a87a3f4c1" providerId="ADAL" clId="{2825A18C-79FE-4032-8769-1EFED9327B68}" dt="2024-07-30T18:36:19.949" v="384" actId="478"/>
          <ac:picMkLst>
            <pc:docMk/>
            <pc:sldMk cId="4042716790" sldId="478"/>
            <ac:picMk id="7" creationId="{0CD05033-18AB-4D24-4E70-7DE62066DD39}"/>
          </ac:picMkLst>
        </pc:picChg>
        <pc:picChg chg="add mod">
          <ac:chgData name="Yasin, Ayaaz (yasinaz)" userId="dd43670c-ce28-4a59-803d-288a87a3f4c1" providerId="ADAL" clId="{2825A18C-79FE-4032-8769-1EFED9327B68}" dt="2024-07-30T18:37:09.901" v="392" actId="1076"/>
          <ac:picMkLst>
            <pc:docMk/>
            <pc:sldMk cId="4042716790" sldId="478"/>
            <ac:picMk id="9" creationId="{A047EFD1-1B61-AE52-9C80-23B5FC600545}"/>
          </ac:picMkLst>
        </pc:picChg>
        <pc:picChg chg="add mod">
          <ac:chgData name="Yasin, Ayaaz (yasinaz)" userId="dd43670c-ce28-4a59-803d-288a87a3f4c1" providerId="ADAL" clId="{2825A18C-79FE-4032-8769-1EFED9327B68}" dt="2024-07-30T18:36:24.325" v="387" actId="571"/>
          <ac:picMkLst>
            <pc:docMk/>
            <pc:sldMk cId="4042716790" sldId="478"/>
            <ac:picMk id="10" creationId="{BCFAD6A8-8B83-AFB0-BF06-52123598F244}"/>
          </ac:picMkLst>
        </pc:picChg>
      </pc:sldChg>
      <pc:sldChg chg="addSp delSp modSp mod">
        <pc:chgData name="Yasin, Ayaaz (yasinaz)" userId="dd43670c-ce28-4a59-803d-288a87a3f4c1" providerId="ADAL" clId="{2825A18C-79FE-4032-8769-1EFED9327B68}" dt="2024-07-30T18:41:18.944" v="402" actId="14100"/>
        <pc:sldMkLst>
          <pc:docMk/>
          <pc:sldMk cId="797230299" sldId="497"/>
        </pc:sldMkLst>
        <pc:picChg chg="del">
          <ac:chgData name="Yasin, Ayaaz (yasinaz)" userId="dd43670c-ce28-4a59-803d-288a87a3f4c1" providerId="ADAL" clId="{2825A18C-79FE-4032-8769-1EFED9327B68}" dt="2024-07-30T18:41:12.974" v="399" actId="478"/>
          <ac:picMkLst>
            <pc:docMk/>
            <pc:sldMk cId="797230299" sldId="497"/>
            <ac:picMk id="4" creationId="{754B2462-760A-098E-18B5-14A63AD1C00E}"/>
          </ac:picMkLst>
        </pc:picChg>
        <pc:picChg chg="add mod">
          <ac:chgData name="Yasin, Ayaaz (yasinaz)" userId="dd43670c-ce28-4a59-803d-288a87a3f4c1" providerId="ADAL" clId="{2825A18C-79FE-4032-8769-1EFED9327B68}" dt="2024-07-30T18:41:18.944" v="402" actId="14100"/>
          <ac:picMkLst>
            <pc:docMk/>
            <pc:sldMk cId="797230299" sldId="497"/>
            <ac:picMk id="5" creationId="{7F2422AE-7A76-8D97-8E53-3FE47ECC57D6}"/>
          </ac:picMkLst>
        </pc:picChg>
      </pc:sldChg>
      <pc:sldChg chg="addSp delSp modSp new mod modAnim">
        <pc:chgData name="Yasin, Ayaaz (yasinaz)" userId="dd43670c-ce28-4a59-803d-288a87a3f4c1" providerId="ADAL" clId="{2825A18C-79FE-4032-8769-1EFED9327B68}" dt="2024-07-30T18:27:03.894" v="276"/>
        <pc:sldMkLst>
          <pc:docMk/>
          <pc:sldMk cId="2761949180" sldId="499"/>
        </pc:sldMkLst>
        <pc:spChg chg="mod">
          <ac:chgData name="Yasin, Ayaaz (yasinaz)" userId="dd43670c-ce28-4a59-803d-288a87a3f4c1" providerId="ADAL" clId="{2825A18C-79FE-4032-8769-1EFED9327B68}" dt="2024-07-30T18:15:20.738" v="231" actId="20577"/>
          <ac:spMkLst>
            <pc:docMk/>
            <pc:sldMk cId="2761949180" sldId="499"/>
            <ac:spMk id="2" creationId="{3621D763-E701-985B-CF1C-07ACFC602B25}"/>
          </ac:spMkLst>
        </pc:spChg>
        <pc:spChg chg="add mod">
          <ac:chgData name="Yasin, Ayaaz (yasinaz)" userId="dd43670c-ce28-4a59-803d-288a87a3f4c1" providerId="ADAL" clId="{2825A18C-79FE-4032-8769-1EFED9327B68}" dt="2024-07-30T18:18:14.726" v="260" actId="14100"/>
          <ac:spMkLst>
            <pc:docMk/>
            <pc:sldMk cId="2761949180" sldId="499"/>
            <ac:spMk id="8" creationId="{DDCD6334-DF44-B05F-AACE-34E9C7DA0ED5}"/>
          </ac:spMkLst>
        </pc:spChg>
        <pc:spChg chg="add mod">
          <ac:chgData name="Yasin, Ayaaz (yasinaz)" userId="dd43670c-ce28-4a59-803d-288a87a3f4c1" providerId="ADAL" clId="{2825A18C-79FE-4032-8769-1EFED9327B68}" dt="2024-07-30T18:26:25.870" v="271" actId="1076"/>
          <ac:spMkLst>
            <pc:docMk/>
            <pc:sldMk cId="2761949180" sldId="499"/>
            <ac:spMk id="9" creationId="{E43144F4-EB54-A378-DC06-B58A135C2447}"/>
          </ac:spMkLst>
        </pc:spChg>
        <pc:picChg chg="add del mod">
          <ac:chgData name="Yasin, Ayaaz (yasinaz)" userId="dd43670c-ce28-4a59-803d-288a87a3f4c1" providerId="ADAL" clId="{2825A18C-79FE-4032-8769-1EFED9327B68}" dt="2024-07-30T18:26:02.132" v="269" actId="478"/>
          <ac:picMkLst>
            <pc:docMk/>
            <pc:sldMk cId="2761949180" sldId="499"/>
            <ac:picMk id="5" creationId="{ED199F45-0342-1C0D-E18F-E8E59738D648}"/>
          </ac:picMkLst>
        </pc:picChg>
        <pc:picChg chg="add mod">
          <ac:chgData name="Yasin, Ayaaz (yasinaz)" userId="dd43670c-ce28-4a59-803d-288a87a3f4c1" providerId="ADAL" clId="{2825A18C-79FE-4032-8769-1EFED9327B68}" dt="2024-07-30T18:15:40.086" v="238" actId="1076"/>
          <ac:picMkLst>
            <pc:docMk/>
            <pc:sldMk cId="2761949180" sldId="499"/>
            <ac:picMk id="6" creationId="{322E39B9-2417-B24A-3EB0-E93AF5B768EF}"/>
          </ac:picMkLst>
        </pc:picChg>
        <pc:picChg chg="add mod">
          <ac:chgData name="Yasin, Ayaaz (yasinaz)" userId="dd43670c-ce28-4a59-803d-288a87a3f4c1" providerId="ADAL" clId="{2825A18C-79FE-4032-8769-1EFED9327B68}" dt="2024-07-30T18:16:41.841" v="243" actId="1076"/>
          <ac:picMkLst>
            <pc:docMk/>
            <pc:sldMk cId="2761949180" sldId="499"/>
            <ac:picMk id="7" creationId="{9F32B016-54BE-323E-F238-7A7BD70D1166}"/>
          </ac:picMkLst>
        </pc:picChg>
        <pc:picChg chg="add mod">
          <ac:chgData name="Yasin, Ayaaz (yasinaz)" userId="dd43670c-ce28-4a59-803d-288a87a3f4c1" providerId="ADAL" clId="{2825A18C-79FE-4032-8769-1EFED9327B68}" dt="2024-07-30T18:26:15.901" v="270" actId="1076"/>
          <ac:picMkLst>
            <pc:docMk/>
            <pc:sldMk cId="2761949180" sldId="499"/>
            <ac:picMk id="11" creationId="{D5649DB5-7802-2A8B-6F83-FEB1B88B0B17}"/>
          </ac:picMkLst>
        </pc:picChg>
      </pc:sldChg>
      <pc:sldChg chg="addSp delSp modSp new mod modAnim">
        <pc:chgData name="Yasin, Ayaaz (yasinaz)" userId="dd43670c-ce28-4a59-803d-288a87a3f4c1" providerId="ADAL" clId="{2825A18C-79FE-4032-8769-1EFED9327B68}" dt="2024-07-30T18:30:32.851" v="307"/>
        <pc:sldMkLst>
          <pc:docMk/>
          <pc:sldMk cId="3931133250" sldId="500"/>
        </pc:sldMkLst>
        <pc:spChg chg="mod">
          <ac:chgData name="Yasin, Ayaaz (yasinaz)" userId="dd43670c-ce28-4a59-803d-288a87a3f4c1" providerId="ADAL" clId="{2825A18C-79FE-4032-8769-1EFED9327B68}" dt="2024-07-30T18:27:18.350" v="289" actId="20577"/>
          <ac:spMkLst>
            <pc:docMk/>
            <pc:sldMk cId="3931133250" sldId="500"/>
            <ac:spMk id="2" creationId="{7D693EAD-61F6-0FE4-EEA4-7CC3978D2418}"/>
          </ac:spMkLst>
        </pc:spChg>
        <pc:spChg chg="add mod">
          <ac:chgData name="Yasin, Ayaaz (yasinaz)" userId="dd43670c-ce28-4a59-803d-288a87a3f4c1" providerId="ADAL" clId="{2825A18C-79FE-4032-8769-1EFED9327B68}" dt="2024-07-30T18:29:55.366" v="301" actId="207"/>
          <ac:spMkLst>
            <pc:docMk/>
            <pc:sldMk cId="3931133250" sldId="500"/>
            <ac:spMk id="6" creationId="{0A75DD1E-347D-5CC4-D4B3-31E3F1AE6C45}"/>
          </ac:spMkLst>
        </pc:spChg>
        <pc:spChg chg="add del mod">
          <ac:chgData name="Yasin, Ayaaz (yasinaz)" userId="dd43670c-ce28-4a59-803d-288a87a3f4c1" providerId="ADAL" clId="{2825A18C-79FE-4032-8769-1EFED9327B68}" dt="2024-07-30T18:30:10.083" v="304" actId="478"/>
          <ac:spMkLst>
            <pc:docMk/>
            <pc:sldMk cId="3931133250" sldId="500"/>
            <ac:spMk id="7" creationId="{E35C375B-FA9A-9FFE-D0C5-568AE58F2EE0}"/>
          </ac:spMkLst>
        </pc:spChg>
        <pc:spChg chg="add mod">
          <ac:chgData name="Yasin, Ayaaz (yasinaz)" userId="dd43670c-ce28-4a59-803d-288a87a3f4c1" providerId="ADAL" clId="{2825A18C-79FE-4032-8769-1EFED9327B68}" dt="2024-07-30T18:30:16.520" v="305" actId="1076"/>
          <ac:spMkLst>
            <pc:docMk/>
            <pc:sldMk cId="3931133250" sldId="500"/>
            <ac:spMk id="8" creationId="{A2166821-3BBE-5A4C-FB7D-BA546FA985AE}"/>
          </ac:spMkLst>
        </pc:spChg>
        <pc:picChg chg="add">
          <ac:chgData name="Yasin, Ayaaz (yasinaz)" userId="dd43670c-ce28-4a59-803d-288a87a3f4c1" providerId="ADAL" clId="{2825A18C-79FE-4032-8769-1EFED9327B68}" dt="2024-07-30T18:27:42.302" v="290" actId="22"/>
          <ac:picMkLst>
            <pc:docMk/>
            <pc:sldMk cId="3931133250" sldId="500"/>
            <ac:picMk id="5" creationId="{54B5F092-B43C-6C09-CF4F-71C486E94C49}"/>
          </ac:picMkLst>
        </pc:picChg>
      </pc:sldChg>
    </pc:docChg>
  </pc:docChgLst>
  <pc:docChgLst>
    <pc:chgData name="Yasin, Ayaaz (yasinaz)" userId="dd43670c-ce28-4a59-803d-288a87a3f4c1" providerId="ADAL" clId="{8A59CDA0-5D3A-44D2-97A9-43C924532084}"/>
    <pc:docChg chg="undo custSel addSld delSld modSld delMainMaster modMainMaster modNotesMaster">
      <pc:chgData name="Yasin, Ayaaz (yasinaz)" userId="dd43670c-ce28-4a59-803d-288a87a3f4c1" providerId="ADAL" clId="{8A59CDA0-5D3A-44D2-97A9-43C924532084}" dt="2024-04-12T20:47:45.478" v="2763" actId="1076"/>
      <pc:docMkLst>
        <pc:docMk/>
      </pc:docMkLst>
      <pc:sldChg chg="modSp add mod">
        <pc:chgData name="Yasin, Ayaaz (yasinaz)" userId="dd43670c-ce28-4a59-803d-288a87a3f4c1" providerId="ADAL" clId="{8A59CDA0-5D3A-44D2-97A9-43C924532084}" dt="2024-04-12T16:45:32.669" v="2356" actId="27636"/>
        <pc:sldMkLst>
          <pc:docMk/>
          <pc:sldMk cId="1524642872" sldId="257"/>
        </pc:sldMkLst>
        <pc:spChg chg="mod">
          <ac:chgData name="Yasin, Ayaaz (yasinaz)" userId="dd43670c-ce28-4a59-803d-288a87a3f4c1" providerId="ADAL" clId="{8A59CDA0-5D3A-44D2-97A9-43C924532084}" dt="2024-04-12T16:45:32.669" v="2356" actId="27636"/>
          <ac:spMkLst>
            <pc:docMk/>
            <pc:sldMk cId="1524642872" sldId="257"/>
            <ac:spMk id="2" creationId="{0248E1C6-66C2-EC9F-82C6-1E4F69EB8C6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3" creationId="{7CE7C489-4876-5226-3CCD-6DBAEAD083D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5" creationId="{0A1C78D5-7A4A-FCFF-3418-F4B927EE707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6" creationId="{4153D981-121A-1BEB-FFEB-A4647624007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12" creationId="{F676DA29-7023-62E5-3E40-167628D690D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13" creationId="{D4730165-FAE4-52AF-4420-AA041B92AFA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14" creationId="{22491776-DC4F-B0EF-2041-C736B469B0C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25" creationId="{9001D8B6-16EE-3BDD-FBEF-34475219FA6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26" creationId="{7E56FA8B-5C77-2F07-067B-A28ACE14F48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29" creationId="{39008233-C56F-CE99-16FA-B2F390EDF71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524642872" sldId="257"/>
            <ac:spMk id="43" creationId="{CDFD5157-D383-7C1D-4E2B-0810ACAB646B}"/>
          </ac:spMkLst>
        </pc:s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524642872" sldId="257"/>
            <ac:picMk id="1026" creationId="{935FEE2E-2E71-5D83-4CA5-E74B672AF567}"/>
          </ac:picMkLst>
        </pc:pic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1524642872" sldId="257"/>
            <ac:cxnSpMk id="7" creationId="{DF1D3FBA-0ADF-FE67-D754-C705ABFD3EA5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1524642872" sldId="257"/>
            <ac:cxnSpMk id="11" creationId="{D1C512A8-9D29-13DF-E8B4-171E21DDC836}"/>
          </ac:cxnSpMkLst>
        </pc:cxnChg>
      </pc:sldChg>
      <pc:sldChg chg="delSp modSp mod">
        <pc:chgData name="Yasin, Ayaaz (yasinaz)" userId="dd43670c-ce28-4a59-803d-288a87a3f4c1" providerId="ADAL" clId="{8A59CDA0-5D3A-44D2-97A9-43C924532084}" dt="2024-04-12T16:45:00.890" v="2327" actId="1076"/>
        <pc:sldMkLst>
          <pc:docMk/>
          <pc:sldMk cId="2566436592" sldId="258"/>
        </pc:sldMkLst>
        <pc:spChg chg="mod">
          <ac:chgData name="Yasin, Ayaaz (yasinaz)" userId="dd43670c-ce28-4a59-803d-288a87a3f4c1" providerId="ADAL" clId="{8A59CDA0-5D3A-44D2-97A9-43C924532084}" dt="2024-04-12T16:44:54.991" v="2326" actId="2711"/>
          <ac:spMkLst>
            <pc:docMk/>
            <pc:sldMk cId="2566436592" sldId="258"/>
            <ac:spMk id="2" creationId="{6759E09A-57BB-F08F-1CE4-63C1C71E425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66436592" sldId="258"/>
            <ac:spMk id="3" creationId="{0A635373-CF19-DCA2-B23C-4AF35BFBDE0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66436592" sldId="258"/>
            <ac:spMk id="6" creationId="{C841F678-376D-E9E5-DBFD-0C5E78923DAB}"/>
          </ac:spMkLst>
        </pc:spChg>
        <pc:picChg chg="del">
          <ac:chgData name="Yasin, Ayaaz (yasinaz)" userId="dd43670c-ce28-4a59-803d-288a87a3f4c1" providerId="ADAL" clId="{8A59CDA0-5D3A-44D2-97A9-43C924532084}" dt="2024-04-08T05:32:05.026" v="21" actId="478"/>
          <ac:picMkLst>
            <pc:docMk/>
            <pc:sldMk cId="2566436592" sldId="258"/>
            <ac:picMk id="4" creationId="{9C650437-5432-C902-EC59-79F0FF4D0A66}"/>
          </ac:picMkLst>
        </pc:picChg>
        <pc:picChg chg="mod">
          <ac:chgData name="Yasin, Ayaaz (yasinaz)" userId="dd43670c-ce28-4a59-803d-288a87a3f4c1" providerId="ADAL" clId="{8A59CDA0-5D3A-44D2-97A9-43C924532084}" dt="2024-04-12T16:45:00.890" v="2327" actId="1076"/>
          <ac:picMkLst>
            <pc:docMk/>
            <pc:sldMk cId="2566436592" sldId="258"/>
            <ac:picMk id="5" creationId="{931B91A7-84F0-2F30-1207-427460F9D36C}"/>
          </ac:picMkLst>
        </pc:picChg>
      </pc:sldChg>
      <pc:sldChg chg="delSp modSp add del mod delAnim">
        <pc:chgData name="Yasin, Ayaaz (yasinaz)" userId="dd43670c-ce28-4a59-803d-288a87a3f4c1" providerId="ADAL" clId="{8A59CDA0-5D3A-44D2-97A9-43C924532084}" dt="2024-04-12T05:14:13.545" v="2164" actId="47"/>
        <pc:sldMkLst>
          <pc:docMk/>
          <pc:sldMk cId="432598984" sldId="259"/>
        </pc:sldMkLst>
        <pc:spChg chg="mod">
          <ac:chgData name="Yasin, Ayaaz (yasinaz)" userId="dd43670c-ce28-4a59-803d-288a87a3f4c1" providerId="ADAL" clId="{8A59CDA0-5D3A-44D2-97A9-43C924532084}" dt="2024-04-08T06:11:55.002" v="1195" actId="1076"/>
          <ac:spMkLst>
            <pc:docMk/>
            <pc:sldMk cId="432598984" sldId="259"/>
            <ac:spMk id="9" creationId="{9811FCB6-2FC9-F706-39FB-82F838CDC9AD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18" creationId="{81427938-508B-26A9-D2AC-1536EF7E0107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19" creationId="{FE096711-6756-AD2A-74F2-9906206C0711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20" creationId="{F4F26BDA-03F0-CA16-AFF9-000C6A4399F7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27" creationId="{0F76A212-6BFB-7CE0-9FFD-A37AF125A952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28" creationId="{CCCAD5A5-B32C-E7B4-A5A1-B8A097E302D4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29" creationId="{16D0AFFA-D07B-2D59-569E-B2BF6D42FE92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31" creationId="{F7C443AB-1A24-4D62-421A-C570B1AF903B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32" creationId="{3F44AE88-B342-7626-9802-D77B06E4DC0B}"/>
          </ac:spMkLst>
        </pc:spChg>
        <pc:spChg chg="mod">
          <ac:chgData name="Yasin, Ayaaz (yasinaz)" userId="dd43670c-ce28-4a59-803d-288a87a3f4c1" providerId="ADAL" clId="{8A59CDA0-5D3A-44D2-97A9-43C924532084}" dt="2024-04-09T11:26:33.324" v="1306" actId="1076"/>
          <ac:spMkLst>
            <pc:docMk/>
            <pc:sldMk cId="432598984" sldId="259"/>
            <ac:spMk id="33" creationId="{E18F30BA-DC18-77D2-FE2E-D1940684F069}"/>
          </ac:spMkLst>
        </pc:spChg>
        <pc:spChg chg="del mod">
          <ac:chgData name="Yasin, Ayaaz (yasinaz)" userId="dd43670c-ce28-4a59-803d-288a87a3f4c1" providerId="ADAL" clId="{8A59CDA0-5D3A-44D2-97A9-43C924532084}" dt="2024-04-12T05:14:06.223" v="2162" actId="21"/>
          <ac:spMkLst>
            <pc:docMk/>
            <pc:sldMk cId="432598984" sldId="259"/>
            <ac:spMk id="41" creationId="{08726F77-846A-A5C6-79FD-8CE711415017}"/>
          </ac:spMkLst>
        </pc:spChg>
        <pc:spChg chg="del mod">
          <ac:chgData name="Yasin, Ayaaz (yasinaz)" userId="dd43670c-ce28-4a59-803d-288a87a3f4c1" providerId="ADAL" clId="{8A59CDA0-5D3A-44D2-97A9-43C924532084}" dt="2024-04-12T05:14:06.223" v="2162" actId="21"/>
          <ac:spMkLst>
            <pc:docMk/>
            <pc:sldMk cId="432598984" sldId="259"/>
            <ac:spMk id="42" creationId="{3B21E837-303A-3A97-7CDB-E4BF79BA7418}"/>
          </ac:spMkLst>
        </pc:spChg>
        <pc:grpChg chg="del mod">
          <ac:chgData name="Yasin, Ayaaz (yasinaz)" userId="dd43670c-ce28-4a59-803d-288a87a3f4c1" providerId="ADAL" clId="{8A59CDA0-5D3A-44D2-97A9-43C924532084}" dt="2024-04-12T05:14:06.223" v="2162" actId="21"/>
          <ac:grpSpMkLst>
            <pc:docMk/>
            <pc:sldMk cId="432598984" sldId="259"/>
            <ac:grpSpMk id="23" creationId="{A9E796C3-12B8-AE7F-96FF-63D8BEEC7942}"/>
          </ac:grpSpMkLst>
        </pc:grpChg>
        <pc:grpChg chg="mod">
          <ac:chgData name="Yasin, Ayaaz (yasinaz)" userId="dd43670c-ce28-4a59-803d-288a87a3f4c1" providerId="ADAL" clId="{8A59CDA0-5D3A-44D2-97A9-43C924532084}" dt="2024-04-09T11:26:33.324" v="1306" actId="1076"/>
          <ac:grpSpMkLst>
            <pc:docMk/>
            <pc:sldMk cId="432598984" sldId="259"/>
            <ac:grpSpMk id="26" creationId="{E67E70E8-413D-B886-0940-F15D764A0BAB}"/>
          </ac:grpSpMkLst>
        </pc:grpChg>
        <pc:grpChg chg="mod">
          <ac:chgData name="Yasin, Ayaaz (yasinaz)" userId="dd43670c-ce28-4a59-803d-288a87a3f4c1" providerId="ADAL" clId="{8A59CDA0-5D3A-44D2-97A9-43C924532084}" dt="2024-04-09T11:26:33.324" v="1306" actId="1076"/>
          <ac:grpSpMkLst>
            <pc:docMk/>
            <pc:sldMk cId="432598984" sldId="259"/>
            <ac:grpSpMk id="30" creationId="{651B043C-2078-A236-C57A-D4A93132A735}"/>
          </ac:grpSpMkLst>
        </pc:grpChg>
        <pc:grpChg chg="del mod">
          <ac:chgData name="Yasin, Ayaaz (yasinaz)" userId="dd43670c-ce28-4a59-803d-288a87a3f4c1" providerId="ADAL" clId="{8A59CDA0-5D3A-44D2-97A9-43C924532084}" dt="2024-04-12T05:14:06.223" v="2162" actId="21"/>
          <ac:grpSpMkLst>
            <pc:docMk/>
            <pc:sldMk cId="432598984" sldId="259"/>
            <ac:grpSpMk id="40" creationId="{2ED6E51C-405B-98F9-FE3D-E270DEE8E4E8}"/>
          </ac:grpSpMkLst>
        </pc:grpChg>
        <pc:picChg chg="del mod">
          <ac:chgData name="Yasin, Ayaaz (yasinaz)" userId="dd43670c-ce28-4a59-803d-288a87a3f4c1" providerId="ADAL" clId="{8A59CDA0-5D3A-44D2-97A9-43C924532084}" dt="2024-04-12T05:14:06.223" v="2162" actId="21"/>
          <ac:picMkLst>
            <pc:docMk/>
            <pc:sldMk cId="432598984" sldId="259"/>
            <ac:picMk id="44" creationId="{2CBBC7B1-76ED-2C09-23A7-30FF693DD255}"/>
          </ac:picMkLst>
        </pc:picChg>
        <pc:picChg chg="mod">
          <ac:chgData name="Yasin, Ayaaz (yasinaz)" userId="dd43670c-ce28-4a59-803d-288a87a3f4c1" providerId="ADAL" clId="{8A59CDA0-5D3A-44D2-97A9-43C924532084}" dt="2024-04-09T11:26:33.324" v="1306" actId="1076"/>
          <ac:picMkLst>
            <pc:docMk/>
            <pc:sldMk cId="432598984" sldId="259"/>
            <ac:picMk id="1026" creationId="{3BE2DFFF-9A86-98AD-C15F-877D512BDFE4}"/>
          </ac:picMkLst>
        </pc:picChg>
      </pc:sldChg>
      <pc:sldChg chg="modSp add mod">
        <pc:chgData name="Yasin, Ayaaz (yasinaz)" userId="dd43670c-ce28-4a59-803d-288a87a3f4c1" providerId="ADAL" clId="{8A59CDA0-5D3A-44D2-97A9-43C924532084}" dt="2024-04-12T20:33:45.308" v="2759" actId="255"/>
        <pc:sldMkLst>
          <pc:docMk/>
          <pc:sldMk cId="3905802170" sldId="260"/>
        </pc:sldMkLst>
        <pc:spChg chg="mod">
          <ac:chgData name="Yasin, Ayaaz (yasinaz)" userId="dd43670c-ce28-4a59-803d-288a87a3f4c1" providerId="ADAL" clId="{8A59CDA0-5D3A-44D2-97A9-43C924532084}" dt="2024-04-12T20:33:45.308" v="2759" actId="255"/>
          <ac:spMkLst>
            <pc:docMk/>
            <pc:sldMk cId="3905802170" sldId="260"/>
            <ac:spMk id="2" creationId="{A917BCFD-0703-9F33-CFAB-857F5D4F5D3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905802170" sldId="260"/>
            <ac:spMk id="5" creationId="{DF0E4182-FDA1-EA6E-B451-DD9AF5E419A3}"/>
          </ac:spMkLst>
        </pc:spChg>
        <pc:spChg chg="mod">
          <ac:chgData name="Yasin, Ayaaz (yasinaz)" userId="dd43670c-ce28-4a59-803d-288a87a3f4c1" providerId="ADAL" clId="{8A59CDA0-5D3A-44D2-97A9-43C924532084}" dt="2024-04-12T16:53:08.347" v="2455" actId="1076"/>
          <ac:spMkLst>
            <pc:docMk/>
            <pc:sldMk cId="3905802170" sldId="260"/>
            <ac:spMk id="6" creationId="{6FDF8629-CE59-27E4-795D-D16FE8B8E67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905802170" sldId="260"/>
            <ac:spMk id="11" creationId="{0871B74A-CC84-BA71-2F9A-E274081F15F6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905802170" sldId="260"/>
            <ac:spMk id="28" creationId="{40DFFC12-AB42-6825-DAF3-6589FF515EF4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905802170" sldId="260"/>
            <ac:spMk id="31" creationId="{D946C59F-6D02-D6CE-3A14-1D919CC8DEA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905802170" sldId="260"/>
            <ac:spMk id="48" creationId="{1F509AA2-AC05-0533-9D0A-3D171E2DFD66}"/>
          </ac:spMkLst>
        </pc:spChg>
        <pc:spChg chg="mod">
          <ac:chgData name="Yasin, Ayaaz (yasinaz)" userId="dd43670c-ce28-4a59-803d-288a87a3f4c1" providerId="ADAL" clId="{8A59CDA0-5D3A-44D2-97A9-43C924532084}" dt="2024-04-12T16:53:47.102" v="2459" actId="1076"/>
          <ac:spMkLst>
            <pc:docMk/>
            <pc:sldMk cId="3905802170" sldId="260"/>
            <ac:spMk id="53" creationId="{50F0232F-848E-7868-5D70-47740C4A8BC2}"/>
          </ac:spMkLst>
        </pc:spChg>
        <pc:spChg chg="mod">
          <ac:chgData name="Yasin, Ayaaz (yasinaz)" userId="dd43670c-ce28-4a59-803d-288a87a3f4c1" providerId="ADAL" clId="{8A59CDA0-5D3A-44D2-97A9-43C924532084}" dt="2024-04-12T16:55:03.304" v="2477" actId="1076"/>
          <ac:spMkLst>
            <pc:docMk/>
            <pc:sldMk cId="3905802170" sldId="260"/>
            <ac:spMk id="54" creationId="{40A4380E-565A-2F77-67FC-D5366D0CF8CC}"/>
          </ac:spMkLst>
        </pc:spChg>
        <pc:spChg chg="mod">
          <ac:chgData name="Yasin, Ayaaz (yasinaz)" userId="dd43670c-ce28-4a59-803d-288a87a3f4c1" providerId="ADAL" clId="{8A59CDA0-5D3A-44D2-97A9-43C924532084}" dt="2024-04-12T16:54:37.172" v="2473" actId="14100"/>
          <ac:spMkLst>
            <pc:docMk/>
            <pc:sldMk cId="3905802170" sldId="260"/>
            <ac:spMk id="55" creationId="{E54D65DC-3F6D-4565-F75C-0D61369AA200}"/>
          </ac:spMkLst>
        </pc:spChg>
        <pc:spChg chg="mod">
          <ac:chgData name="Yasin, Ayaaz (yasinaz)" userId="dd43670c-ce28-4a59-803d-288a87a3f4c1" providerId="ADAL" clId="{8A59CDA0-5D3A-44D2-97A9-43C924532084}" dt="2024-04-12T16:54:25.385" v="2469" actId="14100"/>
          <ac:spMkLst>
            <pc:docMk/>
            <pc:sldMk cId="3905802170" sldId="260"/>
            <ac:spMk id="56" creationId="{10F941DC-7C3C-D769-F933-5434522488B3}"/>
          </ac:spMkLst>
        </pc:spChg>
        <pc:spChg chg="mod">
          <ac:chgData name="Yasin, Ayaaz (yasinaz)" userId="dd43670c-ce28-4a59-803d-288a87a3f4c1" providerId="ADAL" clId="{8A59CDA0-5D3A-44D2-97A9-43C924532084}" dt="2024-04-12T16:53:47.102" v="2459" actId="1076"/>
          <ac:spMkLst>
            <pc:docMk/>
            <pc:sldMk cId="3905802170" sldId="260"/>
            <ac:spMk id="57" creationId="{C944FF86-3EF7-A8CE-8CD4-5845199A4879}"/>
          </ac:spMkLst>
        </pc:spChg>
        <pc:spChg chg="mod">
          <ac:chgData name="Yasin, Ayaaz (yasinaz)" userId="dd43670c-ce28-4a59-803d-288a87a3f4c1" providerId="ADAL" clId="{8A59CDA0-5D3A-44D2-97A9-43C924532084}" dt="2024-04-12T16:53:47.102" v="2459" actId="1076"/>
          <ac:spMkLst>
            <pc:docMk/>
            <pc:sldMk cId="3905802170" sldId="260"/>
            <ac:spMk id="58" creationId="{2C6C8862-F4F7-42CD-7CFE-6D7FF2550D8F}"/>
          </ac:spMkLst>
        </pc:spChg>
        <pc:spChg chg="mod">
          <ac:chgData name="Yasin, Ayaaz (yasinaz)" userId="dd43670c-ce28-4a59-803d-288a87a3f4c1" providerId="ADAL" clId="{8A59CDA0-5D3A-44D2-97A9-43C924532084}" dt="2024-04-12T16:54:30.245" v="2470" actId="14100"/>
          <ac:spMkLst>
            <pc:docMk/>
            <pc:sldMk cId="3905802170" sldId="260"/>
            <ac:spMk id="59" creationId="{DE7AC2D1-77C2-D009-26AA-90480C381836}"/>
          </ac:spMkLst>
        </pc:spChg>
        <pc:grpChg chg="mod">
          <ac:chgData name="Yasin, Ayaaz (yasinaz)" userId="dd43670c-ce28-4a59-803d-288a87a3f4c1" providerId="ADAL" clId="{8A59CDA0-5D3A-44D2-97A9-43C924532084}" dt="2024-04-12T16:55:00.085" v="2476" actId="1076"/>
          <ac:grpSpMkLst>
            <pc:docMk/>
            <pc:sldMk cId="3905802170" sldId="260"/>
            <ac:grpSpMk id="3" creationId="{4B8B33A7-3711-C23D-B5F9-3669F6115625}"/>
          </ac:grpSpMkLst>
        </pc:grpChg>
        <pc:grpChg chg="mod">
          <ac:chgData name="Yasin, Ayaaz (yasinaz)" userId="dd43670c-ce28-4a59-803d-288a87a3f4c1" providerId="ADAL" clId="{8A59CDA0-5D3A-44D2-97A9-43C924532084}" dt="2024-04-12T16:53:00.466" v="2454" actId="1038"/>
          <ac:grpSpMkLst>
            <pc:docMk/>
            <pc:sldMk cId="3905802170" sldId="260"/>
            <ac:grpSpMk id="4" creationId="{FD8B0395-80D8-AD6F-F34E-B5233C3DF4D4}"/>
          </ac:grpSpMkLst>
        </pc:grpChg>
        <pc:grpChg chg="mod">
          <ac:chgData name="Yasin, Ayaaz (yasinaz)" userId="dd43670c-ce28-4a59-803d-288a87a3f4c1" providerId="ADAL" clId="{8A59CDA0-5D3A-44D2-97A9-43C924532084}" dt="2024-04-12T16:54:03.303" v="2462" actId="1076"/>
          <ac:grpSpMkLst>
            <pc:docMk/>
            <pc:sldMk cId="3905802170" sldId="260"/>
            <ac:grpSpMk id="16" creationId="{4579F1A4-769C-F203-06BB-E1CFD48C68ED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3905802170" sldId="260"/>
            <ac:grpSpMk id="26" creationId="{46D1140A-1FC5-6C69-2A2C-37153FD04FA7}"/>
          </ac:grpSpMkLst>
        </pc:gr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3905802170" sldId="260"/>
            <ac:picMk id="13" creationId="{CA958117-0312-3EC2-DC37-89979AC29992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3905802170" sldId="260"/>
            <ac:picMk id="25" creationId="{9CA1C77C-3784-06FE-5298-7629388305A0}"/>
          </ac:picMkLst>
        </pc:picChg>
        <pc:picChg chg="mod">
          <ac:chgData name="Yasin, Ayaaz (yasinaz)" userId="dd43670c-ce28-4a59-803d-288a87a3f4c1" providerId="ADAL" clId="{8A59CDA0-5D3A-44D2-97A9-43C924532084}" dt="2024-04-12T16:53:53.730" v="2461" actId="14100"/>
          <ac:picMkLst>
            <pc:docMk/>
            <pc:sldMk cId="3905802170" sldId="260"/>
            <ac:picMk id="36" creationId="{04E2F8DD-9D98-D720-9CDC-254BB48F7690}"/>
          </ac:picMkLst>
        </pc:pic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3905802170" sldId="260"/>
            <ac:cxnSpMk id="29" creationId="{DD506A1B-75E2-8762-9699-F0DDF3177A06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3905802170" sldId="260"/>
            <ac:cxnSpMk id="30" creationId="{6B61C7B9-14AF-85EB-7FC3-92DFE4EDEF68}"/>
          </ac:cxnSpMkLst>
        </pc:cxnChg>
      </pc:sldChg>
      <pc:sldChg chg="addSp delSp modSp add mod">
        <pc:chgData name="Yasin, Ayaaz (yasinaz)" userId="dd43670c-ce28-4a59-803d-288a87a3f4c1" providerId="ADAL" clId="{8A59CDA0-5D3A-44D2-97A9-43C924532084}" dt="2024-04-12T16:49:18.374" v="2420" actId="14100"/>
        <pc:sldMkLst>
          <pc:docMk/>
          <pc:sldMk cId="3133639269" sldId="263"/>
        </pc:sldMkLst>
        <pc:spChg chg="mod">
          <ac:chgData name="Yasin, Ayaaz (yasinaz)" userId="dd43670c-ce28-4a59-803d-288a87a3f4c1" providerId="ADAL" clId="{8A59CDA0-5D3A-44D2-97A9-43C924532084}" dt="2024-04-12T16:45:32.623" v="2348" actId="27636"/>
          <ac:spMkLst>
            <pc:docMk/>
            <pc:sldMk cId="3133639269" sldId="263"/>
            <ac:spMk id="2" creationId="{0248E1C6-66C2-EC9F-82C6-1E4F69EB8C6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133639269" sldId="263"/>
            <ac:spMk id="5" creationId="{0A1C78D5-7A4A-FCFF-3418-F4B927EE707F}"/>
          </ac:spMkLst>
        </pc:spChg>
        <pc:spChg chg="mod">
          <ac:chgData name="Yasin, Ayaaz (yasinaz)" userId="dd43670c-ce28-4a59-803d-288a87a3f4c1" providerId="ADAL" clId="{8A59CDA0-5D3A-44D2-97A9-43C924532084}" dt="2024-04-12T16:47:37.888" v="2394" actId="1076"/>
          <ac:spMkLst>
            <pc:docMk/>
            <pc:sldMk cId="3133639269" sldId="263"/>
            <ac:spMk id="6" creationId="{AE476859-84DD-A1FF-7BAA-ED81E5FABA7B}"/>
          </ac:spMkLst>
        </pc:spChg>
        <pc:spChg chg="mod">
          <ac:chgData name="Yasin, Ayaaz (yasinaz)" userId="dd43670c-ce28-4a59-803d-288a87a3f4c1" providerId="ADAL" clId="{8A59CDA0-5D3A-44D2-97A9-43C924532084}" dt="2024-04-12T16:47:33.145" v="2393" actId="1076"/>
          <ac:spMkLst>
            <pc:docMk/>
            <pc:sldMk cId="3133639269" sldId="263"/>
            <ac:spMk id="7" creationId="{25B4726C-C131-9B50-198D-9D4C9833A4E8}"/>
          </ac:spMkLst>
        </pc:spChg>
        <pc:spChg chg="mod">
          <ac:chgData name="Yasin, Ayaaz (yasinaz)" userId="dd43670c-ce28-4a59-803d-288a87a3f4c1" providerId="ADAL" clId="{8A59CDA0-5D3A-44D2-97A9-43C924532084}" dt="2024-04-12T16:47:33.145" v="2393" actId="1076"/>
          <ac:spMkLst>
            <pc:docMk/>
            <pc:sldMk cId="3133639269" sldId="263"/>
            <ac:spMk id="8" creationId="{1BD1BB2C-BC72-625E-1C76-7F52FB634E34}"/>
          </ac:spMkLst>
        </pc:spChg>
        <pc:spChg chg="add del mod">
          <ac:chgData name="Yasin, Ayaaz (yasinaz)" userId="dd43670c-ce28-4a59-803d-288a87a3f4c1" providerId="ADAL" clId="{8A59CDA0-5D3A-44D2-97A9-43C924532084}" dt="2024-04-12T05:20:55.142" v="2175" actId="478"/>
          <ac:spMkLst>
            <pc:docMk/>
            <pc:sldMk cId="3133639269" sldId="263"/>
            <ac:spMk id="11" creationId="{6AB309EA-C06B-98AC-1D6E-B9AD30C8AEA5}"/>
          </ac:spMkLst>
        </pc:spChg>
        <pc:spChg chg="mod">
          <ac:chgData name="Yasin, Ayaaz (yasinaz)" userId="dd43670c-ce28-4a59-803d-288a87a3f4c1" providerId="ADAL" clId="{8A59CDA0-5D3A-44D2-97A9-43C924532084}" dt="2024-04-12T16:48:58.813" v="2418" actId="1076"/>
          <ac:spMkLst>
            <pc:docMk/>
            <pc:sldMk cId="3133639269" sldId="263"/>
            <ac:spMk id="12" creationId="{18AB1F21-ED45-5C57-9072-90B0C6500EBE}"/>
          </ac:spMkLst>
        </pc:spChg>
        <pc:spChg chg="mod">
          <ac:chgData name="Yasin, Ayaaz (yasinaz)" userId="dd43670c-ce28-4a59-803d-288a87a3f4c1" providerId="ADAL" clId="{8A59CDA0-5D3A-44D2-97A9-43C924532084}" dt="2024-04-12T16:48:13.311" v="2397" actId="14100"/>
          <ac:spMkLst>
            <pc:docMk/>
            <pc:sldMk cId="3133639269" sldId="263"/>
            <ac:spMk id="13" creationId="{07EC85C3-83F6-EEBA-E24D-11D0C49C26FA}"/>
          </ac:spMkLst>
        </pc:spChg>
        <pc:spChg chg="mod">
          <ac:chgData name="Yasin, Ayaaz (yasinaz)" userId="dd43670c-ce28-4a59-803d-288a87a3f4c1" providerId="ADAL" clId="{8A59CDA0-5D3A-44D2-97A9-43C924532084}" dt="2024-04-12T16:49:03.637" v="2419" actId="1076"/>
          <ac:spMkLst>
            <pc:docMk/>
            <pc:sldMk cId="3133639269" sldId="263"/>
            <ac:spMk id="14" creationId="{7580C753-5BDA-E877-F14E-D841B42C2502}"/>
          </ac:spMkLst>
        </pc:spChg>
        <pc:spChg chg="mod">
          <ac:chgData name="Yasin, Ayaaz (yasinaz)" userId="dd43670c-ce28-4a59-803d-288a87a3f4c1" providerId="ADAL" clId="{8A59CDA0-5D3A-44D2-97A9-43C924532084}" dt="2024-04-12T16:48:25.613" v="2402" actId="1076"/>
          <ac:spMkLst>
            <pc:docMk/>
            <pc:sldMk cId="3133639269" sldId="263"/>
            <ac:spMk id="16" creationId="{ABCEF696-6896-A54E-4DC7-2B0DAE243AF1}"/>
          </ac:spMkLst>
        </pc:spChg>
        <pc:spChg chg="mod">
          <ac:chgData name="Yasin, Ayaaz (yasinaz)" userId="dd43670c-ce28-4a59-803d-288a87a3f4c1" providerId="ADAL" clId="{8A59CDA0-5D3A-44D2-97A9-43C924532084}" dt="2024-04-12T16:47:21.567" v="2389" actId="1076"/>
          <ac:spMkLst>
            <pc:docMk/>
            <pc:sldMk cId="3133639269" sldId="263"/>
            <ac:spMk id="17" creationId="{25202FE3-BCC8-632B-05A9-0E36969F8B61}"/>
          </ac:spMkLst>
        </pc:spChg>
        <pc:spChg chg="mod">
          <ac:chgData name="Yasin, Ayaaz (yasinaz)" userId="dd43670c-ce28-4a59-803d-288a87a3f4c1" providerId="ADAL" clId="{8A59CDA0-5D3A-44D2-97A9-43C924532084}" dt="2024-04-12T16:48:22.815" v="2401" actId="1076"/>
          <ac:spMkLst>
            <pc:docMk/>
            <pc:sldMk cId="3133639269" sldId="263"/>
            <ac:spMk id="23" creationId="{16CC2512-2F41-0504-F3F5-F637993ECD55}"/>
          </ac:spMkLst>
        </pc:spChg>
        <pc:spChg chg="mod">
          <ac:chgData name="Yasin, Ayaaz (yasinaz)" userId="dd43670c-ce28-4a59-803d-288a87a3f4c1" providerId="ADAL" clId="{8A59CDA0-5D3A-44D2-97A9-43C924532084}" dt="2024-04-12T16:47:37.888" v="2394" actId="1076"/>
          <ac:spMkLst>
            <pc:docMk/>
            <pc:sldMk cId="3133639269" sldId="263"/>
            <ac:spMk id="55" creationId="{333F3DE8-D866-80FB-C76B-9605793A2243}"/>
          </ac:spMkLst>
        </pc:spChg>
        <pc:grpChg chg="mod">
          <ac:chgData name="Yasin, Ayaaz (yasinaz)" userId="dd43670c-ce28-4a59-803d-288a87a3f4c1" providerId="ADAL" clId="{8A59CDA0-5D3A-44D2-97A9-43C924532084}" dt="2024-04-12T16:47:33.145" v="2393" actId="1076"/>
          <ac:grpSpMkLst>
            <pc:docMk/>
            <pc:sldMk cId="3133639269" sldId="263"/>
            <ac:grpSpMk id="3" creationId="{FF1D23B2-776D-ADAF-7C9D-D8D25C29FBB4}"/>
          </ac:grpSpMkLst>
        </pc:grpChg>
        <pc:grpChg chg="mod">
          <ac:chgData name="Yasin, Ayaaz (yasinaz)" userId="dd43670c-ce28-4a59-803d-288a87a3f4c1" providerId="ADAL" clId="{8A59CDA0-5D3A-44D2-97A9-43C924532084}" dt="2024-04-12T16:48:13.311" v="2397" actId="14100"/>
          <ac:grpSpMkLst>
            <pc:docMk/>
            <pc:sldMk cId="3133639269" sldId="263"/>
            <ac:grpSpMk id="9" creationId="{B4FA5A75-4A27-4953-62C8-86ED2910B0EF}"/>
          </ac:grpSpMkLst>
        </pc:grpChg>
        <pc:grpChg chg="mod">
          <ac:chgData name="Yasin, Ayaaz (yasinaz)" userId="dd43670c-ce28-4a59-803d-288a87a3f4c1" providerId="ADAL" clId="{8A59CDA0-5D3A-44D2-97A9-43C924532084}" dt="2024-04-12T16:49:18.374" v="2420" actId="14100"/>
          <ac:grpSpMkLst>
            <pc:docMk/>
            <pc:sldMk cId="3133639269" sldId="263"/>
            <ac:grpSpMk id="18" creationId="{7C018742-C491-61A2-F3AA-5B9A30C26885}"/>
          </ac:grpSpMkLst>
        </pc:grpChg>
        <pc:picChg chg="mod">
          <ac:chgData name="Yasin, Ayaaz (yasinaz)" userId="dd43670c-ce28-4a59-803d-288a87a3f4c1" providerId="ADAL" clId="{8A59CDA0-5D3A-44D2-97A9-43C924532084}" dt="2024-04-12T16:47:33.145" v="2393" actId="1076"/>
          <ac:picMkLst>
            <pc:docMk/>
            <pc:sldMk cId="3133639269" sldId="263"/>
            <ac:picMk id="4" creationId="{7E24B832-3109-7886-FE5E-9E973BC51B90}"/>
          </ac:picMkLst>
        </pc:picChg>
        <pc:picChg chg="mod">
          <ac:chgData name="Yasin, Ayaaz (yasinaz)" userId="dd43670c-ce28-4a59-803d-288a87a3f4c1" providerId="ADAL" clId="{8A59CDA0-5D3A-44D2-97A9-43C924532084}" dt="2024-04-12T16:48:13.311" v="2397" actId="14100"/>
          <ac:picMkLst>
            <pc:docMk/>
            <pc:sldMk cId="3133639269" sldId="263"/>
            <ac:picMk id="10" creationId="{36F8F12C-7895-5EC7-E389-FF4BE2DC5723}"/>
          </ac:picMkLst>
        </pc:picChg>
        <pc:picChg chg="mod">
          <ac:chgData name="Yasin, Ayaaz (yasinaz)" userId="dd43670c-ce28-4a59-803d-288a87a3f4c1" providerId="ADAL" clId="{8A59CDA0-5D3A-44D2-97A9-43C924532084}" dt="2024-04-12T16:49:18.374" v="2420" actId="14100"/>
          <ac:picMkLst>
            <pc:docMk/>
            <pc:sldMk cId="3133639269" sldId="263"/>
            <ac:picMk id="19" creationId="{6842AF42-53FF-2009-5A2B-8077FDBCCE7D}"/>
          </ac:picMkLst>
        </pc:picChg>
        <pc:picChg chg="mod">
          <ac:chgData name="Yasin, Ayaaz (yasinaz)" userId="dd43670c-ce28-4a59-803d-288a87a3f4c1" providerId="ADAL" clId="{8A59CDA0-5D3A-44D2-97A9-43C924532084}" dt="2024-04-12T16:49:18.374" v="2420" actId="14100"/>
          <ac:picMkLst>
            <pc:docMk/>
            <pc:sldMk cId="3133639269" sldId="263"/>
            <ac:picMk id="20" creationId="{CDB33BA0-2AB5-15D1-FDD0-4129FBBA6643}"/>
          </ac:picMkLst>
        </pc:picChg>
      </pc:sldChg>
      <pc:sldChg chg="modSp add mod">
        <pc:chgData name="Yasin, Ayaaz (yasinaz)" userId="dd43670c-ce28-4a59-803d-288a87a3f4c1" providerId="ADAL" clId="{8A59CDA0-5D3A-44D2-97A9-43C924532084}" dt="2024-04-12T16:45:32.675" v="2357" actId="27636"/>
        <pc:sldMkLst>
          <pc:docMk/>
          <pc:sldMk cId="2528851181" sldId="264"/>
        </pc:sldMkLst>
        <pc:spChg chg="mod">
          <ac:chgData name="Yasin, Ayaaz (yasinaz)" userId="dd43670c-ce28-4a59-803d-288a87a3f4c1" providerId="ADAL" clId="{8A59CDA0-5D3A-44D2-97A9-43C924532084}" dt="2024-04-12T16:45:32.675" v="2357" actId="27636"/>
          <ac:spMkLst>
            <pc:docMk/>
            <pc:sldMk cId="2528851181" sldId="264"/>
            <ac:spMk id="2" creationId="{0248E1C6-66C2-EC9F-82C6-1E4F69EB8C6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3" creationId="{9B28C1E6-597D-AAA1-BC39-659CCD8C1C3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5" creationId="{0A1C78D5-7A4A-FCFF-3418-F4B927EE707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33" creationId="{F01577E7-EAD4-23F9-B248-51316A8160E6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34" creationId="{46FB91D5-707E-10BF-F194-556EE4DC164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39" creationId="{A78958F8-9C6E-E766-9A89-8571705214F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41" creationId="{F3BDDF1A-F762-4767-AFB1-3E7C6FCC9D1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528851181" sldId="264"/>
            <ac:spMk id="55" creationId="{333F3DE8-D866-80FB-C76B-9605793A2243}"/>
          </ac:spMkLst>
        </pc:s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2528851181" sldId="264"/>
            <ac:picMk id="32" creationId="{35F16DFA-1FC0-5E40-D9C7-B258E62A6107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2528851181" sldId="264"/>
            <ac:picMk id="35" creationId="{46E349E3-9218-153A-85D2-018754321996}"/>
          </ac:picMkLst>
        </pc:picChg>
      </pc:sldChg>
      <pc:sldChg chg="addSp delSp modSp add mod delAnim modAnim">
        <pc:chgData name="Yasin, Ayaaz (yasinaz)" userId="dd43670c-ce28-4a59-803d-288a87a3f4c1" providerId="ADAL" clId="{8A59CDA0-5D3A-44D2-97A9-43C924532084}" dt="2024-04-12T20:33:50.094" v="2760" actId="255"/>
        <pc:sldMkLst>
          <pc:docMk/>
          <pc:sldMk cId="1181969946" sldId="266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2" creationId="{0AC097C5-7E62-0CAE-9498-53C73D91A40E}"/>
          </ac:spMkLst>
        </pc:spChg>
        <pc:spChg chg="mod">
          <ac:chgData name="Yasin, Ayaaz (yasinaz)" userId="dd43670c-ce28-4a59-803d-288a87a3f4c1" providerId="ADAL" clId="{8A59CDA0-5D3A-44D2-97A9-43C924532084}" dt="2024-04-12T20:33:50.094" v="2760" actId="255"/>
          <ac:spMkLst>
            <pc:docMk/>
            <pc:sldMk cId="1181969946" sldId="266"/>
            <ac:spMk id="3" creationId="{A963AA02-B4FA-28FF-89D2-1EC13D3AC47E}"/>
          </ac:spMkLst>
        </pc:spChg>
        <pc:spChg chg="add mod">
          <ac:chgData name="Yasin, Ayaaz (yasinaz)" userId="dd43670c-ce28-4a59-803d-288a87a3f4c1" providerId="ADAL" clId="{8A59CDA0-5D3A-44D2-97A9-43C924532084}" dt="2024-04-12T20:33:17.380" v="2756" actId="14100"/>
          <ac:spMkLst>
            <pc:docMk/>
            <pc:sldMk cId="1181969946" sldId="266"/>
            <ac:spMk id="4" creationId="{01C07918-0333-39E0-036A-C8FDE1B3A0CF}"/>
          </ac:spMkLst>
        </pc:spChg>
        <pc:spChg chg="add 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5" creationId="{E74B26EE-F7A8-613C-9543-60CE32B23422}"/>
          </ac:spMkLst>
        </pc:spChg>
        <pc:spChg chg="add 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" creationId="{EDD7226D-0591-E76D-CEA8-0CB0B6F4F90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18" creationId="{1924DF94-00D3-D621-9F89-2C07C15EFD6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22" creationId="{251ED7B6-403C-3ED6-1872-A5B7D379EE5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23" creationId="{B0460D91-3A16-8E72-8E9D-720C7F90257A}"/>
          </ac:spMkLst>
        </pc:spChg>
        <pc:spChg chg="mod">
          <ac:chgData name="Yasin, Ayaaz (yasinaz)" userId="dd43670c-ce28-4a59-803d-288a87a3f4c1" providerId="ADAL" clId="{8A59CDA0-5D3A-44D2-97A9-43C924532084}" dt="2024-04-12T16:56:26.928" v="2488" actId="1038"/>
          <ac:spMkLst>
            <pc:docMk/>
            <pc:sldMk cId="1181969946" sldId="266"/>
            <ac:spMk id="39" creationId="{1AE58AA8-EDE1-6ACC-7DEB-D3076C69B39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46" creationId="{003717D0-6ABA-AACD-8ECD-361190D20F3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55" creationId="{AC3F4725-E873-7A10-BCB5-183F7F4AC85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56" creationId="{6090AD0F-4B40-3BA4-66B3-19BEEF5FC1A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57" creationId="{964EA6D7-6B56-62CD-3400-693031465E0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58" creationId="{65248101-0693-06CF-8501-99F121A63E9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59" creationId="{434E2FA9-0E11-3ADC-122C-3B553B73A1C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0" creationId="{374FC869-2CFA-4CC0-2A9A-34C183AB96B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1" creationId="{50B62940-6916-5A11-C170-882CAE608B8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2" creationId="{4237BAC0-CF66-AFD3-89BA-1F7E38A4A42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3" creationId="{829523F1-7539-9435-9A9D-60DC0469BAA3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6" creationId="{C2451E5E-49BF-3203-0F72-8B050C317EA3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7" creationId="{CE5D77B9-9A34-B45A-C176-BD218E35E97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8" creationId="{8277156A-F9EF-2FB8-E4EC-CA55F86C0A65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69" creationId="{3A4288C3-462F-D6DB-3AC5-1306D5653E7E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0" creationId="{B88BFE8A-1F17-C103-28D1-5243B646E44C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1" creationId="{E0226069-66EA-C80F-F672-F5B3E6F3650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2" creationId="{86A2F063-7CDD-F851-5FC1-058E0F33B13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3" creationId="{609134C7-107D-6479-682B-942FC5F24FB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4" creationId="{3241BA48-015B-9022-A4D9-7B30A4C92874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5" creationId="{1368E634-90E2-E642-5760-9BB8C52ECA2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6" creationId="{B24FFB9B-E1B1-428E-C7A9-F4170583534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7" creationId="{CCAEBF57-4DB4-9588-D30F-C5C7521C9BE6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8" creationId="{C1A62FC5-3510-29C2-1E47-5A3CEDBCEEDE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79" creationId="{09EFFD84-6DAE-5337-9279-4E95D8BB61A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80" creationId="{97CEBA8D-0155-2AD9-9108-BC3CE609DBF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81" creationId="{B45B30DB-5CA5-6C07-DE43-A22B8CF2625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82" creationId="{4587E3EB-5A38-C475-FF76-A712C96BF9B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181969946" sldId="266"/>
            <ac:spMk id="83" creationId="{AAEBA45D-63FF-440B-0FA1-44155C816DC2}"/>
          </ac:spMkLst>
        </pc:spChg>
        <pc:spChg chg="del">
          <ac:chgData name="Yasin, Ayaaz (yasinaz)" userId="dd43670c-ce28-4a59-803d-288a87a3f4c1" providerId="ADAL" clId="{8A59CDA0-5D3A-44D2-97A9-43C924532084}" dt="2024-04-09T11:30:24.340" v="1357" actId="478"/>
          <ac:spMkLst>
            <pc:docMk/>
            <pc:sldMk cId="1181969946" sldId="266"/>
            <ac:spMk id="100" creationId="{9534367D-86E8-CBA4-E3B7-E3B435897910}"/>
          </ac:spMkLst>
        </pc:spChg>
        <pc:spChg chg="del">
          <ac:chgData name="Yasin, Ayaaz (yasinaz)" userId="dd43670c-ce28-4a59-803d-288a87a3f4c1" providerId="ADAL" clId="{8A59CDA0-5D3A-44D2-97A9-43C924532084}" dt="2024-04-09T11:30:24.340" v="1357" actId="478"/>
          <ac:spMkLst>
            <pc:docMk/>
            <pc:sldMk cId="1181969946" sldId="266"/>
            <ac:spMk id="101" creationId="{A19CFB33-8F47-D2AA-2065-B54600183EC7}"/>
          </ac:spMkLst>
        </pc:spChg>
        <pc:spChg chg="del">
          <ac:chgData name="Yasin, Ayaaz (yasinaz)" userId="dd43670c-ce28-4a59-803d-288a87a3f4c1" providerId="ADAL" clId="{8A59CDA0-5D3A-44D2-97A9-43C924532084}" dt="2024-04-09T11:30:24.340" v="1357" actId="478"/>
          <ac:spMkLst>
            <pc:docMk/>
            <pc:sldMk cId="1181969946" sldId="266"/>
            <ac:spMk id="102" creationId="{4667C2C9-3ECF-531B-AC44-88E9006D0183}"/>
          </ac:spMkLst>
        </pc:spChg>
        <pc:spChg chg="del mod">
          <ac:chgData name="Yasin, Ayaaz (yasinaz)" userId="dd43670c-ce28-4a59-803d-288a87a3f4c1" providerId="ADAL" clId="{8A59CDA0-5D3A-44D2-97A9-43C924532084}" dt="2024-04-09T11:44:52.973" v="1363" actId="478"/>
          <ac:spMkLst>
            <pc:docMk/>
            <pc:sldMk cId="1181969946" sldId="266"/>
            <ac:spMk id="103" creationId="{FEE567AD-FFCA-8DE1-5E2D-881D92F9B018}"/>
          </ac:spMkLst>
        </pc:spChg>
        <pc:grpChg chg="mod">
          <ac:chgData name="Yasin, Ayaaz (yasinaz)" userId="dd43670c-ce28-4a59-803d-288a87a3f4c1" providerId="ADAL" clId="{8A59CDA0-5D3A-44D2-97A9-43C924532084}" dt="2024-04-12T16:56:26.928" v="2488" actId="1038"/>
          <ac:grpSpMkLst>
            <pc:docMk/>
            <pc:sldMk cId="1181969946" sldId="266"/>
            <ac:grpSpMk id="16" creationId="{AE453810-514A-1E1B-4E01-BD8DCCF66585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1181969946" sldId="266"/>
            <ac:grpSpMk id="65" creationId="{98385BB8-1D74-3828-261F-E15517655537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1181969946" sldId="266"/>
            <ac:grpSpMk id="84" creationId="{5A556B8D-7D88-E869-AEFC-1CB9D97928D6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1181969946" sldId="266"/>
            <ac:grpSpMk id="99" creationId="{B81860EA-8329-D9F3-7076-EAEE25DBB46F}"/>
          </ac:grpSpMkLst>
        </pc:gr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181969946" sldId="266"/>
            <ac:picMk id="17" creationId="{F509AF4A-E4B7-3C95-F8A7-339A3DE8684B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181969946" sldId="266"/>
            <ac:picMk id="43" creationId="{F1DDD8B5-63AA-BA2C-074C-08FEFB1BF3C7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181969946" sldId="266"/>
            <ac:picMk id="45" creationId="{545D47AC-96BB-1F9A-8290-95FD8E90B1D7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181969946" sldId="266"/>
            <ac:picMk id="50" creationId="{37BC1B63-02AB-D34C-1595-B6B9916C5EBC}"/>
          </ac:picMkLst>
        </pc:picChg>
        <pc:picChg chg="add 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181969946" sldId="266"/>
            <ac:picMk id="1026" creationId="{E4326F8C-581B-C66D-AF75-E1BBEA0B2214}"/>
          </ac:picMkLst>
        </pc:pic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1181969946" sldId="266"/>
            <ac:cxnSpMk id="19" creationId="{E3AF59C2-540B-60F6-92FE-3C694DECD08A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1181969946" sldId="266"/>
            <ac:cxnSpMk id="20" creationId="{3CB000C2-812A-5D0F-D0D3-C7BD4399BAEB}"/>
          </ac:cxnSpMkLst>
        </pc:cxnChg>
      </pc:sldChg>
      <pc:sldChg chg="modSp add mod">
        <pc:chgData name="Yasin, Ayaaz (yasinaz)" userId="dd43670c-ce28-4a59-803d-288a87a3f4c1" providerId="ADAL" clId="{8A59CDA0-5D3A-44D2-97A9-43C924532084}" dt="2024-04-12T17:24:27.228" v="2748" actId="14100"/>
        <pc:sldMkLst>
          <pc:docMk/>
          <pc:sldMk cId="1757768186" sldId="268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757768186" sldId="268"/>
            <ac:spMk id="2" creationId="{6E86E55A-DE10-3DA1-8A13-6146EF0B451C}"/>
          </ac:spMkLst>
        </pc:spChg>
        <pc:spChg chg="mod">
          <ac:chgData name="Yasin, Ayaaz (yasinaz)" userId="dd43670c-ce28-4a59-803d-288a87a3f4c1" providerId="ADAL" clId="{8A59CDA0-5D3A-44D2-97A9-43C924532084}" dt="2024-04-12T17:24:15.517" v="2742" actId="1076"/>
          <ac:spMkLst>
            <pc:docMk/>
            <pc:sldMk cId="1757768186" sldId="268"/>
            <ac:spMk id="3" creationId="{8F6F31D6-7FA1-066F-F00D-4BEC575184BB}"/>
          </ac:spMkLst>
        </pc:spChg>
        <pc:spChg chg="mod">
          <ac:chgData name="Yasin, Ayaaz (yasinaz)" userId="dd43670c-ce28-4a59-803d-288a87a3f4c1" providerId="ADAL" clId="{8A59CDA0-5D3A-44D2-97A9-43C924532084}" dt="2024-04-12T17:24:27.228" v="2748" actId="14100"/>
          <ac:spMkLst>
            <pc:docMk/>
            <pc:sldMk cId="1757768186" sldId="268"/>
            <ac:spMk id="4" creationId="{E1932362-872D-9BCC-017D-59391210D9AC}"/>
          </ac:spMkLst>
        </pc:spChg>
      </pc:sldChg>
      <pc:sldChg chg="modSp add mod modAnim">
        <pc:chgData name="Yasin, Ayaaz (yasinaz)" userId="dd43670c-ce28-4a59-803d-288a87a3f4c1" providerId="ADAL" clId="{8A59CDA0-5D3A-44D2-97A9-43C924532084}" dt="2024-04-12T16:51:37.762" v="2440" actId="14100"/>
        <pc:sldMkLst>
          <pc:docMk/>
          <pc:sldMk cId="1674245260" sldId="269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674245260" sldId="269"/>
            <ac:spMk id="2" creationId="{BFF9C4E3-5648-8FF1-42F4-6CFFCE3649EF}"/>
          </ac:spMkLst>
        </pc:spChg>
        <pc:spChg chg="mod">
          <ac:chgData name="Yasin, Ayaaz (yasinaz)" userId="dd43670c-ce28-4a59-803d-288a87a3f4c1" providerId="ADAL" clId="{8A59CDA0-5D3A-44D2-97A9-43C924532084}" dt="2024-04-12T16:49:42.209" v="2423" actId="1076"/>
          <ac:spMkLst>
            <pc:docMk/>
            <pc:sldMk cId="1674245260" sldId="269"/>
            <ac:spMk id="3" creationId="{B6561105-ED77-54C9-ADCF-828912446B54}"/>
          </ac:spMkLst>
        </pc:spChg>
        <pc:spChg chg="mod">
          <ac:chgData name="Yasin, Ayaaz (yasinaz)" userId="dd43670c-ce28-4a59-803d-288a87a3f4c1" providerId="ADAL" clId="{8A59CDA0-5D3A-44D2-97A9-43C924532084}" dt="2024-04-12T16:49:51.680" v="2427" actId="1076"/>
          <ac:spMkLst>
            <pc:docMk/>
            <pc:sldMk cId="1674245260" sldId="269"/>
            <ac:spMk id="4" creationId="{E111C5D2-B693-37BA-818D-308811D9E026}"/>
          </ac:spMkLst>
        </pc:spChg>
        <pc:spChg chg="mod">
          <ac:chgData name="Yasin, Ayaaz (yasinaz)" userId="dd43670c-ce28-4a59-803d-288a87a3f4c1" providerId="ADAL" clId="{8A59CDA0-5D3A-44D2-97A9-43C924532084}" dt="2024-04-12T16:49:51.680" v="2427" actId="1076"/>
          <ac:spMkLst>
            <pc:docMk/>
            <pc:sldMk cId="1674245260" sldId="269"/>
            <ac:spMk id="5" creationId="{19D00650-D028-B64C-8DAB-C8F491B849ED}"/>
          </ac:spMkLst>
        </pc:spChg>
        <pc:spChg chg="mod">
          <ac:chgData name="Yasin, Ayaaz (yasinaz)" userId="dd43670c-ce28-4a59-803d-288a87a3f4c1" providerId="ADAL" clId="{8A59CDA0-5D3A-44D2-97A9-43C924532084}" dt="2024-04-12T16:49:42.209" v="2423" actId="1076"/>
          <ac:spMkLst>
            <pc:docMk/>
            <pc:sldMk cId="1674245260" sldId="269"/>
            <ac:spMk id="6" creationId="{ED956BE8-04AF-D4B1-012A-8D6C695D15B7}"/>
          </ac:spMkLst>
        </pc:spChg>
        <pc:spChg chg="mod">
          <ac:chgData name="Yasin, Ayaaz (yasinaz)" userId="dd43670c-ce28-4a59-803d-288a87a3f4c1" providerId="ADAL" clId="{8A59CDA0-5D3A-44D2-97A9-43C924532084}" dt="2024-04-12T16:49:42.209" v="2423" actId="1076"/>
          <ac:spMkLst>
            <pc:docMk/>
            <pc:sldMk cId="1674245260" sldId="269"/>
            <ac:spMk id="7" creationId="{8887ACAD-6ECB-DC27-F8BE-7F9BDC34F789}"/>
          </ac:spMkLst>
        </pc:spChg>
        <pc:spChg chg="mod">
          <ac:chgData name="Yasin, Ayaaz (yasinaz)" userId="dd43670c-ce28-4a59-803d-288a87a3f4c1" providerId="ADAL" clId="{8A59CDA0-5D3A-44D2-97A9-43C924532084}" dt="2024-04-12T16:50:16.018" v="2430" actId="1076"/>
          <ac:spMkLst>
            <pc:docMk/>
            <pc:sldMk cId="1674245260" sldId="269"/>
            <ac:spMk id="8" creationId="{67641D2A-BE26-B5B1-8C3F-A03E32149792}"/>
          </ac:spMkLst>
        </pc:spChg>
        <pc:spChg chg="mod">
          <ac:chgData name="Yasin, Ayaaz (yasinaz)" userId="dd43670c-ce28-4a59-803d-288a87a3f4c1" providerId="ADAL" clId="{8A59CDA0-5D3A-44D2-97A9-43C924532084}" dt="2024-04-12T16:50:40.937" v="2434" actId="14100"/>
          <ac:spMkLst>
            <pc:docMk/>
            <pc:sldMk cId="1674245260" sldId="269"/>
            <ac:spMk id="9" creationId="{094AA281-D5E8-40E1-4D62-8D3BFA97006C}"/>
          </ac:spMkLst>
        </pc:spChg>
        <pc:spChg chg="mod">
          <ac:chgData name="Yasin, Ayaaz (yasinaz)" userId="dd43670c-ce28-4a59-803d-288a87a3f4c1" providerId="ADAL" clId="{8A59CDA0-5D3A-44D2-97A9-43C924532084}" dt="2024-04-12T16:49:42.209" v="2423" actId="1076"/>
          <ac:spMkLst>
            <pc:docMk/>
            <pc:sldMk cId="1674245260" sldId="269"/>
            <ac:spMk id="10" creationId="{685A7BEB-4227-D557-A7F3-120192304C5F}"/>
          </ac:spMkLst>
        </pc:spChg>
        <pc:spChg chg="mod">
          <ac:chgData name="Yasin, Ayaaz (yasinaz)" userId="dd43670c-ce28-4a59-803d-288a87a3f4c1" providerId="ADAL" clId="{8A59CDA0-5D3A-44D2-97A9-43C924532084}" dt="2024-04-12T16:51:34.263" v="2439" actId="14100"/>
          <ac:spMkLst>
            <pc:docMk/>
            <pc:sldMk cId="1674245260" sldId="269"/>
            <ac:spMk id="12" creationId="{B73FE59B-12E6-C296-89DB-FCB0D73B97EE}"/>
          </ac:spMkLst>
        </pc:spChg>
        <pc:spChg chg="mod">
          <ac:chgData name="Yasin, Ayaaz (yasinaz)" userId="dd43670c-ce28-4a59-803d-288a87a3f4c1" providerId="ADAL" clId="{8A59CDA0-5D3A-44D2-97A9-43C924532084}" dt="2024-04-12T16:51:31.770" v="2438" actId="1076"/>
          <ac:spMkLst>
            <pc:docMk/>
            <pc:sldMk cId="1674245260" sldId="269"/>
            <ac:spMk id="14" creationId="{2408B6C1-D79C-6DB6-CF09-F2184BB225D5}"/>
          </ac:spMkLst>
        </pc:spChg>
        <pc:spChg chg="mod">
          <ac:chgData name="Yasin, Ayaaz (yasinaz)" userId="dd43670c-ce28-4a59-803d-288a87a3f4c1" providerId="ADAL" clId="{8A59CDA0-5D3A-44D2-97A9-43C924532084}" dt="2024-04-12T16:51:37.762" v="2440" actId="14100"/>
          <ac:spMkLst>
            <pc:docMk/>
            <pc:sldMk cId="1674245260" sldId="269"/>
            <ac:spMk id="16" creationId="{B2DE3C41-C7A4-40DB-794F-BE40BD6888D7}"/>
          </ac:spMkLst>
        </pc:spChg>
        <pc:spChg chg="mod">
          <ac:chgData name="Yasin, Ayaaz (yasinaz)" userId="dd43670c-ce28-4a59-803d-288a87a3f4c1" providerId="ADAL" clId="{8A59CDA0-5D3A-44D2-97A9-43C924532084}" dt="2024-04-12T16:49:42.209" v="2423" actId="1076"/>
          <ac:spMkLst>
            <pc:docMk/>
            <pc:sldMk cId="1674245260" sldId="269"/>
            <ac:spMk id="17" creationId="{01A33450-BAE4-94A3-C72D-91A2626E45B8}"/>
          </ac:spMkLst>
        </pc:spChg>
        <pc:spChg chg="mod">
          <ac:chgData name="Yasin, Ayaaz (yasinaz)" userId="dd43670c-ce28-4a59-803d-288a87a3f4c1" providerId="ADAL" clId="{8A59CDA0-5D3A-44D2-97A9-43C924532084}" dt="2024-04-12T16:49:42.209" v="2423" actId="1076"/>
          <ac:spMkLst>
            <pc:docMk/>
            <pc:sldMk cId="1674245260" sldId="269"/>
            <ac:spMk id="18" creationId="{AD29099D-9C10-9CF2-10C3-8827803E43F9}"/>
          </ac:spMkLst>
        </pc:spChg>
        <pc:spChg chg="mod">
          <ac:chgData name="Yasin, Ayaaz (yasinaz)" userId="dd43670c-ce28-4a59-803d-288a87a3f4c1" providerId="ADAL" clId="{8A59CDA0-5D3A-44D2-97A9-43C924532084}" dt="2024-04-12T16:50:16.018" v="2430" actId="1076"/>
          <ac:spMkLst>
            <pc:docMk/>
            <pc:sldMk cId="1674245260" sldId="269"/>
            <ac:spMk id="19" creationId="{4E1FF40B-C9B0-B14C-55F5-E6CA4757BD5F}"/>
          </ac:spMkLst>
        </pc:spChg>
        <pc:spChg chg="mod">
          <ac:chgData name="Yasin, Ayaaz (yasinaz)" userId="dd43670c-ce28-4a59-803d-288a87a3f4c1" providerId="ADAL" clId="{8A59CDA0-5D3A-44D2-97A9-43C924532084}" dt="2024-04-12T16:50:44.897" v="2435" actId="1076"/>
          <ac:spMkLst>
            <pc:docMk/>
            <pc:sldMk cId="1674245260" sldId="269"/>
            <ac:spMk id="20" creationId="{88ED47C9-F4C8-59C6-0C29-DA66CAD9C5AE}"/>
          </ac:spMkLst>
        </pc:spChg>
        <pc:spChg chg="mod">
          <ac:chgData name="Yasin, Ayaaz (yasinaz)" userId="dd43670c-ce28-4a59-803d-288a87a3f4c1" providerId="ADAL" clId="{8A59CDA0-5D3A-44D2-97A9-43C924532084}" dt="2024-04-12T16:50:03.914" v="2429" actId="403"/>
          <ac:spMkLst>
            <pc:docMk/>
            <pc:sldMk cId="1674245260" sldId="269"/>
            <ac:spMk id="21" creationId="{97080E4C-BE77-01AB-C7A2-088DB2EED977}"/>
          </ac:spMkLst>
        </pc:spChg>
        <pc:spChg chg="mod">
          <ac:chgData name="Yasin, Ayaaz (yasinaz)" userId="dd43670c-ce28-4a59-803d-288a87a3f4c1" providerId="ADAL" clId="{8A59CDA0-5D3A-44D2-97A9-43C924532084}" dt="2024-04-12T16:50:03.914" v="2429" actId="403"/>
          <ac:spMkLst>
            <pc:docMk/>
            <pc:sldMk cId="1674245260" sldId="269"/>
            <ac:spMk id="22" creationId="{D870EFE1-4719-E339-468F-39D44B1B58F3}"/>
          </ac:spMkLst>
        </pc:spChg>
        <pc:spChg chg="mod">
          <ac:chgData name="Yasin, Ayaaz (yasinaz)" userId="dd43670c-ce28-4a59-803d-288a87a3f4c1" providerId="ADAL" clId="{8A59CDA0-5D3A-44D2-97A9-43C924532084}" dt="2024-04-12T16:50:53.291" v="2436" actId="1076"/>
          <ac:spMkLst>
            <pc:docMk/>
            <pc:sldMk cId="1674245260" sldId="269"/>
            <ac:spMk id="23" creationId="{5DE14C03-CA6C-2956-48E2-F0271030F728}"/>
          </ac:spMkLst>
        </pc:spChg>
        <pc:spChg chg="mod">
          <ac:chgData name="Yasin, Ayaaz (yasinaz)" userId="dd43670c-ce28-4a59-803d-288a87a3f4c1" providerId="ADAL" clId="{8A59CDA0-5D3A-44D2-97A9-43C924532084}" dt="2024-04-12T16:50:53.291" v="2436" actId="1076"/>
          <ac:spMkLst>
            <pc:docMk/>
            <pc:sldMk cId="1674245260" sldId="269"/>
            <ac:spMk id="24" creationId="{19598027-ED91-3B55-B807-4EED8C0AF924}"/>
          </ac:spMkLst>
        </pc:spChg>
        <pc:cxnChg chg="mod">
          <ac:chgData name="Yasin, Ayaaz (yasinaz)" userId="dd43670c-ce28-4a59-803d-288a87a3f4c1" providerId="ADAL" clId="{8A59CDA0-5D3A-44D2-97A9-43C924532084}" dt="2024-04-12T16:51:31.770" v="2438" actId="1076"/>
          <ac:cxnSpMkLst>
            <pc:docMk/>
            <pc:sldMk cId="1674245260" sldId="269"/>
            <ac:cxnSpMk id="11" creationId="{E73FBB67-BEE8-4838-3385-2E85F5C93915}"/>
          </ac:cxnSpMkLst>
        </pc:cxnChg>
        <pc:cxnChg chg="mod">
          <ac:chgData name="Yasin, Ayaaz (yasinaz)" userId="dd43670c-ce28-4a59-803d-288a87a3f4c1" providerId="ADAL" clId="{8A59CDA0-5D3A-44D2-97A9-43C924532084}" dt="2024-04-12T16:51:31.770" v="2438" actId="1076"/>
          <ac:cxnSpMkLst>
            <pc:docMk/>
            <pc:sldMk cId="1674245260" sldId="269"/>
            <ac:cxnSpMk id="13" creationId="{9FA897FE-3882-376B-7952-C40A1843AEA3}"/>
          </ac:cxnSpMkLst>
        </pc:cxnChg>
        <pc:cxnChg chg="mod">
          <ac:chgData name="Yasin, Ayaaz (yasinaz)" userId="dd43670c-ce28-4a59-803d-288a87a3f4c1" providerId="ADAL" clId="{8A59CDA0-5D3A-44D2-97A9-43C924532084}" dt="2024-04-12T16:51:31.770" v="2438" actId="1076"/>
          <ac:cxnSpMkLst>
            <pc:docMk/>
            <pc:sldMk cId="1674245260" sldId="269"/>
            <ac:cxnSpMk id="15" creationId="{E5EE1E99-3675-BC0F-27A5-CAC43BBAEB63}"/>
          </ac:cxnSpMkLst>
        </pc:cxnChg>
      </pc:sldChg>
      <pc:sldChg chg="addSp delSp modSp add mod addAnim delAnim modAnim">
        <pc:chgData name="Yasin, Ayaaz (yasinaz)" userId="dd43670c-ce28-4a59-803d-288a87a3f4c1" providerId="ADAL" clId="{8A59CDA0-5D3A-44D2-97A9-43C924532084}" dt="2024-04-12T16:52:00.358" v="2447" actId="1076"/>
        <pc:sldMkLst>
          <pc:docMk/>
          <pc:sldMk cId="3503582122" sldId="270"/>
        </pc:sldMkLst>
        <pc:spChg chg="mod">
          <ac:chgData name="Yasin, Ayaaz (yasinaz)" userId="dd43670c-ce28-4a59-803d-288a87a3f4c1" providerId="ADAL" clId="{8A59CDA0-5D3A-44D2-97A9-43C924532084}" dt="2024-04-12T16:45:32.628" v="2349" actId="27636"/>
          <ac:spMkLst>
            <pc:docMk/>
            <pc:sldMk cId="3503582122" sldId="270"/>
            <ac:spMk id="2" creationId="{A80885AF-C2B6-DA8A-595B-A41778A4C13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503582122" sldId="270"/>
            <ac:spMk id="4" creationId="{49990B47-F377-D50D-B5D1-0A52D8D50204}"/>
          </ac:spMkLst>
        </pc:spChg>
        <pc:spChg chg="mod">
          <ac:chgData name="Yasin, Ayaaz (yasinaz)" userId="dd43670c-ce28-4a59-803d-288a87a3f4c1" providerId="ADAL" clId="{8A59CDA0-5D3A-44D2-97A9-43C924532084}" dt="2024-04-12T16:51:53.888" v="2445" actId="1076"/>
          <ac:spMkLst>
            <pc:docMk/>
            <pc:sldMk cId="3503582122" sldId="270"/>
            <ac:spMk id="6" creationId="{3F59049D-BF60-B39E-B5A9-9EEC36EFA465}"/>
          </ac:spMkLst>
        </pc:spChg>
        <pc:spChg chg="mod">
          <ac:chgData name="Yasin, Ayaaz (yasinaz)" userId="dd43670c-ce28-4a59-803d-288a87a3f4c1" providerId="ADAL" clId="{8A59CDA0-5D3A-44D2-97A9-43C924532084}" dt="2024-04-12T16:51:53.888" v="2445" actId="1076"/>
          <ac:spMkLst>
            <pc:docMk/>
            <pc:sldMk cId="3503582122" sldId="270"/>
            <ac:spMk id="7" creationId="{2F6649EB-CFA1-6CF5-6CC1-E0F164B5F91C}"/>
          </ac:spMkLst>
        </pc:spChg>
        <pc:spChg chg="del">
          <ac:chgData name="Yasin, Ayaaz (yasinaz)" userId="dd43670c-ce28-4a59-803d-288a87a3f4c1" providerId="ADAL" clId="{8A59CDA0-5D3A-44D2-97A9-43C924532084}" dt="2024-04-08T06:20:11.415" v="1264" actId="478"/>
          <ac:spMkLst>
            <pc:docMk/>
            <pc:sldMk cId="3503582122" sldId="270"/>
            <ac:spMk id="9" creationId="{FF68D0A2-3FD8-868F-1122-DECFA679BF48}"/>
          </ac:spMkLst>
        </pc:spChg>
        <pc:spChg chg="del">
          <ac:chgData name="Yasin, Ayaaz (yasinaz)" userId="dd43670c-ce28-4a59-803d-288a87a3f4c1" providerId="ADAL" clId="{8A59CDA0-5D3A-44D2-97A9-43C924532084}" dt="2024-04-08T06:20:11.415" v="1264" actId="478"/>
          <ac:spMkLst>
            <pc:docMk/>
            <pc:sldMk cId="3503582122" sldId="270"/>
            <ac:spMk id="10" creationId="{38051ECE-36D1-6A3F-9FFC-92F0584437D9}"/>
          </ac:spMkLst>
        </pc:spChg>
        <pc:spChg chg="mod">
          <ac:chgData name="Yasin, Ayaaz (yasinaz)" userId="dd43670c-ce28-4a59-803d-288a87a3f4c1" providerId="ADAL" clId="{8A59CDA0-5D3A-44D2-97A9-43C924532084}" dt="2024-04-12T16:51:58.589" v="2446" actId="1076"/>
          <ac:spMkLst>
            <pc:docMk/>
            <pc:sldMk cId="3503582122" sldId="270"/>
            <ac:spMk id="11" creationId="{D2BA94A8-6C63-8C02-A9F1-58CFD72E1497}"/>
          </ac:spMkLst>
        </pc:spChg>
        <pc:picChg chg="add del mod">
          <ac:chgData name="Yasin, Ayaaz (yasinaz)" userId="dd43670c-ce28-4a59-803d-288a87a3f4c1" providerId="ADAL" clId="{8A59CDA0-5D3A-44D2-97A9-43C924532084}" dt="2024-04-09T12:14:15.602" v="1488" actId="478"/>
          <ac:picMkLst>
            <pc:docMk/>
            <pc:sldMk cId="3503582122" sldId="270"/>
            <ac:picMk id="5" creationId="{C02015D4-4FD0-67D0-A5B3-2F13907BBD36}"/>
          </ac:picMkLst>
        </pc:picChg>
        <pc:picChg chg="add mod">
          <ac:chgData name="Yasin, Ayaaz (yasinaz)" userId="dd43670c-ce28-4a59-803d-288a87a3f4c1" providerId="ADAL" clId="{8A59CDA0-5D3A-44D2-97A9-43C924532084}" dt="2024-04-12T16:52:00.358" v="2447" actId="1076"/>
          <ac:picMkLst>
            <pc:docMk/>
            <pc:sldMk cId="3503582122" sldId="270"/>
            <ac:picMk id="8" creationId="{83D0569A-E126-98F3-92BC-A57EDBF37988}"/>
          </ac:picMkLst>
        </pc:picChg>
      </pc:sldChg>
      <pc:sldChg chg="addSp delSp modSp add mod">
        <pc:chgData name="Yasin, Ayaaz (yasinaz)" userId="dd43670c-ce28-4a59-803d-288a87a3f4c1" providerId="ADAL" clId="{8A59CDA0-5D3A-44D2-97A9-43C924532084}" dt="2024-04-12T20:33:40.251" v="2758" actId="255"/>
        <pc:sldMkLst>
          <pc:docMk/>
          <pc:sldMk cId="3602734762" sldId="272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2734762" sldId="272"/>
            <ac:spMk id="2" creationId="{16D4F351-3DDD-5990-2B07-AA82ACB636E3}"/>
          </ac:spMkLst>
        </pc:spChg>
        <pc:spChg chg="add mod">
          <ac:chgData name="Yasin, Ayaaz (yasinaz)" userId="dd43670c-ce28-4a59-803d-288a87a3f4c1" providerId="ADAL" clId="{8A59CDA0-5D3A-44D2-97A9-43C924532084}" dt="2024-04-12T16:53:15.829" v="2457"/>
          <ac:spMkLst>
            <pc:docMk/>
            <pc:sldMk cId="3602734762" sldId="272"/>
            <ac:spMk id="3" creationId="{7619BF7D-8C43-1306-EA25-9B97EE8DAED2}"/>
          </ac:spMkLst>
        </pc:spChg>
        <pc:spChg chg="mod">
          <ac:chgData name="Yasin, Ayaaz (yasinaz)" userId="dd43670c-ce28-4a59-803d-288a87a3f4c1" providerId="ADAL" clId="{8A59CDA0-5D3A-44D2-97A9-43C924532084}" dt="2024-04-12T20:33:40.251" v="2758" actId="255"/>
          <ac:spMkLst>
            <pc:docMk/>
            <pc:sldMk cId="3602734762" sldId="272"/>
            <ac:spMk id="4" creationId="{0B8FE2E9-1FF7-D191-9D41-034412904331}"/>
          </ac:spMkLst>
        </pc:spChg>
        <pc:spChg chg="mod">
          <ac:chgData name="Yasin, Ayaaz (yasinaz)" userId="dd43670c-ce28-4a59-803d-288a87a3f4c1" providerId="ADAL" clId="{8A59CDA0-5D3A-44D2-97A9-43C924532084}" dt="2024-04-12T16:52:35.407" v="2450" actId="1076"/>
          <ac:spMkLst>
            <pc:docMk/>
            <pc:sldMk cId="3602734762" sldId="272"/>
            <ac:spMk id="7" creationId="{8860F291-0DEA-8E62-85C6-5973771260D4}"/>
          </ac:spMkLst>
        </pc:spChg>
        <pc:spChg chg="mod">
          <ac:chgData name="Yasin, Ayaaz (yasinaz)" userId="dd43670c-ce28-4a59-803d-288a87a3f4c1" providerId="ADAL" clId="{8A59CDA0-5D3A-44D2-97A9-43C924532084}" dt="2024-04-12T16:52:35.407" v="2450" actId="1076"/>
          <ac:spMkLst>
            <pc:docMk/>
            <pc:sldMk cId="3602734762" sldId="272"/>
            <ac:spMk id="10" creationId="{C41E0A81-1671-AEF9-24CC-15638746D7F2}"/>
          </ac:spMkLst>
        </pc:spChg>
        <pc:spChg chg="mod">
          <ac:chgData name="Yasin, Ayaaz (yasinaz)" userId="dd43670c-ce28-4a59-803d-288a87a3f4c1" providerId="ADAL" clId="{8A59CDA0-5D3A-44D2-97A9-43C924532084}" dt="2024-04-12T16:52:35.407" v="2450" actId="1076"/>
          <ac:spMkLst>
            <pc:docMk/>
            <pc:sldMk cId="3602734762" sldId="272"/>
            <ac:spMk id="11" creationId="{9D12BD0C-92A9-2611-894B-CF9172A31088}"/>
          </ac:spMkLst>
        </pc:spChg>
        <pc:spChg chg="del mod">
          <ac:chgData name="Yasin, Ayaaz (yasinaz)" userId="dd43670c-ce28-4a59-803d-288a87a3f4c1" providerId="ADAL" clId="{8A59CDA0-5D3A-44D2-97A9-43C924532084}" dt="2024-04-12T16:53:15.550" v="2456" actId="478"/>
          <ac:spMkLst>
            <pc:docMk/>
            <pc:sldMk cId="3602734762" sldId="272"/>
            <ac:spMk id="12" creationId="{7207CCF6-1001-23E0-355C-F9CC7510452E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2734762" sldId="272"/>
            <ac:spMk id="19" creationId="{DDEC3EB3-6A47-9546-7D86-193AC38628D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2734762" sldId="272"/>
            <ac:spMk id="22" creationId="{ED1BB513-272E-6E4B-EC7A-233882B3011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2734762" sldId="272"/>
            <ac:spMk id="29" creationId="{D4B44BDF-9298-3E0E-142A-135BDBCA2C0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2734762" sldId="272"/>
            <ac:spMk id="37" creationId="{412C234B-3A88-3CEC-63CD-BA3DD598CC8A}"/>
          </ac:spMkLst>
        </pc:spChg>
        <pc:spChg chg="mod">
          <ac:chgData name="Yasin, Ayaaz (yasinaz)" userId="dd43670c-ce28-4a59-803d-288a87a3f4c1" providerId="ADAL" clId="{8A59CDA0-5D3A-44D2-97A9-43C924532084}" dt="2024-04-12T16:52:35.407" v="2450" actId="1076"/>
          <ac:spMkLst>
            <pc:docMk/>
            <pc:sldMk cId="3602734762" sldId="272"/>
            <ac:spMk id="46" creationId="{EC4167AC-DF46-5C6F-C976-43101BB03F8B}"/>
          </ac:spMkLst>
        </pc:spChg>
        <pc:grpChg chg="mod">
          <ac:chgData name="Yasin, Ayaaz (yasinaz)" userId="dd43670c-ce28-4a59-803d-288a87a3f4c1" providerId="ADAL" clId="{8A59CDA0-5D3A-44D2-97A9-43C924532084}" dt="2024-04-12T16:52:35.407" v="2450" actId="1076"/>
          <ac:grpSpMkLst>
            <pc:docMk/>
            <pc:sldMk cId="3602734762" sldId="272"/>
            <ac:grpSpMk id="5" creationId="{A7E3E8B0-66E5-3B26-5E16-E88C12035D3E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3602734762" sldId="272"/>
            <ac:grpSpMk id="35" creationId="{AEDD2B67-764C-7DB0-8B1B-E0251BC5E138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3602734762" sldId="272"/>
            <ac:grpSpMk id="45" creationId="{544B5D3B-A1E8-2444-3342-077CF865A15F}"/>
          </ac:grpSpMkLst>
        </pc:grpChg>
        <pc:picChg chg="mod">
          <ac:chgData name="Yasin, Ayaaz (yasinaz)" userId="dd43670c-ce28-4a59-803d-288a87a3f4c1" providerId="ADAL" clId="{8A59CDA0-5D3A-44D2-97A9-43C924532084}" dt="2024-04-12T16:52:35.407" v="2450" actId="1076"/>
          <ac:picMkLst>
            <pc:docMk/>
            <pc:sldMk cId="3602734762" sldId="272"/>
            <ac:picMk id="6" creationId="{AAE938E4-07AC-1668-CF6D-32C95860E683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3602734762" sldId="272"/>
            <ac:picMk id="14" creationId="{BBD491CE-304D-6A55-C820-5B9B329546D9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3602734762" sldId="272"/>
            <ac:picMk id="36" creationId="{E44CD756-5916-0E12-DE36-329290DB398D}"/>
          </ac:picMkLst>
        </pc:picChg>
        <pc:cxnChg chg="mod">
          <ac:chgData name="Yasin, Ayaaz (yasinaz)" userId="dd43670c-ce28-4a59-803d-288a87a3f4c1" providerId="ADAL" clId="{8A59CDA0-5D3A-44D2-97A9-43C924532084}" dt="2024-04-12T16:52:35.407" v="2450" actId="1076"/>
          <ac:cxnSpMkLst>
            <pc:docMk/>
            <pc:sldMk cId="3602734762" sldId="272"/>
            <ac:cxnSpMk id="8" creationId="{9CDC2C6F-4CC2-D8BD-EFB4-82088DB64E2D}"/>
          </ac:cxnSpMkLst>
        </pc:cxnChg>
        <pc:cxnChg chg="mod">
          <ac:chgData name="Yasin, Ayaaz (yasinaz)" userId="dd43670c-ce28-4a59-803d-288a87a3f4c1" providerId="ADAL" clId="{8A59CDA0-5D3A-44D2-97A9-43C924532084}" dt="2024-04-12T16:52:35.407" v="2450" actId="1076"/>
          <ac:cxnSpMkLst>
            <pc:docMk/>
            <pc:sldMk cId="3602734762" sldId="272"/>
            <ac:cxnSpMk id="9" creationId="{CEBA96F2-19DD-FBA2-CFA9-9182B56A293F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3602734762" sldId="272"/>
            <ac:cxnSpMk id="30" creationId="{47B9555B-215B-0E57-E1F2-6AAC30914193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3602734762" sldId="272"/>
            <ac:cxnSpMk id="41" creationId="{EFEEBA33-7951-1821-B9F6-33A97665359A}"/>
          </ac:cxnSpMkLst>
        </pc:cxnChg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0" sldId="292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0" sldId="294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0" sldId="295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0" sldId="296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0" sldId="321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0" sldId="445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2341171287" sldId="446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340361126" sldId="447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3762461385" sldId="448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3654059330" sldId="449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3835591222" sldId="450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869816270" sldId="451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3906010978" sldId="452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1167279085" sldId="453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483306501" sldId="454"/>
        </pc:sldMkLst>
      </pc:sldChg>
      <pc:sldChg chg="del">
        <pc:chgData name="Yasin, Ayaaz (yasinaz)" userId="dd43670c-ce28-4a59-803d-288a87a3f4c1" providerId="ADAL" clId="{8A59CDA0-5D3A-44D2-97A9-43C924532084}" dt="2024-04-09T12:27:30.677" v="1718" actId="47"/>
        <pc:sldMkLst>
          <pc:docMk/>
          <pc:sldMk cId="502780523" sldId="455"/>
        </pc:sldMkLst>
      </pc:sldChg>
      <pc:sldChg chg="modSp add del mod">
        <pc:chgData name="Yasin, Ayaaz (yasinaz)" userId="dd43670c-ce28-4a59-803d-288a87a3f4c1" providerId="ADAL" clId="{8A59CDA0-5D3A-44D2-97A9-43C924532084}" dt="2024-04-12T16:45:32.679" v="2358" actId="27636"/>
        <pc:sldMkLst>
          <pc:docMk/>
          <pc:sldMk cId="2718349459" sldId="456"/>
        </pc:sldMkLst>
        <pc:spChg chg="mod">
          <ac:chgData name="Yasin, Ayaaz (yasinaz)" userId="dd43670c-ce28-4a59-803d-288a87a3f4c1" providerId="ADAL" clId="{8A59CDA0-5D3A-44D2-97A9-43C924532084}" dt="2024-04-12T16:45:32.679" v="2358" actId="27636"/>
          <ac:spMkLst>
            <pc:docMk/>
            <pc:sldMk cId="2718349459" sldId="456"/>
            <ac:spMk id="2" creationId="{A5B13D23-DBC3-14CD-0413-3DFEFEF949E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5" creationId="{6140B402-BD3C-6EAE-F177-BB6612DC685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9" creationId="{1A64B971-AB35-1725-3438-B6AC3A4D82D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0" creationId="{FE326286-2C8F-0F0F-F6F8-C42986CB3BEE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1" creationId="{B3EC9340-9CF9-ACF9-0226-D148D355B8B6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3" creationId="{0FD4C5BD-520B-5C4B-99A7-0CC9CCC8B63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5" creationId="{354471E6-59E6-B39D-7E32-C8363BF4B423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6" creationId="{59D7546C-B350-A33F-8399-C52EAC7EE47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7" creationId="{74EE90E6-BA11-9842-5F0F-0864CE6FA2D3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38" creationId="{D727C1B7-3F1E-B342-78E7-19E578C74AC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49" creationId="{774AE2F5-721B-C6BE-1125-522BCA91EE2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50" creationId="{4B93E177-6BD7-672A-15A2-DDCFD611EBE5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57" creationId="{0B234D84-FE93-FBEB-C687-D9A2DB8A03D6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18349459" sldId="456"/>
            <ac:spMk id="58" creationId="{3835DD06-386B-5044-D6E6-ECA8F69A4D58}"/>
          </ac:spMkLst>
        </pc:s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2718349459" sldId="456"/>
            <ac:grpSpMk id="56" creationId="{883CBBCE-402E-1C69-B88C-6899323D5490}"/>
          </ac:grpSpMkLst>
        </pc:gr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2718349459" sldId="456"/>
            <ac:picMk id="8" creationId="{662B6FDF-6FCD-005A-5C92-30525B2949F2}"/>
          </ac:picMkLst>
        </pc:pic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39" creationId="{B8A27C18-9AA7-F330-0D49-3D14392EBB92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0" creationId="{513EB159-D466-C5B9-86F2-92B4B2836AD4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2" creationId="{E8962968-E15A-103C-68DE-F6E591E0797C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4" creationId="{6543A3B7-2CDF-A977-D795-B96A28D8B3BB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5" creationId="{AF3E1EE7-573B-2B9F-C06F-963D6C50A774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6" creationId="{A51BF1B4-278A-94CB-FC42-7C047B76CD05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7" creationId="{776AD1D6-AA0D-33C4-670E-36BF6474AC7D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18349459" sldId="456"/>
            <ac:cxnSpMk id="48" creationId="{E7739B39-B5D5-3F40-7789-19E6EF582452}"/>
          </ac:cxnSpMkLst>
        </pc:cxnChg>
      </pc:sldChg>
      <pc:sldChg chg="modSp new del mod">
        <pc:chgData name="Yasin, Ayaaz (yasinaz)" userId="dd43670c-ce28-4a59-803d-288a87a3f4c1" providerId="ADAL" clId="{8A59CDA0-5D3A-44D2-97A9-43C924532084}" dt="2024-04-09T12:43:56.538" v="2132" actId="47"/>
        <pc:sldMkLst>
          <pc:docMk/>
          <pc:sldMk cId="612768572" sldId="457"/>
        </pc:sldMkLst>
        <pc:spChg chg="mod">
          <ac:chgData name="Yasin, Ayaaz (yasinaz)" userId="dd43670c-ce28-4a59-803d-288a87a3f4c1" providerId="ADAL" clId="{8A59CDA0-5D3A-44D2-97A9-43C924532084}" dt="2024-04-08T05:32:57.792" v="95" actId="1076"/>
          <ac:spMkLst>
            <pc:docMk/>
            <pc:sldMk cId="612768572" sldId="457"/>
            <ac:spMk id="2" creationId="{0F394EEE-7511-845A-0E28-58A1EBD27F62}"/>
          </ac:spMkLst>
        </pc:spChg>
        <pc:spChg chg="mod">
          <ac:chgData name="Yasin, Ayaaz (yasinaz)" userId="dd43670c-ce28-4a59-803d-288a87a3f4c1" providerId="ADAL" clId="{8A59CDA0-5D3A-44D2-97A9-43C924532084}" dt="2024-04-08T05:56:19.591" v="944" actId="20577"/>
          <ac:spMkLst>
            <pc:docMk/>
            <pc:sldMk cId="612768572" sldId="457"/>
            <ac:spMk id="3" creationId="{4E94B715-9B54-F41D-4F79-08A09CA3DB00}"/>
          </ac:spMkLst>
        </pc:spChg>
      </pc:sldChg>
      <pc:sldChg chg="addSp delSp modSp new mod modAnim chgLayout">
        <pc:chgData name="Yasin, Ayaaz (yasinaz)" userId="dd43670c-ce28-4a59-803d-288a87a3f4c1" providerId="ADAL" clId="{8A59CDA0-5D3A-44D2-97A9-43C924532084}" dt="2024-04-12T20:32:44.337" v="2754" actId="1076"/>
        <pc:sldMkLst>
          <pc:docMk/>
          <pc:sldMk cId="1302629272" sldId="458"/>
        </pc:sldMkLst>
        <pc:spChg chg="mod ord">
          <ac:chgData name="Yasin, Ayaaz (yasinaz)" userId="dd43670c-ce28-4a59-803d-288a87a3f4c1" providerId="ADAL" clId="{8A59CDA0-5D3A-44D2-97A9-43C924532084}" dt="2024-04-12T16:46:10.301" v="2368" actId="14100"/>
          <ac:spMkLst>
            <pc:docMk/>
            <pc:sldMk cId="1302629272" sldId="458"/>
            <ac:spMk id="2" creationId="{35E8BC38-8F88-7BDE-8234-291F21263C95}"/>
          </ac:spMkLst>
        </pc:spChg>
        <pc:spChg chg="del mod">
          <ac:chgData name="Yasin, Ayaaz (yasinaz)" userId="dd43670c-ce28-4a59-803d-288a87a3f4c1" providerId="ADAL" clId="{8A59CDA0-5D3A-44D2-97A9-43C924532084}" dt="2024-04-08T05:59:32.591" v="963" actId="478"/>
          <ac:spMkLst>
            <pc:docMk/>
            <pc:sldMk cId="1302629272" sldId="458"/>
            <ac:spMk id="3" creationId="{7D99DE10-C551-6E5B-AA70-E3275CC3489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3" creationId="{81427938-508B-26A9-D2AC-1536EF7E0107}"/>
          </ac:spMkLst>
        </pc:spChg>
        <pc:spChg chg="mod ord">
          <ac:chgData name="Yasin, Ayaaz (yasinaz)" userId="dd43670c-ce28-4a59-803d-288a87a3f4c1" providerId="ADAL" clId="{8A59CDA0-5D3A-44D2-97A9-43C924532084}" dt="2024-04-12T16:46:01.481" v="2366" actId="700"/>
          <ac:spMkLst>
            <pc:docMk/>
            <pc:sldMk cId="1302629272" sldId="458"/>
            <ac:spMk id="4" creationId="{B6228B5B-C787-513D-D7FF-24E082F4F2EC}"/>
          </ac:spMkLst>
        </pc:spChg>
        <pc:spChg chg="add mod">
          <ac:chgData name="Yasin, Ayaaz (yasinaz)" userId="dd43670c-ce28-4a59-803d-288a87a3f4c1" providerId="ADAL" clId="{8A59CDA0-5D3A-44D2-97A9-43C924532084}" dt="2024-04-12T20:32:44.337" v="2754" actId="1076"/>
          <ac:spMkLst>
            <pc:docMk/>
            <pc:sldMk cId="1302629272" sldId="458"/>
            <ac:spMk id="5" creationId="{98D44BE2-31A3-40A1-ED92-00BC92B4BEC2}"/>
          </ac:spMkLst>
        </pc:spChg>
        <pc:spChg chg="add mod">
          <ac:chgData name="Yasin, Ayaaz (yasinaz)" userId="dd43670c-ce28-4a59-803d-288a87a3f4c1" providerId="ADAL" clId="{8A59CDA0-5D3A-44D2-97A9-43C924532084}" dt="2024-04-12T20:32:44.337" v="2754" actId="1076"/>
          <ac:spMkLst>
            <pc:docMk/>
            <pc:sldMk cId="1302629272" sldId="458"/>
            <ac:spMk id="6" creationId="{F5794E62-1325-9C84-5DD9-6E16CC9C1F77}"/>
          </ac:spMkLst>
        </pc:spChg>
        <pc:spChg chg="add mod">
          <ac:chgData name="Yasin, Ayaaz (yasinaz)" userId="dd43670c-ce28-4a59-803d-288a87a3f4c1" providerId="ADAL" clId="{8A59CDA0-5D3A-44D2-97A9-43C924532084}" dt="2024-04-12T20:32:44.337" v="2754" actId="1076"/>
          <ac:spMkLst>
            <pc:docMk/>
            <pc:sldMk cId="1302629272" sldId="458"/>
            <ac:spMk id="7" creationId="{6BC42DDF-5EDB-8BED-2A49-F978C33706DE}"/>
          </ac:spMkLst>
        </pc:spChg>
        <pc:spChg chg="add mod">
          <ac:chgData name="Yasin, Ayaaz (yasinaz)" userId="dd43670c-ce28-4a59-803d-288a87a3f4c1" providerId="ADAL" clId="{8A59CDA0-5D3A-44D2-97A9-43C924532084}" dt="2024-04-12T20:32:44.337" v="2754" actId="1076"/>
          <ac:spMkLst>
            <pc:docMk/>
            <pc:sldMk cId="1302629272" sldId="458"/>
            <ac:spMk id="8" creationId="{E2309C33-9894-FA25-4AEE-84E362081A98}"/>
          </ac:spMkLst>
        </pc:spChg>
        <pc:spChg chg="add mod">
          <ac:chgData name="Yasin, Ayaaz (yasinaz)" userId="dd43670c-ce28-4a59-803d-288a87a3f4c1" providerId="ADAL" clId="{8A59CDA0-5D3A-44D2-97A9-43C924532084}" dt="2024-04-12T20:32:44.337" v="2754" actId="1076"/>
          <ac:spMkLst>
            <pc:docMk/>
            <pc:sldMk cId="1302629272" sldId="458"/>
            <ac:spMk id="9" creationId="{2930D55B-6959-2921-E731-17A1B69A2CED}"/>
          </ac:spMkLst>
        </pc:spChg>
        <pc:spChg chg="add mod">
          <ac:chgData name="Yasin, Ayaaz (yasinaz)" userId="dd43670c-ce28-4a59-803d-288a87a3f4c1" providerId="ADAL" clId="{8A59CDA0-5D3A-44D2-97A9-43C924532084}" dt="2024-04-12T20:32:44.337" v="2754" actId="1076"/>
          <ac:spMkLst>
            <pc:docMk/>
            <pc:sldMk cId="1302629272" sldId="458"/>
            <ac:spMk id="10" creationId="{110C8798-71D6-BCBD-6464-D43BD4A6BD7A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11" creationId="{FE096711-6756-AD2A-74F2-9906206C0711}"/>
          </ac:spMkLst>
        </pc:spChg>
        <pc:spChg chg="add del mod ord">
          <ac:chgData name="Yasin, Ayaaz (yasinaz)" userId="dd43670c-ce28-4a59-803d-288a87a3f4c1" providerId="ADAL" clId="{8A59CDA0-5D3A-44D2-97A9-43C924532084}" dt="2024-04-12T16:46:12.714" v="2369" actId="478"/>
          <ac:spMkLst>
            <pc:docMk/>
            <pc:sldMk cId="1302629272" sldId="458"/>
            <ac:spMk id="13" creationId="{E8826235-DBF8-8496-5128-3850C57E1D19}"/>
          </ac:spMkLst>
        </pc:spChg>
        <pc:spChg chg="add mod">
          <ac:chgData name="Yasin, Ayaaz (yasinaz)" userId="dd43670c-ce28-4a59-803d-288a87a3f4c1" providerId="ADAL" clId="{8A59CDA0-5D3A-44D2-97A9-43C924532084}" dt="2024-04-12T16:46:45.178" v="2383" actId="1076"/>
          <ac:spMkLst>
            <pc:docMk/>
            <pc:sldMk cId="1302629272" sldId="458"/>
            <ac:spMk id="19" creationId="{85D05571-E74B-1CC8-C11A-2B659784535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20" creationId="{F4F26BDA-03F0-CA16-AFF9-000C6A4399F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27" creationId="{0F76A212-6BFB-7CE0-9FFD-A37AF125A95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28" creationId="{CCCAD5A5-B32C-E7B4-A5A1-B8A097E302D4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29" creationId="{16D0AFFA-D07B-2D59-569E-B2BF6D42FE9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31" creationId="{F7C443AB-1A24-4D62-421A-C570B1AF903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32" creationId="{3F44AE88-B342-7626-9802-D77B06E4DC0B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302629272" sldId="458"/>
            <ac:spMk id="33" creationId="{E18F30BA-DC18-77D2-FE2E-D1940684F069}"/>
          </ac:spMkLst>
        </pc:spChg>
        <pc:spChg chg="add mod">
          <ac:chgData name="Yasin, Ayaaz (yasinaz)" userId="dd43670c-ce28-4a59-803d-288a87a3f4c1" providerId="ADAL" clId="{8A59CDA0-5D3A-44D2-97A9-43C924532084}" dt="2024-04-12T16:46:40.267" v="2382" actId="1076"/>
          <ac:spMkLst>
            <pc:docMk/>
            <pc:sldMk cId="1302629272" sldId="458"/>
            <ac:spMk id="41" creationId="{08726F77-846A-A5C6-79FD-8CE711415017}"/>
          </ac:spMkLst>
        </pc:spChg>
        <pc:spChg chg="add mod">
          <ac:chgData name="Yasin, Ayaaz (yasinaz)" userId="dd43670c-ce28-4a59-803d-288a87a3f4c1" providerId="ADAL" clId="{8A59CDA0-5D3A-44D2-97A9-43C924532084}" dt="2024-04-12T16:46:33.220" v="2379" actId="1076"/>
          <ac:spMkLst>
            <pc:docMk/>
            <pc:sldMk cId="1302629272" sldId="458"/>
            <ac:spMk id="42" creationId="{3B21E837-303A-3A97-7CDB-E4BF79BA7418}"/>
          </ac:spMkLst>
        </pc:spChg>
        <pc:grpChg chg="add mod">
          <ac:chgData name="Yasin, Ayaaz (yasinaz)" userId="dd43670c-ce28-4a59-803d-288a87a3f4c1" providerId="ADAL" clId="{8A59CDA0-5D3A-44D2-97A9-43C924532084}" dt="2024-04-12T16:46:33.220" v="2379" actId="1076"/>
          <ac:grpSpMkLst>
            <pc:docMk/>
            <pc:sldMk cId="1302629272" sldId="458"/>
            <ac:grpSpMk id="23" creationId="{A9E796C3-12B8-AE7F-96FF-63D8BEEC7942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1302629272" sldId="458"/>
            <ac:grpSpMk id="26" creationId="{E67E70E8-413D-B886-0940-F15D764A0BAB}"/>
          </ac:grpSpMkLst>
        </pc:grpChg>
        <pc:grpChg chg="mod">
          <ac:chgData name="Yasin, Ayaaz (yasinaz)" userId="dd43670c-ce28-4a59-803d-288a87a3f4c1" providerId="ADAL" clId="{8A59CDA0-5D3A-44D2-97A9-43C924532084}" dt="2024-04-12T16:44:18.183" v="2314"/>
          <ac:grpSpMkLst>
            <pc:docMk/>
            <pc:sldMk cId="1302629272" sldId="458"/>
            <ac:grpSpMk id="30" creationId="{651B043C-2078-A236-C57A-D4A93132A735}"/>
          </ac:grpSpMkLst>
        </pc:grpChg>
        <pc:grpChg chg="add mod">
          <ac:chgData name="Yasin, Ayaaz (yasinaz)" userId="dd43670c-ce28-4a59-803d-288a87a3f4c1" providerId="ADAL" clId="{8A59CDA0-5D3A-44D2-97A9-43C924532084}" dt="2024-04-12T16:46:40.267" v="2382" actId="1076"/>
          <ac:grpSpMkLst>
            <pc:docMk/>
            <pc:sldMk cId="1302629272" sldId="458"/>
            <ac:grpSpMk id="40" creationId="{2ED6E51C-405B-98F9-FE3D-E270DEE8E4E8}"/>
          </ac:grpSpMkLst>
        </pc:grpChg>
        <pc:picChg chg="add mod">
          <ac:chgData name="Yasin, Ayaaz (yasinaz)" userId="dd43670c-ce28-4a59-803d-288a87a3f4c1" providerId="ADAL" clId="{8A59CDA0-5D3A-44D2-97A9-43C924532084}" dt="2024-04-12T16:46:36.541" v="2381" actId="1076"/>
          <ac:picMkLst>
            <pc:docMk/>
            <pc:sldMk cId="1302629272" sldId="458"/>
            <ac:picMk id="44" creationId="{2CBBC7B1-76ED-2C09-23A7-30FF693DD255}"/>
          </ac:picMkLst>
        </pc:picChg>
        <pc:cxnChg chg="add mod">
          <ac:chgData name="Yasin, Ayaaz (yasinaz)" userId="dd43670c-ce28-4a59-803d-288a87a3f4c1" providerId="ADAL" clId="{8A59CDA0-5D3A-44D2-97A9-43C924532084}" dt="2024-04-12T20:32:44.337" v="2754" actId="1076"/>
          <ac:cxnSpMkLst>
            <pc:docMk/>
            <pc:sldMk cId="1302629272" sldId="458"/>
            <ac:cxnSpMk id="12" creationId="{DEB25602-DEB4-796B-3D51-9A92C2B7E68D}"/>
          </ac:cxnSpMkLst>
        </pc:cxnChg>
        <pc:cxnChg chg="add mod">
          <ac:chgData name="Yasin, Ayaaz (yasinaz)" userId="dd43670c-ce28-4a59-803d-288a87a3f4c1" providerId="ADAL" clId="{8A59CDA0-5D3A-44D2-97A9-43C924532084}" dt="2024-04-12T20:32:44.337" v="2754" actId="1076"/>
          <ac:cxnSpMkLst>
            <pc:docMk/>
            <pc:sldMk cId="1302629272" sldId="458"/>
            <ac:cxnSpMk id="14" creationId="{A9F4D8E0-2CCC-36FE-8717-EDECBFCD11C0}"/>
          </ac:cxnSpMkLst>
        </pc:cxnChg>
        <pc:cxnChg chg="add mod">
          <ac:chgData name="Yasin, Ayaaz (yasinaz)" userId="dd43670c-ce28-4a59-803d-288a87a3f4c1" providerId="ADAL" clId="{8A59CDA0-5D3A-44D2-97A9-43C924532084}" dt="2024-04-12T20:32:44.337" v="2754" actId="1076"/>
          <ac:cxnSpMkLst>
            <pc:docMk/>
            <pc:sldMk cId="1302629272" sldId="458"/>
            <ac:cxnSpMk id="16" creationId="{54CC5533-92E2-3B8A-8B5E-80C9B47B6760}"/>
          </ac:cxnSpMkLst>
        </pc:cxnChg>
        <pc:cxnChg chg="add mod">
          <ac:chgData name="Yasin, Ayaaz (yasinaz)" userId="dd43670c-ce28-4a59-803d-288a87a3f4c1" providerId="ADAL" clId="{8A59CDA0-5D3A-44D2-97A9-43C924532084}" dt="2024-04-12T20:32:44.337" v="2754" actId="1076"/>
          <ac:cxnSpMkLst>
            <pc:docMk/>
            <pc:sldMk cId="1302629272" sldId="458"/>
            <ac:cxnSpMk id="18" creationId="{17045EED-A171-0632-30DE-5EB9CFAB32BB}"/>
          </ac:cxnSpMkLst>
        </pc:cxnChg>
      </pc:sldChg>
      <pc:sldChg chg="addSp delSp modSp new mod modClrScheme chgLayout">
        <pc:chgData name="Yasin, Ayaaz (yasinaz)" userId="dd43670c-ce28-4a59-803d-288a87a3f4c1" providerId="ADAL" clId="{8A59CDA0-5D3A-44D2-97A9-43C924532084}" dt="2024-04-12T17:07:07.483" v="2571" actId="1076"/>
        <pc:sldMkLst>
          <pc:docMk/>
          <pc:sldMk cId="585520565" sldId="459"/>
        </pc:sldMkLst>
        <pc:spChg chg="mod or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585520565" sldId="459"/>
            <ac:spMk id="2" creationId="{B4DD4291-9BE6-3716-47F6-B6FA194A9A43}"/>
          </ac:spMkLst>
        </pc:spChg>
        <pc:spChg chg="add mod ord">
          <ac:chgData name="Yasin, Ayaaz (yasinaz)" userId="dd43670c-ce28-4a59-803d-288a87a3f4c1" providerId="ADAL" clId="{8A59CDA0-5D3A-44D2-97A9-43C924532084}" dt="2024-04-12T16:45:32.645" v="2352" actId="27636"/>
          <ac:spMkLst>
            <pc:docMk/>
            <pc:sldMk cId="585520565" sldId="459"/>
            <ac:spMk id="3" creationId="{08E6E56A-B2DD-245E-A247-369C99C68786}"/>
          </ac:spMkLst>
        </pc:spChg>
        <pc:spChg chg="add del mod ord">
          <ac:chgData name="Yasin, Ayaaz (yasinaz)" userId="dd43670c-ce28-4a59-803d-288a87a3f4c1" providerId="ADAL" clId="{8A59CDA0-5D3A-44D2-97A9-43C924532084}" dt="2024-04-09T12:28:01.226" v="1720" actId="478"/>
          <ac:spMkLst>
            <pc:docMk/>
            <pc:sldMk cId="585520565" sldId="459"/>
            <ac:spMk id="4" creationId="{FBF53468-691F-51D4-9E53-E202100F3E6D}"/>
          </ac:spMkLst>
        </pc:spChg>
        <pc:picChg chg="add mod">
          <ac:chgData name="Yasin, Ayaaz (yasinaz)" userId="dd43670c-ce28-4a59-803d-288a87a3f4c1" providerId="ADAL" clId="{8A59CDA0-5D3A-44D2-97A9-43C924532084}" dt="2024-04-12T17:07:07.483" v="2571" actId="1076"/>
          <ac:picMkLst>
            <pc:docMk/>
            <pc:sldMk cId="585520565" sldId="459"/>
            <ac:picMk id="6" creationId="{E6F1F95E-F3A8-8693-4052-BA27BF29F84C}"/>
          </ac:picMkLst>
        </pc:picChg>
      </pc:sldChg>
      <pc:sldChg chg="addSp delSp modSp new mod delAnim modAnim">
        <pc:chgData name="Yasin, Ayaaz (yasinaz)" userId="dd43670c-ce28-4a59-803d-288a87a3f4c1" providerId="ADAL" clId="{8A59CDA0-5D3A-44D2-97A9-43C924532084}" dt="2024-04-12T17:06:09.644" v="2562" actId="20577"/>
        <pc:sldMkLst>
          <pc:docMk/>
          <pc:sldMk cId="312807925" sldId="460"/>
        </pc:sldMkLst>
        <pc:spChg chg="mod">
          <ac:chgData name="Yasin, Ayaaz (yasinaz)" userId="dd43670c-ce28-4a59-803d-288a87a3f4c1" providerId="ADAL" clId="{8A59CDA0-5D3A-44D2-97A9-43C924532084}" dt="2024-04-12T16:45:32.634" v="2350" actId="27636"/>
          <ac:spMkLst>
            <pc:docMk/>
            <pc:sldMk cId="312807925" sldId="460"/>
            <ac:spMk id="2" creationId="{95EC1C23-F86E-DB03-68C9-1AF98A18D5EF}"/>
          </ac:spMkLst>
        </pc:spChg>
        <pc:spChg chg="del mod">
          <ac:chgData name="Yasin, Ayaaz (yasinaz)" userId="dd43670c-ce28-4a59-803d-288a87a3f4c1" providerId="ADAL" clId="{8A59CDA0-5D3A-44D2-97A9-43C924532084}" dt="2024-04-09T11:29:27.999" v="1353" actId="478"/>
          <ac:spMkLst>
            <pc:docMk/>
            <pc:sldMk cId="312807925" sldId="460"/>
            <ac:spMk id="3" creationId="{85148509-5ADF-E2DA-2D71-8FBD5444FE64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12807925" sldId="460"/>
            <ac:spMk id="4" creationId="{2074CCB7-764D-30B7-9B1D-3AD7450A1A83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2" creationId="{C9B101D4-4029-F92A-2B86-01B9C1F936DC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3" creationId="{D9B2600F-4441-ECE5-05D6-DDC56E62BBA6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4" creationId="{5E95004B-1C9A-D3D9-7F98-60C39BDE274F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5" creationId="{38E33989-D368-EC42-F226-5B26962E7C94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6" creationId="{01D6CC44-9E00-BB42-2E19-D88F6851CB97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7" creationId="{837A7632-2A76-8ED1-E9AD-4B84F31B0B63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8" creationId="{99F1161D-FA4E-B7A0-44DF-9DABEBFC1654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19" creationId="{6AD2A6D5-F8E6-172F-DDBD-E35B9026845D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20" creationId="{2FF98886-2D70-8C5E-1EFC-71B9EA1C58FF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21" creationId="{23C5DC9E-AD29-A57D-BC63-D1BD90889F1A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22" creationId="{E1DCC4D2-1744-BC43-8590-C02330AA4FCD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23" creationId="{F6924F1F-AF04-AEF5-A5E8-38F216301865}"/>
          </ac:spMkLst>
        </pc:spChg>
        <pc:spChg chg="mod">
          <ac:chgData name="Yasin, Ayaaz (yasinaz)" userId="dd43670c-ce28-4a59-803d-288a87a3f4c1" providerId="ADAL" clId="{8A59CDA0-5D3A-44D2-97A9-43C924532084}" dt="2024-04-09T12:02:36.808" v="1426" actId="27803"/>
          <ac:spMkLst>
            <pc:docMk/>
            <pc:sldMk cId="312807925" sldId="460"/>
            <ac:spMk id="24" creationId="{C22ECDE2-3677-ECEF-E8E4-564CF092D5CB}"/>
          </ac:spMkLst>
        </pc:spChg>
        <pc:spChg chg="add del mod">
          <ac:chgData name="Yasin, Ayaaz (yasinaz)" userId="dd43670c-ce28-4a59-803d-288a87a3f4c1" providerId="ADAL" clId="{8A59CDA0-5D3A-44D2-97A9-43C924532084}" dt="2024-04-12T16:57:44.352" v="2494" actId="478"/>
          <ac:spMkLst>
            <pc:docMk/>
            <pc:sldMk cId="312807925" sldId="460"/>
            <ac:spMk id="25" creationId="{FF001FD4-B583-7385-8840-F603C1221390}"/>
          </ac:spMkLst>
        </pc:spChg>
        <pc:spChg chg="add mod">
          <ac:chgData name="Yasin, Ayaaz (yasinaz)" userId="dd43670c-ce28-4a59-803d-288a87a3f4c1" providerId="ADAL" clId="{8A59CDA0-5D3A-44D2-97A9-43C924532084}" dt="2024-04-12T17:02:57.602" v="2511" actId="1076"/>
          <ac:spMkLst>
            <pc:docMk/>
            <pc:sldMk cId="312807925" sldId="460"/>
            <ac:spMk id="26" creationId="{2D89567D-DF23-9194-35AE-FCFBE5FB6FA9}"/>
          </ac:spMkLst>
        </pc:spChg>
        <pc:spChg chg="add mod">
          <ac:chgData name="Yasin, Ayaaz (yasinaz)" userId="dd43670c-ce28-4a59-803d-288a87a3f4c1" providerId="ADAL" clId="{8A59CDA0-5D3A-44D2-97A9-43C924532084}" dt="2024-04-12T17:06:09.644" v="2562" actId="20577"/>
          <ac:spMkLst>
            <pc:docMk/>
            <pc:sldMk cId="312807925" sldId="460"/>
            <ac:spMk id="27" creationId="{FFE8B887-FDBF-24F9-2BD9-71F8498E8BDA}"/>
          </ac:spMkLst>
        </pc:spChg>
        <pc:grpChg chg="del mod">
          <ac:chgData name="Yasin, Ayaaz (yasinaz)" userId="dd43670c-ce28-4a59-803d-288a87a3f4c1" providerId="ADAL" clId="{8A59CDA0-5D3A-44D2-97A9-43C924532084}" dt="2024-04-09T12:02:40.621" v="1429" actId="478"/>
          <ac:grpSpMkLst>
            <pc:docMk/>
            <pc:sldMk cId="312807925" sldId="460"/>
            <ac:grpSpMk id="11" creationId="{8C5FD93C-C8D5-71E3-AAF2-63ADD356C53F}"/>
          </ac:grpSpMkLst>
        </pc:grpChg>
        <pc:graphicFrameChg chg="add del mod">
          <ac:chgData name="Yasin, Ayaaz (yasinaz)" userId="dd43670c-ce28-4a59-803d-288a87a3f4c1" providerId="ADAL" clId="{8A59CDA0-5D3A-44D2-97A9-43C924532084}" dt="2024-04-09T12:01:17.964" v="1409" actId="478"/>
          <ac:graphicFrameMkLst>
            <pc:docMk/>
            <pc:sldMk cId="312807925" sldId="460"/>
            <ac:graphicFrameMk id="5" creationId="{AD8BBC1F-ADEE-B1BE-DE9D-E31105E2D3B5}"/>
          </ac:graphicFrameMkLst>
        </pc:graphicFrameChg>
        <pc:picChg chg="add mod ord">
          <ac:chgData name="Yasin, Ayaaz (yasinaz)" userId="dd43670c-ce28-4a59-803d-288a87a3f4c1" providerId="ADAL" clId="{8A59CDA0-5D3A-44D2-97A9-43C924532084}" dt="2024-04-12T17:02:53.106" v="2509" actId="1076"/>
          <ac:picMkLst>
            <pc:docMk/>
            <pc:sldMk cId="312807925" sldId="460"/>
            <ac:picMk id="5" creationId="{C978C66C-C560-DCC2-7F3C-47166EB4983C}"/>
          </ac:picMkLst>
        </pc:picChg>
        <pc:picChg chg="add del mod">
          <ac:chgData name="Yasin, Ayaaz (yasinaz)" userId="dd43670c-ce28-4a59-803d-288a87a3f4c1" providerId="ADAL" clId="{8A59CDA0-5D3A-44D2-97A9-43C924532084}" dt="2024-04-12T16:40:14.959" v="2302" actId="478"/>
          <ac:picMkLst>
            <pc:docMk/>
            <pc:sldMk cId="312807925" sldId="460"/>
            <ac:picMk id="7" creationId="{DF12E8C9-B20A-74EF-E8B9-FF06E872FC7C}"/>
          </ac:picMkLst>
        </pc:picChg>
        <pc:picChg chg="add mod">
          <ac:chgData name="Yasin, Ayaaz (yasinaz)" userId="dd43670c-ce28-4a59-803d-288a87a3f4c1" providerId="ADAL" clId="{8A59CDA0-5D3A-44D2-97A9-43C924532084}" dt="2024-04-12T17:02:53.106" v="2509" actId="1076"/>
          <ac:picMkLst>
            <pc:docMk/>
            <pc:sldMk cId="312807925" sldId="460"/>
            <ac:picMk id="8" creationId="{5A6AC54E-366B-D29A-853E-978BA63C404A}"/>
          </ac:picMkLst>
        </pc:picChg>
        <pc:picChg chg="add del mod">
          <ac:chgData name="Yasin, Ayaaz (yasinaz)" userId="dd43670c-ce28-4a59-803d-288a87a3f4c1" providerId="ADAL" clId="{8A59CDA0-5D3A-44D2-97A9-43C924532084}" dt="2024-04-12T16:40:14.959" v="2302" actId="478"/>
          <ac:picMkLst>
            <pc:docMk/>
            <pc:sldMk cId="312807925" sldId="460"/>
            <ac:picMk id="9" creationId="{A0BB8257-79DC-A2DD-9093-5DCAEA35F524}"/>
          </ac:picMkLst>
        </pc:picChg>
        <pc:picChg chg="add del mod">
          <ac:chgData name="Yasin, Ayaaz (yasinaz)" userId="dd43670c-ce28-4a59-803d-288a87a3f4c1" providerId="ADAL" clId="{8A59CDA0-5D3A-44D2-97A9-43C924532084}" dt="2024-04-09T12:02:36.808" v="1426" actId="27803"/>
          <ac:picMkLst>
            <pc:docMk/>
            <pc:sldMk cId="312807925" sldId="460"/>
            <ac:picMk id="10" creationId="{C5CE95E6-ECEC-381A-19B1-BBA83B51B058}"/>
          </ac:picMkLst>
        </pc:picChg>
      </pc:sldChg>
      <pc:sldChg chg="addSp delSp modSp new mod delAnim modAnim">
        <pc:chgData name="Yasin, Ayaaz (yasinaz)" userId="dd43670c-ce28-4a59-803d-288a87a3f4c1" providerId="ADAL" clId="{8A59CDA0-5D3A-44D2-97A9-43C924532084}" dt="2024-04-12T20:47:45.478" v="2763" actId="1076"/>
        <pc:sldMkLst>
          <pc:docMk/>
          <pc:sldMk cId="2410110159" sldId="461"/>
        </pc:sldMkLst>
        <pc:spChg chg="mod">
          <ac:chgData name="Yasin, Ayaaz (yasinaz)" userId="dd43670c-ce28-4a59-803d-288a87a3f4c1" providerId="ADAL" clId="{8A59CDA0-5D3A-44D2-97A9-43C924532084}" dt="2024-04-12T16:45:32.640" v="2351" actId="27636"/>
          <ac:spMkLst>
            <pc:docMk/>
            <pc:sldMk cId="2410110159" sldId="461"/>
            <ac:spMk id="2" creationId="{9A4F99E3-6E92-B8E8-E146-25A2E4704441}"/>
          </ac:spMkLst>
        </pc:spChg>
        <pc:spChg chg="del">
          <ac:chgData name="Yasin, Ayaaz (yasinaz)" userId="dd43670c-ce28-4a59-803d-288a87a3f4c1" providerId="ADAL" clId="{8A59CDA0-5D3A-44D2-97A9-43C924532084}" dt="2024-04-09T12:17:26.359" v="1633" actId="478"/>
          <ac:spMkLst>
            <pc:docMk/>
            <pc:sldMk cId="2410110159" sldId="461"/>
            <ac:spMk id="3" creationId="{17F0A252-33A4-5AB7-98B4-B3B2EE90C579}"/>
          </ac:spMkLst>
        </pc:spChg>
        <pc:spChg chg="add del mod">
          <ac:chgData name="Yasin, Ayaaz (yasinaz)" userId="dd43670c-ce28-4a59-803d-288a87a3f4c1" providerId="ADAL" clId="{8A59CDA0-5D3A-44D2-97A9-43C924532084}" dt="2024-04-12T17:22:18.853" v="2731" actId="478"/>
          <ac:spMkLst>
            <pc:docMk/>
            <pc:sldMk cId="2410110159" sldId="461"/>
            <ac:spMk id="3" creationId="{B0E56CDE-ED5F-055A-D5F0-42612BE88E5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410110159" sldId="461"/>
            <ac:spMk id="4" creationId="{DAB6D5B3-8752-C7C1-FD75-AE236821DAEE}"/>
          </ac:spMkLst>
        </pc:spChg>
        <pc:spChg chg="add mod">
          <ac:chgData name="Yasin, Ayaaz (yasinaz)" userId="dd43670c-ce28-4a59-803d-288a87a3f4c1" providerId="ADAL" clId="{8A59CDA0-5D3A-44D2-97A9-43C924532084}" dt="2024-04-12T17:22:21.731" v="2732" actId="1076"/>
          <ac:spMkLst>
            <pc:docMk/>
            <pc:sldMk cId="2410110159" sldId="461"/>
            <ac:spMk id="9" creationId="{8514C0DA-DF2F-C8C5-DFF1-0B6F154D3414}"/>
          </ac:spMkLst>
        </pc:spChg>
        <pc:spChg chg="add mod">
          <ac:chgData name="Yasin, Ayaaz (yasinaz)" userId="dd43670c-ce28-4a59-803d-288a87a3f4c1" providerId="ADAL" clId="{8A59CDA0-5D3A-44D2-97A9-43C924532084}" dt="2024-04-12T17:06:19.742" v="2563" actId="1076"/>
          <ac:spMkLst>
            <pc:docMk/>
            <pc:sldMk cId="2410110159" sldId="461"/>
            <ac:spMk id="11" creationId="{EA7F92FF-7603-63E5-272D-85A529BAF1D8}"/>
          </ac:spMkLst>
        </pc:spChg>
        <pc:spChg chg="add del mod">
          <ac:chgData name="Yasin, Ayaaz (yasinaz)" userId="dd43670c-ce28-4a59-803d-288a87a3f4c1" providerId="ADAL" clId="{8A59CDA0-5D3A-44D2-97A9-43C924532084}" dt="2024-04-12T17:06:34.203" v="2568" actId="478"/>
          <ac:spMkLst>
            <pc:docMk/>
            <pc:sldMk cId="2410110159" sldId="461"/>
            <ac:spMk id="12" creationId="{D1DF64B3-F717-91C4-D6C8-F108F078F02C}"/>
          </ac:spMkLst>
        </pc:spChg>
        <pc:grpChg chg="add mod">
          <ac:chgData name="Yasin, Ayaaz (yasinaz)" userId="dd43670c-ce28-4a59-803d-288a87a3f4c1" providerId="ADAL" clId="{8A59CDA0-5D3A-44D2-97A9-43C924532084}" dt="2024-04-12T17:22:21.731" v="2732" actId="1076"/>
          <ac:grpSpMkLst>
            <pc:docMk/>
            <pc:sldMk cId="2410110159" sldId="461"/>
            <ac:grpSpMk id="10" creationId="{3E9CC2EA-BD57-C74C-0666-E60BCCABE6DD}"/>
          </ac:grpSpMkLst>
        </pc:grpChg>
        <pc:picChg chg="add del mod">
          <ac:chgData name="Yasin, Ayaaz (yasinaz)" userId="dd43670c-ce28-4a59-803d-288a87a3f4c1" providerId="ADAL" clId="{8A59CDA0-5D3A-44D2-97A9-43C924532084}" dt="2024-04-12T17:06:43.719" v="2569" actId="478"/>
          <ac:picMkLst>
            <pc:docMk/>
            <pc:sldMk cId="2410110159" sldId="461"/>
            <ac:picMk id="6" creationId="{B68DFF42-A9CA-248B-D187-2C18C90FB504}"/>
          </ac:picMkLst>
        </pc:picChg>
        <pc:picChg chg="add mod">
          <ac:chgData name="Yasin, Ayaaz (yasinaz)" userId="dd43670c-ce28-4a59-803d-288a87a3f4c1" providerId="ADAL" clId="{8A59CDA0-5D3A-44D2-97A9-43C924532084}" dt="2024-04-12T17:22:21.731" v="2732" actId="1076"/>
          <ac:picMkLst>
            <pc:docMk/>
            <pc:sldMk cId="2410110159" sldId="461"/>
            <ac:picMk id="8" creationId="{E182C856-C17E-8699-796D-E41667F12CED}"/>
          </ac:picMkLst>
        </pc:picChg>
        <pc:picChg chg="add del mod">
          <ac:chgData name="Yasin, Ayaaz (yasinaz)" userId="dd43670c-ce28-4a59-803d-288a87a3f4c1" providerId="ADAL" clId="{8A59CDA0-5D3A-44D2-97A9-43C924532084}" dt="2024-04-12T17:19:50.057" v="2706" actId="478"/>
          <ac:picMkLst>
            <pc:docMk/>
            <pc:sldMk cId="2410110159" sldId="461"/>
            <ac:picMk id="1026" creationId="{9B73C815-8052-0CF0-986B-672D881A17F5}"/>
          </ac:picMkLst>
        </pc:picChg>
        <pc:picChg chg="add del mod">
          <ac:chgData name="Yasin, Ayaaz (yasinaz)" userId="dd43670c-ce28-4a59-803d-288a87a3f4c1" providerId="ADAL" clId="{8A59CDA0-5D3A-44D2-97A9-43C924532084}" dt="2024-04-12T20:47:36.108" v="2761" actId="478"/>
          <ac:picMkLst>
            <pc:docMk/>
            <pc:sldMk cId="2410110159" sldId="461"/>
            <ac:picMk id="1028" creationId="{81BCF493-C07B-2B87-BE2F-8A465BC9414D}"/>
          </ac:picMkLst>
        </pc:picChg>
        <pc:picChg chg="add mod">
          <ac:chgData name="Yasin, Ayaaz (yasinaz)" userId="dd43670c-ce28-4a59-803d-288a87a3f4c1" providerId="ADAL" clId="{8A59CDA0-5D3A-44D2-97A9-43C924532084}" dt="2024-04-12T20:47:45.478" v="2763" actId="1076"/>
          <ac:picMkLst>
            <pc:docMk/>
            <pc:sldMk cId="2410110159" sldId="461"/>
            <ac:picMk id="1030" creationId="{D8F3ECF2-3A8D-0D64-4FA3-DB351FDEC015}"/>
          </ac:picMkLst>
        </pc:picChg>
        <pc:picChg chg="add mod">
          <ac:chgData name="Yasin, Ayaaz (yasinaz)" userId="dd43670c-ce28-4a59-803d-288a87a3f4c1" providerId="ADAL" clId="{8A59CDA0-5D3A-44D2-97A9-43C924532084}" dt="2024-04-12T17:21:31.884" v="2710" actId="1076"/>
          <ac:picMkLst>
            <pc:docMk/>
            <pc:sldMk cId="2410110159" sldId="461"/>
            <ac:picMk id="2050" creationId="{4A913A84-BEB6-71E9-6BD2-107DC5CC9574}"/>
          </ac:picMkLst>
        </pc:picChg>
      </pc:sldChg>
      <pc:sldChg chg="addSp modSp add mod">
        <pc:chgData name="Yasin, Ayaaz (yasinaz)" userId="dd43670c-ce28-4a59-803d-288a87a3f4c1" providerId="ADAL" clId="{8A59CDA0-5D3A-44D2-97A9-43C924532084}" dt="2024-04-12T17:07:29.621" v="2573" actId="1076"/>
        <pc:sldMkLst>
          <pc:docMk/>
          <pc:sldMk cId="1920252678" sldId="462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920252678" sldId="462"/>
            <ac:spMk id="2" creationId="{B4DD4291-9BE6-3716-47F6-B6FA194A9A43}"/>
          </ac:spMkLst>
        </pc:spChg>
        <pc:spChg chg="mod">
          <ac:chgData name="Yasin, Ayaaz (yasinaz)" userId="dd43670c-ce28-4a59-803d-288a87a3f4c1" providerId="ADAL" clId="{8A59CDA0-5D3A-44D2-97A9-43C924532084}" dt="2024-04-12T16:45:32.651" v="2353" actId="27636"/>
          <ac:spMkLst>
            <pc:docMk/>
            <pc:sldMk cId="1920252678" sldId="462"/>
            <ac:spMk id="3" creationId="{08E6E56A-B2DD-245E-A247-369C99C68786}"/>
          </ac:spMkLst>
        </pc:spChg>
        <pc:picChg chg="add mod">
          <ac:chgData name="Yasin, Ayaaz (yasinaz)" userId="dd43670c-ce28-4a59-803d-288a87a3f4c1" providerId="ADAL" clId="{8A59CDA0-5D3A-44D2-97A9-43C924532084}" dt="2024-04-12T17:07:29.621" v="2573" actId="1076"/>
          <ac:picMkLst>
            <pc:docMk/>
            <pc:sldMk cId="1920252678" sldId="462"/>
            <ac:picMk id="5" creationId="{9ED57AA5-972C-E77B-98FE-184AC8F2F0CF}"/>
          </ac:picMkLst>
        </pc:picChg>
      </pc:sldChg>
      <pc:sldChg chg="addSp modSp add mod">
        <pc:chgData name="Yasin, Ayaaz (yasinaz)" userId="dd43670c-ce28-4a59-803d-288a87a3f4c1" providerId="ADAL" clId="{8A59CDA0-5D3A-44D2-97A9-43C924532084}" dt="2024-04-12T17:07:59.367" v="2576" actId="1076"/>
        <pc:sldMkLst>
          <pc:docMk/>
          <pc:sldMk cId="1096277947" sldId="463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096277947" sldId="463"/>
            <ac:spMk id="2" creationId="{B4DD4291-9BE6-3716-47F6-B6FA194A9A43}"/>
          </ac:spMkLst>
        </pc:spChg>
        <pc:spChg chg="mod">
          <ac:chgData name="Yasin, Ayaaz (yasinaz)" userId="dd43670c-ce28-4a59-803d-288a87a3f4c1" providerId="ADAL" clId="{8A59CDA0-5D3A-44D2-97A9-43C924532084}" dt="2024-04-12T16:45:32.657" v="2354" actId="27636"/>
          <ac:spMkLst>
            <pc:docMk/>
            <pc:sldMk cId="1096277947" sldId="463"/>
            <ac:spMk id="3" creationId="{08E6E56A-B2DD-245E-A247-369C99C68786}"/>
          </ac:spMkLst>
        </pc:spChg>
        <pc:picChg chg="add mod">
          <ac:chgData name="Yasin, Ayaaz (yasinaz)" userId="dd43670c-ce28-4a59-803d-288a87a3f4c1" providerId="ADAL" clId="{8A59CDA0-5D3A-44D2-97A9-43C924532084}" dt="2024-04-12T17:07:59.367" v="2576" actId="1076"/>
          <ac:picMkLst>
            <pc:docMk/>
            <pc:sldMk cId="1096277947" sldId="463"/>
            <ac:picMk id="5" creationId="{839835CA-85BF-B34B-C360-4642AF791818}"/>
          </ac:picMkLst>
        </pc:picChg>
      </pc:sldChg>
      <pc:sldChg chg="addSp delSp modSp add mod">
        <pc:chgData name="Yasin, Ayaaz (yasinaz)" userId="dd43670c-ce28-4a59-803d-288a87a3f4c1" providerId="ADAL" clId="{8A59CDA0-5D3A-44D2-97A9-43C924532084}" dt="2024-04-12T17:08:27.919" v="2579" actId="1076"/>
        <pc:sldMkLst>
          <pc:docMk/>
          <pc:sldMk cId="573488531" sldId="464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573488531" sldId="464"/>
            <ac:spMk id="2" creationId="{B4DD4291-9BE6-3716-47F6-B6FA194A9A43}"/>
          </ac:spMkLst>
        </pc:spChg>
        <pc:spChg chg="mod">
          <ac:chgData name="Yasin, Ayaaz (yasinaz)" userId="dd43670c-ce28-4a59-803d-288a87a3f4c1" providerId="ADAL" clId="{8A59CDA0-5D3A-44D2-97A9-43C924532084}" dt="2024-04-12T16:45:32.662" v="2355" actId="27636"/>
          <ac:spMkLst>
            <pc:docMk/>
            <pc:sldMk cId="573488531" sldId="464"/>
            <ac:spMk id="3" creationId="{08E6E56A-B2DD-245E-A247-369C99C68786}"/>
          </ac:spMkLst>
        </pc:spChg>
        <pc:picChg chg="add del mod">
          <ac:chgData name="Yasin, Ayaaz (yasinaz)" userId="dd43670c-ce28-4a59-803d-288a87a3f4c1" providerId="ADAL" clId="{8A59CDA0-5D3A-44D2-97A9-43C924532084}" dt="2024-04-09T12:35:59.562" v="1768" actId="478"/>
          <ac:picMkLst>
            <pc:docMk/>
            <pc:sldMk cId="573488531" sldId="464"/>
            <ac:picMk id="5" creationId="{157B0B78-DED6-5FAF-8D6A-FA5852F215C1}"/>
          </ac:picMkLst>
        </pc:picChg>
        <pc:picChg chg="add mod">
          <ac:chgData name="Yasin, Ayaaz (yasinaz)" userId="dd43670c-ce28-4a59-803d-288a87a3f4c1" providerId="ADAL" clId="{8A59CDA0-5D3A-44D2-97A9-43C924532084}" dt="2024-04-12T17:08:27.919" v="2579" actId="1076"/>
          <ac:picMkLst>
            <pc:docMk/>
            <pc:sldMk cId="573488531" sldId="464"/>
            <ac:picMk id="7" creationId="{3F546F7E-6895-AD31-BD1F-D93EF8599317}"/>
          </ac:picMkLst>
        </pc:picChg>
      </pc:sldChg>
      <pc:sldChg chg="addSp modSp new mod modAnim">
        <pc:chgData name="Yasin, Ayaaz (yasinaz)" userId="dd43670c-ce28-4a59-803d-288a87a3f4c1" providerId="ADAL" clId="{8A59CDA0-5D3A-44D2-97A9-43C924532084}" dt="2024-04-12T17:24:01.494" v="2741" actId="1076"/>
        <pc:sldMkLst>
          <pc:docMk/>
          <pc:sldMk cId="4191630607" sldId="465"/>
        </pc:sldMkLst>
        <pc:spChg chg="mod">
          <ac:chgData name="Yasin, Ayaaz (yasinaz)" userId="dd43670c-ce28-4a59-803d-288a87a3f4c1" providerId="ADAL" clId="{8A59CDA0-5D3A-44D2-97A9-43C924532084}" dt="2024-04-12T17:24:01.494" v="2741" actId="1076"/>
          <ac:spMkLst>
            <pc:docMk/>
            <pc:sldMk cId="4191630607" sldId="465"/>
            <ac:spMk id="2" creationId="{46BF6001-88DE-B77C-F318-A2039CC39F82}"/>
          </ac:spMkLst>
        </pc:spChg>
        <pc:spChg chg="mod">
          <ac:chgData name="Yasin, Ayaaz (yasinaz)" userId="dd43670c-ce28-4a59-803d-288a87a3f4c1" providerId="ADAL" clId="{8A59CDA0-5D3A-44D2-97A9-43C924532084}" dt="2024-04-12T17:24:01.494" v="2741" actId="1076"/>
          <ac:spMkLst>
            <pc:docMk/>
            <pc:sldMk cId="4191630607" sldId="465"/>
            <ac:spMk id="3" creationId="{E70B4327-8308-E313-A415-5E6D3AB80AD5}"/>
          </ac:spMkLst>
        </pc:spChg>
        <pc:spChg chg="mod">
          <ac:chgData name="Yasin, Ayaaz (yasinaz)" userId="dd43670c-ce28-4a59-803d-288a87a3f4c1" providerId="ADAL" clId="{8A59CDA0-5D3A-44D2-97A9-43C924532084}" dt="2024-04-12T17:09:35.500" v="2700" actId="20577"/>
          <ac:spMkLst>
            <pc:docMk/>
            <pc:sldMk cId="4191630607" sldId="465"/>
            <ac:spMk id="4" creationId="{23C6A319-A7E6-5B2B-1EE6-2130860200B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4191630607" sldId="465"/>
            <ac:spMk id="5" creationId="{68A671A7-61F0-38BA-9D55-73B1D0F97D3C}"/>
          </ac:spMkLst>
        </pc:spChg>
        <pc:spChg chg="add mod">
          <ac:chgData name="Yasin, Ayaaz (yasinaz)" userId="dd43670c-ce28-4a59-803d-288a87a3f4c1" providerId="ADAL" clId="{8A59CDA0-5D3A-44D2-97A9-43C924532084}" dt="2024-04-12T17:23:44.271" v="2738" actId="404"/>
          <ac:spMkLst>
            <pc:docMk/>
            <pc:sldMk cId="4191630607" sldId="465"/>
            <ac:spMk id="6" creationId="{2CB9DEAD-CC5F-B5E9-BAD9-900F65408EBC}"/>
          </ac:spMkLst>
        </pc:spChg>
      </pc:sldChg>
      <pc:sldChg chg="modSp add mod">
        <pc:chgData name="Yasin, Ayaaz (yasinaz)" userId="dd43670c-ce28-4a59-803d-288a87a3f4c1" providerId="ADAL" clId="{8A59CDA0-5D3A-44D2-97A9-43C924532084}" dt="2024-04-12T17:09:54.637" v="2703" actId="1076"/>
        <pc:sldMkLst>
          <pc:docMk/>
          <pc:sldMk cId="77043594" sldId="466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77043594" sldId="466"/>
            <ac:spMk id="4" creationId="{AD4573B1-1F3A-E685-1729-0FF8CFA0D786}"/>
          </ac:spMkLst>
        </pc:spChg>
        <pc:picChg chg="mod">
          <ac:chgData name="Yasin, Ayaaz (yasinaz)" userId="dd43670c-ce28-4a59-803d-288a87a3f4c1" providerId="ADAL" clId="{8A59CDA0-5D3A-44D2-97A9-43C924532084}" dt="2024-04-12T17:09:54.637" v="2703" actId="1076"/>
          <ac:picMkLst>
            <pc:docMk/>
            <pc:sldMk cId="77043594" sldId="466"/>
            <ac:picMk id="6" creationId="{ADEAAD9F-2AD1-24B1-D0AA-F40F285FE909}"/>
          </ac:picMkLst>
        </pc:picChg>
      </pc:sldChg>
      <pc:sldChg chg="modSp add">
        <pc:chgData name="Yasin, Ayaaz (yasinaz)" userId="dd43670c-ce28-4a59-803d-288a87a3f4c1" providerId="ADAL" clId="{8A59CDA0-5D3A-44D2-97A9-43C924532084}" dt="2024-04-12T16:44:18.183" v="2314"/>
        <pc:sldMkLst>
          <pc:docMk/>
          <pc:sldMk cId="3601003375" sldId="467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1003375" sldId="467"/>
            <ac:spMk id="2" creationId="{84F2C9CD-1FC9-D5DA-F5E9-53E55930328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3601003375" sldId="467"/>
            <ac:spMk id="7" creationId="{1833FA79-93D9-2308-DCDF-6F22BE32D343}"/>
          </ac:spMkLst>
        </pc:s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3601003375" sldId="467"/>
            <ac:picMk id="4" creationId="{C6AE4953-08B2-552E-DA56-06F3D02296CC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3601003375" sldId="467"/>
            <ac:picMk id="5" creationId="{41ECF378-C5BF-F9A1-0DCB-4BF1A6A3D1F9}"/>
          </ac:picMkLst>
        </pc:picChg>
      </pc:sldChg>
      <pc:sldChg chg="modSp add mod">
        <pc:chgData name="Yasin, Ayaaz (yasinaz)" userId="dd43670c-ce28-4a59-803d-288a87a3f4c1" providerId="ADAL" clId="{8A59CDA0-5D3A-44D2-97A9-43C924532084}" dt="2024-04-12T16:44:18.362" v="2322" actId="27636"/>
        <pc:sldMkLst>
          <pc:docMk/>
          <pc:sldMk cId="123778382" sldId="468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23778382" sldId="468"/>
            <ac:spMk id="2" creationId="{94AC9DB7-2A81-7AE9-4EF0-A044272936DC}"/>
          </ac:spMkLst>
        </pc:spChg>
        <pc:spChg chg="mod">
          <ac:chgData name="Yasin, Ayaaz (yasinaz)" userId="dd43670c-ce28-4a59-803d-288a87a3f4c1" providerId="ADAL" clId="{8A59CDA0-5D3A-44D2-97A9-43C924532084}" dt="2024-04-12T16:44:18.362" v="2322" actId="27636"/>
          <ac:spMkLst>
            <pc:docMk/>
            <pc:sldMk cId="123778382" sldId="468"/>
            <ac:spMk id="7" creationId="{F76F5F68-23F7-EDA1-4727-C6BD5E366AE1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123778382" sldId="468"/>
            <ac:spMk id="9" creationId="{8A0C4038-9FA7-C959-1441-05A5CEF44AC6}"/>
          </ac:spMkLst>
        </pc:sp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23778382" sldId="468"/>
            <ac:picMk id="4" creationId="{5D420A17-2557-09AB-7947-2B863B821F3B}"/>
          </ac:picMkLst>
        </pc:picChg>
        <pc:picChg chg="mod">
          <ac:chgData name="Yasin, Ayaaz (yasinaz)" userId="dd43670c-ce28-4a59-803d-288a87a3f4c1" providerId="ADAL" clId="{8A59CDA0-5D3A-44D2-97A9-43C924532084}" dt="2024-04-12T16:44:18.183" v="2314"/>
          <ac:picMkLst>
            <pc:docMk/>
            <pc:sldMk cId="123778382" sldId="468"/>
            <ac:picMk id="6" creationId="{AB45FF83-2602-3604-8AC4-E678E22BAC92}"/>
          </ac:picMkLst>
        </pc:picChg>
      </pc:sldChg>
      <pc:sldChg chg="modSp add">
        <pc:chgData name="Yasin, Ayaaz (yasinaz)" userId="dd43670c-ce28-4a59-803d-288a87a3f4c1" providerId="ADAL" clId="{8A59CDA0-5D3A-44D2-97A9-43C924532084}" dt="2024-04-12T16:44:18.183" v="2314"/>
        <pc:sldMkLst>
          <pc:docMk/>
          <pc:sldMk cId="2767595721" sldId="469"/>
        </pc:sld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2" creationId="{BFF9C4E3-5648-8FF1-42F4-6CFFCE3649E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3" creationId="{B6561105-ED77-54C9-ADCF-828912446B54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4" creationId="{E111C5D2-B693-37BA-818D-308811D9E026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5" creationId="{19D00650-D028-B64C-8DAB-C8F491B849ED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6" creationId="{ED956BE8-04AF-D4B1-012A-8D6C695D15B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7" creationId="{8887ACAD-6ECB-DC27-F8BE-7F9BDC34F78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8" creationId="{67641D2A-BE26-B5B1-8C3F-A03E32149792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9" creationId="{094AA281-D5E8-40E1-4D62-8D3BFA97006C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0" creationId="{685A7BEB-4227-D557-A7F3-120192304C5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2" creationId="{B73FE59B-12E6-C296-89DB-FCB0D73B97EE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4" creationId="{2408B6C1-D79C-6DB6-CF09-F2184BB225D5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6" creationId="{B2DE3C41-C7A4-40DB-794F-BE40BD6888D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7" creationId="{01A33450-BAE4-94A3-C72D-91A2626E45B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8" creationId="{AD29099D-9C10-9CF2-10C3-8827803E43F9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19" creationId="{4E1FF40B-C9B0-B14C-55F5-E6CA4757BD5F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20" creationId="{88ED47C9-F4C8-59C6-0C29-DA66CAD9C5AE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21" creationId="{97080E4C-BE77-01AB-C7A2-088DB2EED977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22" creationId="{D870EFE1-4719-E339-468F-39D44B1B58F3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23" creationId="{5DE14C03-CA6C-2956-48E2-F0271030F728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k cId="2767595721" sldId="469"/>
            <ac:spMk id="24" creationId="{19598027-ED91-3B55-B807-4EED8C0AF924}"/>
          </ac:spMkLst>
        </pc:sp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67595721" sldId="469"/>
            <ac:cxnSpMk id="11" creationId="{E73FBB67-BEE8-4838-3385-2E85F5C93915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67595721" sldId="469"/>
            <ac:cxnSpMk id="13" creationId="{9FA897FE-3882-376B-7952-C40A1843AEA3}"/>
          </ac:cxnSpMkLst>
        </pc:cxnChg>
        <pc:cxnChg chg="mod">
          <ac:chgData name="Yasin, Ayaaz (yasinaz)" userId="dd43670c-ce28-4a59-803d-288a87a3f4c1" providerId="ADAL" clId="{8A59CDA0-5D3A-44D2-97A9-43C924532084}" dt="2024-04-12T16:44:18.183" v="2314"/>
          <ac:cxnSpMkLst>
            <pc:docMk/>
            <pc:sldMk cId="2767595721" sldId="469"/>
            <ac:cxnSpMk id="15" creationId="{E5EE1E99-3675-BC0F-27A5-CAC43BBAEB63}"/>
          </ac:cxnSpMkLst>
        </pc:cxnChg>
      </pc:sldChg>
      <pc:sldMasterChg chg="modSp modSldLayout">
        <pc:chgData name="Yasin, Ayaaz (yasinaz)" userId="dd43670c-ce28-4a59-803d-288a87a3f4c1" providerId="ADAL" clId="{8A59CDA0-5D3A-44D2-97A9-43C924532084}" dt="2024-04-12T16:44:18.183" v="2314"/>
        <pc:sldMasterMkLst>
          <pc:docMk/>
          <pc:sldMasterMk cId="2795412983" sldId="2147483660"/>
        </pc:sldMasterMkLst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asterMk cId="2795412983" sldId="2147483660"/>
            <ac:spMk id="2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asterMk cId="2795412983" sldId="2147483660"/>
            <ac:spMk id="3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asterMk cId="2795412983" sldId="2147483660"/>
            <ac:spMk id="4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asterMk cId="2795412983" sldId="2147483660"/>
            <ac:spMk id="5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4:18.183" v="2314"/>
          <ac:spMkLst>
            <pc:docMk/>
            <pc:sldMasterMk cId="2795412983" sldId="2147483660"/>
            <ac:spMk id="6" creationId="{00000000-0000-0000-0000-000000000000}"/>
          </ac:spMkLst>
        </pc:sp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2308018243" sldId="2147483661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308018243" sldId="2147483661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308018243" sldId="2147483661"/>
              <ac:spMk id="3" creationId="{00000000-0000-0000-0000-000000000000}"/>
            </ac:spMkLst>
          </pc:spChg>
        </pc:sldLayout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3410634282" sldId="2147483663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3410634282" sldId="2147483663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3410634282" sldId="2147483663"/>
              <ac:spMk id="3" creationId="{00000000-0000-0000-0000-000000000000}"/>
            </ac:spMkLst>
          </pc:spChg>
        </pc:sldLayout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1709917296" sldId="2147483664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709917296" sldId="2147483664"/>
              <ac:spMk id="3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709917296" sldId="2147483664"/>
              <ac:spMk id="4" creationId="{00000000-0000-0000-0000-000000000000}"/>
            </ac:spMkLst>
          </pc:spChg>
        </pc:sldLayout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2758293816" sldId="2147483665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758293816" sldId="2147483665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758293816" sldId="2147483665"/>
              <ac:spMk id="3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758293816" sldId="2147483665"/>
              <ac:spMk id="4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758293816" sldId="2147483665"/>
              <ac:spMk id="5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758293816" sldId="2147483665"/>
              <ac:spMk id="6" creationId="{00000000-0000-0000-0000-000000000000}"/>
            </ac:spMkLst>
          </pc:spChg>
        </pc:sldLayout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1837922994" sldId="2147483668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837922994" sldId="2147483668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837922994" sldId="2147483668"/>
              <ac:spMk id="3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837922994" sldId="2147483668"/>
              <ac:spMk id="4" creationId="{00000000-0000-0000-0000-000000000000}"/>
            </ac:spMkLst>
          </pc:spChg>
        </pc:sldLayout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287429246" sldId="2147483669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87429246" sldId="2147483669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87429246" sldId="2147483669"/>
              <ac:spMk id="3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287429246" sldId="2147483669"/>
              <ac:spMk id="4" creationId="{00000000-0000-0000-0000-000000000000}"/>
            </ac:spMkLst>
          </pc:spChg>
        </pc:sldLayoutChg>
        <pc:sldLayoutChg chg="modSp">
          <pc:chgData name="Yasin, Ayaaz (yasinaz)" userId="dd43670c-ce28-4a59-803d-288a87a3f4c1" providerId="ADAL" clId="{8A59CDA0-5D3A-44D2-97A9-43C924532084}" dt="2024-04-12T16:44:18.183" v="2314"/>
          <pc:sldLayoutMkLst>
            <pc:docMk/>
            <pc:sldMasterMk cId="2795412983" sldId="2147483660"/>
            <pc:sldLayoutMk cId="1023077624" sldId="2147483671"/>
          </pc:sldLayoutMkLst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023077624" sldId="2147483671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4:18.183" v="2314"/>
            <ac:spMkLst>
              <pc:docMk/>
              <pc:sldMasterMk cId="2795412983" sldId="2147483660"/>
              <pc:sldLayoutMk cId="1023077624" sldId="2147483671"/>
              <ac:spMk id="3" creationId="{00000000-0000-0000-0000-000000000000}"/>
            </ac:spMkLst>
          </pc:spChg>
        </pc:sldLayoutChg>
      </pc:sldMasterChg>
      <pc:sldMasterChg chg="del delSldLayout">
        <pc:chgData name="Yasin, Ayaaz (yasinaz)" userId="dd43670c-ce28-4a59-803d-288a87a3f4c1" providerId="ADAL" clId="{8A59CDA0-5D3A-44D2-97A9-43C924532084}" dt="2024-04-09T12:27:30.677" v="1718" actId="47"/>
        <pc:sldMasterMkLst>
          <pc:docMk/>
          <pc:sldMasterMk cId="828837656" sldId="2147483672"/>
        </pc:sldMasterMkLst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2971007611" sldId="2147483673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1811098614" sldId="2147483674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4191883566" sldId="2147483675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770669263" sldId="2147483676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786474457" sldId="2147483677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1696571754" sldId="2147483678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2116911473" sldId="2147483679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899458460" sldId="2147483680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4028336017" sldId="2147483681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1302160708" sldId="2147483682"/>
          </pc:sldLayoutMkLst>
        </pc:sldLayoutChg>
        <pc:sldLayoutChg chg="del">
          <pc:chgData name="Yasin, Ayaaz (yasinaz)" userId="dd43670c-ce28-4a59-803d-288a87a3f4c1" providerId="ADAL" clId="{8A59CDA0-5D3A-44D2-97A9-43C924532084}" dt="2024-04-09T12:27:30.677" v="1718" actId="47"/>
          <pc:sldLayoutMkLst>
            <pc:docMk/>
            <pc:sldMasterMk cId="828837656" sldId="2147483672"/>
            <pc:sldLayoutMk cId="3833557253" sldId="2147483683"/>
          </pc:sldLayoutMkLst>
        </pc:sldLayoutChg>
      </pc:sldMasterChg>
      <pc:sldMasterChg chg="modSp mod modSldLayout">
        <pc:chgData name="Yasin, Ayaaz (yasinaz)" userId="dd43670c-ce28-4a59-803d-288a87a3f4c1" providerId="ADAL" clId="{8A59CDA0-5D3A-44D2-97A9-43C924532084}" dt="2024-04-12T16:47:07.364" v="2386" actId="14100"/>
        <pc:sldMasterMkLst>
          <pc:docMk/>
          <pc:sldMasterMk cId="4182677498" sldId="2147483672"/>
        </pc:sldMasterMkLst>
        <pc:spChg chg="mod">
          <ac:chgData name="Yasin, Ayaaz (yasinaz)" userId="dd43670c-ce28-4a59-803d-288a87a3f4c1" providerId="ADAL" clId="{8A59CDA0-5D3A-44D2-97A9-43C924532084}" dt="2024-04-12T16:45:38.179" v="2361" actId="113"/>
          <ac:spMkLst>
            <pc:docMk/>
            <pc:sldMasterMk cId="4182677498" sldId="2147483672"/>
            <ac:spMk id="2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5:46.084" v="2363" actId="14100"/>
          <ac:spMkLst>
            <pc:docMk/>
            <pc:sldMasterMk cId="4182677498" sldId="2147483672"/>
            <ac:spMk id="3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5:49.784" v="2364" actId="1076"/>
          <ac:spMkLst>
            <pc:docMk/>
            <pc:sldMasterMk cId="4182677498" sldId="2147483672"/>
            <ac:spMk id="4" creationId="{00000000-0000-0000-0000-000000000000}"/>
          </ac:spMkLst>
        </pc:spChg>
        <pc:spChg chg="mod">
          <ac:chgData name="Yasin, Ayaaz (yasinaz)" userId="dd43670c-ce28-4a59-803d-288a87a3f4c1" providerId="ADAL" clId="{8A59CDA0-5D3A-44D2-97A9-43C924532084}" dt="2024-04-12T16:45:52.623" v="2365" actId="1076"/>
          <ac:spMkLst>
            <pc:docMk/>
            <pc:sldMasterMk cId="4182677498" sldId="2147483672"/>
            <ac:spMk id="6" creationId="{00000000-0000-0000-0000-000000000000}"/>
          </ac:spMkLst>
        </pc:spChg>
        <pc:sldLayoutChg chg="modSp mod">
          <pc:chgData name="Yasin, Ayaaz (yasinaz)" userId="dd43670c-ce28-4a59-803d-288a87a3f4c1" providerId="ADAL" clId="{8A59CDA0-5D3A-44D2-97A9-43C924532084}" dt="2024-04-12T16:47:07.364" v="2386" actId="14100"/>
          <pc:sldLayoutMkLst>
            <pc:docMk/>
            <pc:sldMasterMk cId="4182677498" sldId="2147483672"/>
            <pc:sldLayoutMk cId="413929491" sldId="2147483674"/>
          </pc:sldLayoutMkLst>
          <pc:spChg chg="mod">
            <ac:chgData name="Yasin, Ayaaz (yasinaz)" userId="dd43670c-ce28-4a59-803d-288a87a3f4c1" providerId="ADAL" clId="{8A59CDA0-5D3A-44D2-97A9-43C924532084}" dt="2024-04-12T16:47:03.985" v="2385" actId="14100"/>
            <ac:spMkLst>
              <pc:docMk/>
              <pc:sldMasterMk cId="4182677498" sldId="2147483672"/>
              <pc:sldLayoutMk cId="413929491" sldId="2147483674"/>
              <ac:spMk id="2" creationId="{00000000-0000-0000-0000-000000000000}"/>
            </ac:spMkLst>
          </pc:spChg>
          <pc:spChg chg="mod">
            <ac:chgData name="Yasin, Ayaaz (yasinaz)" userId="dd43670c-ce28-4a59-803d-288a87a3f4c1" providerId="ADAL" clId="{8A59CDA0-5D3A-44D2-97A9-43C924532084}" dt="2024-04-12T16:47:07.364" v="2386" actId="14100"/>
            <ac:spMkLst>
              <pc:docMk/>
              <pc:sldMasterMk cId="4182677498" sldId="2147483672"/>
              <pc:sldLayoutMk cId="413929491" sldId="2147483674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7F350-1FA3-49C8-A3BA-4235A68CF577}" type="datetimeFigureOut">
              <a:rPr lang="en-GB" smtClean="0"/>
              <a:t>04/08/2024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571B4-9897-4660-8F46-B0322B89B6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211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8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74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608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60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09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24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521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78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35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3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70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26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75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250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705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7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4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2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3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5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70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21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571B4-9897-4660-8F46-B0322B89B6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81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4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207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April 15,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9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207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April 15,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5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07" y="879894"/>
            <a:ext cx="11946147" cy="5297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A7AF1B9-6545-3A60-2669-BA8D2893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2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2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206" y="1006997"/>
            <a:ext cx="5897594" cy="5169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06997"/>
            <a:ext cx="5896154" cy="5169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9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41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4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9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207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April 15,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76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207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April 15,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33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207" y="136525"/>
            <a:ext cx="11946147" cy="743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07" y="1009291"/>
            <a:ext cx="11946147" cy="5167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1120" y="6356350"/>
            <a:ext cx="56867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13ACC-5B4A-4F07-989C-7B1B62E3E3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267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3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8.png"/><Relationship Id="rId3" Type="http://schemas.openxmlformats.org/officeDocument/2006/relationships/image" Target="../media/image45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54.png"/><Relationship Id="rId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openxmlformats.org/officeDocument/2006/relationships/image" Target="../media/image46.sv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5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1.png"/><Relationship Id="rId7" Type="http://schemas.openxmlformats.org/officeDocument/2006/relationships/image" Target="../media/image8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6.png"/><Relationship Id="rId4" Type="http://schemas.openxmlformats.org/officeDocument/2006/relationships/image" Target="../media/image8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2.png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0.png"/><Relationship Id="rId7" Type="http://schemas.openxmlformats.org/officeDocument/2006/relationships/image" Target="../media/image91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00.png"/><Relationship Id="rId10" Type="http://schemas.openxmlformats.org/officeDocument/2006/relationships/image" Target="../media/image95.png"/><Relationship Id="rId4" Type="http://schemas.openxmlformats.org/officeDocument/2006/relationships/image" Target="../media/image890.png"/><Relationship Id="rId9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6.gi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2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E09A-57BB-F08F-1CE4-63C1C71E4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894080"/>
            <a:ext cx="7772400" cy="209467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Modeling of Evaporation in Cryogenic Fuels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Without Tuning Coefficients</a:t>
            </a:r>
            <a:endParaRPr lang="en-GB" sz="32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35373-CF19-DCA2-B23C-4AF35BFBD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3456" y="3080830"/>
            <a:ext cx="8705088" cy="887666"/>
          </a:xfrm>
        </p:spPr>
        <p:txBody>
          <a:bodyPr>
            <a:normAutofit/>
          </a:bodyPr>
          <a:lstStyle/>
          <a:p>
            <a:r>
              <a:rPr lang="en-GB" dirty="0"/>
              <a:t>Ayaaz Yasin and Kishan Bellur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31B91A7-84F0-2F30-1207-427460F9D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231" y="5435601"/>
            <a:ext cx="2735491" cy="1285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1F678-376D-E9E5-DBFD-0C5E78923DAB}"/>
              </a:ext>
            </a:extLst>
          </p:cNvPr>
          <p:cNvSpPr txBox="1"/>
          <p:nvPr/>
        </p:nvSpPr>
        <p:spPr>
          <a:xfrm>
            <a:off x="4003045" y="4566963"/>
            <a:ext cx="418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August 2024</a:t>
            </a:r>
          </a:p>
          <a:p>
            <a:pPr algn="ctr"/>
            <a:r>
              <a:rPr lang="en-US" sz="1600" b="1" dirty="0"/>
              <a:t>Thermal and Fluids Analysis Workshop</a:t>
            </a:r>
          </a:p>
        </p:txBody>
      </p:sp>
    </p:spTree>
    <p:extLst>
      <p:ext uri="{BB962C8B-B14F-4D97-AF65-F5344CB8AC3E}">
        <p14:creationId xmlns:p14="http://schemas.microsoft.com/office/powerpoint/2010/main" val="256643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F579C-4AB5-5D16-A6CB-1A1769CC0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856" y="2448712"/>
            <a:ext cx="5074920" cy="39856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4182-FDA1-EA6E-B451-DD9AF5E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E79124-B6E9-332D-A52F-17E94AF60FE1}"/>
              </a:ext>
            </a:extLst>
          </p:cNvPr>
          <p:cNvCxnSpPr>
            <a:cxnSpLocks/>
          </p:cNvCxnSpPr>
          <p:nvPr/>
        </p:nvCxnSpPr>
        <p:spPr>
          <a:xfrm>
            <a:off x="122206" y="6275325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92C016-7B4B-D310-8407-871DCAD56F11}"/>
              </a:ext>
            </a:extLst>
          </p:cNvPr>
          <p:cNvSpPr txBox="1"/>
          <p:nvPr/>
        </p:nvSpPr>
        <p:spPr>
          <a:xfrm>
            <a:off x="122207" y="6275325"/>
            <a:ext cx="354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Bellur</a:t>
            </a:r>
            <a:r>
              <a:rPr lang="en-US" sz="1400" dirty="0">
                <a:effectLst/>
              </a:rPr>
              <a:t> et al. </a:t>
            </a:r>
            <a:r>
              <a:rPr lang="en-US" sz="1400" i="1" dirty="0">
                <a:effectLst/>
              </a:rPr>
              <a:t>Cryogenics</a:t>
            </a:r>
            <a:r>
              <a:rPr lang="en-US" sz="1400" dirty="0">
                <a:effectLst/>
              </a:rPr>
              <a:t>. (2022)</a:t>
            </a:r>
          </a:p>
          <a:p>
            <a:r>
              <a:rPr lang="en-US" sz="1400" dirty="0" err="1"/>
              <a:t>Bellur</a:t>
            </a:r>
            <a:r>
              <a:rPr lang="en-US" sz="1400" dirty="0"/>
              <a:t> et al. </a:t>
            </a:r>
            <a:r>
              <a:rPr lang="en-US" sz="1400" i="1" dirty="0"/>
              <a:t>J. Flow Vis. Image Pro.</a:t>
            </a:r>
            <a:r>
              <a:rPr lang="en-US" sz="1400" dirty="0"/>
              <a:t> (2016)</a:t>
            </a:r>
            <a:endParaRPr lang="en-US" sz="1400" dirty="0">
              <a:effectLst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89C2D0E-FAF5-D929-5878-79425328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136525"/>
            <a:ext cx="11946147" cy="743369"/>
          </a:xfrm>
        </p:spPr>
        <p:txBody>
          <a:bodyPr>
            <a:noAutofit/>
          </a:bodyPr>
          <a:lstStyle/>
          <a:p>
            <a:r>
              <a:rPr lang="en-US" dirty="0"/>
              <a:t>Cryo-Neutron Experiments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81DD38-EC84-B9CD-4A5F-51E7EFE7352C}"/>
              </a:ext>
            </a:extLst>
          </p:cNvPr>
          <p:cNvGrpSpPr/>
          <p:nvPr/>
        </p:nvGrpSpPr>
        <p:grpSpPr>
          <a:xfrm>
            <a:off x="381984" y="1236898"/>
            <a:ext cx="2533875" cy="4677280"/>
            <a:chOff x="336901" y="624678"/>
            <a:chExt cx="2625553" cy="484650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E8DFC2C-8F20-94FA-6113-01AC24DD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6901" y="624678"/>
              <a:ext cx="2266916" cy="48465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6AA473-CCB6-2F1B-DF8D-149AB36070DB}"/>
                </a:ext>
              </a:extLst>
            </p:cNvPr>
            <p:cNvSpPr txBox="1"/>
            <p:nvPr/>
          </p:nvSpPr>
          <p:spPr>
            <a:xfrm>
              <a:off x="895612" y="3564080"/>
              <a:ext cx="113239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Hydrogen/</a:t>
              </a:r>
            </a:p>
            <a:p>
              <a:pPr algn="r"/>
              <a:r>
                <a:rPr lang="en-US" sz="1600" b="1"/>
                <a:t>Methane</a:t>
              </a:r>
              <a:endParaRPr lang="en-US" sz="2000" b="1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DCE5B09-506B-4A90-432B-B3E74DD152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289" y="3399166"/>
              <a:ext cx="384017" cy="249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B359903-E0B2-184E-BD9D-6DF45B53D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289" y="3806302"/>
              <a:ext cx="384017" cy="138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4871F-52E9-3BC2-F81C-E8FC897B5BF0}"/>
                </a:ext>
              </a:extLst>
            </p:cNvPr>
            <p:cNvSpPr txBox="1"/>
            <p:nvPr/>
          </p:nvSpPr>
          <p:spPr>
            <a:xfrm>
              <a:off x="1955814" y="651166"/>
              <a:ext cx="1006640" cy="35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Heater</a:t>
              </a:r>
              <a:endParaRPr lang="en-US" sz="2000" b="1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86DCF5-D043-6D43-B551-EC18C3AE5958}"/>
                </a:ext>
              </a:extLst>
            </p:cNvPr>
            <p:cNvSpPr txBox="1"/>
            <p:nvPr/>
          </p:nvSpPr>
          <p:spPr>
            <a:xfrm>
              <a:off x="1658426" y="4797934"/>
              <a:ext cx="82504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Helium Bath</a:t>
              </a:r>
              <a:endParaRPr lang="en-US" sz="2000" b="1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F4FD61-098B-C9DD-AAA2-46D79BFB0B47}"/>
              </a:ext>
            </a:extLst>
          </p:cNvPr>
          <p:cNvGrpSpPr/>
          <p:nvPr/>
        </p:nvGrpSpPr>
        <p:grpSpPr>
          <a:xfrm>
            <a:off x="7792781" y="5308457"/>
            <a:ext cx="2928571" cy="320156"/>
            <a:chOff x="7792781" y="2658622"/>
            <a:chExt cx="2928571" cy="32015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0F941DC-7C3C-D769-F933-5434522488B3}"/>
                </a:ext>
              </a:extLst>
            </p:cNvPr>
            <p:cNvSpPr txBox="1"/>
            <p:nvPr/>
          </p:nvSpPr>
          <p:spPr>
            <a:xfrm>
              <a:off x="7792781" y="2658622"/>
              <a:ext cx="1558667" cy="32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Evaporation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21FD0D3D-14FF-10DB-E2DE-AFF007FF4A35}"/>
                </a:ext>
              </a:extLst>
            </p:cNvPr>
            <p:cNvSpPr/>
            <p:nvPr/>
          </p:nvSpPr>
          <p:spPr>
            <a:xfrm>
              <a:off x="9351448" y="2736670"/>
              <a:ext cx="1369904" cy="164060"/>
            </a:xfrm>
            <a:prstGeom prst="rightArrow">
              <a:avLst>
                <a:gd name="adj1" fmla="val 50000"/>
                <a:gd name="adj2" fmla="val 1219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FFAA5D4-BAB0-20DB-8A3D-F4EE20F8B2C3}"/>
              </a:ext>
            </a:extLst>
          </p:cNvPr>
          <p:cNvGrpSpPr/>
          <p:nvPr/>
        </p:nvGrpSpPr>
        <p:grpSpPr>
          <a:xfrm>
            <a:off x="7814513" y="511879"/>
            <a:ext cx="1832061" cy="1898032"/>
            <a:chOff x="9518773" y="3579911"/>
            <a:chExt cx="1832061" cy="189803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E76C943-DF61-ACC7-672D-E1CD39C32B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5205"/>
            <a:stretch/>
          </p:blipFill>
          <p:spPr bwMode="auto">
            <a:xfrm>
              <a:off x="9737971" y="3620294"/>
              <a:ext cx="1612863" cy="1857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D91E67-C311-B7FA-58FF-B6D2AC20A1FB}"/>
                </a:ext>
              </a:extLst>
            </p:cNvPr>
            <p:cNvSpPr txBox="1"/>
            <p:nvPr/>
          </p:nvSpPr>
          <p:spPr>
            <a:xfrm>
              <a:off x="9518773" y="3579911"/>
              <a:ext cx="10256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cs typeface="Times New Roman" panose="02020603050405020304" pitchFamily="18" charset="0"/>
                </a:rPr>
                <a:t>Test cell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B4883-544A-F5A1-6428-49AB3848DB08}"/>
              </a:ext>
            </a:extLst>
          </p:cNvPr>
          <p:cNvGrpSpPr/>
          <p:nvPr/>
        </p:nvGrpSpPr>
        <p:grpSpPr>
          <a:xfrm>
            <a:off x="7776691" y="2786360"/>
            <a:ext cx="2944662" cy="320156"/>
            <a:chOff x="7776691" y="136525"/>
            <a:chExt cx="2944662" cy="320156"/>
          </a:xfrm>
        </p:grpSpPr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40A4380E-565A-2F77-67FC-D5366D0CF8CC}"/>
                </a:ext>
              </a:extLst>
            </p:cNvPr>
            <p:cNvSpPr/>
            <p:nvPr/>
          </p:nvSpPr>
          <p:spPr>
            <a:xfrm>
              <a:off x="9351449" y="249567"/>
              <a:ext cx="1369904" cy="164060"/>
            </a:xfrm>
            <a:prstGeom prst="rightArrow">
              <a:avLst>
                <a:gd name="adj1" fmla="val 50000"/>
                <a:gd name="adj2" fmla="val 12190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54D65DC-3F6D-4565-F75C-0D61369AA200}"/>
                </a:ext>
              </a:extLst>
            </p:cNvPr>
            <p:cNvSpPr txBox="1"/>
            <p:nvPr/>
          </p:nvSpPr>
          <p:spPr>
            <a:xfrm>
              <a:off x="7776691" y="136525"/>
              <a:ext cx="1759229" cy="32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Condensation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1CA4D5-E176-AD2B-FF05-19DAB49CC0BA}"/>
              </a:ext>
            </a:extLst>
          </p:cNvPr>
          <p:cNvSpPr/>
          <p:nvPr/>
        </p:nvSpPr>
        <p:spPr>
          <a:xfrm rot="17135771">
            <a:off x="3951778" y="4793003"/>
            <a:ext cx="1369904" cy="164060"/>
          </a:xfrm>
          <a:prstGeom prst="rightArrow">
            <a:avLst>
              <a:gd name="adj1" fmla="val 50000"/>
              <a:gd name="adj2" fmla="val 12190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65CEA5-51C1-CF31-174C-5CC811135DDC}"/>
              </a:ext>
            </a:extLst>
          </p:cNvPr>
          <p:cNvSpPr/>
          <p:nvPr/>
        </p:nvSpPr>
        <p:spPr>
          <a:xfrm rot="3564371">
            <a:off x="5696225" y="4742569"/>
            <a:ext cx="1369904" cy="164060"/>
          </a:xfrm>
          <a:prstGeom prst="rightArrow">
            <a:avLst>
              <a:gd name="adj1" fmla="val 50000"/>
              <a:gd name="adj2" fmla="val 1219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213DB5-45B6-177D-D5B8-75EB3F537CF3}"/>
              </a:ext>
            </a:extLst>
          </p:cNvPr>
          <p:cNvGrpSpPr/>
          <p:nvPr/>
        </p:nvGrpSpPr>
        <p:grpSpPr>
          <a:xfrm>
            <a:off x="7820609" y="3129318"/>
            <a:ext cx="4142400" cy="2152731"/>
            <a:chOff x="-720" y="39985"/>
            <a:chExt cx="12234170" cy="63578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204332-0461-051C-877C-CABD8D21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20" y="39985"/>
              <a:ext cx="12192000" cy="31478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760683-1E01-FCAB-324D-1AE1C3E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49" y="3276103"/>
              <a:ext cx="12192001" cy="3121760"/>
            </a:xfrm>
            <a:prstGeom prst="rect">
              <a:avLst/>
            </a:prstGeom>
          </p:spPr>
        </p:pic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5E0F27C8-EEE3-8417-0F0B-85D18FB2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969" y="203571"/>
            <a:ext cx="2132670" cy="250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AEA66F-7FE8-7122-6A5F-1DC84A387A40}"/>
              </a:ext>
            </a:extLst>
          </p:cNvPr>
          <p:cNvCxnSpPr/>
          <p:nvPr/>
        </p:nvCxnSpPr>
        <p:spPr>
          <a:xfrm>
            <a:off x="6228777" y="2778715"/>
            <a:ext cx="0" cy="3057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9B17C8B-BDE1-33D9-D9B5-8543EF6E9B67}"/>
              </a:ext>
            </a:extLst>
          </p:cNvPr>
          <p:cNvSpPr/>
          <p:nvPr/>
        </p:nvSpPr>
        <p:spPr>
          <a:xfrm>
            <a:off x="8869351" y="4220501"/>
            <a:ext cx="996696" cy="10698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4182-FDA1-EA6E-B451-DD9AF5E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E79124-B6E9-332D-A52F-17E94AF60FE1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92C016-7B4B-D310-8407-871DCAD56F11}"/>
              </a:ext>
            </a:extLst>
          </p:cNvPr>
          <p:cNvSpPr txBox="1"/>
          <p:nvPr/>
        </p:nvSpPr>
        <p:spPr>
          <a:xfrm>
            <a:off x="122207" y="635635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Bellur</a:t>
            </a:r>
            <a:r>
              <a:rPr lang="en-US" sz="1400" dirty="0">
                <a:effectLst/>
              </a:rPr>
              <a:t> et al. </a:t>
            </a:r>
            <a:r>
              <a:rPr lang="en-US" sz="1400" i="1" dirty="0">
                <a:effectLst/>
              </a:rPr>
              <a:t>Data in Brief</a:t>
            </a:r>
            <a:r>
              <a:rPr lang="en-US" sz="1400" dirty="0">
                <a:effectLst/>
              </a:rPr>
              <a:t>. (2022)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89C2D0E-FAF5-D929-5878-79425328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136525"/>
            <a:ext cx="11946147" cy="743369"/>
          </a:xfrm>
        </p:spPr>
        <p:txBody>
          <a:bodyPr>
            <a:noAutofit/>
          </a:bodyPr>
          <a:lstStyle/>
          <a:p>
            <a:r>
              <a:rPr lang="en-US" dirty="0"/>
              <a:t>Cryo-Neutron Experiments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8DFC2C-8F20-94FA-6113-01AC24DD3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984" y="1236898"/>
            <a:ext cx="2187761" cy="467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D60D4-0893-7713-1744-42552AA0D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234" y="190048"/>
            <a:ext cx="6277851" cy="6477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0D94CA-0275-CC81-0076-FFA56094D4EA}"/>
              </a:ext>
            </a:extLst>
          </p:cNvPr>
          <p:cNvSpPr/>
          <p:nvPr/>
        </p:nvSpPr>
        <p:spPr>
          <a:xfrm>
            <a:off x="170802" y="933165"/>
            <a:ext cx="2938158" cy="5223795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68E84-9E8B-4E95-9F30-DFCBF6ABD311}"/>
              </a:ext>
            </a:extLst>
          </p:cNvPr>
          <p:cNvSpPr/>
          <p:nvPr/>
        </p:nvSpPr>
        <p:spPr>
          <a:xfrm>
            <a:off x="7419340" y="1214120"/>
            <a:ext cx="3487420" cy="2159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03D5EF-E20C-91C0-C7DB-EC7A17FDB2F7}"/>
              </a:ext>
            </a:extLst>
          </p:cNvPr>
          <p:cNvSpPr/>
          <p:nvPr/>
        </p:nvSpPr>
        <p:spPr>
          <a:xfrm>
            <a:off x="7419340" y="2499576"/>
            <a:ext cx="3487420" cy="2159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C21C46-CB21-DEE6-D20B-DC3DBA73D957}"/>
              </a:ext>
            </a:extLst>
          </p:cNvPr>
          <p:cNvSpPr/>
          <p:nvPr/>
        </p:nvSpPr>
        <p:spPr>
          <a:xfrm>
            <a:off x="7419340" y="3545062"/>
            <a:ext cx="3487420" cy="2159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B8099-D859-C3BC-9296-EC2E65F71BF4}"/>
              </a:ext>
            </a:extLst>
          </p:cNvPr>
          <p:cNvSpPr/>
          <p:nvPr/>
        </p:nvSpPr>
        <p:spPr>
          <a:xfrm>
            <a:off x="7419340" y="4859532"/>
            <a:ext cx="3487420" cy="2159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3F4DB-A1BD-A1CB-BC7C-A2B439A1CACF}"/>
              </a:ext>
            </a:extLst>
          </p:cNvPr>
          <p:cNvSpPr txBox="1"/>
          <p:nvPr/>
        </p:nvSpPr>
        <p:spPr>
          <a:xfrm>
            <a:off x="2569745" y="1430020"/>
            <a:ext cx="1999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</a:rPr>
              <a:t>Randomly</a:t>
            </a:r>
          </a:p>
          <a:p>
            <a:pPr algn="r"/>
            <a:r>
              <a:rPr lang="en-US" sz="2800" b="1" dirty="0">
                <a:solidFill>
                  <a:srgbClr val="FF0000"/>
                </a:solidFill>
              </a:rPr>
              <a:t>Selected for Validation</a:t>
            </a:r>
          </a:p>
        </p:txBody>
      </p:sp>
    </p:spTree>
    <p:extLst>
      <p:ext uri="{BB962C8B-B14F-4D97-AF65-F5344CB8AC3E}">
        <p14:creationId xmlns:p14="http://schemas.microsoft.com/office/powerpoint/2010/main" val="156533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4182-FDA1-EA6E-B451-DD9AF5E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E79124-B6E9-332D-A52F-17E94AF60FE1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92C016-7B4B-D310-8407-871DCAD56F11}"/>
              </a:ext>
            </a:extLst>
          </p:cNvPr>
          <p:cNvSpPr txBox="1"/>
          <p:nvPr/>
        </p:nvSpPr>
        <p:spPr>
          <a:xfrm>
            <a:off x="122207" y="635635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Bellur</a:t>
            </a:r>
            <a:r>
              <a:rPr lang="en-US" sz="1400" dirty="0">
                <a:effectLst/>
              </a:rPr>
              <a:t> et al. </a:t>
            </a:r>
            <a:r>
              <a:rPr lang="en-US" sz="1400" i="1" dirty="0">
                <a:effectLst/>
              </a:rPr>
              <a:t>Cryogenics</a:t>
            </a:r>
            <a:r>
              <a:rPr lang="en-US" sz="1400" dirty="0">
                <a:effectLst/>
              </a:rPr>
              <a:t>. (2018)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89C2D0E-FAF5-D929-5878-79425328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136525"/>
            <a:ext cx="11946147" cy="743369"/>
          </a:xfrm>
        </p:spPr>
        <p:txBody>
          <a:bodyPr>
            <a:noAutofit/>
          </a:bodyPr>
          <a:lstStyle/>
          <a:p>
            <a:r>
              <a:rPr lang="en-US" dirty="0"/>
              <a:t>Computational Setup: Dry Test Simulations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8DFC2C-8F20-94FA-6113-01AC24DD3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984" y="1236898"/>
            <a:ext cx="2187761" cy="46772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C4871F-52E9-3BC2-F81C-E8FC897B5BF0}"/>
              </a:ext>
            </a:extLst>
          </p:cNvPr>
          <p:cNvSpPr txBox="1"/>
          <p:nvPr/>
        </p:nvSpPr>
        <p:spPr>
          <a:xfrm>
            <a:off x="1944368" y="1262461"/>
            <a:ext cx="97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Heater</a:t>
            </a:r>
            <a:endParaRPr lang="en-US" sz="2000" b="1"/>
          </a:p>
        </p:txBody>
      </p:sp>
      <p:pic>
        <p:nvPicPr>
          <p:cNvPr id="17" name="Picture 16" descr="A black and red rectangle with a black background&#10;&#10;Description automatically generated">
            <a:extLst>
              <a:ext uri="{FF2B5EF4-FFF2-40B4-BE49-F238E27FC236}">
                <a16:creationId xmlns:a16="http://schemas.microsoft.com/office/drawing/2014/main" id="{AC75B331-33DB-FA9D-D353-40162B4D7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6" y="1646735"/>
            <a:ext cx="997104" cy="1627742"/>
          </a:xfrm>
          <a:prstGeom prst="rect">
            <a:avLst/>
          </a:prstGeom>
        </p:spPr>
      </p:pic>
      <p:pic>
        <p:nvPicPr>
          <p:cNvPr id="21" name="Picture 20" descr="A graph of 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FB17E41B-923F-F66D-DC4E-1BA9B2844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01" y="1691640"/>
            <a:ext cx="4447415" cy="3474720"/>
          </a:xfrm>
          <a:prstGeom prst="rect">
            <a:avLst/>
          </a:prstGeom>
        </p:spPr>
      </p:pic>
      <p:pic>
        <p:nvPicPr>
          <p:cNvPr id="26" name="Picture 25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9AB0894A-2B50-2E00-788E-16DC9D2AF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35" y="1691640"/>
            <a:ext cx="4290360" cy="3474720"/>
          </a:xfrm>
          <a:prstGeom prst="rect">
            <a:avLst/>
          </a:prstGeom>
        </p:spPr>
      </p:pic>
      <p:pic>
        <p:nvPicPr>
          <p:cNvPr id="19" name="Picture 18" descr="A blue letter y on a black background&#10;&#10;Description automatically generated">
            <a:extLst>
              <a:ext uri="{FF2B5EF4-FFF2-40B4-BE49-F238E27FC236}">
                <a16:creationId xmlns:a16="http://schemas.microsoft.com/office/drawing/2014/main" id="{D9DE084B-5AC0-CB93-6BA6-68F201679D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4" y="1859328"/>
            <a:ext cx="1485140" cy="2785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1D1A294-8E61-CCF1-83A9-140AD937CFFE}"/>
              </a:ext>
            </a:extLst>
          </p:cNvPr>
          <p:cNvGrpSpPr/>
          <p:nvPr/>
        </p:nvGrpSpPr>
        <p:grpSpPr>
          <a:xfrm>
            <a:off x="678006" y="3855834"/>
            <a:ext cx="348154" cy="1437526"/>
            <a:chOff x="678006" y="3855834"/>
            <a:chExt cx="348154" cy="143752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CB9409-EE08-EB52-8588-FF986B1E23CD}"/>
                </a:ext>
              </a:extLst>
            </p:cNvPr>
            <p:cNvSpPr/>
            <p:nvPr/>
          </p:nvSpPr>
          <p:spPr>
            <a:xfrm>
              <a:off x="678006" y="3855834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AD426A-0061-3E2C-A185-AC02D904ADAB}"/>
                </a:ext>
              </a:extLst>
            </p:cNvPr>
            <p:cNvSpPr/>
            <p:nvPr/>
          </p:nvSpPr>
          <p:spPr>
            <a:xfrm>
              <a:off x="678006" y="4259832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FF121C4-D1FA-001B-2F11-AE6B4DB43274}"/>
                </a:ext>
              </a:extLst>
            </p:cNvPr>
            <p:cNvSpPr/>
            <p:nvPr/>
          </p:nvSpPr>
          <p:spPr>
            <a:xfrm>
              <a:off x="678980" y="4629888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8985EF-9A79-E814-5C41-F35B2A7827F2}"/>
                </a:ext>
              </a:extLst>
            </p:cNvPr>
            <p:cNvSpPr/>
            <p:nvPr/>
          </p:nvSpPr>
          <p:spPr>
            <a:xfrm>
              <a:off x="899160" y="5166360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CB12C0A-6013-CD6B-5C41-0DF93D68CE8B}"/>
              </a:ext>
            </a:extLst>
          </p:cNvPr>
          <p:cNvSpPr/>
          <p:nvPr/>
        </p:nvSpPr>
        <p:spPr>
          <a:xfrm>
            <a:off x="409205" y="3695699"/>
            <a:ext cx="169389" cy="100393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BF660DA-E4A8-251C-2B3C-190ADBC2E0A0}"/>
              </a:ext>
            </a:extLst>
          </p:cNvPr>
          <p:cNvGrpSpPr/>
          <p:nvPr/>
        </p:nvGrpSpPr>
        <p:grpSpPr>
          <a:xfrm>
            <a:off x="381984" y="1236898"/>
            <a:ext cx="2533875" cy="4677280"/>
            <a:chOff x="336901" y="624678"/>
            <a:chExt cx="2625553" cy="4846509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6E08F3A-B5B0-4C0E-FC07-9B0C0D101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6901" y="624678"/>
              <a:ext cx="2266916" cy="48465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7FE8FE-7363-5836-E358-7506AFD2ADFC}"/>
                </a:ext>
              </a:extLst>
            </p:cNvPr>
            <p:cNvSpPr txBox="1"/>
            <p:nvPr/>
          </p:nvSpPr>
          <p:spPr>
            <a:xfrm>
              <a:off x="895612" y="3564080"/>
              <a:ext cx="113239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Hydrogen/</a:t>
              </a:r>
            </a:p>
            <a:p>
              <a:pPr algn="r"/>
              <a:r>
                <a:rPr lang="en-US" sz="1600" b="1"/>
                <a:t>Methane</a:t>
              </a:r>
              <a:endParaRPr lang="en-US" sz="2000" b="1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296D8EB-1167-0BE3-E162-20863CDCF0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289" y="3399166"/>
              <a:ext cx="384017" cy="249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66C02D7-54E4-EC36-1456-61EB3F3DDA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289" y="3806302"/>
              <a:ext cx="384017" cy="138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7549E-201E-B4AA-C36C-6BB1AC83353F}"/>
                </a:ext>
              </a:extLst>
            </p:cNvPr>
            <p:cNvSpPr txBox="1"/>
            <p:nvPr/>
          </p:nvSpPr>
          <p:spPr>
            <a:xfrm>
              <a:off x="1955814" y="651166"/>
              <a:ext cx="1006640" cy="35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Heater</a:t>
              </a:r>
              <a:endParaRPr lang="en-US" sz="2000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622CCD-0539-3DBA-CE76-1EA1A2725669}"/>
                </a:ext>
              </a:extLst>
            </p:cNvPr>
            <p:cNvSpPr txBox="1"/>
            <p:nvPr/>
          </p:nvSpPr>
          <p:spPr>
            <a:xfrm>
              <a:off x="1658426" y="4797934"/>
              <a:ext cx="82504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Helium Bath</a:t>
              </a:r>
              <a:endParaRPr lang="en-US" sz="2000" b="1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963AA02-B4FA-28FF-89D2-1EC13D3A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Computational Setup: Meniscus Shape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C097C5-7E62-0CAE-9498-53C73D91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13</a:t>
            </a:fld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E58AA8-EDE1-6ACC-7DEB-D3076C69B399}"/>
              </a:ext>
            </a:extLst>
          </p:cNvPr>
          <p:cNvSpPr/>
          <p:nvPr/>
        </p:nvSpPr>
        <p:spPr>
          <a:xfrm>
            <a:off x="218347" y="3567162"/>
            <a:ext cx="562260" cy="13334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1DDD8B5-63AA-BA2C-074C-08FEFB1BF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653" y="914400"/>
            <a:ext cx="2122077" cy="50292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19DCF60-EDEE-FF77-5404-D2BB86375BBA}"/>
              </a:ext>
            </a:extLst>
          </p:cNvPr>
          <p:cNvGrpSpPr/>
          <p:nvPr/>
        </p:nvGrpSpPr>
        <p:grpSpPr>
          <a:xfrm>
            <a:off x="5622277" y="1063719"/>
            <a:ext cx="6324739" cy="2242266"/>
            <a:chOff x="-2464920" y="618382"/>
            <a:chExt cx="15020790" cy="53252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0F8F0-EB81-50F4-7776-BA71E52B0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464920" y="618382"/>
              <a:ext cx="10069330" cy="53252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426953-4565-E9B2-45E3-646CE048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6914" y="2500742"/>
              <a:ext cx="5048956" cy="148610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45B27-4ED2-5A00-707A-CD7C9E220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280" y="4432624"/>
            <a:ext cx="4580178" cy="122236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9E5A5A-D242-AD24-F352-FC3032BD38DF}"/>
              </a:ext>
            </a:extLst>
          </p:cNvPr>
          <p:cNvCxnSpPr>
            <a:cxnSpLocks/>
          </p:cNvCxnSpPr>
          <p:nvPr/>
        </p:nvCxnSpPr>
        <p:spPr>
          <a:xfrm>
            <a:off x="122206" y="6275325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2-D4C1-C399-48F9-9F77EE8AC789}"/>
              </a:ext>
            </a:extLst>
          </p:cNvPr>
          <p:cNvSpPr txBox="1"/>
          <p:nvPr/>
        </p:nvSpPr>
        <p:spPr>
          <a:xfrm>
            <a:off x="122207" y="6275325"/>
            <a:ext cx="354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Concus</a:t>
            </a:r>
            <a:r>
              <a:rPr lang="en-US" sz="1400" dirty="0">
                <a:effectLst/>
              </a:rPr>
              <a:t>. </a:t>
            </a:r>
            <a:r>
              <a:rPr lang="en-US" sz="1400" i="1" dirty="0">
                <a:effectLst/>
              </a:rPr>
              <a:t>J. Fluid Mech.</a:t>
            </a:r>
            <a:r>
              <a:rPr lang="en-US" sz="1400" dirty="0">
                <a:effectLst/>
              </a:rPr>
              <a:t> (1968)</a:t>
            </a:r>
          </a:p>
          <a:p>
            <a:r>
              <a:rPr lang="en-US" sz="1400" dirty="0" err="1"/>
              <a:t>Bellur</a:t>
            </a:r>
            <a:r>
              <a:rPr lang="en-US" sz="1400" dirty="0"/>
              <a:t> et al. </a:t>
            </a:r>
            <a:r>
              <a:rPr lang="en-US" sz="1400" i="1" dirty="0"/>
              <a:t>J. Flow Vis. Image Pro.</a:t>
            </a:r>
            <a:r>
              <a:rPr lang="en-US" sz="1400" dirty="0"/>
              <a:t> (2016)</a:t>
            </a:r>
            <a:endParaRPr lang="en-US" sz="1400" dirty="0">
              <a:effectLst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545D47AC-96BB-1F9A-8290-95FD8E90B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35453" y="916485"/>
            <a:ext cx="2122077" cy="50292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03717D0-6ABA-AACD-8ECD-361190D20F3D}"/>
              </a:ext>
            </a:extLst>
          </p:cNvPr>
          <p:cNvSpPr txBox="1"/>
          <p:nvPr/>
        </p:nvSpPr>
        <p:spPr>
          <a:xfrm>
            <a:off x="4434054" y="1790216"/>
            <a:ext cx="72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Cutoff</a:t>
            </a:r>
          </a:p>
          <a:p>
            <a:r>
              <a:rPr lang="en-US" sz="1600" b="1" dirty="0"/>
              <a:t>10 µm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68B9F-E0D4-6329-C1A5-2595926052EF}"/>
              </a:ext>
            </a:extLst>
          </p:cNvPr>
          <p:cNvSpPr txBox="1"/>
          <p:nvPr/>
        </p:nvSpPr>
        <p:spPr>
          <a:xfrm>
            <a:off x="6095280" y="4033980"/>
            <a:ext cx="221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2268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37BC1B63-02AB-D34C-1595-B6B9916C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4653" y="904762"/>
            <a:ext cx="2122077" cy="502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F660DA-E4A8-251C-2B3C-190ADBC2E0A0}"/>
              </a:ext>
            </a:extLst>
          </p:cNvPr>
          <p:cNvGrpSpPr/>
          <p:nvPr/>
        </p:nvGrpSpPr>
        <p:grpSpPr>
          <a:xfrm>
            <a:off x="381984" y="1236898"/>
            <a:ext cx="2533875" cy="4677280"/>
            <a:chOff x="336901" y="624678"/>
            <a:chExt cx="2625553" cy="4846509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6E08F3A-B5B0-4C0E-FC07-9B0C0D101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6901" y="624678"/>
              <a:ext cx="2266916" cy="48465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7FE8FE-7363-5836-E358-7506AFD2ADFC}"/>
                </a:ext>
              </a:extLst>
            </p:cNvPr>
            <p:cNvSpPr txBox="1"/>
            <p:nvPr/>
          </p:nvSpPr>
          <p:spPr>
            <a:xfrm>
              <a:off x="895612" y="3564080"/>
              <a:ext cx="113239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Hydrogen/</a:t>
              </a:r>
            </a:p>
            <a:p>
              <a:pPr algn="r"/>
              <a:r>
                <a:rPr lang="en-US" sz="1600" b="1"/>
                <a:t>Methane</a:t>
              </a:r>
              <a:endParaRPr lang="en-US" sz="2000" b="1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296D8EB-1167-0BE3-E162-20863CDCF0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289" y="3399166"/>
              <a:ext cx="384017" cy="249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66C02D7-54E4-EC36-1456-61EB3F3DDA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289" y="3806302"/>
              <a:ext cx="384017" cy="138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7549E-201E-B4AA-C36C-6BB1AC83353F}"/>
                </a:ext>
              </a:extLst>
            </p:cNvPr>
            <p:cNvSpPr txBox="1"/>
            <p:nvPr/>
          </p:nvSpPr>
          <p:spPr>
            <a:xfrm>
              <a:off x="1955814" y="651166"/>
              <a:ext cx="1006640" cy="35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Heater</a:t>
              </a:r>
              <a:endParaRPr lang="en-US" sz="2000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622CCD-0539-3DBA-CE76-1EA1A2725669}"/>
                </a:ext>
              </a:extLst>
            </p:cNvPr>
            <p:cNvSpPr txBox="1"/>
            <p:nvPr/>
          </p:nvSpPr>
          <p:spPr>
            <a:xfrm>
              <a:off x="1658426" y="4797934"/>
              <a:ext cx="82504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Helium Bath</a:t>
              </a:r>
              <a:endParaRPr lang="en-US" sz="2000" b="1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963AA02-B4FA-28FF-89D2-1EC13D3A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Computational Routine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C097C5-7E62-0CAE-9498-53C73D91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14</a:t>
            </a:fld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E58AA8-EDE1-6ACC-7DEB-D3076C69B399}"/>
              </a:ext>
            </a:extLst>
          </p:cNvPr>
          <p:cNvSpPr/>
          <p:nvPr/>
        </p:nvSpPr>
        <p:spPr>
          <a:xfrm>
            <a:off x="218347" y="3567162"/>
            <a:ext cx="562260" cy="13334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A556B8D-7D88-E869-AEFC-1CB9D97928D6}"/>
              </a:ext>
            </a:extLst>
          </p:cNvPr>
          <p:cNvGrpSpPr/>
          <p:nvPr/>
        </p:nvGrpSpPr>
        <p:grpSpPr>
          <a:xfrm>
            <a:off x="3249058" y="2449305"/>
            <a:ext cx="1785938" cy="1045538"/>
            <a:chOff x="3419749" y="1986530"/>
            <a:chExt cx="1785938" cy="104553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2451E5E-49BF-3203-0F72-8B050C317EA3}"/>
                </a:ext>
              </a:extLst>
            </p:cNvPr>
            <p:cNvSpPr/>
            <p:nvPr/>
          </p:nvSpPr>
          <p:spPr>
            <a:xfrm>
              <a:off x="3419749" y="2948725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E5D77B9-9A34-B45A-C176-BD218E35E97D}"/>
                </a:ext>
              </a:extLst>
            </p:cNvPr>
            <p:cNvSpPr/>
            <p:nvPr/>
          </p:nvSpPr>
          <p:spPr>
            <a:xfrm>
              <a:off x="3670274" y="2948725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277156A-F9EF-2FB8-E4EC-CA55F86C0A65}"/>
                </a:ext>
              </a:extLst>
            </p:cNvPr>
            <p:cNvSpPr/>
            <p:nvPr/>
          </p:nvSpPr>
          <p:spPr>
            <a:xfrm>
              <a:off x="3913427" y="2927792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A4288C3-462F-D6DB-3AC5-1306D5653E7E}"/>
                </a:ext>
              </a:extLst>
            </p:cNvPr>
            <p:cNvSpPr/>
            <p:nvPr/>
          </p:nvSpPr>
          <p:spPr>
            <a:xfrm>
              <a:off x="4163421" y="2888485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88BFE8A-1F17-C103-28D1-5243B646E44C}"/>
                </a:ext>
              </a:extLst>
            </p:cNvPr>
            <p:cNvSpPr/>
            <p:nvPr/>
          </p:nvSpPr>
          <p:spPr>
            <a:xfrm>
              <a:off x="4413415" y="2805142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0226069-66EA-C80F-F672-F5B3E6F36508}"/>
                </a:ext>
              </a:extLst>
            </p:cNvPr>
            <p:cNvSpPr/>
            <p:nvPr/>
          </p:nvSpPr>
          <p:spPr>
            <a:xfrm>
              <a:off x="4638950" y="2693761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6A2F063-7CDD-F851-5FC1-058E0F33B139}"/>
                </a:ext>
              </a:extLst>
            </p:cNvPr>
            <p:cNvSpPr/>
            <p:nvPr/>
          </p:nvSpPr>
          <p:spPr>
            <a:xfrm>
              <a:off x="4827069" y="2531741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09134C7-107D-6479-682B-942FC5F24FBB}"/>
                </a:ext>
              </a:extLst>
            </p:cNvPr>
            <p:cNvSpPr/>
            <p:nvPr/>
          </p:nvSpPr>
          <p:spPr>
            <a:xfrm>
              <a:off x="4988994" y="2313847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241BA48-015B-9022-A4D9-7B30A4C92874}"/>
                </a:ext>
              </a:extLst>
            </p:cNvPr>
            <p:cNvSpPr/>
            <p:nvPr/>
          </p:nvSpPr>
          <p:spPr>
            <a:xfrm>
              <a:off x="5122344" y="1986530"/>
              <a:ext cx="83343" cy="83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81860EA-8329-D9F3-7076-EAEE25DBB46F}"/>
              </a:ext>
            </a:extLst>
          </p:cNvPr>
          <p:cNvGrpSpPr/>
          <p:nvPr/>
        </p:nvGrpSpPr>
        <p:grpSpPr>
          <a:xfrm>
            <a:off x="3249058" y="2734952"/>
            <a:ext cx="1950244" cy="1022949"/>
            <a:chOff x="3419749" y="2272175"/>
            <a:chExt cx="1950244" cy="1022949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368E634-90E2-E642-5760-9BB8C52ECA2F}"/>
                </a:ext>
              </a:extLst>
            </p:cNvPr>
            <p:cNvSpPr/>
            <p:nvPr/>
          </p:nvSpPr>
          <p:spPr>
            <a:xfrm>
              <a:off x="3419749" y="3206089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24FFB9B-E1B1-428E-C7A9-F41705835349}"/>
                </a:ext>
              </a:extLst>
            </p:cNvPr>
            <p:cNvSpPr/>
            <p:nvPr/>
          </p:nvSpPr>
          <p:spPr>
            <a:xfrm>
              <a:off x="3674141" y="3211781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CAEBF57-4DB4-9588-D30F-C5C7521C9BE6}"/>
                </a:ext>
              </a:extLst>
            </p:cNvPr>
            <p:cNvSpPr/>
            <p:nvPr/>
          </p:nvSpPr>
          <p:spPr>
            <a:xfrm>
              <a:off x="3935024" y="3187520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1A62FC5-3510-29C2-1E47-5A3CEDBCEEDE}"/>
                </a:ext>
              </a:extLst>
            </p:cNvPr>
            <p:cNvSpPr/>
            <p:nvPr/>
          </p:nvSpPr>
          <p:spPr>
            <a:xfrm>
              <a:off x="4207700" y="3153130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9EFFD84-6DAE-5337-9279-4E95D8BB61A2}"/>
                </a:ext>
              </a:extLst>
            </p:cNvPr>
            <p:cNvSpPr/>
            <p:nvPr/>
          </p:nvSpPr>
          <p:spPr>
            <a:xfrm>
              <a:off x="4488657" y="3083004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7CEBA8D-0155-2AD9-9108-BC3CE609DBFF}"/>
                </a:ext>
              </a:extLst>
            </p:cNvPr>
            <p:cNvSpPr/>
            <p:nvPr/>
          </p:nvSpPr>
          <p:spPr>
            <a:xfrm>
              <a:off x="4743726" y="2977687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45B30DB-5CA5-6C07-DE43-A22B8CF26259}"/>
                </a:ext>
              </a:extLst>
            </p:cNvPr>
            <p:cNvSpPr/>
            <p:nvPr/>
          </p:nvSpPr>
          <p:spPr>
            <a:xfrm>
              <a:off x="4957006" y="2805142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587E3EB-5A38-C475-FF76-A712C96BF9BA}"/>
                </a:ext>
              </a:extLst>
            </p:cNvPr>
            <p:cNvSpPr/>
            <p:nvPr/>
          </p:nvSpPr>
          <p:spPr>
            <a:xfrm>
              <a:off x="5132244" y="2567935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AEBA45D-63FF-440B-0FA1-44155C816DC2}"/>
                </a:ext>
              </a:extLst>
            </p:cNvPr>
            <p:cNvSpPr/>
            <p:nvPr/>
          </p:nvSpPr>
          <p:spPr>
            <a:xfrm>
              <a:off x="5286650" y="2272175"/>
              <a:ext cx="83343" cy="8334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8385BB8-1D74-3828-261F-E15517655537}"/>
              </a:ext>
            </a:extLst>
          </p:cNvPr>
          <p:cNvGrpSpPr/>
          <p:nvPr/>
        </p:nvGrpSpPr>
        <p:grpSpPr>
          <a:xfrm>
            <a:off x="3234157" y="2519141"/>
            <a:ext cx="1895052" cy="1184947"/>
            <a:chOff x="3404758" y="2042934"/>
            <a:chExt cx="1895052" cy="1184947"/>
          </a:xfrm>
        </p:grpSpPr>
        <p:sp>
          <p:nvSpPr>
            <p:cNvPr id="55" name="Arrow: Up 54">
              <a:extLst>
                <a:ext uri="{FF2B5EF4-FFF2-40B4-BE49-F238E27FC236}">
                  <a16:creationId xmlns:a16="http://schemas.microsoft.com/office/drawing/2014/main" id="{AC3F4725-E873-7A10-BCB5-183F7F4AC857}"/>
                </a:ext>
              </a:extLst>
            </p:cNvPr>
            <p:cNvSpPr/>
            <p:nvPr/>
          </p:nvSpPr>
          <p:spPr>
            <a:xfrm>
              <a:off x="3404758" y="2981987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row: Up 55">
              <a:extLst>
                <a:ext uri="{FF2B5EF4-FFF2-40B4-BE49-F238E27FC236}">
                  <a16:creationId xmlns:a16="http://schemas.microsoft.com/office/drawing/2014/main" id="{6090AD0F-4B40-3BA4-66B3-19BEEF5FC1AB}"/>
                </a:ext>
              </a:extLst>
            </p:cNvPr>
            <p:cNvSpPr/>
            <p:nvPr/>
          </p:nvSpPr>
          <p:spPr>
            <a:xfrm rot="21377873">
              <a:off x="3656359" y="2974825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Up 56">
              <a:extLst>
                <a:ext uri="{FF2B5EF4-FFF2-40B4-BE49-F238E27FC236}">
                  <a16:creationId xmlns:a16="http://schemas.microsoft.com/office/drawing/2014/main" id="{964EA6D7-6B56-62CD-3400-693031465E0A}"/>
                </a:ext>
              </a:extLst>
            </p:cNvPr>
            <p:cNvSpPr/>
            <p:nvPr/>
          </p:nvSpPr>
          <p:spPr>
            <a:xfrm rot="21293034">
              <a:off x="3907960" y="2956587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Up 57">
              <a:extLst>
                <a:ext uri="{FF2B5EF4-FFF2-40B4-BE49-F238E27FC236}">
                  <a16:creationId xmlns:a16="http://schemas.microsoft.com/office/drawing/2014/main" id="{65248101-0693-06CF-8501-99F121A63E9B}"/>
                </a:ext>
              </a:extLst>
            </p:cNvPr>
            <p:cNvSpPr/>
            <p:nvPr/>
          </p:nvSpPr>
          <p:spPr>
            <a:xfrm rot="20945692">
              <a:off x="4168618" y="2919993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Up 58">
              <a:extLst>
                <a:ext uri="{FF2B5EF4-FFF2-40B4-BE49-F238E27FC236}">
                  <a16:creationId xmlns:a16="http://schemas.microsoft.com/office/drawing/2014/main" id="{434E2FA9-0E11-3ADC-122C-3B553B73A1CB}"/>
                </a:ext>
              </a:extLst>
            </p:cNvPr>
            <p:cNvSpPr/>
            <p:nvPr/>
          </p:nvSpPr>
          <p:spPr>
            <a:xfrm rot="20544330">
              <a:off x="4423540" y="2847631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Up 59">
              <a:extLst>
                <a:ext uri="{FF2B5EF4-FFF2-40B4-BE49-F238E27FC236}">
                  <a16:creationId xmlns:a16="http://schemas.microsoft.com/office/drawing/2014/main" id="{374FC869-2CFA-4CC0-2A9A-34C183AB96B1}"/>
                </a:ext>
              </a:extLst>
            </p:cNvPr>
            <p:cNvSpPr/>
            <p:nvPr/>
          </p:nvSpPr>
          <p:spPr>
            <a:xfrm rot="20235409">
              <a:off x="4650214" y="2734553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Up 60">
              <a:extLst>
                <a:ext uri="{FF2B5EF4-FFF2-40B4-BE49-F238E27FC236}">
                  <a16:creationId xmlns:a16="http://schemas.microsoft.com/office/drawing/2014/main" id="{50B62940-6916-5A11-C170-882CAE608B8D}"/>
                </a:ext>
              </a:extLst>
            </p:cNvPr>
            <p:cNvSpPr/>
            <p:nvPr/>
          </p:nvSpPr>
          <p:spPr>
            <a:xfrm rot="20141982">
              <a:off x="4845521" y="2580096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row: Up 61">
              <a:extLst>
                <a:ext uri="{FF2B5EF4-FFF2-40B4-BE49-F238E27FC236}">
                  <a16:creationId xmlns:a16="http://schemas.microsoft.com/office/drawing/2014/main" id="{4237BAC0-CF66-AFD3-89BA-1F7E38A4A427}"/>
                </a:ext>
              </a:extLst>
            </p:cNvPr>
            <p:cNvSpPr/>
            <p:nvPr/>
          </p:nvSpPr>
          <p:spPr>
            <a:xfrm rot="19996117">
              <a:off x="5025660" y="2346139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row: Up 62">
              <a:extLst>
                <a:ext uri="{FF2B5EF4-FFF2-40B4-BE49-F238E27FC236}">
                  <a16:creationId xmlns:a16="http://schemas.microsoft.com/office/drawing/2014/main" id="{829523F1-7539-9435-9A9D-60DC0469BAA3}"/>
                </a:ext>
              </a:extLst>
            </p:cNvPr>
            <p:cNvSpPr/>
            <p:nvPr/>
          </p:nvSpPr>
          <p:spPr>
            <a:xfrm rot="19576441">
              <a:off x="5160295" y="2042934"/>
              <a:ext cx="139515" cy="245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86BE655-AECA-0B45-6F1E-A29B9748D6F1}"/>
              </a:ext>
            </a:extLst>
          </p:cNvPr>
          <p:cNvSpPr txBox="1"/>
          <p:nvPr/>
        </p:nvSpPr>
        <p:spPr>
          <a:xfrm>
            <a:off x="3267755" y="2641741"/>
            <a:ext cx="10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 µm mesh cells</a:t>
            </a:r>
            <a:endParaRPr lang="en-US" sz="2000" b="1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DE25FC5-95E7-54B6-0193-CF97A9865D81}"/>
              </a:ext>
            </a:extLst>
          </p:cNvPr>
          <p:cNvGrpSpPr/>
          <p:nvPr/>
        </p:nvGrpSpPr>
        <p:grpSpPr>
          <a:xfrm>
            <a:off x="5735337" y="2926419"/>
            <a:ext cx="2188107" cy="1092607"/>
            <a:chOff x="6117589" y="2569215"/>
            <a:chExt cx="2188107" cy="10926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FCDCBD-3E90-8371-FF1A-718E610C726E}"/>
                </a:ext>
              </a:extLst>
            </p:cNvPr>
            <p:cNvSpPr txBox="1"/>
            <p:nvPr/>
          </p:nvSpPr>
          <p:spPr>
            <a:xfrm>
              <a:off x="6167042" y="2569215"/>
              <a:ext cx="2138654" cy="10926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b="1" dirty="0"/>
                <a:t>Mass source</a:t>
              </a:r>
            </a:p>
            <a:p>
              <a:pPr marL="342900" indent="-342900">
                <a:buAutoNum type="arabicPeriod"/>
              </a:pPr>
              <a:endParaRPr lang="en-US" b="1" dirty="0"/>
            </a:p>
            <a:p>
              <a:pPr marL="342900" indent="-342900">
                <a:buAutoNum type="arabicPeriod"/>
              </a:pPr>
              <a:endParaRPr lang="en-US" b="1" dirty="0"/>
            </a:p>
            <a:p>
              <a:endParaRPr lang="en-US" sz="11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DE6C9E8B-34E8-D8BE-1CFA-F41E9A17AB7C}"/>
                    </a:ext>
                  </a:extLst>
                </p:cNvPr>
                <p:cNvSpPr txBox="1"/>
                <p:nvPr/>
              </p:nvSpPr>
              <p:spPr>
                <a:xfrm>
                  <a:off x="6117589" y="2881160"/>
                  <a:ext cx="2116772" cy="6595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cell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cell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DE6C9E8B-34E8-D8BE-1CFA-F41E9A17A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589" y="2881160"/>
                  <a:ext cx="2116772" cy="65954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A3EB9CB-E0EC-4D89-465F-836101F633E9}"/>
              </a:ext>
            </a:extLst>
          </p:cNvPr>
          <p:cNvGrpSpPr/>
          <p:nvPr/>
        </p:nvGrpSpPr>
        <p:grpSpPr>
          <a:xfrm>
            <a:off x="5784149" y="4205816"/>
            <a:ext cx="2116772" cy="923330"/>
            <a:chOff x="6164038" y="4058726"/>
            <a:chExt cx="2116772" cy="923330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C23D53D-2593-1543-E8B4-8568E507265C}"/>
                </a:ext>
              </a:extLst>
            </p:cNvPr>
            <p:cNvSpPr txBox="1"/>
            <p:nvPr/>
          </p:nvSpPr>
          <p:spPr>
            <a:xfrm>
              <a:off x="6164038" y="4058726"/>
              <a:ext cx="2116772" cy="9233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 startAt="2"/>
              </a:pPr>
              <a:r>
                <a:rPr lang="en-US" b="1" dirty="0"/>
                <a:t>Latent heat sink</a:t>
              </a:r>
            </a:p>
            <a:p>
              <a:pPr marL="342900" indent="-342900">
                <a:buAutoNum type="arabicPeriod" startAt="2"/>
              </a:pPr>
              <a:endParaRPr lang="en-US" b="1" dirty="0"/>
            </a:p>
            <a:p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B4471DC-CE02-4022-B234-15D956258249}"/>
                    </a:ext>
                  </a:extLst>
                </p:cNvPr>
                <p:cNvSpPr txBox="1"/>
                <p:nvPr/>
              </p:nvSpPr>
              <p:spPr>
                <a:xfrm>
                  <a:off x="6302645" y="4438340"/>
                  <a:ext cx="1825355" cy="395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LH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fg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B4471DC-CE02-4022-B234-15D9562582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2645" y="4438340"/>
                  <a:ext cx="1825355" cy="395493"/>
                </a:xfrm>
                <a:prstGeom prst="rect">
                  <a:avLst/>
                </a:prstGeom>
                <a:blipFill>
                  <a:blip r:embed="rId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0432F91-0428-646E-9D75-63BA2A6BB9A6}"/>
              </a:ext>
            </a:extLst>
          </p:cNvPr>
          <p:cNvGrpSpPr/>
          <p:nvPr/>
        </p:nvGrpSpPr>
        <p:grpSpPr>
          <a:xfrm>
            <a:off x="5784149" y="5360537"/>
            <a:ext cx="3249556" cy="923330"/>
            <a:chOff x="5992256" y="5432603"/>
            <a:chExt cx="3249556" cy="92333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DA450EA-D20B-F964-E822-7E7F864FB50F}"/>
                </a:ext>
              </a:extLst>
            </p:cNvPr>
            <p:cNvSpPr txBox="1"/>
            <p:nvPr/>
          </p:nvSpPr>
          <p:spPr>
            <a:xfrm>
              <a:off x="5992256" y="5432603"/>
              <a:ext cx="3249556" cy="9233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 startAt="3"/>
              </a:pPr>
              <a:r>
                <a:rPr lang="en-US" b="1" dirty="0"/>
                <a:t>Heat balance</a:t>
              </a:r>
            </a:p>
            <a:p>
              <a:endParaRPr lang="en-US" b="1" dirty="0"/>
            </a:p>
            <a:p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4F4F2BB-FC8E-E983-2534-6B1170956D7F}"/>
                    </a:ext>
                  </a:extLst>
                </p:cNvPr>
                <p:cNvSpPr txBox="1"/>
                <p:nvPr/>
              </p:nvSpPr>
              <p:spPr>
                <a:xfrm>
                  <a:off x="6086271" y="5912888"/>
                  <a:ext cx="3097716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HB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ref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sat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4F4F2BB-FC8E-E983-2534-6B1170956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271" y="5912888"/>
                  <a:ext cx="3097716" cy="390748"/>
                </a:xfrm>
                <a:prstGeom prst="rect">
                  <a:avLst/>
                </a:prstGeom>
                <a:blipFill>
                  <a:blip r:embed="rId10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1A5601A-9806-AD37-467B-F23BB4FF282C}"/>
              </a:ext>
            </a:extLst>
          </p:cNvPr>
          <p:cNvGrpSpPr/>
          <p:nvPr/>
        </p:nvGrpSpPr>
        <p:grpSpPr>
          <a:xfrm>
            <a:off x="5987665" y="916282"/>
            <a:ext cx="1708662" cy="1632610"/>
            <a:chOff x="5753251" y="1154424"/>
            <a:chExt cx="1708662" cy="16326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9E8396-AD8B-AA7D-FA5A-979287171B19}"/>
                </a:ext>
              </a:extLst>
            </p:cNvPr>
            <p:cNvSpPr/>
            <p:nvPr/>
          </p:nvSpPr>
          <p:spPr>
            <a:xfrm>
              <a:off x="5766629" y="1184936"/>
              <a:ext cx="1003906" cy="798016"/>
            </a:xfrm>
            <a:prstGeom prst="rect">
              <a:avLst/>
            </a:prstGeom>
            <a:solidFill>
              <a:srgbClr val="99C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564D73-788B-A93B-3C2B-0127D70E3CA2}"/>
                </a:ext>
              </a:extLst>
            </p:cNvPr>
            <p:cNvSpPr/>
            <p:nvPr/>
          </p:nvSpPr>
          <p:spPr>
            <a:xfrm>
              <a:off x="5766629" y="1989018"/>
              <a:ext cx="1003906" cy="798016"/>
            </a:xfrm>
            <a:prstGeom prst="rect">
              <a:avLst/>
            </a:prstGeom>
            <a:solidFill>
              <a:srgbClr val="33A2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956AAB-FDB3-8A1B-BB9B-DF08D36C9212}"/>
                </a:ext>
              </a:extLst>
            </p:cNvPr>
            <p:cNvCxnSpPr>
              <a:cxnSpLocks/>
            </p:cNvCxnSpPr>
            <p:nvPr/>
          </p:nvCxnSpPr>
          <p:spPr>
            <a:xfrm>
              <a:off x="5753251" y="1986784"/>
              <a:ext cx="1032359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D6CF561-3F14-5B2E-B75A-3F0DDE71F594}"/>
                    </a:ext>
                  </a:extLst>
                </p:cNvPr>
                <p:cNvSpPr txBox="1"/>
                <p:nvPr/>
              </p:nvSpPr>
              <p:spPr>
                <a:xfrm>
                  <a:off x="7046628" y="1798286"/>
                  <a:ext cx="4152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cell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D6CF561-3F14-5B2E-B75A-3F0DDE71F5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6628" y="1798286"/>
                  <a:ext cx="415285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405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48F70A3-95A4-2DDC-AC62-1F52EB92EFBE}"/>
                </a:ext>
              </a:extLst>
            </p:cNvPr>
            <p:cNvCxnSpPr/>
            <p:nvPr/>
          </p:nvCxnSpPr>
          <p:spPr>
            <a:xfrm flipH="1">
              <a:off x="6859715" y="1982952"/>
              <a:ext cx="2844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5180027-BB59-1BC5-5DD3-AD5A254A2DA8}"/>
                    </a:ext>
                  </a:extLst>
                </p:cNvPr>
                <p:cNvSpPr txBox="1"/>
                <p:nvPr/>
              </p:nvSpPr>
              <p:spPr>
                <a:xfrm>
                  <a:off x="6902617" y="1154424"/>
                  <a:ext cx="4152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cell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5180027-BB59-1BC5-5DD3-AD5A254A2D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617" y="1154424"/>
                  <a:ext cx="415285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33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11CDA4F-813D-45E8-94D6-96A00EBA1F5A}"/>
                </a:ext>
              </a:extLst>
            </p:cNvPr>
            <p:cNvGrpSpPr/>
            <p:nvPr/>
          </p:nvGrpSpPr>
          <p:grpSpPr>
            <a:xfrm>
              <a:off x="6268513" y="1356787"/>
              <a:ext cx="683268" cy="281333"/>
              <a:chOff x="6268513" y="1356787"/>
              <a:chExt cx="683268" cy="281333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9D438FE-53C9-8921-D21D-C630D61AE443}"/>
                  </a:ext>
                </a:extLst>
              </p:cNvPr>
              <p:cNvSpPr/>
              <p:nvPr/>
            </p:nvSpPr>
            <p:spPr>
              <a:xfrm>
                <a:off x="6304501" y="1356787"/>
                <a:ext cx="647280" cy="244228"/>
              </a:xfrm>
              <a:custGeom>
                <a:avLst/>
                <a:gdLst>
                  <a:gd name="connsiteX0" fmla="*/ 1000125 w 1000125"/>
                  <a:gd name="connsiteY0" fmla="*/ 0 h 739140"/>
                  <a:gd name="connsiteX1" fmla="*/ 481965 w 1000125"/>
                  <a:gd name="connsiteY1" fmla="*/ 133350 h 739140"/>
                  <a:gd name="connsiteX2" fmla="*/ 432435 w 1000125"/>
                  <a:gd name="connsiteY2" fmla="*/ 581025 h 739140"/>
                  <a:gd name="connsiteX3" fmla="*/ 0 w 1000125"/>
                  <a:gd name="connsiteY3" fmla="*/ 73914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5" h="739140">
                    <a:moveTo>
                      <a:pt x="1000125" y="0"/>
                    </a:moveTo>
                    <a:cubicBezTo>
                      <a:pt x="788352" y="18256"/>
                      <a:pt x="576580" y="36513"/>
                      <a:pt x="481965" y="133350"/>
                    </a:cubicBezTo>
                    <a:cubicBezTo>
                      <a:pt x="387350" y="230187"/>
                      <a:pt x="512762" y="480060"/>
                      <a:pt x="432435" y="581025"/>
                    </a:cubicBezTo>
                    <a:cubicBezTo>
                      <a:pt x="352107" y="681990"/>
                      <a:pt x="176053" y="710565"/>
                      <a:pt x="0" y="73914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24E3C0A-2DF0-E214-7125-389E93BFF844}"/>
                  </a:ext>
                </a:extLst>
              </p:cNvPr>
              <p:cNvSpPr/>
              <p:nvPr/>
            </p:nvSpPr>
            <p:spPr>
              <a:xfrm>
                <a:off x="6268513" y="1566144"/>
                <a:ext cx="71976" cy="719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8C2FF3-B8A7-AC8A-BD0D-5576FF449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4"/>
          <a:stretch/>
        </p:blipFill>
        <p:spPr bwMode="auto">
          <a:xfrm>
            <a:off x="9444407" y="451468"/>
            <a:ext cx="2116772" cy="13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C4C887-8F38-D5B4-DDF1-22493CF48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37954"/>
          <a:stretch/>
        </p:blipFill>
        <p:spPr bwMode="auto">
          <a:xfrm>
            <a:off x="9444407" y="1785822"/>
            <a:ext cx="2116772" cy="23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26FCDD1-E04E-293E-3ECE-FB18D0B57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5" b="18033"/>
          <a:stretch/>
        </p:blipFill>
        <p:spPr bwMode="auto">
          <a:xfrm>
            <a:off x="9444407" y="4169612"/>
            <a:ext cx="2116772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AB0B530-AA12-F6E5-1B0D-ABDF77E8B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67"/>
          <a:stretch/>
        </p:blipFill>
        <p:spPr bwMode="auto">
          <a:xfrm>
            <a:off x="9444407" y="5363412"/>
            <a:ext cx="2116772" cy="10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1C23-F86E-DB03-68C9-1AF98A18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4CCB7-764D-30B7-9B1D-3AD7450A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15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660F1-BDBD-26F4-8F93-37A78FE6123C}"/>
              </a:ext>
            </a:extLst>
          </p:cNvPr>
          <p:cNvGrpSpPr/>
          <p:nvPr/>
        </p:nvGrpSpPr>
        <p:grpSpPr>
          <a:xfrm>
            <a:off x="174603" y="1035934"/>
            <a:ext cx="5792962" cy="4786132"/>
            <a:chOff x="394968" y="1371600"/>
            <a:chExt cx="4980406" cy="4114800"/>
          </a:xfrm>
        </p:grpSpPr>
        <p:pic>
          <p:nvPicPr>
            <p:cNvPr id="6" name="Picture 5" descr="A black line graph with numbers&#10;&#10;Description automatically generated">
              <a:extLst>
                <a:ext uri="{FF2B5EF4-FFF2-40B4-BE49-F238E27FC236}">
                  <a16:creationId xmlns:a16="http://schemas.microsoft.com/office/drawing/2014/main" id="{101046E1-4997-5475-1325-A4C34466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68" y="1371600"/>
              <a:ext cx="4980406" cy="4114800"/>
            </a:xfrm>
            <a:prstGeom prst="rect">
              <a:avLst/>
            </a:prstGeom>
          </p:spPr>
        </p:pic>
        <p:pic>
          <p:nvPicPr>
            <p:cNvPr id="10" name="Picture 9" descr="A black line graph with white text&#10;&#10;Description automatically generated">
              <a:extLst>
                <a:ext uri="{FF2B5EF4-FFF2-40B4-BE49-F238E27FC236}">
                  <a16:creationId xmlns:a16="http://schemas.microsoft.com/office/drawing/2014/main" id="{CBD22F10-BE2C-DDEF-FA19-8BED3B89D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9" t="78686" r="78404" b="16760"/>
            <a:stretch/>
          </p:blipFill>
          <p:spPr>
            <a:xfrm>
              <a:off x="1029633" y="4637976"/>
              <a:ext cx="383242" cy="187389"/>
            </a:xfrm>
            <a:prstGeom prst="rect">
              <a:avLst/>
            </a:prstGeom>
          </p:spPr>
        </p:pic>
      </p:grpSp>
      <p:pic>
        <p:nvPicPr>
          <p:cNvPr id="13" name="Picture 12" descr="A diagram of a light source&#10;&#10;Description automatically generated with medium confidence">
            <a:extLst>
              <a:ext uri="{FF2B5EF4-FFF2-40B4-BE49-F238E27FC236}">
                <a16:creationId xmlns:a16="http://schemas.microsoft.com/office/drawing/2014/main" id="{06244768-C7E3-5963-B166-92A0752EC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47" y="1834197"/>
            <a:ext cx="5551125" cy="28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1C23-F86E-DB03-68C9-1AF98A18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 dirty="0"/>
              <a:t>Analysis: Surface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4CCB7-764D-30B7-9B1D-3AD7450A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16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E8B887-FDBF-24F9-2BD9-71F8498E8BDA}"/>
                  </a:ext>
                </a:extLst>
              </p:cNvPr>
              <p:cNvSpPr txBox="1"/>
              <p:nvPr/>
            </p:nvSpPr>
            <p:spPr>
              <a:xfrm>
                <a:off x="7945343" y="2261795"/>
                <a:ext cx="3927726" cy="70788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CFD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sz="2000" b="1" dirty="0"/>
                  <a:t>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b="1" dirty="0"/>
                  <a:t> 1 order of magnitude lower than the experimental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acc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E8B887-FDBF-24F9-2BD9-71F8498E8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343" y="2261795"/>
                <a:ext cx="3927726" cy="707886"/>
              </a:xfrm>
              <a:prstGeom prst="rect">
                <a:avLst/>
              </a:prstGeom>
              <a:blipFill>
                <a:blip r:embed="rId3"/>
                <a:stretch>
                  <a:fillRect t="-1639" b="-11475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 shot of a phone&#10;&#10;Description automatically generated">
            <a:extLst>
              <a:ext uri="{FF2B5EF4-FFF2-40B4-BE49-F238E27FC236}">
                <a16:creationId xmlns:a16="http://schemas.microsoft.com/office/drawing/2014/main" id="{2A538F25-45DC-5355-953D-B04EF4857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7" y="1022086"/>
            <a:ext cx="2184361" cy="3791722"/>
          </a:xfrm>
          <a:prstGeom prst="rect">
            <a:avLst/>
          </a:prstGeom>
        </p:spPr>
      </p:pic>
      <p:pic>
        <p:nvPicPr>
          <p:cNvPr id="9" name="Picture 8" descr="A circular object with a red line&#10;&#10;Description automatically generated">
            <a:extLst>
              <a:ext uri="{FF2B5EF4-FFF2-40B4-BE49-F238E27FC236}">
                <a16:creationId xmlns:a16="http://schemas.microsoft.com/office/drawing/2014/main" id="{035A98ED-BD65-43BD-867F-AB8CFA81C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43" y="1844737"/>
            <a:ext cx="2656392" cy="2282529"/>
          </a:xfrm>
          <a:prstGeom prst="rect">
            <a:avLst/>
          </a:prstGeom>
        </p:spPr>
      </p:pic>
      <p:pic>
        <p:nvPicPr>
          <p:cNvPr id="11" name="Picture 10" descr="A diagram of a shell&#10;&#10;Description automatically generated">
            <a:extLst>
              <a:ext uri="{FF2B5EF4-FFF2-40B4-BE49-F238E27FC236}">
                <a16:creationId xmlns:a16="http://schemas.microsoft.com/office/drawing/2014/main" id="{F0AD0E45-0195-3DC3-FEC5-3358F8D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62" y="3399193"/>
            <a:ext cx="3203899" cy="3281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874FD0-032C-90DB-886B-AFA1EF5CC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3009" y="694426"/>
            <a:ext cx="6336838" cy="10194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DA7A52D-0E36-56A6-F2E8-4CB492FA0B2A}"/>
              </a:ext>
            </a:extLst>
          </p:cNvPr>
          <p:cNvSpPr/>
          <p:nvPr/>
        </p:nvSpPr>
        <p:spPr>
          <a:xfrm>
            <a:off x="2896340" y="2693760"/>
            <a:ext cx="536943" cy="5311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3DF5A5F-9E53-B3C9-D425-4517202CBAA9}"/>
              </a:ext>
            </a:extLst>
          </p:cNvPr>
          <p:cNvSpPr/>
          <p:nvPr/>
        </p:nvSpPr>
        <p:spPr>
          <a:xfrm rot="2525788">
            <a:off x="6060245" y="3843010"/>
            <a:ext cx="536943" cy="5311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5A442-BB62-95D9-57D3-7EFC6087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17</a:t>
            </a:fld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1AC183-0435-E2EE-C040-A3E473967D08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322B8D6-CE0F-3F5E-F94A-97787AED6A6C}"/>
              </a:ext>
            </a:extLst>
          </p:cNvPr>
          <p:cNvSpPr txBox="1"/>
          <p:nvPr/>
        </p:nvSpPr>
        <p:spPr>
          <a:xfrm>
            <a:off x="122207" y="6356350"/>
            <a:ext cx="354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Wayner. </a:t>
            </a:r>
            <a:r>
              <a:rPr lang="en-US" sz="1400" i="1" dirty="0"/>
              <a:t>Colloids Surf. </a:t>
            </a:r>
            <a:r>
              <a:rPr lang="en-US" sz="1400" dirty="0"/>
              <a:t>(1991)</a:t>
            </a:r>
            <a:endParaRPr lang="en-US" sz="1400" i="1" dirty="0">
              <a:effectLst/>
            </a:endParaRPr>
          </a:p>
          <a:p>
            <a:endParaRPr lang="en-US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0B08E7-4E95-A7FC-854E-6EF9C081F401}"/>
              </a:ext>
            </a:extLst>
          </p:cNvPr>
          <p:cNvGrpSpPr/>
          <p:nvPr/>
        </p:nvGrpSpPr>
        <p:grpSpPr>
          <a:xfrm>
            <a:off x="1989853" y="1755648"/>
            <a:ext cx="9795603" cy="2311860"/>
            <a:chOff x="1613034" y="3950208"/>
            <a:chExt cx="9795603" cy="2311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3E4964D-8B4B-0281-3EEF-D467A02CA998}"/>
                    </a:ext>
                  </a:extLst>
                </p:cNvPr>
                <p:cNvSpPr/>
                <p:nvPr/>
              </p:nvSpPr>
              <p:spPr>
                <a:xfrm>
                  <a:off x="1613034" y="4353947"/>
                  <a:ext cx="8520088" cy="1365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′′</m:t>
                        </m:r>
                        <m:r>
                          <a:rPr lang="en-US" sz="2800" i="1">
                            <a:latin typeface="Cambria Math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latin typeface="Cambria Math"/>
                                  </a:rPr>
                                  <m:t>π</m:t>
                                </m:r>
                                <m:sSub>
                                  <m:sSubPr>
                                    <m:ctrlPr>
                                      <a:rPr lang="el-G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 panose="02040503050406030204" pitchFamily="18" charset="0"/>
                                      </a:rPr>
                                      <m:t>fg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𝜎𝜅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15371FD-90AD-6ACB-97E7-43B4F13BF9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034" y="4353947"/>
                  <a:ext cx="8520088" cy="13653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F8A15B58-88C6-39E9-5E99-C4610AD0713C}"/>
                </a:ext>
              </a:extLst>
            </p:cNvPr>
            <p:cNvSpPr/>
            <p:nvPr/>
          </p:nvSpPr>
          <p:spPr>
            <a:xfrm rot="5400000">
              <a:off x="5737666" y="4434433"/>
              <a:ext cx="78375" cy="2490687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E85A273A-D6AF-ECDA-CF1B-3B7AA3C4FEBA}"/>
                </a:ext>
              </a:extLst>
            </p:cNvPr>
            <p:cNvSpPr/>
            <p:nvPr/>
          </p:nvSpPr>
          <p:spPr>
            <a:xfrm rot="5400000">
              <a:off x="8599969" y="4515805"/>
              <a:ext cx="117818" cy="2288503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18CF6B-2F77-5782-EC41-3375239185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0006" y="4548052"/>
              <a:ext cx="39085" cy="322875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99AC1B-A2C1-CACB-3708-58FCBDC757B8}"/>
                </a:ext>
              </a:extLst>
            </p:cNvPr>
            <p:cNvSpPr txBox="1"/>
            <p:nvPr/>
          </p:nvSpPr>
          <p:spPr>
            <a:xfrm>
              <a:off x="7785137" y="3993622"/>
              <a:ext cx="1465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disjoining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pressure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1D7B94F-2DFF-3133-B344-753F23AB5485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9449378" y="4534983"/>
              <a:ext cx="71905" cy="400626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3F3E79-CE99-033E-026B-5C5C5FDEBE50}"/>
                </a:ext>
              </a:extLst>
            </p:cNvPr>
            <p:cNvSpPr txBox="1"/>
            <p:nvPr/>
          </p:nvSpPr>
          <p:spPr>
            <a:xfrm>
              <a:off x="8952368" y="3950208"/>
              <a:ext cx="1137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surface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tension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EC0F18-741F-026F-4C5D-60642F191C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6879" y="4563857"/>
              <a:ext cx="561513" cy="374865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007CD3-D158-272A-2A46-871B24B02244}"/>
                </a:ext>
              </a:extLst>
            </p:cNvPr>
            <p:cNvSpPr txBox="1"/>
            <p:nvPr/>
          </p:nvSpPr>
          <p:spPr>
            <a:xfrm>
              <a:off x="10045041" y="4196715"/>
              <a:ext cx="1363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interface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curvature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F5D3B7-C895-426B-6D7A-6E351CEB5747}"/>
                </a:ext>
              </a:extLst>
            </p:cNvPr>
            <p:cNvSpPr txBox="1"/>
            <p:nvPr/>
          </p:nvSpPr>
          <p:spPr>
            <a:xfrm>
              <a:off x="4943487" y="5677293"/>
              <a:ext cx="1661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temperature 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contribution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829B42-E3D5-EBCB-0F6E-569F38BCD8C7}"/>
                </a:ext>
              </a:extLst>
            </p:cNvPr>
            <p:cNvSpPr txBox="1"/>
            <p:nvPr/>
          </p:nvSpPr>
          <p:spPr>
            <a:xfrm>
              <a:off x="7827996" y="5677293"/>
              <a:ext cx="1661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pressure 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contribution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8E90D4F-FEC0-6347-5011-8D9E21494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69" y="2666588"/>
            <a:ext cx="1174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err="1"/>
              <a:t>Wayner</a:t>
            </a:r>
            <a:endParaRPr lang="en-US" altLang="en-US" sz="1800" b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E3BCC4-4544-BFD3-949A-495C8E8C4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79" y="3038563"/>
            <a:ext cx="14662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dirty="0"/>
              <a:t>Curved Interfaces</a:t>
            </a:r>
          </a:p>
        </p:txBody>
      </p:sp>
    </p:spTree>
    <p:extLst>
      <p:ext uri="{BB962C8B-B14F-4D97-AF65-F5344CB8AC3E}">
        <p14:creationId xmlns:p14="http://schemas.microsoft.com/office/powerpoint/2010/main" val="1793711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432AC96-FF84-64A0-4B29-94242CBD9B07}"/>
              </a:ext>
            </a:extLst>
          </p:cNvPr>
          <p:cNvGrpSpPr/>
          <p:nvPr/>
        </p:nvGrpSpPr>
        <p:grpSpPr>
          <a:xfrm>
            <a:off x="3078088" y="3607593"/>
            <a:ext cx="7883138" cy="2875414"/>
            <a:chOff x="3078088" y="3607593"/>
            <a:chExt cx="7883138" cy="287541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648C606-02B1-3664-B8A4-8E953BE95F29}"/>
                </a:ext>
              </a:extLst>
            </p:cNvPr>
            <p:cNvGrpSpPr/>
            <p:nvPr/>
          </p:nvGrpSpPr>
          <p:grpSpPr>
            <a:xfrm>
              <a:off x="3078088" y="3607593"/>
              <a:ext cx="7883138" cy="2875414"/>
              <a:chOff x="311739" y="2979420"/>
              <a:chExt cx="8499752" cy="310032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02AA772-D180-8407-CE42-7DBACF701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739" y="2979420"/>
                <a:ext cx="8499752" cy="273555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EF3C64C-A516-B749-4B26-A2B73ABB4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5366" y="5558519"/>
                <a:ext cx="7671816" cy="52122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DC8919-F7CE-2E87-627B-7CFC7C9B134C}"/>
                  </a:ext>
                </a:extLst>
              </p:cNvPr>
              <p:cNvSpPr/>
              <p:nvPr/>
            </p:nvSpPr>
            <p:spPr>
              <a:xfrm>
                <a:off x="1377315" y="5539739"/>
                <a:ext cx="247650" cy="78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D457490-9648-D590-B133-C36925C6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3964" y="5504267"/>
                <a:ext cx="263521" cy="190918"/>
              </a:xfrm>
              <a:prstGeom prst="rect">
                <a:avLst/>
              </a:prstGeom>
            </p:spPr>
          </p:pic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BBA574B-7D98-4CDD-9A06-F0EE9E06CF41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193" y="3607593"/>
              <a:ext cx="0" cy="2446983"/>
            </a:xfrm>
            <a:prstGeom prst="line">
              <a:avLst/>
            </a:prstGeom>
            <a:ln w="28575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4F99E3-6E92-B8E8-E146-25A2E470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 dirty="0"/>
              <a:t>Sub-grid Vapor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6D5B3-8752-C7C1-FD75-AE236821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18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9CC2EA-BD57-C74C-0666-E60BCCABE6DD}"/>
              </a:ext>
            </a:extLst>
          </p:cNvPr>
          <p:cNvGrpSpPr/>
          <p:nvPr/>
        </p:nvGrpSpPr>
        <p:grpSpPr>
          <a:xfrm>
            <a:off x="122206" y="606922"/>
            <a:ext cx="8920043" cy="2789685"/>
            <a:chOff x="0" y="704089"/>
            <a:chExt cx="9144000" cy="28597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82C856-C17E-8699-796D-E41667F12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04089"/>
              <a:ext cx="9144000" cy="285972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14C0DA-DF2F-C8C5-DFF1-0B6F154D3414}"/>
                </a:ext>
              </a:extLst>
            </p:cNvPr>
            <p:cNvSpPr/>
            <p:nvPr/>
          </p:nvSpPr>
          <p:spPr>
            <a:xfrm>
              <a:off x="4762" y="704089"/>
              <a:ext cx="339634" cy="3322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788FD4-1452-B76A-0CE2-DC0396264644}"/>
              </a:ext>
            </a:extLst>
          </p:cNvPr>
          <p:cNvCxnSpPr>
            <a:cxnSpLocks/>
          </p:cNvCxnSpPr>
          <p:nvPr/>
        </p:nvCxnSpPr>
        <p:spPr>
          <a:xfrm>
            <a:off x="122206" y="628690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F6D34C7-7924-5CCD-B90B-E6873F06A8F8}"/>
              </a:ext>
            </a:extLst>
          </p:cNvPr>
          <p:cNvSpPr txBox="1"/>
          <p:nvPr/>
        </p:nvSpPr>
        <p:spPr>
          <a:xfrm>
            <a:off x="122207" y="6286900"/>
            <a:ext cx="354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Akkus</a:t>
            </a:r>
            <a:r>
              <a:rPr lang="en-US" sz="1400" dirty="0">
                <a:effectLst/>
              </a:rPr>
              <a:t> et al. </a:t>
            </a:r>
            <a:r>
              <a:rPr lang="en-US" sz="1400" i="1" dirty="0" err="1">
                <a:effectLst/>
              </a:rPr>
              <a:t>Nanosc</a:t>
            </a:r>
            <a:r>
              <a:rPr lang="en-US" sz="1400" i="1" dirty="0">
                <a:effectLst/>
              </a:rPr>
              <a:t>. </a:t>
            </a:r>
            <a:r>
              <a:rPr lang="en-US" sz="1400" i="1" dirty="0" err="1">
                <a:effectLst/>
              </a:rPr>
              <a:t>Microsc</a:t>
            </a:r>
            <a:r>
              <a:rPr lang="en-US" sz="1400" i="1" dirty="0">
                <a:effectLst/>
              </a:rPr>
              <a:t>. Therm.</a:t>
            </a:r>
            <a:r>
              <a:rPr lang="en-US" sz="1400" dirty="0">
                <a:effectLst/>
              </a:rPr>
              <a:t> (2020)</a:t>
            </a:r>
          </a:p>
          <a:p>
            <a:r>
              <a:rPr lang="en-US" sz="1400" dirty="0"/>
              <a:t>Liang et al. </a:t>
            </a:r>
            <a:r>
              <a:rPr lang="en-US" sz="1400" i="1" dirty="0"/>
              <a:t>Int. J. Heat Mass Trans.</a:t>
            </a:r>
            <a:r>
              <a:rPr lang="en-US" sz="1400" dirty="0"/>
              <a:t> (2017)</a:t>
            </a:r>
            <a:endParaRPr lang="en-US" sz="1400" dirty="0">
              <a:effectLst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8AA14B-5C04-121A-CE72-809F73A3963E}"/>
              </a:ext>
            </a:extLst>
          </p:cNvPr>
          <p:cNvGrpSpPr/>
          <p:nvPr/>
        </p:nvGrpSpPr>
        <p:grpSpPr>
          <a:xfrm>
            <a:off x="2148440" y="2603436"/>
            <a:ext cx="2398823" cy="320156"/>
            <a:chOff x="2148440" y="1953258"/>
            <a:chExt cx="2398823" cy="320156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07F12C36-BE5B-3F73-8119-8F64478BA390}"/>
                </a:ext>
              </a:extLst>
            </p:cNvPr>
            <p:cNvSpPr/>
            <p:nvPr/>
          </p:nvSpPr>
          <p:spPr>
            <a:xfrm rot="10800000">
              <a:off x="2148440" y="1984567"/>
              <a:ext cx="655719" cy="245305"/>
            </a:xfrm>
            <a:prstGeom prst="rightArrow">
              <a:avLst>
                <a:gd name="adj1" fmla="val 50000"/>
                <a:gd name="adj2" fmla="val 12190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FF775D-DBC6-5AF7-6076-3CEE66AE9609}"/>
                </a:ext>
              </a:extLst>
            </p:cNvPr>
            <p:cNvSpPr txBox="1"/>
            <p:nvPr/>
          </p:nvSpPr>
          <p:spPr>
            <a:xfrm>
              <a:off x="2788034" y="1953258"/>
              <a:ext cx="1759229" cy="32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Condensation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C8D2B6-A43A-F6BC-CAE1-5B2EEA2EE117}"/>
              </a:ext>
            </a:extLst>
          </p:cNvPr>
          <p:cNvGrpSpPr/>
          <p:nvPr/>
        </p:nvGrpSpPr>
        <p:grpSpPr>
          <a:xfrm>
            <a:off x="8144356" y="4090332"/>
            <a:ext cx="1976837" cy="338554"/>
            <a:chOff x="8144356" y="4090332"/>
            <a:chExt cx="1976837" cy="338554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5A7FC05-A84E-6460-5409-38832FF84ED2}"/>
                </a:ext>
              </a:extLst>
            </p:cNvPr>
            <p:cNvSpPr/>
            <p:nvPr/>
          </p:nvSpPr>
          <p:spPr>
            <a:xfrm>
              <a:off x="9494521" y="4166756"/>
              <a:ext cx="626672" cy="245305"/>
            </a:xfrm>
            <a:prstGeom prst="rightArrow">
              <a:avLst>
                <a:gd name="adj1" fmla="val 50000"/>
                <a:gd name="adj2" fmla="val 12190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B0875B-7202-AEAA-F4DA-6CDDCB350074}"/>
                </a:ext>
              </a:extLst>
            </p:cNvPr>
            <p:cNvSpPr txBox="1"/>
            <p:nvPr/>
          </p:nvSpPr>
          <p:spPr>
            <a:xfrm>
              <a:off x="8144356" y="4090332"/>
              <a:ext cx="14405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Condensation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91204C-FF03-28FC-4FBB-0EFB916C7D0D}"/>
              </a:ext>
            </a:extLst>
          </p:cNvPr>
          <p:cNvGrpSpPr/>
          <p:nvPr/>
        </p:nvGrpSpPr>
        <p:grpSpPr>
          <a:xfrm>
            <a:off x="4181204" y="5610721"/>
            <a:ext cx="2067244" cy="338554"/>
            <a:chOff x="4181204" y="5532841"/>
            <a:chExt cx="2067244" cy="338554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BCFA1F34-8E34-0C53-3EB5-55218C70C8A7}"/>
                </a:ext>
              </a:extLst>
            </p:cNvPr>
            <p:cNvSpPr/>
            <p:nvPr/>
          </p:nvSpPr>
          <p:spPr>
            <a:xfrm>
              <a:off x="4181204" y="5579466"/>
              <a:ext cx="626672" cy="245305"/>
            </a:xfrm>
            <a:prstGeom prst="rightArrow">
              <a:avLst>
                <a:gd name="adj1" fmla="val 50000"/>
                <a:gd name="adj2" fmla="val 1219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8E324D-F2CE-C988-9EB9-5AA3B7446EC2}"/>
                </a:ext>
              </a:extLst>
            </p:cNvPr>
            <p:cNvSpPr txBox="1"/>
            <p:nvPr/>
          </p:nvSpPr>
          <p:spPr>
            <a:xfrm>
              <a:off x="4807876" y="5532841"/>
              <a:ext cx="14405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Evaporation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111C2B8-D676-D505-5A24-5E8A67DD0461}"/>
              </a:ext>
            </a:extLst>
          </p:cNvPr>
          <p:cNvSpPr/>
          <p:nvPr/>
        </p:nvSpPr>
        <p:spPr>
          <a:xfrm>
            <a:off x="4272280" y="4655439"/>
            <a:ext cx="2133596" cy="908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EA3106-DBA9-D6FC-2989-0B26D3B860B5}"/>
              </a:ext>
            </a:extLst>
          </p:cNvPr>
          <p:cNvSpPr/>
          <p:nvPr/>
        </p:nvSpPr>
        <p:spPr>
          <a:xfrm>
            <a:off x="8098678" y="4639872"/>
            <a:ext cx="2133596" cy="9086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42E259C-DF6C-235E-4D86-C926988C2C42}"/>
              </a:ext>
            </a:extLst>
          </p:cNvPr>
          <p:cNvGrpSpPr/>
          <p:nvPr/>
        </p:nvGrpSpPr>
        <p:grpSpPr>
          <a:xfrm>
            <a:off x="6643300" y="1231095"/>
            <a:ext cx="1759229" cy="415156"/>
            <a:chOff x="6643300" y="1231095"/>
            <a:chExt cx="1759229" cy="415156"/>
          </a:xfrm>
        </p:grpSpPr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9F54290D-66EE-6593-2659-BF1F36360D8E}"/>
                </a:ext>
              </a:extLst>
            </p:cNvPr>
            <p:cNvSpPr/>
            <p:nvPr/>
          </p:nvSpPr>
          <p:spPr>
            <a:xfrm rot="5400000">
              <a:off x="7424673" y="589787"/>
              <a:ext cx="78375" cy="1360991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D299C8-6F07-5E27-5CE8-F235DC15A417}"/>
                </a:ext>
              </a:extLst>
            </p:cNvPr>
            <p:cNvSpPr txBox="1"/>
            <p:nvPr/>
          </p:nvSpPr>
          <p:spPr>
            <a:xfrm>
              <a:off x="6643300" y="1307697"/>
              <a:ext cx="1759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mean free path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E839859-07C3-54B1-CE12-6A2C6076B62D}"/>
              </a:ext>
            </a:extLst>
          </p:cNvPr>
          <p:cNvSpPr/>
          <p:nvPr/>
        </p:nvSpPr>
        <p:spPr>
          <a:xfrm>
            <a:off x="2476299" y="890418"/>
            <a:ext cx="601789" cy="17443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87BD11-1ED7-7746-D724-A220067F044A}"/>
              </a:ext>
            </a:extLst>
          </p:cNvPr>
          <p:cNvSpPr/>
          <p:nvPr/>
        </p:nvSpPr>
        <p:spPr>
          <a:xfrm>
            <a:off x="3835688" y="890417"/>
            <a:ext cx="601789" cy="17443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1F2540-9498-18B8-436A-2370BF064842}"/>
              </a:ext>
            </a:extLst>
          </p:cNvPr>
          <p:cNvSpPr/>
          <p:nvPr/>
        </p:nvSpPr>
        <p:spPr>
          <a:xfrm>
            <a:off x="5160146" y="890693"/>
            <a:ext cx="601789" cy="17443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D0EDA7-E612-1A0F-2844-D557F8E3C090}"/>
              </a:ext>
            </a:extLst>
          </p:cNvPr>
          <p:cNvSpPr/>
          <p:nvPr/>
        </p:nvSpPr>
        <p:spPr>
          <a:xfrm>
            <a:off x="6501771" y="885613"/>
            <a:ext cx="601789" cy="17443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4F99E3-6E92-B8E8-E146-25A2E47044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2206" y="136525"/>
                <a:ext cx="11946147" cy="55790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Computational Routine: Introducing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4F99E3-6E92-B8E8-E146-25A2E4704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2206" y="136525"/>
                <a:ext cx="11946147" cy="557901"/>
              </a:xfrm>
              <a:blipFill>
                <a:blip r:embed="rId3"/>
                <a:stretch>
                  <a:fillRect l="-1276" t="-1847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6D5B3-8752-C7C1-FD75-AE236821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19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913A84-BEB6-71E9-6BD2-107DC5CC9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42" y="135908"/>
            <a:ext cx="2251430" cy="64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line on a black background&#10;&#10;Description automatically generated">
            <a:extLst>
              <a:ext uri="{FF2B5EF4-FFF2-40B4-BE49-F238E27FC236}">
                <a16:creationId xmlns:a16="http://schemas.microsoft.com/office/drawing/2014/main" id="{657A7D34-A316-1237-1B9C-A0C094E1D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1" y="1630349"/>
            <a:ext cx="7887513" cy="32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F978-3373-930F-4F79-AA6F7B6E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Space Fuel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128E3-27EF-4853-CCFE-11B7B0B2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E8D3F-06FE-027B-2C51-38D202512B56}"/>
              </a:ext>
            </a:extLst>
          </p:cNvPr>
          <p:cNvSpPr txBox="1"/>
          <p:nvPr/>
        </p:nvSpPr>
        <p:spPr>
          <a:xfrm>
            <a:off x="909080" y="1372627"/>
            <a:ext cx="6637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/>
              <a:t>Deep-space exploration missions … will require </a:t>
            </a:r>
            <a:r>
              <a:rPr lang="en-US" sz="2400" b="1" i="1" dirty="0"/>
              <a:t>storage of cryogens </a:t>
            </a:r>
            <a:r>
              <a:rPr lang="en-US" sz="2400" i="1" dirty="0"/>
              <a:t>for well over a year. This technical challenge </a:t>
            </a:r>
            <a:r>
              <a:rPr lang="en-US" sz="2400" b="1" i="1" dirty="0"/>
              <a:t>must be overcome </a:t>
            </a:r>
            <a:r>
              <a:rPr lang="en-US" sz="2400" i="1" dirty="0"/>
              <a:t>if humans are ever to explore destinations beyond the Moon.</a:t>
            </a:r>
          </a:p>
        </p:txBody>
      </p:sp>
      <p:pic>
        <p:nvPicPr>
          <p:cNvPr id="9" name="Graphic 8" descr="Open quotation mark outline">
            <a:extLst>
              <a:ext uri="{FF2B5EF4-FFF2-40B4-BE49-F238E27FC236}">
                <a16:creationId xmlns:a16="http://schemas.microsoft.com/office/drawing/2014/main" id="{7737B299-C20C-7ED8-1B43-BCA9EACC1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205" y="1169683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D9A840-C1BA-4624-7F68-76C3D0C0DB0C}"/>
              </a:ext>
            </a:extLst>
          </p:cNvPr>
          <p:cNvSpPr txBox="1"/>
          <p:nvPr/>
        </p:nvSpPr>
        <p:spPr>
          <a:xfrm>
            <a:off x="909079" y="3156988"/>
            <a:ext cx="6637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/>
              <a:t>Propellant storage and transfer </a:t>
            </a:r>
            <a:r>
              <a:rPr lang="en-US" sz="2400" b="1" i="1" dirty="0"/>
              <a:t>is a game-changing technology </a:t>
            </a:r>
            <a:r>
              <a:rPr lang="en-US" sz="2400" i="1" dirty="0"/>
              <a:t>for a wide range of applications because it enables long-duration, high-thrust, high-ΔV missions for large payloads and crew.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48D9AE-54B3-1E7C-8401-0985E57335BC}"/>
              </a:ext>
            </a:extLst>
          </p:cNvPr>
          <p:cNvSpPr txBox="1"/>
          <p:nvPr/>
        </p:nvSpPr>
        <p:spPr>
          <a:xfrm>
            <a:off x="3595726" y="4944327"/>
            <a:ext cx="395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- NASA Space Technology Roadmaps and Priorities</a:t>
            </a:r>
            <a:endParaRPr lang="en-US" sz="2400" b="1" baseline="30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DBA185-9054-87DD-9028-4FD1A59E0245}"/>
              </a:ext>
            </a:extLst>
          </p:cNvPr>
          <p:cNvCxnSpPr>
            <a:cxnSpLocks/>
          </p:cNvCxnSpPr>
          <p:nvPr/>
        </p:nvCxnSpPr>
        <p:spPr>
          <a:xfrm>
            <a:off x="122206" y="6321625"/>
            <a:ext cx="16456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3E9C7C-4FCC-9A39-C2D6-FDBADBC3A5CE}"/>
              </a:ext>
            </a:extLst>
          </p:cNvPr>
          <p:cNvSpPr txBox="1"/>
          <p:nvPr/>
        </p:nvSpPr>
        <p:spPr>
          <a:xfrm>
            <a:off x="122205" y="6336865"/>
            <a:ext cx="491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National Research Council. (2012)</a:t>
            </a:r>
          </a:p>
          <a:p>
            <a:endParaRPr lang="en-US" sz="1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6CD20B-EEE6-8DC1-5BA2-01A3CE37C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33567" y="1304643"/>
            <a:ext cx="2838402" cy="433572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CCC65FC-C440-B864-FF0E-36CDF2E62E17}"/>
              </a:ext>
            </a:extLst>
          </p:cNvPr>
          <p:cNvGrpSpPr/>
          <p:nvPr/>
        </p:nvGrpSpPr>
        <p:grpSpPr>
          <a:xfrm>
            <a:off x="11272102" y="2450322"/>
            <a:ext cx="437739" cy="2011894"/>
            <a:chOff x="11272102" y="2450322"/>
            <a:chExt cx="437739" cy="20118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C1AB8F-E28B-EA9D-DAE2-F67F175CD6F9}"/>
                </a:ext>
              </a:extLst>
            </p:cNvPr>
            <p:cNvGrpSpPr/>
            <p:nvPr/>
          </p:nvGrpSpPr>
          <p:grpSpPr>
            <a:xfrm>
              <a:off x="11328020" y="2939368"/>
              <a:ext cx="381821" cy="1522848"/>
              <a:chOff x="8405727" y="2076094"/>
              <a:chExt cx="457374" cy="182418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EB5B6ED-6D32-7A7A-7BAF-987672A693C5}"/>
                  </a:ext>
                </a:extLst>
              </p:cNvPr>
              <p:cNvGrpSpPr/>
              <p:nvPr/>
            </p:nvGrpSpPr>
            <p:grpSpPr>
              <a:xfrm rot="16200000">
                <a:off x="8201489" y="3238663"/>
                <a:ext cx="865852" cy="457373"/>
                <a:chOff x="6836507" y="2357252"/>
                <a:chExt cx="865852" cy="449585"/>
              </a:xfrm>
            </p:grpSpPr>
            <p:sp>
              <p:nvSpPr>
                <p:cNvPr id="22" name="Arrow: Up 21">
                  <a:extLst>
                    <a:ext uri="{FF2B5EF4-FFF2-40B4-BE49-F238E27FC236}">
                      <a16:creationId xmlns:a16="http://schemas.microsoft.com/office/drawing/2014/main" id="{69A07345-61AD-DE29-CA08-C52858229998}"/>
                    </a:ext>
                  </a:extLst>
                </p:cNvPr>
                <p:cNvSpPr/>
                <p:nvPr/>
              </p:nvSpPr>
              <p:spPr>
                <a:xfrm>
                  <a:off x="7149966" y="2357252"/>
                  <a:ext cx="220980" cy="44958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Arrow: Up 22">
                  <a:extLst>
                    <a:ext uri="{FF2B5EF4-FFF2-40B4-BE49-F238E27FC236}">
                      <a16:creationId xmlns:a16="http://schemas.microsoft.com/office/drawing/2014/main" id="{8C0A0F14-E73C-19F7-1E55-5C3D47352DFC}"/>
                    </a:ext>
                  </a:extLst>
                </p:cNvPr>
                <p:cNvSpPr/>
                <p:nvPr/>
              </p:nvSpPr>
              <p:spPr>
                <a:xfrm>
                  <a:off x="7481379" y="2357252"/>
                  <a:ext cx="220980" cy="44958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Arrow: Up 23">
                  <a:extLst>
                    <a:ext uri="{FF2B5EF4-FFF2-40B4-BE49-F238E27FC236}">
                      <a16:creationId xmlns:a16="http://schemas.microsoft.com/office/drawing/2014/main" id="{993A0BD7-18E5-6796-0425-1DD079451F0C}"/>
                    </a:ext>
                  </a:extLst>
                </p:cNvPr>
                <p:cNvSpPr/>
                <p:nvPr/>
              </p:nvSpPr>
              <p:spPr>
                <a:xfrm>
                  <a:off x="6836507" y="2357252"/>
                  <a:ext cx="220980" cy="44958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AAEF52E-25E5-075E-281E-024BCF3345EC}"/>
                  </a:ext>
                </a:extLst>
              </p:cNvPr>
              <p:cNvGrpSpPr/>
              <p:nvPr/>
            </p:nvGrpSpPr>
            <p:grpSpPr>
              <a:xfrm rot="16200000">
                <a:off x="8201488" y="2280333"/>
                <a:ext cx="865852" cy="457373"/>
                <a:chOff x="6836507" y="2357252"/>
                <a:chExt cx="865852" cy="449585"/>
              </a:xfrm>
            </p:grpSpPr>
            <p:sp>
              <p:nvSpPr>
                <p:cNvPr id="19" name="Arrow: Up 18">
                  <a:extLst>
                    <a:ext uri="{FF2B5EF4-FFF2-40B4-BE49-F238E27FC236}">
                      <a16:creationId xmlns:a16="http://schemas.microsoft.com/office/drawing/2014/main" id="{671FCD00-09BC-30CB-EC4D-13F523FC71EB}"/>
                    </a:ext>
                  </a:extLst>
                </p:cNvPr>
                <p:cNvSpPr/>
                <p:nvPr/>
              </p:nvSpPr>
              <p:spPr>
                <a:xfrm>
                  <a:off x="7149966" y="2357252"/>
                  <a:ext cx="220980" cy="44958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Arrow: Up 19">
                  <a:extLst>
                    <a:ext uri="{FF2B5EF4-FFF2-40B4-BE49-F238E27FC236}">
                      <a16:creationId xmlns:a16="http://schemas.microsoft.com/office/drawing/2014/main" id="{284DCC8A-8F29-8AB1-9BA3-B5D0029A1E82}"/>
                    </a:ext>
                  </a:extLst>
                </p:cNvPr>
                <p:cNvSpPr/>
                <p:nvPr/>
              </p:nvSpPr>
              <p:spPr>
                <a:xfrm>
                  <a:off x="7481379" y="2357252"/>
                  <a:ext cx="220980" cy="44958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Arrow: Up 20">
                  <a:extLst>
                    <a:ext uri="{FF2B5EF4-FFF2-40B4-BE49-F238E27FC236}">
                      <a16:creationId xmlns:a16="http://schemas.microsoft.com/office/drawing/2014/main" id="{CD563004-F42A-10DF-B74A-1A0185517B3C}"/>
                    </a:ext>
                  </a:extLst>
                </p:cNvPr>
                <p:cNvSpPr/>
                <p:nvPr/>
              </p:nvSpPr>
              <p:spPr>
                <a:xfrm>
                  <a:off x="6836507" y="2357252"/>
                  <a:ext cx="220980" cy="44958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D380344-4C33-A627-90EA-885EB0393F96}"/>
                    </a:ext>
                  </a:extLst>
                </p:cNvPr>
                <p:cNvSpPr txBox="1"/>
                <p:nvPr/>
              </p:nvSpPr>
              <p:spPr>
                <a:xfrm>
                  <a:off x="11272102" y="2450322"/>
                  <a:ext cx="437739" cy="411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</m:acc>
                      </m:oMath>
                    </m:oMathPara>
                  </a14:m>
                  <a:endParaRPr lang="en-US" sz="2000" b="1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D380344-4C33-A627-90EA-885EB0393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2102" y="2450322"/>
                  <a:ext cx="437739" cy="411844"/>
                </a:xfrm>
                <a:prstGeom prst="rect">
                  <a:avLst/>
                </a:prstGeom>
                <a:blipFill>
                  <a:blip r:embed="rId7"/>
                  <a:stretch>
                    <a:fillRect r="-1389" b="-10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684366-485B-5C60-E5F8-EAFF3FBBBC53}"/>
              </a:ext>
            </a:extLst>
          </p:cNvPr>
          <p:cNvGrpSpPr/>
          <p:nvPr/>
        </p:nvGrpSpPr>
        <p:grpSpPr>
          <a:xfrm>
            <a:off x="8944843" y="2417665"/>
            <a:ext cx="1233135" cy="739323"/>
            <a:chOff x="8944843" y="2417665"/>
            <a:chExt cx="1233135" cy="7393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687E89-79E4-BE06-CA67-D841C2ED031C}"/>
                </a:ext>
              </a:extLst>
            </p:cNvPr>
            <p:cNvGrpSpPr/>
            <p:nvPr/>
          </p:nvGrpSpPr>
          <p:grpSpPr>
            <a:xfrm>
              <a:off x="9455155" y="2544072"/>
              <a:ext cx="722823" cy="612916"/>
              <a:chOff x="6836507" y="2357252"/>
              <a:chExt cx="865852" cy="449585"/>
            </a:xfrm>
            <a:solidFill>
              <a:srgbClr val="FFFF00"/>
            </a:solidFill>
          </p:grpSpPr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8E7128E7-450E-1A81-5738-AF25316A061B}"/>
                  </a:ext>
                </a:extLst>
              </p:cNvPr>
              <p:cNvSpPr/>
              <p:nvPr/>
            </p:nvSpPr>
            <p:spPr>
              <a:xfrm>
                <a:off x="7149966" y="2357252"/>
                <a:ext cx="220980" cy="449585"/>
              </a:xfrm>
              <a:prstGeom prst="up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1B4891C8-9767-6A25-BD8D-2670B7C90329}"/>
                  </a:ext>
                </a:extLst>
              </p:cNvPr>
              <p:cNvSpPr/>
              <p:nvPr/>
            </p:nvSpPr>
            <p:spPr>
              <a:xfrm>
                <a:off x="7481379" y="2357252"/>
                <a:ext cx="220980" cy="449585"/>
              </a:xfrm>
              <a:prstGeom prst="up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row: Up 10">
                <a:extLst>
                  <a:ext uri="{FF2B5EF4-FFF2-40B4-BE49-F238E27FC236}">
                    <a16:creationId xmlns:a16="http://schemas.microsoft.com/office/drawing/2014/main" id="{999C9A9C-26CA-8FCD-47DE-46D324D7818C}"/>
                  </a:ext>
                </a:extLst>
              </p:cNvPr>
              <p:cNvSpPr/>
              <p:nvPr/>
            </p:nvSpPr>
            <p:spPr>
              <a:xfrm>
                <a:off x="6836507" y="2357252"/>
                <a:ext cx="220980" cy="449585"/>
              </a:xfrm>
              <a:prstGeom prst="up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008D29C-67F3-D9FE-977C-5F6F035A2966}"/>
                    </a:ext>
                  </a:extLst>
                </p:cNvPr>
                <p:cNvSpPr txBox="1"/>
                <p:nvPr/>
              </p:nvSpPr>
              <p:spPr>
                <a:xfrm>
                  <a:off x="8944843" y="2417665"/>
                  <a:ext cx="4377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</m:acc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008D29C-67F3-D9FE-977C-5F6F035A29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4843" y="2417665"/>
                  <a:ext cx="437739" cy="400110"/>
                </a:xfrm>
                <a:prstGeom prst="rect">
                  <a:avLst/>
                </a:prstGeom>
                <a:blipFill>
                  <a:blip r:embed="rId8"/>
                  <a:stretch>
                    <a:fillRect r="-1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7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1F97C55-B72C-0A64-0C71-EA57BD47F9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Results: Tuning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1F97C55-B72C-0A64-0C71-EA57BD47F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276" t="-1639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A60B2-DA0E-5A42-7562-546B76B7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47EFD1-1B61-AE52-9C80-23B5FC600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5" r="18268"/>
          <a:stretch/>
        </p:blipFill>
        <p:spPr>
          <a:xfrm>
            <a:off x="2197290" y="1110614"/>
            <a:ext cx="6371805" cy="5428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D905C-307B-A0B5-C684-FC2F9DBF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732" t="815"/>
          <a:stretch/>
        </p:blipFill>
        <p:spPr>
          <a:xfrm>
            <a:off x="8569096" y="1110613"/>
            <a:ext cx="1424173" cy="54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43FB5B-4438-C03F-EB89-D231D862D6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2207" y="3057315"/>
                <a:ext cx="11946147" cy="743369"/>
              </a:xfrm>
            </p:spPr>
            <p:txBody>
              <a:bodyPr/>
              <a:lstStyle/>
              <a:p>
                <a:pPr algn="ctr"/>
                <a:r>
                  <a:rPr lang="en-US" dirty="0"/>
                  <a:t>But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/>
                  <a:t> predictable?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43FB5B-4438-C03F-EB89-D231D862D6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2207" y="3057315"/>
                <a:ext cx="11946147" cy="743369"/>
              </a:xfrm>
              <a:blipFill>
                <a:blip r:embed="rId3"/>
                <a:stretch>
                  <a:fillRect t="-2479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49469-7E0D-6A9F-BD6F-3DF2CC39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238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Results: Predicting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76" t="-1639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7EEBB-8782-DFFD-00C1-7B21AA6D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22</a:t>
            </a:fld>
            <a:endParaRPr lang="en-GB" dirty="0"/>
          </a:p>
        </p:txBody>
      </p:sp>
      <p:pic>
        <p:nvPicPr>
          <p:cNvPr id="8" name="Picture 7" descr="A graph of evaporation rate&#10;&#10;Description automatically generated">
            <a:extLst>
              <a:ext uri="{FF2B5EF4-FFF2-40B4-BE49-F238E27FC236}">
                <a16:creationId xmlns:a16="http://schemas.microsoft.com/office/drawing/2014/main" id="{370EDF4A-801A-6ACB-8859-B48C5AD89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08" y="879894"/>
            <a:ext cx="6861744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76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Results: Predicting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76" t="-1639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7EEBB-8782-DFFD-00C1-7B21AA6D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23</a:t>
            </a:fld>
            <a:endParaRPr lang="en-GB" dirty="0"/>
          </a:p>
        </p:txBody>
      </p:sp>
      <p:pic>
        <p:nvPicPr>
          <p:cNvPr id="6" name="Picture 5" descr="A graph of evaporation rate&#10;&#10;Description automatically generated">
            <a:extLst>
              <a:ext uri="{FF2B5EF4-FFF2-40B4-BE49-F238E27FC236}">
                <a16:creationId xmlns:a16="http://schemas.microsoft.com/office/drawing/2014/main" id="{589450DB-5A3E-FD70-4A1A-405CBD310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36" y="879894"/>
            <a:ext cx="662408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5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Results: Predicting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76" t="-1639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7EEBB-8782-DFFD-00C1-7B21AA6D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Picture 5" descr="A diagram of a mass evaporation&#10;&#10;Description automatically generated">
            <a:extLst>
              <a:ext uri="{FF2B5EF4-FFF2-40B4-BE49-F238E27FC236}">
                <a16:creationId xmlns:a16="http://schemas.microsoft.com/office/drawing/2014/main" id="{8B9EFAD8-3389-09DE-EC29-02394A33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36" y="879894"/>
            <a:ext cx="6624088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73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Results: Predicting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1FBF7B3-7479-3712-E429-F41945758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76" t="-1639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7EEBB-8782-DFFD-00C1-7B21AA6D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25</a:t>
            </a:fld>
            <a:endParaRPr lang="en-GB" dirty="0"/>
          </a:p>
        </p:txBody>
      </p:sp>
      <p:pic>
        <p:nvPicPr>
          <p:cNvPr id="6" name="Picture 5" descr="A graph of a graph of different types of evaporation&#10;&#10;Description automatically generated">
            <a:extLst>
              <a:ext uri="{FF2B5EF4-FFF2-40B4-BE49-F238E27FC236}">
                <a16:creationId xmlns:a16="http://schemas.microsoft.com/office/drawing/2014/main" id="{56B1F723-878B-3F7C-EDD6-1BB02BE79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68" y="879894"/>
            <a:ext cx="681802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68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9188B-750E-00AC-84E3-1010BEDF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5A442-BB62-95D9-57D3-7EFC6087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26</a:t>
            </a:fld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1AC183-0435-E2EE-C040-A3E473967D08}"/>
              </a:ext>
            </a:extLst>
          </p:cNvPr>
          <p:cNvCxnSpPr>
            <a:cxnSpLocks/>
          </p:cNvCxnSpPr>
          <p:nvPr/>
        </p:nvCxnSpPr>
        <p:spPr>
          <a:xfrm>
            <a:off x="122206" y="653923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322B8D6-CE0F-3F5E-F94A-97787AED6A6C}"/>
              </a:ext>
            </a:extLst>
          </p:cNvPr>
          <p:cNvSpPr txBox="1"/>
          <p:nvPr/>
        </p:nvSpPr>
        <p:spPr>
          <a:xfrm>
            <a:off x="122207" y="653923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Wayner. </a:t>
            </a:r>
            <a:r>
              <a:rPr lang="en-US" sz="1400" i="1" dirty="0"/>
              <a:t>Colloids Surf. </a:t>
            </a:r>
            <a:r>
              <a:rPr lang="en-US" sz="1400" dirty="0"/>
              <a:t>(1991)</a:t>
            </a:r>
            <a:endParaRPr lang="en-US" sz="1400" i="1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4CE1D8D-7AF3-FE46-937F-7D67B07BC5A4}"/>
                  </a:ext>
                </a:extLst>
              </p:cNvPr>
              <p:cNvSpPr/>
              <p:nvPr/>
            </p:nvSpPr>
            <p:spPr>
              <a:xfrm>
                <a:off x="2967645" y="1152569"/>
                <a:ext cx="9100709" cy="1183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fg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𝜎𝜅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4CE1D8D-7AF3-FE46-937F-7D67B07BC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645" y="1152569"/>
                <a:ext cx="9100709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EB48F36-F017-46C5-F3B1-8BF7D222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646" y="879894"/>
            <a:ext cx="1174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err="1"/>
              <a:t>Wayner</a:t>
            </a:r>
            <a:endParaRPr lang="en-US" altLang="en-US" sz="1800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6FF232-1D9B-5278-344D-EF5775A9F25B}"/>
              </a:ext>
            </a:extLst>
          </p:cNvPr>
          <p:cNvGrpSpPr/>
          <p:nvPr/>
        </p:nvGrpSpPr>
        <p:grpSpPr>
          <a:xfrm>
            <a:off x="3107943" y="3719315"/>
            <a:ext cx="3720966" cy="1660121"/>
            <a:chOff x="743724" y="3818360"/>
            <a:chExt cx="3720966" cy="16601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D3DEBC7-BE42-58E1-CCB7-F2E2879A7F87}"/>
                    </a:ext>
                  </a:extLst>
                </p:cNvPr>
                <p:cNvSpPr/>
                <p:nvPr/>
              </p:nvSpPr>
              <p:spPr>
                <a:xfrm>
                  <a:off x="743724" y="3818360"/>
                  <a:ext cx="3153807" cy="8118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D3DEBC7-BE42-58E1-CCB7-F2E2879A7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724" y="3818360"/>
                  <a:ext cx="3153807" cy="81188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5DAA6D7-5DB7-23F4-9FE7-9A0190561321}"/>
                    </a:ext>
                  </a:extLst>
                </p:cNvPr>
                <p:cNvSpPr/>
                <p:nvPr/>
              </p:nvSpPr>
              <p:spPr>
                <a:xfrm>
                  <a:off x="1310883" y="4729573"/>
                  <a:ext cx="3153807" cy="3684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=2.0155×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baseline="300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5DAA6D7-5DB7-23F4-9FE7-9A01905613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0883" y="4729573"/>
                  <a:ext cx="3153807" cy="3684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7A61800-6E2E-7EA4-65E2-42C476E00A23}"/>
                    </a:ext>
                  </a:extLst>
                </p:cNvPr>
                <p:cNvSpPr/>
                <p:nvPr/>
              </p:nvSpPr>
              <p:spPr>
                <a:xfrm>
                  <a:off x="1310882" y="5106071"/>
                  <a:ext cx="3153807" cy="3724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=8.6555×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en-US" baseline="30000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7A61800-6E2E-7EA4-65E2-42C476E00A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0882" y="5106071"/>
                  <a:ext cx="3153807" cy="3724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7BE4152-382A-7468-0C92-BA7BD3550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756" y="3366193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Gamma</a:t>
            </a:r>
            <a:endParaRPr lang="en-US" altLang="en-US" sz="18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B15B029-DE01-5918-EC15-966E27CC6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6" y="767289"/>
            <a:ext cx="2596896" cy="58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1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D763-E701-985B-CF1C-07ACFC60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56F66-BE0A-3531-3975-219A31EA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27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F32B016-54BE-323E-F238-7A7BD70D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26" y="227497"/>
            <a:ext cx="2251430" cy="64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DCD6334-DF44-B05F-AACE-34E9C7DA0ED5}"/>
              </a:ext>
            </a:extLst>
          </p:cNvPr>
          <p:cNvSpPr/>
          <p:nvPr/>
        </p:nvSpPr>
        <p:spPr>
          <a:xfrm>
            <a:off x="2776505" y="3212072"/>
            <a:ext cx="753506" cy="40337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43144F4-EB54-A378-DC06-B58A135C2447}"/>
              </a:ext>
            </a:extLst>
          </p:cNvPr>
          <p:cNvSpPr/>
          <p:nvPr/>
        </p:nvSpPr>
        <p:spPr>
          <a:xfrm>
            <a:off x="8690138" y="3212072"/>
            <a:ext cx="759155" cy="406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aph with a line&#10;&#10;Description automatically generated">
            <a:extLst>
              <a:ext uri="{FF2B5EF4-FFF2-40B4-BE49-F238E27FC236}">
                <a16:creationId xmlns:a16="http://schemas.microsoft.com/office/drawing/2014/main" id="{D5649DB5-7802-2A8B-6F83-FEB1B88B0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25" y="1229355"/>
            <a:ext cx="4686310" cy="399288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89307CF-4814-FEC2-0E54-24C62B481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6" y="767289"/>
            <a:ext cx="2596896" cy="58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3EAD-61F6-0FE4-EEA4-7CC3978D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E9562-3240-2A99-3D62-71B8FFFD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5F092-B43C-6C09-CF4F-71C486E9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81" y="1804761"/>
            <a:ext cx="11555438" cy="32484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75DD1E-347D-5CC4-D4B3-31E3F1AE6C45}"/>
              </a:ext>
            </a:extLst>
          </p:cNvPr>
          <p:cNvSpPr/>
          <p:nvPr/>
        </p:nvSpPr>
        <p:spPr>
          <a:xfrm>
            <a:off x="10149840" y="1804761"/>
            <a:ext cx="1513840" cy="3248478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66821-3BBE-5A4C-FB7D-BA546FA985AE}"/>
              </a:ext>
            </a:extLst>
          </p:cNvPr>
          <p:cNvSpPr/>
          <p:nvPr/>
        </p:nvSpPr>
        <p:spPr>
          <a:xfrm>
            <a:off x="2590800" y="1804761"/>
            <a:ext cx="1513840" cy="3248478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F6001-88DE-B77C-F318-A2039CC3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2" y="214059"/>
            <a:ext cx="4295394" cy="466978"/>
          </a:xfrm>
        </p:spPr>
        <p:txBody>
          <a:bodyPr>
            <a:noAutofit/>
          </a:bodyPr>
          <a:lstStyle/>
          <a:p>
            <a:r>
              <a:rPr lang="en-US" sz="280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B4327-8308-E313-A415-5E6D3AB80AD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61152" y="923278"/>
                <a:ext cx="5181600" cy="5591036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/>
                  <a:t>A kinetic-theory-based </a:t>
                </a:r>
                <a:r>
                  <a:rPr lang="en-US" b="1" dirty="0"/>
                  <a:t>coefficient-free</a:t>
                </a:r>
                <a:r>
                  <a:rPr lang="en-US" dirty="0"/>
                  <a:t> CFD model of evaporation is proposed. 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AutoNum type="arabicPeriod"/>
                </a:pPr>
                <a:r>
                  <a:rPr lang="en-US" dirty="0"/>
                  <a:t>The model is shown to be </a:t>
                </a:r>
                <a:r>
                  <a:rPr lang="en-US" b="1" dirty="0"/>
                  <a:t>numerically stable</a:t>
                </a:r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AutoNum type="arabicPeriod"/>
                </a:pPr>
                <a:r>
                  <a:rPr lang="en-US" b="1" dirty="0"/>
                  <a:t>New parameter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/>
                  <a:t> is introduced to predict interfacial vapor temperature.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AutoNum type="arabicPeriod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is shown to be </a:t>
                </a:r>
                <a:r>
                  <a:rPr lang="en-US" b="1" dirty="0"/>
                  <a:t>predictable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B4327-8308-E313-A415-5E6D3AB80A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1152" y="923278"/>
                <a:ext cx="5181600" cy="5591036"/>
              </a:xfrm>
              <a:blipFill>
                <a:blip r:embed="rId2"/>
                <a:stretch>
                  <a:fillRect l="-2471" t="-1852" r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3C6A319-A7E6-5B2B-1EE6-2130860200B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109709"/>
                <a:ext cx="5181600" cy="506725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Include a </a:t>
                </a:r>
                <a:r>
                  <a:rPr lang="en-US" b="1" dirty="0"/>
                  <a:t>thin-film </a:t>
                </a:r>
                <a:r>
                  <a:rPr lang="en-US" dirty="0"/>
                  <a:t>model.</a:t>
                </a:r>
              </a:p>
              <a:p>
                <a:endParaRPr lang="en-US" dirty="0"/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relation for </a:t>
                </a:r>
                <a:r>
                  <a:rPr lang="en-US" b="1" dirty="0"/>
                  <a:t>condensation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b="1" dirty="0"/>
                  <a:t>Expand the CFD setup</a:t>
                </a:r>
                <a:r>
                  <a:rPr lang="en-US" dirty="0"/>
                  <a:t> to be compatible with interface capturing methods.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3C6A319-A7E6-5B2B-1EE6-2130860200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109709"/>
                <a:ext cx="5181600" cy="5067254"/>
              </a:xfrm>
              <a:blipFill>
                <a:blip r:embed="rId3"/>
                <a:stretch>
                  <a:fillRect l="-2118" t="-1925" r="-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671A7-61F0-38BA-9D55-73B1D0F9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29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B9DEAD-CC5F-B5E9-BAD9-900F65408EBC}"/>
              </a:ext>
            </a:extLst>
          </p:cNvPr>
          <p:cNvSpPr txBox="1">
            <a:spLocks/>
          </p:cNvSpPr>
          <p:nvPr/>
        </p:nvSpPr>
        <p:spPr>
          <a:xfrm>
            <a:off x="6153150" y="214059"/>
            <a:ext cx="4295394" cy="466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419163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28B5B-C787-513D-D7FF-24E082F4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8BC38-8F88-7BDE-8234-291F2126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Lee’s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D44BE2-31A3-40A1-ED92-00BC92B4BEC2}"/>
                  </a:ext>
                </a:extLst>
              </p:cNvPr>
              <p:cNvSpPr/>
              <p:nvPr/>
            </p:nvSpPr>
            <p:spPr>
              <a:xfrm>
                <a:off x="1381814" y="1694955"/>
                <a:ext cx="3652410" cy="757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sat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sat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D44BE2-31A3-40A1-ED92-00BC92B4B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814" y="1694955"/>
                <a:ext cx="3652410" cy="757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794E62-1325-9C84-5DD9-6E16CC9C1F77}"/>
                  </a:ext>
                </a:extLst>
              </p:cNvPr>
              <p:cNvSpPr/>
              <p:nvPr/>
            </p:nvSpPr>
            <p:spPr>
              <a:xfrm>
                <a:off x="1381814" y="4433800"/>
                <a:ext cx="3468385" cy="757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sat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sat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794E62-1325-9C84-5DD9-6E16CC9C1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814" y="4433800"/>
                <a:ext cx="3468385" cy="7575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C42DDF-5EDB-8BED-2A49-F978C33706DE}"/>
                  </a:ext>
                </a:extLst>
              </p:cNvPr>
              <p:cNvSpPr txBox="1"/>
              <p:nvPr/>
            </p:nvSpPr>
            <p:spPr>
              <a:xfrm>
                <a:off x="5025572" y="1703930"/>
                <a:ext cx="26125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For condensation, </a:t>
                </a:r>
              </a:p>
              <a:p>
                <a:r>
                  <a:rPr lang="en-US" sz="2000"/>
                  <a:t>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C42DDF-5EDB-8BED-2A49-F978C3370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72" y="1703930"/>
                <a:ext cx="2612571" cy="707886"/>
              </a:xfrm>
              <a:prstGeom prst="rect">
                <a:avLst/>
              </a:prstGeom>
              <a:blipFill>
                <a:blip r:embed="rId5"/>
                <a:stretch>
                  <a:fillRect l="-2331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309C33-9894-FA25-4AEE-84E362081A98}"/>
                  </a:ext>
                </a:extLst>
              </p:cNvPr>
              <p:cNvSpPr txBox="1"/>
              <p:nvPr/>
            </p:nvSpPr>
            <p:spPr>
              <a:xfrm>
                <a:off x="5025571" y="4442775"/>
                <a:ext cx="26125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For evaporation, </a:t>
                </a:r>
              </a:p>
              <a:p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309C33-9894-FA25-4AEE-84E362081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71" y="4442775"/>
                <a:ext cx="2612571" cy="707886"/>
              </a:xfrm>
              <a:prstGeom prst="rect">
                <a:avLst/>
              </a:prstGeom>
              <a:blipFill>
                <a:blip r:embed="rId6"/>
                <a:stretch>
                  <a:fillRect l="-2331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930D55B-6959-2921-E731-17A1B69A2CED}"/>
              </a:ext>
            </a:extLst>
          </p:cNvPr>
          <p:cNvSpPr txBox="1"/>
          <p:nvPr/>
        </p:nvSpPr>
        <p:spPr>
          <a:xfrm>
            <a:off x="1369657" y="3128677"/>
            <a:ext cx="131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Tuning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Coefficient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C8798-71D6-BCBD-6464-D43BD4A6BD7A}"/>
              </a:ext>
            </a:extLst>
          </p:cNvPr>
          <p:cNvSpPr txBox="1"/>
          <p:nvPr/>
        </p:nvSpPr>
        <p:spPr>
          <a:xfrm>
            <a:off x="3043990" y="3128677"/>
            <a:ext cx="131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Volume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B050"/>
                </a:solidFill>
              </a:rPr>
              <a:t>Fraction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B25602-DEB4-796B-3D51-9A92C2B7E68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024977" y="2354580"/>
            <a:ext cx="340225" cy="7740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F4D8E0-2CCC-36FE-8717-EDECBFCD11C0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2024977" y="3836563"/>
            <a:ext cx="340225" cy="6762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CC5533-92E2-3B8A-8B5E-80C9B47B676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165945" y="2354580"/>
            <a:ext cx="533365" cy="7740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045EED-A171-0632-30DE-5EB9CFAB32BB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3240876" y="3836563"/>
            <a:ext cx="458434" cy="6762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F37D3C-1127-F299-7DD9-E9896C4E465C}"/>
              </a:ext>
            </a:extLst>
          </p:cNvPr>
          <p:cNvCxnSpPr>
            <a:cxnSpLocks/>
          </p:cNvCxnSpPr>
          <p:nvPr/>
        </p:nvCxnSpPr>
        <p:spPr>
          <a:xfrm>
            <a:off x="122206" y="6321625"/>
            <a:ext cx="16456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9CA3274-1F47-2B99-A4C8-4D28BABD6870}"/>
              </a:ext>
            </a:extLst>
          </p:cNvPr>
          <p:cNvSpPr txBox="1"/>
          <p:nvPr/>
        </p:nvSpPr>
        <p:spPr>
          <a:xfrm>
            <a:off x="122205" y="6336865"/>
            <a:ext cx="491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Lee. </a:t>
            </a:r>
            <a:r>
              <a:rPr lang="en-US" sz="1400" i="1" dirty="0">
                <a:effectLst/>
              </a:rPr>
              <a:t>Technical Report Los Alamos National Lab</a:t>
            </a:r>
            <a:r>
              <a:rPr lang="en-US" sz="1400" dirty="0">
                <a:effectLst/>
              </a:rPr>
              <a:t>. (1979)</a:t>
            </a:r>
          </a:p>
          <a:p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B22DFD3-E896-FF55-31B0-C4FA97E7F278}"/>
                  </a:ext>
                </a:extLst>
              </p:cNvPr>
              <p:cNvSpPr txBox="1"/>
              <p:nvPr/>
            </p:nvSpPr>
            <p:spPr>
              <a:xfrm>
                <a:off x="8309084" y="2664014"/>
                <a:ext cx="261257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/>
                  <a:t>ranges from 10</a:t>
                </a:r>
                <a:r>
                  <a:rPr lang="en-US" sz="2800" baseline="30000" dirty="0"/>
                  <a:t>-1</a:t>
                </a:r>
                <a:r>
                  <a:rPr lang="en-US" sz="2800" dirty="0"/>
                  <a:t> to 10</a:t>
                </a:r>
                <a:r>
                  <a:rPr lang="en-US" sz="2800" baseline="30000" dirty="0"/>
                  <a:t>9</a:t>
                </a:r>
                <a:r>
                  <a:rPr lang="en-US" sz="2800" dirty="0"/>
                  <a:t> s</a:t>
                </a:r>
                <a:r>
                  <a:rPr lang="en-US" sz="2800" baseline="30000" dirty="0"/>
                  <a:t>-1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B22DFD3-E896-FF55-31B0-C4FA97E7F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084" y="2664014"/>
                <a:ext cx="2612571" cy="954107"/>
              </a:xfrm>
              <a:prstGeom prst="rect">
                <a:avLst/>
              </a:prstGeom>
              <a:blipFill>
                <a:blip r:embed="rId7"/>
                <a:stretch>
                  <a:fillRect l="-466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CCB3A4-0C37-C443-6A92-9CAFAE435F2F}"/>
              </a:ext>
            </a:extLst>
          </p:cNvPr>
          <p:cNvSpPr txBox="1"/>
          <p:nvPr/>
        </p:nvSpPr>
        <p:spPr>
          <a:xfrm>
            <a:off x="7689451" y="3836563"/>
            <a:ext cx="3811669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10 orders of magnitude!</a:t>
            </a:r>
          </a:p>
        </p:txBody>
      </p:sp>
    </p:spTree>
    <p:extLst>
      <p:ext uri="{BB962C8B-B14F-4D97-AF65-F5344CB8AC3E}">
        <p14:creationId xmlns:p14="http://schemas.microsoft.com/office/powerpoint/2010/main" val="13026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46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6F31D6-7FA1-066F-F00D-4BEC5751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495"/>
            <a:ext cx="12192000" cy="44958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Questions/Comments?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6E55A-DE10-3DA1-8A13-6146EF0B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81371-FFA0-82C8-0D62-ECD7B9D190ED}"/>
              </a:ext>
            </a:extLst>
          </p:cNvPr>
          <p:cNvSpPr txBox="1"/>
          <p:nvPr/>
        </p:nvSpPr>
        <p:spPr>
          <a:xfrm>
            <a:off x="2052320" y="3397982"/>
            <a:ext cx="282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Ayaaz Yasin</a:t>
            </a:r>
          </a:p>
          <a:p>
            <a:pPr algn="ctr"/>
            <a:r>
              <a:rPr lang="en-US" sz="2400" dirty="0"/>
              <a:t>yasinaz@mail.uc.edu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1DDE6-842D-041F-A243-B6F638D8202D}"/>
              </a:ext>
            </a:extLst>
          </p:cNvPr>
          <p:cNvSpPr txBox="1"/>
          <p:nvPr/>
        </p:nvSpPr>
        <p:spPr>
          <a:xfrm>
            <a:off x="6918962" y="3397982"/>
            <a:ext cx="322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Kishan Bellur</a:t>
            </a:r>
          </a:p>
          <a:p>
            <a:pPr algn="ctr"/>
            <a:r>
              <a:rPr lang="en-US" sz="2400" dirty="0"/>
              <a:t>bellurkn@ucmail.uc.edu</a:t>
            </a:r>
          </a:p>
        </p:txBody>
      </p:sp>
    </p:spTree>
    <p:extLst>
      <p:ext uri="{BB962C8B-B14F-4D97-AF65-F5344CB8AC3E}">
        <p14:creationId xmlns:p14="http://schemas.microsoft.com/office/powerpoint/2010/main" val="1757768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6F31D6-7FA1-066F-F00D-4BEC5751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9415"/>
            <a:ext cx="12192000" cy="44958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Appendix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6E55A-DE10-3DA1-8A13-6146EF0B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0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E5BF-CC31-C462-719A-AFDE47AE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136525"/>
            <a:ext cx="8176841" cy="743369"/>
          </a:xfrm>
        </p:spPr>
        <p:txBody>
          <a:bodyPr/>
          <a:lstStyle/>
          <a:p>
            <a:r>
              <a:rPr lang="en-US" dirty="0"/>
              <a:t>Hertz-Knudsen-Schrage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48F4E-C47E-3F41-C4A5-0F2A25D1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32</a:t>
            </a:fld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91119B-B008-32B9-83F0-44B65CC41CD7}"/>
              </a:ext>
            </a:extLst>
          </p:cNvPr>
          <p:cNvCxnSpPr>
            <a:cxnSpLocks/>
          </p:cNvCxnSpPr>
          <p:nvPr/>
        </p:nvCxnSpPr>
        <p:spPr>
          <a:xfrm>
            <a:off x="122206" y="6123215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8C8A0FC-7C03-41F6-012C-5207E2795B95}"/>
              </a:ext>
            </a:extLst>
          </p:cNvPr>
          <p:cNvSpPr txBox="1"/>
          <p:nvPr/>
        </p:nvSpPr>
        <p:spPr>
          <a:xfrm>
            <a:off x="122207" y="6123215"/>
            <a:ext cx="3545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Hertz. </a:t>
            </a:r>
            <a:r>
              <a:rPr lang="en-US" sz="1400" i="1" dirty="0">
                <a:effectLst/>
              </a:rPr>
              <a:t>Ann. Phys.</a:t>
            </a:r>
            <a:r>
              <a:rPr lang="en-US" sz="1400" dirty="0">
                <a:effectLst/>
              </a:rPr>
              <a:t> (1882)</a:t>
            </a:r>
          </a:p>
          <a:p>
            <a:r>
              <a:rPr lang="en-US" sz="1400" dirty="0"/>
              <a:t>Knudsen. </a:t>
            </a:r>
            <a:r>
              <a:rPr lang="en-US" sz="1400" i="1" dirty="0">
                <a:effectLst/>
              </a:rPr>
              <a:t>Ann. Phys.</a:t>
            </a:r>
            <a:r>
              <a:rPr lang="en-US" sz="1400" dirty="0">
                <a:effectLst/>
              </a:rPr>
              <a:t> (1915)</a:t>
            </a:r>
          </a:p>
          <a:p>
            <a:r>
              <a:rPr lang="en-US" sz="1400" dirty="0">
                <a:effectLst/>
              </a:rPr>
              <a:t>Schrage. (1953)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52B4F2-D086-2F3A-BD84-2A2E57422FF6}"/>
                  </a:ext>
                </a:extLst>
              </p:cNvPr>
              <p:cNvSpPr/>
              <p:nvPr/>
            </p:nvSpPr>
            <p:spPr>
              <a:xfrm>
                <a:off x="5501502" y="4369666"/>
                <a:ext cx="5714641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52B4F2-D086-2F3A-BD84-2A2E57422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502" y="4369666"/>
                <a:ext cx="5714641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021048E-790B-B140-3490-0BE648BE0157}"/>
                  </a:ext>
                </a:extLst>
              </p:cNvPr>
              <p:cNvSpPr/>
              <p:nvPr/>
            </p:nvSpPr>
            <p:spPr>
              <a:xfrm>
                <a:off x="5501502" y="1025811"/>
                <a:ext cx="4062971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−  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021048E-790B-B140-3490-0BE648BE01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502" y="1025811"/>
                <a:ext cx="4062971" cy="1183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48B7AA3-20C4-8EFA-C799-7E6DDC77EB34}"/>
                  </a:ext>
                </a:extLst>
              </p:cNvPr>
              <p:cNvSpPr/>
              <p:nvPr/>
            </p:nvSpPr>
            <p:spPr>
              <a:xfrm>
                <a:off x="5501502" y="2837235"/>
                <a:ext cx="4809330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− 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48B7AA3-20C4-8EFA-C799-7E6DDC77E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502" y="2837235"/>
                <a:ext cx="4809330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8580ACF-913E-8923-D338-491B5544CE45}"/>
              </a:ext>
            </a:extLst>
          </p:cNvPr>
          <p:cNvSpPr txBox="1"/>
          <p:nvPr/>
        </p:nvSpPr>
        <p:spPr>
          <a:xfrm>
            <a:off x="908817" y="1141836"/>
            <a:ext cx="3750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Hertz (1882)</a:t>
            </a:r>
          </a:p>
          <a:p>
            <a:r>
              <a:rPr lang="en-US" dirty="0"/>
              <a:t>Derived from Kinetic Theory, based of experiments with Mercury.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7CAF38-4A35-6255-59A5-64A93D296B42}"/>
              </a:ext>
            </a:extLst>
          </p:cNvPr>
          <p:cNvSpPr txBox="1"/>
          <p:nvPr/>
        </p:nvSpPr>
        <p:spPr>
          <a:xfrm>
            <a:off x="908816" y="2967334"/>
            <a:ext cx="416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Knudsen (1915)</a:t>
            </a:r>
          </a:p>
          <a:p>
            <a:r>
              <a:rPr lang="en-US" dirty="0"/>
              <a:t>Added accommodation coefficients to account for over-prediction of mass flux.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DEB1AE-2622-36C2-2A60-F01831BAAFFE}"/>
              </a:ext>
            </a:extLst>
          </p:cNvPr>
          <p:cNvSpPr txBox="1"/>
          <p:nvPr/>
        </p:nvSpPr>
        <p:spPr>
          <a:xfrm>
            <a:off x="908816" y="4499765"/>
            <a:ext cx="375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Schrage (1953)</a:t>
            </a:r>
          </a:p>
          <a:p>
            <a:r>
              <a:rPr lang="en-US" dirty="0"/>
              <a:t>Accounted from macroscopic drift in vapor molecules.</a:t>
            </a:r>
          </a:p>
        </p:txBody>
      </p:sp>
    </p:spTree>
    <p:extLst>
      <p:ext uri="{BB962C8B-B14F-4D97-AF65-F5344CB8AC3E}">
        <p14:creationId xmlns:p14="http://schemas.microsoft.com/office/powerpoint/2010/main" val="66164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BAAA38-D2E5-5493-F014-181FC8499D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Mass Flux Sensitivity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BAAA38-D2E5-5493-F014-181FC8499D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76" t="-1639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A0793-5346-6A94-AFF1-FF08CD99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F6788-3FA5-22CB-C8B6-97192C910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86" y="1921510"/>
            <a:ext cx="5534681" cy="44348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D335ADC-E013-282D-5E86-B432B8D2FDAB}"/>
              </a:ext>
            </a:extLst>
          </p:cNvPr>
          <p:cNvGrpSpPr/>
          <p:nvPr/>
        </p:nvGrpSpPr>
        <p:grpSpPr>
          <a:xfrm>
            <a:off x="6377834" y="1920774"/>
            <a:ext cx="5690520" cy="4435576"/>
            <a:chOff x="6377834" y="1285976"/>
            <a:chExt cx="5690520" cy="44355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66C6BC-F3E4-BAB0-79D7-52A4BA10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7834" y="1285976"/>
              <a:ext cx="5690520" cy="443557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335431-7783-E5B9-017C-AFCDEDD2E324}"/>
                </a:ext>
              </a:extLst>
            </p:cNvPr>
            <p:cNvCxnSpPr>
              <a:cxnSpLocks/>
            </p:cNvCxnSpPr>
            <p:nvPr/>
          </p:nvCxnSpPr>
          <p:spPr>
            <a:xfrm>
              <a:off x="7875270" y="1376680"/>
              <a:ext cx="0" cy="3759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E43CC4-9B80-0DDE-3363-6E213D122F0E}"/>
                  </a:ext>
                </a:extLst>
              </p:cNvPr>
              <p:cNvSpPr/>
              <p:nvPr/>
            </p:nvSpPr>
            <p:spPr>
              <a:xfrm>
                <a:off x="2967645" y="717303"/>
                <a:ext cx="9100709" cy="1183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fg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𝜎𝜅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E43CC4-9B80-0DDE-3363-6E213D122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645" y="717303"/>
                <a:ext cx="9100709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314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D254AB-BF3F-285C-D049-A1684DC7C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61" y="719069"/>
            <a:ext cx="6523982" cy="5641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157BB-DC20-D401-D199-4EDD6DD3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Capillary and Disjoining Pressures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6F03C-C644-A2A7-2C9D-15B08A17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34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9A9CBE-BD9D-78B2-ACBE-9CA990E8A6BB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DBD851-71D7-35E2-5186-30376667FD02}"/>
              </a:ext>
            </a:extLst>
          </p:cNvPr>
          <p:cNvSpPr txBox="1"/>
          <p:nvPr/>
        </p:nvSpPr>
        <p:spPr>
          <a:xfrm>
            <a:off x="122207" y="635635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Ball. (2012)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736E61-05AF-7619-6560-489F7A26F2CB}"/>
              </a:ext>
            </a:extLst>
          </p:cNvPr>
          <p:cNvGrpSpPr/>
          <p:nvPr/>
        </p:nvGrpSpPr>
        <p:grpSpPr>
          <a:xfrm>
            <a:off x="607382" y="1641408"/>
            <a:ext cx="4363697" cy="3953427"/>
            <a:chOff x="7735062" y="79259"/>
            <a:chExt cx="4363697" cy="3953427"/>
          </a:xfrm>
        </p:grpSpPr>
        <p:pic>
          <p:nvPicPr>
            <p:cNvPr id="8" name="Picture 7" descr="A blue and white liquid&#10;&#10;Description automatically generated">
              <a:extLst>
                <a:ext uri="{FF2B5EF4-FFF2-40B4-BE49-F238E27FC236}">
                  <a16:creationId xmlns:a16="http://schemas.microsoft.com/office/drawing/2014/main" id="{3B0D78D1-E37B-7056-9DAA-36455C97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062" y="719042"/>
              <a:ext cx="1581371" cy="2762636"/>
            </a:xfrm>
            <a:prstGeom prst="rect">
              <a:avLst/>
            </a:prstGeom>
          </p:spPr>
        </p:pic>
        <p:pic>
          <p:nvPicPr>
            <p:cNvPr id="9" name="Picture 8" descr="A diagram of a curved blue and red line&#10;&#10;Description automatically generated">
              <a:extLst>
                <a:ext uri="{FF2B5EF4-FFF2-40B4-BE49-F238E27FC236}">
                  <a16:creationId xmlns:a16="http://schemas.microsoft.com/office/drawing/2014/main" id="{11C65B25-C0B3-A9D0-9C6C-4AECD4BD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649" y="79259"/>
              <a:ext cx="3115110" cy="3953427"/>
            </a:xfrm>
            <a:prstGeom prst="rect">
              <a:avLst/>
            </a:prstGeom>
          </p:spPr>
        </p:pic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C57A15FA-7D0D-8606-3651-0B7EE95E6F1A}"/>
              </a:ext>
            </a:extLst>
          </p:cNvPr>
          <p:cNvSpPr/>
          <p:nvPr/>
        </p:nvSpPr>
        <p:spPr>
          <a:xfrm rot="1132558">
            <a:off x="2744337" y="1403773"/>
            <a:ext cx="1671156" cy="4745883"/>
          </a:xfrm>
          <a:prstGeom prst="arc">
            <a:avLst>
              <a:gd name="adj1" fmla="val 17678135"/>
              <a:gd name="adj2" fmla="val 2405516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108F5B-83FB-3742-89B0-1A6186DE7A9D}"/>
              </a:ext>
            </a:extLst>
          </p:cNvPr>
          <p:cNvSpPr/>
          <p:nvPr/>
        </p:nvSpPr>
        <p:spPr>
          <a:xfrm rot="12086591">
            <a:off x="3966952" y="4577866"/>
            <a:ext cx="276904" cy="260834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3224055-6B6F-D62F-2CEF-78C0614C1197}"/>
              </a:ext>
            </a:extLst>
          </p:cNvPr>
          <p:cNvSpPr/>
          <p:nvPr/>
        </p:nvSpPr>
        <p:spPr>
          <a:xfrm>
            <a:off x="5728702" y="6036337"/>
            <a:ext cx="1916698" cy="256032"/>
          </a:xfrm>
          <a:prstGeom prst="rightArrow">
            <a:avLst>
              <a:gd name="adj1" fmla="val 50000"/>
              <a:gd name="adj2" fmla="val 9761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3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E0A8-1BA3-AC06-3F50-D3F22D7C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Cell Dimensions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765BB-8E2E-BA31-8CE9-D8546895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2C39C-640B-73D2-A2F1-D29CEAF5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1374"/>
            <a:ext cx="4058216" cy="5172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12943-B667-188E-BA82-B4A3314DF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44" y="657708"/>
            <a:ext cx="4239217" cy="5210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9201E-9462-524E-EF94-9F0448888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695" y="646133"/>
            <a:ext cx="3877216" cy="48012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4B0B47-4068-8FF9-6E58-1E69830D8EF0}"/>
              </a:ext>
            </a:extLst>
          </p:cNvPr>
          <p:cNvSpPr/>
          <p:nvPr/>
        </p:nvSpPr>
        <p:spPr>
          <a:xfrm>
            <a:off x="2275715" y="4992924"/>
            <a:ext cx="1180617" cy="535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5F990-86EC-A99A-DD1E-6F05D9CFBD53}"/>
              </a:ext>
            </a:extLst>
          </p:cNvPr>
          <p:cNvSpPr/>
          <p:nvPr/>
        </p:nvSpPr>
        <p:spPr>
          <a:xfrm>
            <a:off x="6095280" y="4912378"/>
            <a:ext cx="1180617" cy="535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F1156-1BA8-BDF5-383F-B5EEF8A4492F}"/>
              </a:ext>
            </a:extLst>
          </p:cNvPr>
          <p:cNvSpPr/>
          <p:nvPr/>
        </p:nvSpPr>
        <p:spPr>
          <a:xfrm>
            <a:off x="10124328" y="5345160"/>
            <a:ext cx="1180617" cy="535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2E95E7-8215-3CC5-4CDF-B7A134A6FFF4}"/>
              </a:ext>
            </a:extLst>
          </p:cNvPr>
          <p:cNvSpPr/>
          <p:nvPr/>
        </p:nvSpPr>
        <p:spPr>
          <a:xfrm>
            <a:off x="3578395" y="766789"/>
            <a:ext cx="620300" cy="802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24793-395B-FB6A-6AD9-336FEF0836EF}"/>
              </a:ext>
            </a:extLst>
          </p:cNvPr>
          <p:cNvSpPr/>
          <p:nvPr/>
        </p:nvSpPr>
        <p:spPr>
          <a:xfrm>
            <a:off x="7577818" y="365547"/>
            <a:ext cx="620300" cy="802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543200-2534-0D4F-817A-FA8CD1C205FB}"/>
              </a:ext>
            </a:extLst>
          </p:cNvPr>
          <p:cNvSpPr/>
          <p:nvPr/>
        </p:nvSpPr>
        <p:spPr>
          <a:xfrm>
            <a:off x="11577241" y="628008"/>
            <a:ext cx="620300" cy="802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29C7ED-473B-DBE9-E994-7FDDDF5338B9}"/>
              </a:ext>
            </a:extLst>
          </p:cNvPr>
          <p:cNvCxnSpPr>
            <a:cxnSpLocks/>
          </p:cNvCxnSpPr>
          <p:nvPr/>
        </p:nvCxnSpPr>
        <p:spPr>
          <a:xfrm>
            <a:off x="4152395" y="1342663"/>
            <a:ext cx="0" cy="41852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064E85-C50D-4958-D46A-374D0D1D85CC}"/>
              </a:ext>
            </a:extLst>
          </p:cNvPr>
          <p:cNvCxnSpPr>
            <a:cxnSpLocks/>
          </p:cNvCxnSpPr>
          <p:nvPr/>
        </p:nvCxnSpPr>
        <p:spPr>
          <a:xfrm>
            <a:off x="8163393" y="1273215"/>
            <a:ext cx="0" cy="42547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4377395-E620-6AB3-5A09-C431EBBCE513}"/>
              </a:ext>
            </a:extLst>
          </p:cNvPr>
          <p:cNvSpPr txBox="1"/>
          <p:nvPr/>
        </p:nvSpPr>
        <p:spPr>
          <a:xfrm>
            <a:off x="64975" y="5783338"/>
            <a:ext cx="34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H2 test cell 1 - 30 mm 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B0E6B5-FAC2-7E87-0EB4-4E542551BF3C}"/>
              </a:ext>
            </a:extLst>
          </p:cNvPr>
          <p:cNvSpPr txBox="1"/>
          <p:nvPr/>
        </p:nvSpPr>
        <p:spPr>
          <a:xfrm>
            <a:off x="4497736" y="5427037"/>
            <a:ext cx="344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H2 test cell 2 - 10 mm SS</a:t>
            </a:r>
          </a:p>
          <a:p>
            <a:pPr algn="ctr"/>
            <a:r>
              <a:rPr lang="en-US" sz="2400" b="1" dirty="0"/>
              <a:t>H2 test cell 4 - 10 mm Al</a:t>
            </a:r>
          </a:p>
          <a:p>
            <a:pPr algn="ctr"/>
            <a:r>
              <a:rPr lang="en-US" sz="2400" b="1" dirty="0"/>
              <a:t>CH4 test cell 1 - 10 mm 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E7A8DE-6E94-8245-7D50-DC7D32B9BB02}"/>
              </a:ext>
            </a:extLst>
          </p:cNvPr>
          <p:cNvSpPr txBox="1"/>
          <p:nvPr/>
        </p:nvSpPr>
        <p:spPr>
          <a:xfrm>
            <a:off x="8383884" y="5738627"/>
            <a:ext cx="34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H2 test cell 3 - 30 mm Al</a:t>
            </a:r>
          </a:p>
        </p:txBody>
      </p:sp>
    </p:spTree>
    <p:extLst>
      <p:ext uri="{BB962C8B-B14F-4D97-AF65-F5344CB8AC3E}">
        <p14:creationId xmlns:p14="http://schemas.microsoft.com/office/powerpoint/2010/main" val="2176719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0272-6791-7E77-9C48-45BADD3B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Concus’ 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A63F1-EAA5-727C-BE18-C126FEF6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36</a:t>
            </a:fld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250B01-70C2-1902-876D-FE992F7E8136}"/>
              </a:ext>
            </a:extLst>
          </p:cNvPr>
          <p:cNvCxnSpPr>
            <a:cxnSpLocks/>
          </p:cNvCxnSpPr>
          <p:nvPr/>
        </p:nvCxnSpPr>
        <p:spPr>
          <a:xfrm>
            <a:off x="122206" y="628690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A4487C-A1A0-A06E-9D21-8D38CCD7DCA6}"/>
              </a:ext>
            </a:extLst>
          </p:cNvPr>
          <p:cNvSpPr txBox="1"/>
          <p:nvPr/>
        </p:nvSpPr>
        <p:spPr>
          <a:xfrm>
            <a:off x="122207" y="6286900"/>
            <a:ext cx="354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Concus</a:t>
            </a:r>
            <a:r>
              <a:rPr lang="en-US" sz="1400" dirty="0">
                <a:effectLst/>
              </a:rPr>
              <a:t>. </a:t>
            </a:r>
            <a:r>
              <a:rPr lang="en-US" sz="1400" i="1" dirty="0">
                <a:effectLst/>
              </a:rPr>
              <a:t>J. Fluid Mech.</a:t>
            </a:r>
            <a:r>
              <a:rPr lang="en-US" sz="1400" dirty="0">
                <a:effectLst/>
              </a:rPr>
              <a:t> (1968)</a:t>
            </a:r>
          </a:p>
          <a:p>
            <a:r>
              <a:rPr lang="en-US" sz="1400" dirty="0" err="1"/>
              <a:t>Bellur</a:t>
            </a:r>
            <a:r>
              <a:rPr lang="en-US" sz="1400" dirty="0"/>
              <a:t> et al. </a:t>
            </a:r>
            <a:r>
              <a:rPr lang="en-US" sz="1400" i="1" dirty="0"/>
              <a:t>J. Flow Vis. Image Pro.</a:t>
            </a:r>
            <a:r>
              <a:rPr lang="en-US" sz="1400" dirty="0"/>
              <a:t> (2016)</a:t>
            </a:r>
            <a:endParaRPr lang="en-US" sz="1400" dirty="0">
              <a:effectLst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CB8978-3AF3-6CD8-2823-D02EE775370A}"/>
              </a:ext>
            </a:extLst>
          </p:cNvPr>
          <p:cNvGrpSpPr/>
          <p:nvPr/>
        </p:nvGrpSpPr>
        <p:grpSpPr>
          <a:xfrm>
            <a:off x="217157" y="909206"/>
            <a:ext cx="5476507" cy="1941548"/>
            <a:chOff x="-2464920" y="618382"/>
            <a:chExt cx="15020790" cy="53252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04CCBE-CA21-ABA7-9EAB-FF389065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64920" y="618382"/>
              <a:ext cx="10069330" cy="53252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1731F3-44B0-9E47-3ADE-9D3F9F5EE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6914" y="2500742"/>
              <a:ext cx="5048956" cy="148610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8ACCE3-8DB1-A7C1-151C-E123BE2165A0}"/>
              </a:ext>
            </a:extLst>
          </p:cNvPr>
          <p:cNvGrpSpPr/>
          <p:nvPr/>
        </p:nvGrpSpPr>
        <p:grpSpPr>
          <a:xfrm>
            <a:off x="314240" y="3341789"/>
            <a:ext cx="5429994" cy="431480"/>
            <a:chOff x="314240" y="3386562"/>
            <a:chExt cx="5429994" cy="4314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CD008E-E2FD-E316-8C93-D20F8A12D800}"/>
                </a:ext>
              </a:extLst>
            </p:cNvPr>
            <p:cNvSpPr/>
            <p:nvPr/>
          </p:nvSpPr>
          <p:spPr>
            <a:xfrm>
              <a:off x="314240" y="3386562"/>
              <a:ext cx="5429994" cy="431480"/>
            </a:xfrm>
            <a:prstGeom prst="rect">
              <a:avLst/>
            </a:prstGeom>
            <a:solidFill>
              <a:srgbClr val="DAE8FC"/>
            </a:solidFill>
            <a:ln w="28575">
              <a:solidFill>
                <a:srgbClr val="698C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9B9BFC8-F436-E134-CF8B-282EE4509A37}"/>
                    </a:ext>
                  </a:extLst>
                </p:cNvPr>
                <p:cNvSpPr txBox="1"/>
                <p:nvPr/>
              </p:nvSpPr>
              <p:spPr>
                <a:xfrm>
                  <a:off x="343713" y="3417654"/>
                  <a:ext cx="53499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Initial Conditions	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9B9BFC8-F436-E134-CF8B-282EE4509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713" y="3417654"/>
                  <a:ext cx="5349951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91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59185-32BA-AE03-9708-7EA6D8E87CF2}"/>
              </a:ext>
            </a:extLst>
          </p:cNvPr>
          <p:cNvGrpSpPr/>
          <p:nvPr/>
        </p:nvGrpSpPr>
        <p:grpSpPr>
          <a:xfrm>
            <a:off x="3272859" y="5656347"/>
            <a:ext cx="2822421" cy="794622"/>
            <a:chOff x="607060" y="3104904"/>
            <a:chExt cx="2822421" cy="7946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31BDD42-388D-14DB-68CA-9147CAEF06D6}"/>
                    </a:ext>
                  </a:extLst>
                </p:cNvPr>
                <p:cNvSpPr txBox="1"/>
                <p:nvPr/>
              </p:nvSpPr>
              <p:spPr>
                <a:xfrm>
                  <a:off x="607060" y="3104904"/>
                  <a:ext cx="1668780" cy="7098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Bo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31BDD42-388D-14DB-68CA-9147CAEF0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060" y="3104904"/>
                  <a:ext cx="1668780" cy="7098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1914773-C168-AB92-DCEF-26DAC7F5C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928" y="3632056"/>
              <a:ext cx="424476" cy="62331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50C1B-0960-F7FA-2BDF-2AD62BB89F0C}"/>
                </a:ext>
              </a:extLst>
            </p:cNvPr>
            <p:cNvSpPr txBox="1"/>
            <p:nvPr/>
          </p:nvSpPr>
          <p:spPr>
            <a:xfrm>
              <a:off x="1964219" y="3314751"/>
              <a:ext cx="1465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surface 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tension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4BE608-FD03-8310-23F8-88F5C7D04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39" y="0"/>
            <a:ext cx="4135551" cy="68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150833-389C-65DF-ECC4-4149F7A72183}"/>
              </a:ext>
            </a:extLst>
          </p:cNvPr>
          <p:cNvGrpSpPr/>
          <p:nvPr/>
        </p:nvGrpSpPr>
        <p:grpSpPr>
          <a:xfrm>
            <a:off x="314240" y="3983116"/>
            <a:ext cx="5429994" cy="459100"/>
            <a:chOff x="314240" y="3420291"/>
            <a:chExt cx="5429994" cy="4591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92E6CF-C682-7803-7C58-E1781D052F8B}"/>
                </a:ext>
              </a:extLst>
            </p:cNvPr>
            <p:cNvSpPr/>
            <p:nvPr/>
          </p:nvSpPr>
          <p:spPr>
            <a:xfrm>
              <a:off x="314240" y="3431295"/>
              <a:ext cx="5429994" cy="431480"/>
            </a:xfrm>
            <a:prstGeom prst="rect">
              <a:avLst/>
            </a:prstGeom>
            <a:solidFill>
              <a:srgbClr val="F8CECC"/>
            </a:solidFill>
            <a:ln w="28575">
              <a:solidFill>
                <a:srgbClr val="C063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F7FB8C-37D6-4ABF-DD5B-0D44AE9A58CA}"/>
                    </a:ext>
                  </a:extLst>
                </p:cNvPr>
                <p:cNvSpPr txBox="1"/>
                <p:nvPr/>
              </p:nvSpPr>
              <p:spPr>
                <a:xfrm>
                  <a:off x="314240" y="3420291"/>
                  <a:ext cx="5379424" cy="459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Boundary Conditions</a:t>
                  </a:r>
                  <a:r>
                    <a:rPr lang="en-US" dirty="0"/>
                    <a:t>	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            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F7FB8C-37D6-4ABF-DD5B-0D44AE9A5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240" y="3420291"/>
                  <a:ext cx="5379424" cy="459100"/>
                </a:xfrm>
                <a:prstGeom prst="rect">
                  <a:avLst/>
                </a:prstGeom>
                <a:blipFill>
                  <a:blip r:embed="rId7"/>
                  <a:stretch>
                    <a:fillRect l="-1020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50BEF0-BEF8-EB80-7380-CEBB566C28B1}"/>
                  </a:ext>
                </a:extLst>
              </p:cNvPr>
              <p:cNvSpPr/>
              <p:nvPr/>
            </p:nvSpPr>
            <p:spPr>
              <a:xfrm>
                <a:off x="314240" y="4663068"/>
                <a:ext cx="2445129" cy="762921"/>
              </a:xfrm>
              <a:prstGeom prst="rect">
                <a:avLst/>
              </a:prstGeom>
              <a:solidFill>
                <a:srgbClr val="D5E8D4"/>
              </a:solidFill>
              <a:ln w="28575">
                <a:solidFill>
                  <a:srgbClr val="82B56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50BEF0-BEF8-EB80-7380-CEBB566C2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40" y="4663068"/>
                <a:ext cx="2445129" cy="7629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82B56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7290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E1C6-66C2-EC9F-82C6-1E4F69EB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 altLang="en-US"/>
              <a:t>Issues with Phase Change Modeling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78D5-7A4A-FCFF-3418-F4B927EE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37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8066C8-3F9A-ADFB-4DF2-274B77599B1A}"/>
              </a:ext>
            </a:extLst>
          </p:cNvPr>
          <p:cNvGrpSpPr/>
          <p:nvPr/>
        </p:nvGrpSpPr>
        <p:grpSpPr>
          <a:xfrm>
            <a:off x="2502130" y="1886561"/>
            <a:ext cx="6604763" cy="4051808"/>
            <a:chOff x="3492113" y="2116748"/>
            <a:chExt cx="4960715" cy="3043238"/>
          </a:xfrm>
        </p:grpSpPr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35F16DFA-1FC0-5E40-D9C7-B258E62A6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153" y="2116748"/>
              <a:ext cx="1463675" cy="304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1577E7-EAD4-23F9-B248-51316A816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113" y="2800252"/>
              <a:ext cx="1127990" cy="277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/>
                <a:t>Condensation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FB91D5-707E-10BF-F194-556EE4DC1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115" y="4503639"/>
              <a:ext cx="997960" cy="277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/>
                <a:t>Evaporation</a:t>
              </a: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46E349E3-9218-153A-85D2-01875432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315" y="2417664"/>
              <a:ext cx="1400175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78958F8-9C6E-E766-9A89-8571705214F1}"/>
                    </a:ext>
                  </a:extLst>
                </p:cNvPr>
                <p:cNvSpPr txBox="1"/>
                <p:nvPr/>
              </p:nvSpPr>
              <p:spPr>
                <a:xfrm>
                  <a:off x="6460838" y="2575049"/>
                  <a:ext cx="282925" cy="3929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78958F8-9C6E-E766-9A89-857170521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0838" y="2575049"/>
                  <a:ext cx="282925" cy="392981"/>
                </a:xfrm>
                <a:prstGeom prst="rect">
                  <a:avLst/>
                </a:prstGeom>
                <a:blipFill>
                  <a:blip r:embed="rId4"/>
                  <a:stretch>
                    <a:fillRect r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3BDDF1A-F762-4767-AFB1-3E7C6FCC9D1F}"/>
                    </a:ext>
                  </a:extLst>
                </p:cNvPr>
                <p:cNvSpPr txBox="1"/>
                <p:nvPr/>
              </p:nvSpPr>
              <p:spPr>
                <a:xfrm>
                  <a:off x="6460836" y="4381957"/>
                  <a:ext cx="406204" cy="3929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3BDDF1A-F762-4767-AFB1-3E7C6FCC9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0836" y="4381957"/>
                  <a:ext cx="406204" cy="3929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B28C1E6-597D-AAA1-BC39-659CCD8C1C38}"/>
                  </a:ext>
                </a:extLst>
              </p:cNvPr>
              <p:cNvSpPr/>
              <p:nvPr/>
            </p:nvSpPr>
            <p:spPr>
              <a:xfrm>
                <a:off x="3414417" y="717471"/>
                <a:ext cx="5488554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B28C1E6-597D-AAA1-BC39-659CCD8C1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417" y="717471"/>
                <a:ext cx="5488554" cy="1183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9DE6A0-55F0-D174-8573-715F45C06E66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A8996B-5561-D6F3-5E9F-0278AF654C07}"/>
              </a:ext>
            </a:extLst>
          </p:cNvPr>
          <p:cNvSpPr txBox="1"/>
          <p:nvPr/>
        </p:nvSpPr>
        <p:spPr>
          <a:xfrm>
            <a:off x="122207" y="6356350"/>
            <a:ext cx="453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Marek and Straub.</a:t>
            </a:r>
            <a:r>
              <a:rPr lang="en-US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Int. J. Heat Mass Trans.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</a:p>
          <a:p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8851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13D23-DBC3-14CD-0413-3DFEFEF9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/>
              <a:t>Determining Coefficients</a:t>
            </a:r>
            <a:endParaRPr lang="en-GB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662B6FDF-6FCD-005A-5C92-30525B29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29" y="812228"/>
            <a:ext cx="5551780" cy="41637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0B402-BD3C-6EAE-F177-BB6612DC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38</a:t>
            </a:fld>
            <a:endParaRPr lang="en-GB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3CBBCE-402E-1C69-B88C-6899323D5490}"/>
              </a:ext>
            </a:extLst>
          </p:cNvPr>
          <p:cNvGrpSpPr/>
          <p:nvPr/>
        </p:nvGrpSpPr>
        <p:grpSpPr>
          <a:xfrm>
            <a:off x="6158561" y="415475"/>
            <a:ext cx="3144870" cy="4662136"/>
            <a:chOff x="479970" y="906994"/>
            <a:chExt cx="2287592" cy="339125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E326286-2C8F-0F0F-F6F8-C42986CB3BEE}"/>
                </a:ext>
              </a:extLst>
            </p:cNvPr>
            <p:cNvSpPr/>
            <p:nvPr/>
          </p:nvSpPr>
          <p:spPr>
            <a:xfrm>
              <a:off x="1865969" y="906994"/>
              <a:ext cx="828668" cy="5524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Start</a:t>
              </a:r>
              <a:endParaRPr lang="en-GB" b="1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3EC9340-9CF9-ACF9-0226-D148D355B8B6}"/>
                    </a:ext>
                  </a:extLst>
                </p:cNvPr>
                <p:cNvSpPr/>
                <p:nvPr/>
              </p:nvSpPr>
              <p:spPr>
                <a:xfrm>
                  <a:off x="1796914" y="1604004"/>
                  <a:ext cx="966779" cy="55244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</a:rPr>
                    <a:t>Guess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GB" sz="20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GB" sz="20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a14:m>
                  <a:endParaRPr lang="en-GB" sz="2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3EC9340-9CF9-ACF9-0226-D148D355B8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914" y="1604004"/>
                  <a:ext cx="966779" cy="552445"/>
                </a:xfrm>
                <a:prstGeom prst="rect">
                  <a:avLst/>
                </a:prstGeom>
                <a:blipFill>
                  <a:blip r:embed="rId3"/>
                  <a:stretch>
                    <a:fillRect b="-8594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FD4C5BD-520B-5C4B-99A7-0CC9CCC8B63A}"/>
                    </a:ext>
                  </a:extLst>
                </p:cNvPr>
                <p:cNvSpPr/>
                <p:nvPr/>
              </p:nvSpPr>
              <p:spPr>
                <a:xfrm>
                  <a:off x="1800783" y="2319575"/>
                  <a:ext cx="966779" cy="55244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oMath>
                    </m:oMathPara>
                  </a14:m>
                  <a:endParaRPr lang="en-GB" sz="2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FD4C5BD-520B-5C4B-99A7-0CC9CCC8B6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0783" y="2319575"/>
                  <a:ext cx="966779" cy="55244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54471E6-59E6-B39D-7E32-C8363BF4B423}"/>
                    </a:ext>
                  </a:extLst>
                </p:cNvPr>
                <p:cNvSpPr/>
                <p:nvPr/>
              </p:nvSpPr>
              <p:spPr>
                <a:xfrm>
                  <a:off x="1796914" y="3009629"/>
                  <a:ext cx="966779" cy="55244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sz="240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a14:m>
                  <a:endParaRPr lang="en-GB" sz="24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54471E6-59E6-B39D-7E32-C8363BF4B4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914" y="3009629"/>
                  <a:ext cx="966779" cy="55244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59D7546C-B350-A33F-8399-C52EAC7EE478}"/>
                </a:ext>
              </a:extLst>
            </p:cNvPr>
            <p:cNvSpPr/>
            <p:nvPr/>
          </p:nvSpPr>
          <p:spPr>
            <a:xfrm>
              <a:off x="793765" y="2869797"/>
              <a:ext cx="828668" cy="828668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EE90E6-BA11-9842-5F0F-0864CE6FA2D3}"/>
                </a:ext>
              </a:extLst>
            </p:cNvPr>
            <p:cNvSpPr txBox="1"/>
            <p:nvPr/>
          </p:nvSpPr>
          <p:spPr>
            <a:xfrm>
              <a:off x="750901" y="3155366"/>
              <a:ext cx="876921" cy="20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Converged?</a:t>
              </a:r>
              <a:endParaRPr lang="en-GB" sz="12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27C1B7-3F1E-B342-78E7-19E578C74AC0}"/>
                </a:ext>
              </a:extLst>
            </p:cNvPr>
            <p:cNvSpPr/>
            <p:nvPr/>
          </p:nvSpPr>
          <p:spPr>
            <a:xfrm>
              <a:off x="1865969" y="3745806"/>
              <a:ext cx="828668" cy="5524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End</a:t>
              </a:r>
              <a:endParaRPr lang="en-GB" b="1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A27C18-9AA7-F330-0D49-3D14392EBB92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2280303" y="1464602"/>
              <a:ext cx="0" cy="1394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13EB159-D466-C5B9-86F2-92B4B2836AD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303" y="2156598"/>
              <a:ext cx="0" cy="1534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8962968-E15A-103C-68DE-F6E591E0797C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2284173" y="2872021"/>
              <a:ext cx="257" cy="1462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543A3B7-2CDF-A977-D795-B96A28D8B3BB}"/>
                </a:ext>
              </a:extLst>
            </p:cNvPr>
            <p:cNvCxnSpPr>
              <a:cxnSpLocks/>
              <a:stCxn id="35" idx="1"/>
              <a:endCxn id="36" idx="3"/>
            </p:cNvCxnSpPr>
            <p:nvPr/>
          </p:nvCxnSpPr>
          <p:spPr>
            <a:xfrm flipH="1" flipV="1">
              <a:off x="1622433" y="3284131"/>
              <a:ext cx="174481" cy="17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F3E1EE7-573B-2B9F-C06F-963D6C50A774}"/>
                </a:ext>
              </a:extLst>
            </p:cNvPr>
            <p:cNvCxnSpPr>
              <a:cxnSpLocks/>
            </p:cNvCxnSpPr>
            <p:nvPr/>
          </p:nvCxnSpPr>
          <p:spPr>
            <a:xfrm>
              <a:off x="1196993" y="2586273"/>
              <a:ext cx="5999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1BF1B4-278A-94CB-FC42-7C047B76CD05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1208099" y="2586273"/>
              <a:ext cx="0" cy="2835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76AD1D6-AA0D-33C4-670E-36BF6474AC7D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1196993" y="4022028"/>
              <a:ext cx="6689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7739B39-B5D5-3F40-7789-19E6EF582452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1208099" y="3698465"/>
              <a:ext cx="0" cy="324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4AE2F5-721B-C6BE-1125-522BCA91EE21}"/>
                </a:ext>
              </a:extLst>
            </p:cNvPr>
            <p:cNvSpPr txBox="1"/>
            <p:nvPr/>
          </p:nvSpPr>
          <p:spPr>
            <a:xfrm>
              <a:off x="479970" y="3680825"/>
              <a:ext cx="593588" cy="26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/>
                <a:t>Yes</a:t>
              </a:r>
              <a:endParaRPr lang="en-GB" b="1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B93E177-6BD7-672A-15A2-DDCFD611EBE5}"/>
                </a:ext>
              </a:extLst>
            </p:cNvPr>
            <p:cNvSpPr txBox="1"/>
            <p:nvPr/>
          </p:nvSpPr>
          <p:spPr>
            <a:xfrm>
              <a:off x="641629" y="2626555"/>
              <a:ext cx="508130" cy="26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/>
                <a:t>No</a:t>
              </a:r>
              <a:endParaRPr lang="en-GB" b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234D84-FE93-FBEB-C687-D9A2DB8A03D6}"/>
                  </a:ext>
                </a:extLst>
              </p:cNvPr>
              <p:cNvSpPr txBox="1"/>
              <p:nvPr/>
            </p:nvSpPr>
            <p:spPr>
              <a:xfrm>
                <a:off x="3354225" y="5291958"/>
                <a:ext cx="2221906" cy="93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8115" indent="-238115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14:m>
                  <m:oMath xmlns:m="http://schemas.openxmlformats.org/officeDocument/2006/math">
                    <m:r>
                      <a:rPr lang="en-US" sz="2333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333" i="1">
                        <a:latin typeface="Cambria Math" panose="02040503050406030204" pitchFamily="18" charset="0"/>
                      </a:rPr>
                      <m:t>  =0.986</m:t>
                    </m:r>
                  </m:oMath>
                </a14:m>
                <a:endParaRPr lang="en-GB" sz="2333"/>
              </a:p>
              <a:p>
                <a:endParaRPr lang="en-GB" sz="833"/>
              </a:p>
              <a:p>
                <a:pPr marL="238115" indent="-238115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3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33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333" i="1">
                        <a:latin typeface="Cambria Math" panose="02040503050406030204" pitchFamily="18" charset="0"/>
                      </a:rPr>
                      <m:t>=0.760</m:t>
                    </m:r>
                  </m:oMath>
                </a14:m>
                <a:r>
                  <a:rPr lang="en-GB" sz="2333"/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234D84-FE93-FBEB-C687-D9A2DB8A0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225" y="5291958"/>
                <a:ext cx="2221906" cy="9385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35DD06-386B-5044-D6E6-ECA8F69A4D58}"/>
                  </a:ext>
                </a:extLst>
              </p:cNvPr>
              <p:cNvSpPr txBox="1"/>
              <p:nvPr/>
            </p:nvSpPr>
            <p:spPr>
              <a:xfrm>
                <a:off x="6096000" y="5490170"/>
                <a:ext cx="27061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67" dirty="0"/>
                  <a:t>From Transition State Theory</a:t>
                </a:r>
              </a:p>
              <a:p>
                <a:pPr marL="238115" indent="-238115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3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33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333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333" dirty="0"/>
                  <a:t>0.779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35DD06-386B-5044-D6E6-ECA8F69A4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490170"/>
                <a:ext cx="2706168" cy="707886"/>
              </a:xfrm>
              <a:prstGeom prst="rect">
                <a:avLst/>
              </a:prstGeom>
              <a:blipFill>
                <a:blip r:embed="rId9"/>
                <a:stretch>
                  <a:fillRect l="-1351"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A64B971-AB35-1725-3438-B6AC3A4D82DB}"/>
              </a:ext>
            </a:extLst>
          </p:cNvPr>
          <p:cNvSpPr/>
          <p:nvPr/>
        </p:nvSpPr>
        <p:spPr>
          <a:xfrm>
            <a:off x="3155266" y="5244434"/>
            <a:ext cx="2354580" cy="5284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F435A-684F-1CB5-AD22-05250B40FCA9}"/>
                  </a:ext>
                </a:extLst>
              </p:cNvPr>
              <p:cNvSpPr txBox="1"/>
              <p:nvPr/>
            </p:nvSpPr>
            <p:spPr>
              <a:xfrm>
                <a:off x="10094713" y="1845280"/>
                <a:ext cx="1226916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F435A-684F-1CB5-AD22-05250B40F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713" y="1845280"/>
                <a:ext cx="1226916" cy="7871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26DE65-D323-3F1E-B34B-AFE044EFC18F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36F0A0-B17A-5B95-60D5-A998942B5C45}"/>
              </a:ext>
            </a:extLst>
          </p:cNvPr>
          <p:cNvSpPr txBox="1"/>
          <p:nvPr/>
        </p:nvSpPr>
        <p:spPr>
          <a:xfrm>
            <a:off x="122207" y="6356350"/>
            <a:ext cx="354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Chakrabarti and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Bellur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(2023). [unpublished]</a:t>
            </a:r>
          </a:p>
          <a:p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8349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F2C9CD-1FC9-D5DA-F5E9-53E5593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39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A48594-8577-5181-ACF2-DC381D59F072}"/>
              </a:ext>
            </a:extLst>
          </p:cNvPr>
          <p:cNvGrpSpPr/>
          <p:nvPr/>
        </p:nvGrpSpPr>
        <p:grpSpPr>
          <a:xfrm>
            <a:off x="4285395" y="261355"/>
            <a:ext cx="6728435" cy="6460120"/>
            <a:chOff x="4264502" y="628690"/>
            <a:chExt cx="5892802" cy="56578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AE4953-08B2-552E-DA56-06F3D0229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81" t="5197" r="7303" b="53398"/>
            <a:stretch/>
          </p:blipFill>
          <p:spPr>
            <a:xfrm>
              <a:off x="4264505" y="628690"/>
              <a:ext cx="5892799" cy="273648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ECF378-C5BF-F9A1-0DCB-4BF1A6A3D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81" t="51115" r="7303" b="4684"/>
            <a:stretch/>
          </p:blipFill>
          <p:spPr>
            <a:xfrm>
              <a:off x="4264502" y="3365170"/>
              <a:ext cx="5892800" cy="292133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1833FA79-93D9-2308-DCDF-6F22BE32D343}"/>
              </a:ext>
            </a:extLst>
          </p:cNvPr>
          <p:cNvSpPr txBox="1">
            <a:spLocks/>
          </p:cNvSpPr>
          <p:nvPr/>
        </p:nvSpPr>
        <p:spPr>
          <a:xfrm>
            <a:off x="289368" y="261355"/>
            <a:ext cx="3203120" cy="85897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Domain Validation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E741CC-6122-AC65-B6EF-BBEF2D8B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984" y="1236898"/>
            <a:ext cx="2187761" cy="46772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FFC3-241B-6DFF-CD2D-340B6DD9C547}"/>
              </a:ext>
            </a:extLst>
          </p:cNvPr>
          <p:cNvGrpSpPr/>
          <p:nvPr/>
        </p:nvGrpSpPr>
        <p:grpSpPr>
          <a:xfrm>
            <a:off x="678006" y="3855834"/>
            <a:ext cx="348154" cy="1437526"/>
            <a:chOff x="678006" y="3855834"/>
            <a:chExt cx="348154" cy="14375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B268C3-D8F2-F6E2-ED73-E46013F1D865}"/>
                </a:ext>
              </a:extLst>
            </p:cNvPr>
            <p:cNvSpPr/>
            <p:nvPr/>
          </p:nvSpPr>
          <p:spPr>
            <a:xfrm>
              <a:off x="678006" y="3855834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8D2A19-1050-500E-4CCD-DF69BA247F64}"/>
                </a:ext>
              </a:extLst>
            </p:cNvPr>
            <p:cNvSpPr/>
            <p:nvPr/>
          </p:nvSpPr>
          <p:spPr>
            <a:xfrm>
              <a:off x="678006" y="4259832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A9B886-34E1-CE33-D42A-5BEB75B086E6}"/>
                </a:ext>
              </a:extLst>
            </p:cNvPr>
            <p:cNvSpPr/>
            <p:nvPr/>
          </p:nvSpPr>
          <p:spPr>
            <a:xfrm>
              <a:off x="678980" y="4629888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B2DFE3-1447-AC0B-D972-4CE01717D90A}"/>
                </a:ext>
              </a:extLst>
            </p:cNvPr>
            <p:cNvSpPr/>
            <p:nvPr/>
          </p:nvSpPr>
          <p:spPr>
            <a:xfrm>
              <a:off x="899160" y="5166360"/>
              <a:ext cx="127000" cy="127000"/>
            </a:xfrm>
            <a:prstGeom prst="ellipse">
              <a:avLst/>
            </a:prstGeom>
            <a:solidFill>
              <a:schemeClr val="tx1">
                <a:alpha val="25098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11EE7AF-2A06-DB60-0980-F8326A002087}"/>
              </a:ext>
            </a:extLst>
          </p:cNvPr>
          <p:cNvSpPr/>
          <p:nvPr/>
        </p:nvSpPr>
        <p:spPr>
          <a:xfrm>
            <a:off x="409205" y="3695699"/>
            <a:ext cx="169389" cy="100393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DF1B6-6B0C-B715-1DDE-89FCEB6876B9}"/>
              </a:ext>
            </a:extLst>
          </p:cNvPr>
          <p:cNvSpPr txBox="1"/>
          <p:nvPr/>
        </p:nvSpPr>
        <p:spPr>
          <a:xfrm>
            <a:off x="992244" y="5108694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E1088-CB41-9691-869F-EED0E9AD4F91}"/>
              </a:ext>
            </a:extLst>
          </p:cNvPr>
          <p:cNvSpPr txBox="1"/>
          <p:nvPr/>
        </p:nvSpPr>
        <p:spPr>
          <a:xfrm>
            <a:off x="804272" y="4496413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23BEF8-759C-1458-7367-A5A2E88F84AF}"/>
              </a:ext>
            </a:extLst>
          </p:cNvPr>
          <p:cNvSpPr txBox="1"/>
          <p:nvPr/>
        </p:nvSpPr>
        <p:spPr>
          <a:xfrm>
            <a:off x="814954" y="4138666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2DE407-3564-BE0F-390C-4192A73BBABD}"/>
              </a:ext>
            </a:extLst>
          </p:cNvPr>
          <p:cNvSpPr txBox="1"/>
          <p:nvPr/>
        </p:nvSpPr>
        <p:spPr>
          <a:xfrm>
            <a:off x="806708" y="3832526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100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dots on a white background&#10;&#10;Description automatically generated">
            <a:extLst>
              <a:ext uri="{FF2B5EF4-FFF2-40B4-BE49-F238E27FC236}">
                <a16:creationId xmlns:a16="http://schemas.microsoft.com/office/drawing/2014/main" id="{94B94E3D-A22B-699E-A0D3-5FD3CA54F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6966" r="17306" b="10567"/>
          <a:stretch/>
        </p:blipFill>
        <p:spPr>
          <a:xfrm>
            <a:off x="7296636" y="1291116"/>
            <a:ext cx="4566901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5E5BF-CC31-C462-719A-AFDE47AE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Theory of Phase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48F4E-C47E-3F41-C4A5-0F2A25D1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C66398-2B2C-BCB5-83B7-203535FA22AE}"/>
                  </a:ext>
                </a:extLst>
              </p:cNvPr>
              <p:cNvSpPr/>
              <p:nvPr/>
            </p:nvSpPr>
            <p:spPr>
              <a:xfrm>
                <a:off x="122207" y="748303"/>
                <a:ext cx="6961393" cy="1365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C66398-2B2C-BCB5-83B7-203535FA2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07" y="748303"/>
                <a:ext cx="6961393" cy="13653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EC33297-7F91-5659-A00A-3111E10E9226}"/>
              </a:ext>
            </a:extLst>
          </p:cNvPr>
          <p:cNvSpPr/>
          <p:nvPr/>
        </p:nvSpPr>
        <p:spPr>
          <a:xfrm>
            <a:off x="7078352" y="1126547"/>
            <a:ext cx="4960462" cy="4983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061111-48D9-84A6-D045-9278C11BF8BC}"/>
              </a:ext>
            </a:extLst>
          </p:cNvPr>
          <p:cNvGrpSpPr/>
          <p:nvPr/>
        </p:nvGrpSpPr>
        <p:grpSpPr>
          <a:xfrm>
            <a:off x="3566160" y="910915"/>
            <a:ext cx="1361440" cy="1720673"/>
            <a:chOff x="3566160" y="2733040"/>
            <a:chExt cx="1361440" cy="172067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A5641B-F9C8-9D17-DBDD-628C13BFC460}"/>
                </a:ext>
              </a:extLst>
            </p:cNvPr>
            <p:cNvGrpSpPr/>
            <p:nvPr/>
          </p:nvGrpSpPr>
          <p:grpSpPr>
            <a:xfrm>
              <a:off x="3566160" y="4098414"/>
              <a:ext cx="1361440" cy="355299"/>
              <a:chOff x="3566160" y="4098414"/>
              <a:chExt cx="1361440" cy="35529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18160A-E1D7-DF37-EB96-31ED437577FB}"/>
                  </a:ext>
                </a:extLst>
              </p:cNvPr>
              <p:cNvSpPr txBox="1"/>
              <p:nvPr/>
            </p:nvSpPr>
            <p:spPr>
              <a:xfrm>
                <a:off x="3566160" y="4115159"/>
                <a:ext cx="13614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evaporation</a:t>
                </a:r>
              </a:p>
            </p:txBody>
          </p:sp>
          <p:sp>
            <p:nvSpPr>
              <p:cNvPr id="12" name="Right Brace 11">
                <a:extLst>
                  <a:ext uri="{FF2B5EF4-FFF2-40B4-BE49-F238E27FC236}">
                    <a16:creationId xmlns:a16="http://schemas.microsoft.com/office/drawing/2014/main" id="{9A1F4787-8CFC-8FE8-DA39-4E65CC8F50BE}"/>
                  </a:ext>
                </a:extLst>
              </p:cNvPr>
              <p:cNvSpPr/>
              <p:nvPr/>
            </p:nvSpPr>
            <p:spPr>
              <a:xfrm rot="5400000">
                <a:off x="4207692" y="3575818"/>
                <a:ext cx="78375" cy="1123568"/>
              </a:xfrm>
              <a:prstGeom prst="rightBrace">
                <a:avLst>
                  <a:gd name="adj1" fmla="val 192789"/>
                  <a:gd name="adj2" fmla="val 50000"/>
                </a:avLst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4EA387-83B1-EE5C-C28E-AFD783D9B466}"/>
                </a:ext>
              </a:extLst>
            </p:cNvPr>
            <p:cNvSpPr/>
            <p:nvPr/>
          </p:nvSpPr>
          <p:spPr>
            <a:xfrm>
              <a:off x="3708400" y="2733040"/>
              <a:ext cx="1076960" cy="1219457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5CB107-066A-9C95-4B56-EDFCE8358294}"/>
              </a:ext>
            </a:extLst>
          </p:cNvPr>
          <p:cNvGrpSpPr/>
          <p:nvPr/>
        </p:nvGrpSpPr>
        <p:grpSpPr>
          <a:xfrm>
            <a:off x="5378946" y="910915"/>
            <a:ext cx="1486748" cy="1720648"/>
            <a:chOff x="5378946" y="2733040"/>
            <a:chExt cx="1486748" cy="172064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5D2594A-D81B-D673-80D7-C88B36A308C8}"/>
                </a:ext>
              </a:extLst>
            </p:cNvPr>
            <p:cNvGrpSpPr/>
            <p:nvPr/>
          </p:nvGrpSpPr>
          <p:grpSpPr>
            <a:xfrm>
              <a:off x="5378946" y="4098414"/>
              <a:ext cx="1486748" cy="355274"/>
              <a:chOff x="5250180" y="4845100"/>
              <a:chExt cx="1486748" cy="35527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C48812-347B-E3B0-313A-0743C70A3FD5}"/>
                  </a:ext>
                </a:extLst>
              </p:cNvPr>
              <p:cNvSpPr txBox="1"/>
              <p:nvPr/>
            </p:nvSpPr>
            <p:spPr>
              <a:xfrm>
                <a:off x="5250180" y="4861820"/>
                <a:ext cx="14867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condensation </a:t>
                </a:r>
              </a:p>
            </p:txBody>
          </p:sp>
          <p:sp>
            <p:nvSpPr>
              <p:cNvPr id="11" name="Right Brace 10">
                <a:extLst>
                  <a:ext uri="{FF2B5EF4-FFF2-40B4-BE49-F238E27FC236}">
                    <a16:creationId xmlns:a16="http://schemas.microsoft.com/office/drawing/2014/main" id="{7FDE116E-EAC3-2E8E-2C4E-4F1A87C840E8}"/>
                  </a:ext>
                </a:extLst>
              </p:cNvPr>
              <p:cNvSpPr/>
              <p:nvPr/>
            </p:nvSpPr>
            <p:spPr>
              <a:xfrm rot="5400000">
                <a:off x="5954366" y="4322504"/>
                <a:ext cx="78375" cy="1123568"/>
              </a:xfrm>
              <a:prstGeom prst="rightBrace">
                <a:avLst>
                  <a:gd name="adj1" fmla="val 192789"/>
                  <a:gd name="adj2" fmla="val 50000"/>
                </a:avLst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DA693F-EABB-AD85-C646-B45746E9E64D}"/>
                </a:ext>
              </a:extLst>
            </p:cNvPr>
            <p:cNvSpPr/>
            <p:nvPr/>
          </p:nvSpPr>
          <p:spPr>
            <a:xfrm>
              <a:off x="5581558" y="2733040"/>
              <a:ext cx="1076960" cy="1219457"/>
            </a:xfrm>
            <a:prstGeom prst="rect">
              <a:avLst/>
            </a:prstGeom>
            <a:solidFill>
              <a:srgbClr val="0000FF">
                <a:alpha val="25098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screenshot of a screen&#10;&#10;Description automatically generated">
            <a:extLst>
              <a:ext uri="{FF2B5EF4-FFF2-40B4-BE49-F238E27FC236}">
                <a16:creationId xmlns:a16="http://schemas.microsoft.com/office/drawing/2014/main" id="{F90D1A88-216B-CFFF-0715-5721BA232E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t="6981" r="17367" b="10876"/>
          <a:stretch/>
        </p:blipFill>
        <p:spPr>
          <a:xfrm>
            <a:off x="7296636" y="1297687"/>
            <a:ext cx="4581840" cy="4572000"/>
          </a:xfrm>
          <a:prstGeom prst="rect">
            <a:avLst/>
          </a:prstGeom>
        </p:spPr>
      </p:pic>
      <p:sp>
        <p:nvSpPr>
          <p:cNvPr id="22" name="Arrow: Up 21">
            <a:extLst>
              <a:ext uri="{FF2B5EF4-FFF2-40B4-BE49-F238E27FC236}">
                <a16:creationId xmlns:a16="http://schemas.microsoft.com/office/drawing/2014/main" id="{5EB172E4-92E0-6524-4965-4B5C3A8C9BB7}"/>
              </a:ext>
            </a:extLst>
          </p:cNvPr>
          <p:cNvSpPr/>
          <p:nvPr/>
        </p:nvSpPr>
        <p:spPr>
          <a:xfrm>
            <a:off x="8271842" y="3296998"/>
            <a:ext cx="735882" cy="1497371"/>
          </a:xfrm>
          <a:prstGeom prst="upArrow">
            <a:avLst>
              <a:gd name="adj1" fmla="val 50000"/>
              <a:gd name="adj2" fmla="val 80374"/>
            </a:avLst>
          </a:prstGeom>
          <a:solidFill>
            <a:srgbClr val="FF0000">
              <a:alpha val="25098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5374DBB4-0EFF-4D9A-657D-5F4D0F9EBFB9}"/>
              </a:ext>
            </a:extLst>
          </p:cNvPr>
          <p:cNvSpPr/>
          <p:nvPr/>
        </p:nvSpPr>
        <p:spPr>
          <a:xfrm rot="10800000">
            <a:off x="10406004" y="3296999"/>
            <a:ext cx="735882" cy="1497371"/>
          </a:xfrm>
          <a:prstGeom prst="upArrow">
            <a:avLst>
              <a:gd name="adj1" fmla="val 50000"/>
              <a:gd name="adj2" fmla="val 80374"/>
            </a:avLst>
          </a:prstGeom>
          <a:solidFill>
            <a:srgbClr val="0000FF">
              <a:alpha val="25098"/>
            </a:srgb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91119B-B008-32B9-83F0-44B65CC41CD7}"/>
              </a:ext>
            </a:extLst>
          </p:cNvPr>
          <p:cNvCxnSpPr>
            <a:cxnSpLocks/>
          </p:cNvCxnSpPr>
          <p:nvPr/>
        </p:nvCxnSpPr>
        <p:spPr>
          <a:xfrm>
            <a:off x="122206" y="6053765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8C8A0FC-7C03-41F6-012C-5207E2795B95}"/>
              </a:ext>
            </a:extLst>
          </p:cNvPr>
          <p:cNvSpPr txBox="1"/>
          <p:nvPr/>
        </p:nvSpPr>
        <p:spPr>
          <a:xfrm>
            <a:off x="122207" y="6053765"/>
            <a:ext cx="3545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Hertz. </a:t>
            </a:r>
            <a:r>
              <a:rPr lang="en-US" sz="1400" i="1" dirty="0">
                <a:effectLst/>
              </a:rPr>
              <a:t>Ann. Phys.</a:t>
            </a:r>
            <a:r>
              <a:rPr lang="en-US" sz="1400" dirty="0">
                <a:effectLst/>
              </a:rPr>
              <a:t> (1882)</a:t>
            </a:r>
          </a:p>
          <a:p>
            <a:r>
              <a:rPr lang="en-US" sz="1400" dirty="0"/>
              <a:t>Knudsen. </a:t>
            </a:r>
            <a:r>
              <a:rPr lang="en-US" sz="1400" i="1" dirty="0">
                <a:effectLst/>
              </a:rPr>
              <a:t>Ann. Phys.</a:t>
            </a:r>
            <a:r>
              <a:rPr lang="en-US" sz="1400" dirty="0">
                <a:effectLst/>
              </a:rPr>
              <a:t> (1915)</a:t>
            </a:r>
          </a:p>
          <a:p>
            <a:r>
              <a:rPr lang="en-US" sz="1400" dirty="0">
                <a:effectLst/>
              </a:rPr>
              <a:t>Schrage. (1953)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3AB990-99DA-94EA-89BF-D5F537662BDD}"/>
              </a:ext>
            </a:extLst>
          </p:cNvPr>
          <p:cNvGrpSpPr/>
          <p:nvPr/>
        </p:nvGrpSpPr>
        <p:grpSpPr>
          <a:xfrm>
            <a:off x="7265945" y="1309262"/>
            <a:ext cx="1185372" cy="4562248"/>
            <a:chOff x="7265945" y="1309262"/>
            <a:chExt cx="1185372" cy="45622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1A68B0-6617-FCFA-965E-38403A1FC097}"/>
                </a:ext>
              </a:extLst>
            </p:cNvPr>
            <p:cNvSpPr txBox="1"/>
            <p:nvPr/>
          </p:nvSpPr>
          <p:spPr>
            <a:xfrm>
              <a:off x="7271026" y="5225179"/>
              <a:ext cx="1180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Saturated</a:t>
              </a:r>
              <a:br>
                <a:rPr lang="en-US" b="1" dirty="0"/>
              </a:br>
              <a:r>
                <a:rPr lang="en-US" b="1" dirty="0"/>
                <a:t>Liquid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934F68-3F3C-CF0B-A4F5-AFE1E0FBD59D}"/>
                </a:ext>
              </a:extLst>
            </p:cNvPr>
            <p:cNvSpPr txBox="1"/>
            <p:nvPr/>
          </p:nvSpPr>
          <p:spPr>
            <a:xfrm>
              <a:off x="7265946" y="1309262"/>
              <a:ext cx="1180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Vapor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7911FB-6DAD-E2B5-65F7-484663C2FACD}"/>
                </a:ext>
              </a:extLst>
            </p:cNvPr>
            <p:cNvSpPr txBox="1"/>
            <p:nvPr/>
          </p:nvSpPr>
          <p:spPr>
            <a:xfrm>
              <a:off x="7265945" y="3691591"/>
              <a:ext cx="1180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18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6F5F68-23F7-EDA1-4727-C6BD5E36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86277"/>
            <a:ext cx="3515637" cy="858977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C9DB7-2A81-7AE9-4EF0-A0442729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20A17-2557-09AB-7947-2B863B821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82" y="284334"/>
            <a:ext cx="6994175" cy="4292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5FF83-2602-3604-8AC4-E678E22B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102" y="4702576"/>
            <a:ext cx="6896055" cy="196311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3792CF-F83C-1EBB-A0B7-CA483B984053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B4EAF9-BB81-AA02-966B-2A731E4A8471}"/>
              </a:ext>
            </a:extLst>
          </p:cNvPr>
          <p:cNvSpPr txBox="1"/>
          <p:nvPr/>
        </p:nvSpPr>
        <p:spPr>
          <a:xfrm>
            <a:off x="122207" y="635635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Bellur</a:t>
            </a:r>
            <a:r>
              <a:rPr lang="en-US" sz="1400" dirty="0">
                <a:effectLst/>
              </a:rPr>
              <a:t> et al. </a:t>
            </a:r>
            <a:r>
              <a:rPr lang="en-US" sz="1400" i="1" dirty="0">
                <a:effectLst/>
              </a:rPr>
              <a:t>Data in Brief</a:t>
            </a:r>
            <a:r>
              <a:rPr lang="en-US" sz="1400" dirty="0">
                <a:effectLst/>
              </a:rPr>
              <a:t>. (2022)</a:t>
            </a:r>
          </a:p>
        </p:txBody>
      </p:sp>
    </p:spTree>
    <p:extLst>
      <p:ext uri="{BB962C8B-B14F-4D97-AF65-F5344CB8AC3E}">
        <p14:creationId xmlns:p14="http://schemas.microsoft.com/office/powerpoint/2010/main" val="123778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CFDFD-7EA0-BD9E-E547-E03E28CD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334647"/>
            <a:ext cx="5973793" cy="74336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Young-Laplace Equation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FBDA44-8E60-7A6E-26E2-87EEA610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41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25CB18-0E13-4C22-258D-38786F3358C3}"/>
              </a:ext>
            </a:extLst>
          </p:cNvPr>
          <p:cNvSpPr txBox="1">
            <a:spLocks/>
          </p:cNvSpPr>
          <p:nvPr/>
        </p:nvSpPr>
        <p:spPr>
          <a:xfrm>
            <a:off x="6096000" y="136524"/>
            <a:ext cx="5973793" cy="1139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Augmented </a:t>
            </a:r>
          </a:p>
          <a:p>
            <a:pPr algn="ctr"/>
            <a:r>
              <a:rPr lang="en-US" dirty="0"/>
              <a:t>Young-Laplace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51B2D1-EAF5-4A96-F343-07362E03AC59}"/>
                  </a:ext>
                </a:extLst>
              </p:cNvPr>
              <p:cNvSpPr txBox="1"/>
              <p:nvPr/>
            </p:nvSpPr>
            <p:spPr>
              <a:xfrm>
                <a:off x="751903" y="2294382"/>
                <a:ext cx="5255358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cap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51B2D1-EAF5-4A96-F343-07362E03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03" y="2294382"/>
                <a:ext cx="5255358" cy="6227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960651-32EA-5459-9589-F7F7A078AD80}"/>
                  </a:ext>
                </a:extLst>
              </p:cNvPr>
              <p:cNvSpPr txBox="1"/>
              <p:nvPr/>
            </p:nvSpPr>
            <p:spPr>
              <a:xfrm>
                <a:off x="751903" y="4011402"/>
                <a:ext cx="4898622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960651-32EA-5459-9589-F7F7A078A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03" y="4011402"/>
                <a:ext cx="4898622" cy="1198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65E6E2-0062-E9BE-7D80-F3A79DBEBD63}"/>
              </a:ext>
            </a:extLst>
          </p:cNvPr>
          <p:cNvCxnSpPr>
            <a:cxnSpLocks/>
          </p:cNvCxnSpPr>
          <p:nvPr/>
        </p:nvCxnSpPr>
        <p:spPr>
          <a:xfrm flipH="1" flipV="1">
            <a:off x="3017761" y="2087219"/>
            <a:ext cx="149404" cy="33528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A47331-6843-293C-67C8-2C8E4B7C780F}"/>
              </a:ext>
            </a:extLst>
          </p:cNvPr>
          <p:cNvSpPr txBox="1"/>
          <p:nvPr/>
        </p:nvSpPr>
        <p:spPr>
          <a:xfrm>
            <a:off x="2043708" y="1525742"/>
            <a:ext cx="14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surface 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tension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3FAF2F-DE1F-2563-910F-58C05BA5C57B}"/>
              </a:ext>
            </a:extLst>
          </p:cNvPr>
          <p:cNvCxnSpPr>
            <a:cxnSpLocks/>
          </p:cNvCxnSpPr>
          <p:nvPr/>
        </p:nvCxnSpPr>
        <p:spPr>
          <a:xfrm flipV="1">
            <a:off x="3806623" y="2062799"/>
            <a:ext cx="128506" cy="319483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AB85C28-F7FF-B25D-C38D-7EED59D0C583}"/>
              </a:ext>
            </a:extLst>
          </p:cNvPr>
          <p:cNvSpPr txBox="1"/>
          <p:nvPr/>
        </p:nvSpPr>
        <p:spPr>
          <a:xfrm>
            <a:off x="3464818" y="1525742"/>
            <a:ext cx="14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mean surface curvature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4A9FF5-CD53-176C-F405-716ADB73CA05}"/>
              </a:ext>
            </a:extLst>
          </p:cNvPr>
          <p:cNvCxnSpPr>
            <a:cxnSpLocks/>
          </p:cNvCxnSpPr>
          <p:nvPr/>
        </p:nvCxnSpPr>
        <p:spPr>
          <a:xfrm>
            <a:off x="3615488" y="5210256"/>
            <a:ext cx="129047" cy="287172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6F6E0D-08AA-141D-BDA1-3C25114D03EF}"/>
              </a:ext>
            </a:extLst>
          </p:cNvPr>
          <p:cNvSpPr txBox="1"/>
          <p:nvPr/>
        </p:nvSpPr>
        <p:spPr>
          <a:xfrm>
            <a:off x="3201214" y="5457742"/>
            <a:ext cx="14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radii of curvature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4FF174-613B-C0F9-B597-E884523E4A29}"/>
              </a:ext>
            </a:extLst>
          </p:cNvPr>
          <p:cNvCxnSpPr>
            <a:cxnSpLocks/>
          </p:cNvCxnSpPr>
          <p:nvPr/>
        </p:nvCxnSpPr>
        <p:spPr>
          <a:xfrm flipH="1">
            <a:off x="4321058" y="2856007"/>
            <a:ext cx="180722" cy="317406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384349-4DCF-1CC1-5392-7C29FF7F20C2}"/>
              </a:ext>
            </a:extLst>
          </p:cNvPr>
          <p:cNvSpPr txBox="1"/>
          <p:nvPr/>
        </p:nvSpPr>
        <p:spPr>
          <a:xfrm>
            <a:off x="3508970" y="3138623"/>
            <a:ext cx="14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capillary pressure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B05043-DBF9-85AB-D8B0-F5DD8B2AF9F8}"/>
              </a:ext>
            </a:extLst>
          </p:cNvPr>
          <p:cNvCxnSpPr>
            <a:cxnSpLocks/>
          </p:cNvCxnSpPr>
          <p:nvPr/>
        </p:nvCxnSpPr>
        <p:spPr>
          <a:xfrm>
            <a:off x="6197256" y="1857231"/>
            <a:ext cx="0" cy="41852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8538F02-2F66-A65D-70BF-80F605A75295}"/>
              </a:ext>
            </a:extLst>
          </p:cNvPr>
          <p:cNvCxnSpPr>
            <a:cxnSpLocks/>
          </p:cNvCxnSpPr>
          <p:nvPr/>
        </p:nvCxnSpPr>
        <p:spPr>
          <a:xfrm flipH="1">
            <a:off x="4148788" y="5195057"/>
            <a:ext cx="153095" cy="31757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545234-7FCC-B35A-D8B7-81DA728C3CE3}"/>
                  </a:ext>
                </a:extLst>
              </p:cNvPr>
              <p:cNvSpPr txBox="1"/>
              <p:nvPr/>
            </p:nvSpPr>
            <p:spPr>
              <a:xfrm>
                <a:off x="6553992" y="2844225"/>
                <a:ext cx="5255358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545234-7FCC-B35A-D8B7-81DA728C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992" y="2844225"/>
                <a:ext cx="5255358" cy="622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B6DD05-16B7-85F8-7592-5C9EAC729E98}"/>
              </a:ext>
            </a:extLst>
          </p:cNvPr>
          <p:cNvCxnSpPr>
            <a:cxnSpLocks/>
          </p:cNvCxnSpPr>
          <p:nvPr/>
        </p:nvCxnSpPr>
        <p:spPr>
          <a:xfrm flipV="1">
            <a:off x="10592643" y="2595224"/>
            <a:ext cx="128506" cy="319483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7E456E9-12E9-C37E-728B-F6130E37D82C}"/>
              </a:ext>
            </a:extLst>
          </p:cNvPr>
          <p:cNvSpPr txBox="1"/>
          <p:nvPr/>
        </p:nvSpPr>
        <p:spPr>
          <a:xfrm>
            <a:off x="10250838" y="2058167"/>
            <a:ext cx="14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disjoining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335105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573B1-1F3A-E685-1729-0FF8CFA0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AAD9F-2AD1-24B1-D0AA-F40F285F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50" y="1296141"/>
            <a:ext cx="10704100" cy="42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E27BF-9773-F80E-F7F5-E964903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2A146-CB03-64B0-2C8A-D3360543A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66"/>
          <a:stretch/>
        </p:blipFill>
        <p:spPr>
          <a:xfrm>
            <a:off x="618364" y="640080"/>
            <a:ext cx="1095527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5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3E0C8-BB07-0190-C029-668BF303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4957C-F5D6-CD76-50FD-3864A139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815"/>
          <a:stretch/>
        </p:blipFill>
        <p:spPr>
          <a:xfrm>
            <a:off x="618364" y="1468120"/>
            <a:ext cx="10955272" cy="39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1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0C596-DDF5-6C73-DFFA-EA73BB22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897C0-86FC-0D9E-2E3D-022BBC1F6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70"/>
          <a:stretch/>
        </p:blipFill>
        <p:spPr>
          <a:xfrm>
            <a:off x="1010222" y="0"/>
            <a:ext cx="10171556" cy="3414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EA0FE0-2028-CCF3-99FD-A0E4B39AC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370"/>
          <a:stretch/>
        </p:blipFill>
        <p:spPr>
          <a:xfrm>
            <a:off x="1010222" y="3441285"/>
            <a:ext cx="10171556" cy="341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5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86587-D14C-56FC-9B1B-461A1B21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50AD9-BF39-ACCC-B10C-3AA885216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89"/>
          <a:stretch/>
        </p:blipFill>
        <p:spPr>
          <a:xfrm>
            <a:off x="618364" y="716280"/>
            <a:ext cx="10955272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2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747170-058A-CA6E-8DF0-3CA932CF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47</a:t>
            </a:fld>
            <a:endParaRPr lang="en-GB"/>
          </a:p>
        </p:txBody>
      </p:sp>
      <p:pic>
        <p:nvPicPr>
          <p:cNvPr id="5" name="Picture 4" descr="A graph with a line&#10;&#10;Description automatically generated">
            <a:extLst>
              <a:ext uri="{FF2B5EF4-FFF2-40B4-BE49-F238E27FC236}">
                <a16:creationId xmlns:a16="http://schemas.microsoft.com/office/drawing/2014/main" id="{7F2422AE-7A76-8D97-8E53-3FE47ECC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40" y="396541"/>
            <a:ext cx="7233920" cy="60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3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E1C6-66C2-EC9F-82C6-1E4F69EB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 altLang="en-US" dirty="0"/>
              <a:t>Accommodation Coefficient(s)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78D5-7A4A-FCFF-3418-F4B927EE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018742-C491-61A2-F3AA-5B9A30C26885}"/>
              </a:ext>
            </a:extLst>
          </p:cNvPr>
          <p:cNvGrpSpPr/>
          <p:nvPr/>
        </p:nvGrpSpPr>
        <p:grpSpPr>
          <a:xfrm>
            <a:off x="7617603" y="287885"/>
            <a:ext cx="3738338" cy="2017063"/>
            <a:chOff x="3314313" y="1521271"/>
            <a:chExt cx="2771686" cy="14954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42AF42-53FF-2009-5A2B-8077FDBCCE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228"/>
            <a:stretch/>
          </p:blipFill>
          <p:spPr bwMode="auto">
            <a:xfrm>
              <a:off x="3314313" y="1846164"/>
              <a:ext cx="1400175" cy="112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DB33BA0-2AB5-15D1-FDD0-4129FBBA66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4" b="50859"/>
            <a:stretch/>
          </p:blipFill>
          <p:spPr bwMode="auto">
            <a:xfrm>
              <a:off x="4760106" y="1521271"/>
              <a:ext cx="1325893" cy="149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82E672-D83C-D5BE-8684-1EA3D3914042}"/>
              </a:ext>
            </a:extLst>
          </p:cNvPr>
          <p:cNvCxnSpPr>
            <a:cxnSpLocks/>
          </p:cNvCxnSpPr>
          <p:nvPr/>
        </p:nvCxnSpPr>
        <p:spPr>
          <a:xfrm>
            <a:off x="122206" y="6275325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9EC24-EF42-8167-676A-161E382B6507}"/>
              </a:ext>
            </a:extLst>
          </p:cNvPr>
          <p:cNvSpPr txBox="1"/>
          <p:nvPr/>
        </p:nvSpPr>
        <p:spPr>
          <a:xfrm>
            <a:off x="122207" y="6275325"/>
            <a:ext cx="468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Schrage. (1953)</a:t>
            </a:r>
          </a:p>
          <a:p>
            <a:r>
              <a:rPr lang="en-US" sz="1400" dirty="0"/>
              <a:t>Marek and Straub. </a:t>
            </a:r>
            <a:r>
              <a:rPr lang="en-US" sz="1400" i="1" dirty="0"/>
              <a:t>Int. J. Heat Mass Trans.</a:t>
            </a:r>
            <a:r>
              <a:rPr lang="en-US" sz="1400" dirty="0"/>
              <a:t> (2001)</a:t>
            </a:r>
            <a:endParaRPr lang="en-US" sz="1400" dirty="0">
              <a:effectLst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3D31D2-0613-657D-908B-2B6FEBC57C6F}"/>
              </a:ext>
            </a:extLst>
          </p:cNvPr>
          <p:cNvGrpSpPr/>
          <p:nvPr/>
        </p:nvGrpSpPr>
        <p:grpSpPr>
          <a:xfrm>
            <a:off x="122416" y="1735788"/>
            <a:ext cx="5614818" cy="4620561"/>
            <a:chOff x="122416" y="1617669"/>
            <a:chExt cx="5614818" cy="46205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24B832-3109-7886-FE5E-9E973BC51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70" y="2102927"/>
              <a:ext cx="5416964" cy="388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sm" len="sm"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B4726C-C131-9B50-198D-9D4C9833A4E8}"/>
                </a:ext>
              </a:extLst>
            </p:cNvPr>
            <p:cNvSpPr txBox="1"/>
            <p:nvPr/>
          </p:nvSpPr>
          <p:spPr>
            <a:xfrm rot="16200000">
              <a:off x="-1279477" y="3704857"/>
              <a:ext cx="3192172" cy="388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Evaporation Coefficient (-)</a:t>
              </a:r>
              <a:endParaRPr lang="en-GB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D1BB2C-BC72-625E-1C76-7F52FB634E34}"/>
                </a:ext>
              </a:extLst>
            </p:cNvPr>
            <p:cNvSpPr txBox="1"/>
            <p:nvPr/>
          </p:nvSpPr>
          <p:spPr>
            <a:xfrm>
              <a:off x="1611364" y="5815995"/>
              <a:ext cx="3192173" cy="4222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Pressure [bar]</a:t>
              </a:r>
              <a:endParaRPr lang="en-GB" sz="1600" b="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770DDF-5E93-4C0E-E424-C7AFE4264633}"/>
                </a:ext>
              </a:extLst>
            </p:cNvPr>
            <p:cNvSpPr/>
            <p:nvPr/>
          </p:nvSpPr>
          <p:spPr>
            <a:xfrm>
              <a:off x="2905245" y="5732638"/>
              <a:ext cx="416689" cy="168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5C562244-7F29-45D0-B738-C93CCA828557}"/>
                </a:ext>
              </a:extLst>
            </p:cNvPr>
            <p:cNvSpPr/>
            <p:nvPr/>
          </p:nvSpPr>
          <p:spPr>
            <a:xfrm rot="534988">
              <a:off x="3712792" y="1617669"/>
              <a:ext cx="271880" cy="60370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59FE82-F36E-4FDB-92F6-69966327EF9F}"/>
              </a:ext>
            </a:extLst>
          </p:cNvPr>
          <p:cNvGrpSpPr/>
          <p:nvPr/>
        </p:nvGrpSpPr>
        <p:grpSpPr>
          <a:xfrm>
            <a:off x="5840209" y="1700613"/>
            <a:ext cx="5789630" cy="4627310"/>
            <a:chOff x="5840209" y="1582494"/>
            <a:chExt cx="5789630" cy="46273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FA5A75-4A27-4953-62C8-86ED2910B0EF}"/>
                </a:ext>
              </a:extLst>
            </p:cNvPr>
            <p:cNvGrpSpPr/>
            <p:nvPr/>
          </p:nvGrpSpPr>
          <p:grpSpPr>
            <a:xfrm>
              <a:off x="6094631" y="2102927"/>
              <a:ext cx="5535208" cy="4106877"/>
              <a:chOff x="4648912" y="1278499"/>
              <a:chExt cx="4804928" cy="356504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6F8F12C-7895-5EC7-E389-FF4BE2DC57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0" y="1278499"/>
                <a:ext cx="4653240" cy="3383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EC85C3-83F6-EEBA-E24D-11D0C49C26FA}"/>
                  </a:ext>
                </a:extLst>
              </p:cNvPr>
              <p:cNvSpPr txBox="1"/>
              <p:nvPr/>
            </p:nvSpPr>
            <p:spPr>
              <a:xfrm rot="16200000">
                <a:off x="3538424" y="2624869"/>
                <a:ext cx="255953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Condensation Coefficient (-)</a:t>
                </a:r>
                <a:endParaRPr lang="en-GB" sz="16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0C753-5BDA-E877-F14E-D841B42C2502}"/>
                  </a:ext>
                </a:extLst>
              </p:cNvPr>
              <p:cNvSpPr txBox="1"/>
              <p:nvPr/>
            </p:nvSpPr>
            <p:spPr>
              <a:xfrm>
                <a:off x="5894214" y="4504986"/>
                <a:ext cx="255953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/>
                  <a:t>Pressure [bar]</a:t>
                </a:r>
                <a:endParaRPr lang="en-GB" sz="1600" b="1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A681BD-332D-5D7C-880C-F81968F57696}"/>
                </a:ext>
              </a:extLst>
            </p:cNvPr>
            <p:cNvSpPr/>
            <p:nvPr/>
          </p:nvSpPr>
          <p:spPr>
            <a:xfrm>
              <a:off x="8844808" y="5731752"/>
              <a:ext cx="416689" cy="168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8751F5-79E1-2045-8E7C-F52154B5398B}"/>
                </a:ext>
              </a:extLst>
            </p:cNvPr>
            <p:cNvSpPr/>
            <p:nvPr/>
          </p:nvSpPr>
          <p:spPr>
            <a:xfrm rot="5400000">
              <a:off x="6289635" y="3344757"/>
              <a:ext cx="416689" cy="168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55C7CB41-A525-51B7-A67C-291914AE3CCF}"/>
                </a:ext>
              </a:extLst>
            </p:cNvPr>
            <p:cNvSpPr/>
            <p:nvPr/>
          </p:nvSpPr>
          <p:spPr>
            <a:xfrm rot="19907736">
              <a:off x="5840209" y="1582494"/>
              <a:ext cx="271880" cy="60370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677956-9B4F-883D-15EF-3A46A2E0D625}"/>
                  </a:ext>
                </a:extLst>
              </p:cNvPr>
              <p:cNvSpPr txBox="1"/>
              <p:nvPr/>
            </p:nvSpPr>
            <p:spPr>
              <a:xfrm>
                <a:off x="4571337" y="6018357"/>
                <a:ext cx="2879700" cy="5232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?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677956-9B4F-883D-15EF-3A46A2E0D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337" y="6018357"/>
                <a:ext cx="28797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4458F3B-BCAA-4405-BB50-382C0115C5EF}"/>
                  </a:ext>
                </a:extLst>
              </p:cNvPr>
              <p:cNvSpPr/>
              <p:nvPr/>
            </p:nvSpPr>
            <p:spPr>
              <a:xfrm>
                <a:off x="122207" y="748303"/>
                <a:ext cx="6961393" cy="1365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′′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4458F3B-BCAA-4405-BB50-382C0115C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07" y="748303"/>
                <a:ext cx="6961393" cy="13653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6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BE2CBD2A-BAE0-6E92-2B9B-50AD9810C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Curved Interfaces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F9C4E3-5648-8FF1-42F4-6CFFCE36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61105-ED77-54C9-ADCF-828912446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79" y="1854202"/>
            <a:ext cx="11764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Schrage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33450-BAE4-94A3-C72D-91A2626E4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1" y="2212284"/>
            <a:ext cx="1411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/>
              <a:t>Planar Interfaces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B64DFE-8378-D064-F2D1-1EC84DC3A619}"/>
              </a:ext>
            </a:extLst>
          </p:cNvPr>
          <p:cNvGrpSpPr/>
          <p:nvPr/>
        </p:nvGrpSpPr>
        <p:grpSpPr>
          <a:xfrm>
            <a:off x="1688645" y="1387753"/>
            <a:ext cx="6292265" cy="1710617"/>
            <a:chOff x="1688645" y="1387753"/>
            <a:chExt cx="6292265" cy="17106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111C5D2-B693-37BA-818D-308811D9E026}"/>
                    </a:ext>
                  </a:extLst>
                </p:cNvPr>
                <p:cNvSpPr/>
                <p:nvPr/>
              </p:nvSpPr>
              <p:spPr>
                <a:xfrm>
                  <a:off x="1688645" y="1387753"/>
                  <a:ext cx="5828712" cy="1365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′′</m:t>
                        </m:r>
                        <m:r>
                          <a:rPr lang="en-US" sz="28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2−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latin typeface="Cambria Math"/>
                                  </a:rPr>
                                  <m:t>π</m:t>
                                </m:r>
                                <m:sSub>
                                  <m:sSubPr>
                                    <m:ctrlPr>
                                      <a:rPr lang="el-G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111C5D2-B693-37BA-818D-308811D9E0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8645" y="1387753"/>
                  <a:ext cx="5828712" cy="13653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080E4C-BE77-01AB-C7A2-088DB2EED977}"/>
                </a:ext>
              </a:extLst>
            </p:cNvPr>
            <p:cNvSpPr txBox="1"/>
            <p:nvPr/>
          </p:nvSpPr>
          <p:spPr>
            <a:xfrm>
              <a:off x="4486656" y="2746826"/>
              <a:ext cx="1778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evaporation</a:t>
              </a:r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D870EFE1-4719-E339-468F-39D44B1B58F3}"/>
                </a:ext>
              </a:extLst>
            </p:cNvPr>
            <p:cNvSpPr/>
            <p:nvPr/>
          </p:nvSpPr>
          <p:spPr>
            <a:xfrm rot="5400000">
              <a:off x="5311811" y="2535711"/>
              <a:ext cx="78375" cy="473080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E14C03-CA6C-2956-48E2-F0271030F728}"/>
                </a:ext>
              </a:extLst>
            </p:cNvPr>
            <p:cNvSpPr txBox="1"/>
            <p:nvPr/>
          </p:nvSpPr>
          <p:spPr>
            <a:xfrm>
              <a:off x="5752234" y="2759816"/>
              <a:ext cx="2228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2">
                      <a:lumMod val="50000"/>
                    </a:schemeClr>
                  </a:solidFill>
                </a:rPr>
                <a:t>condensation 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19598027-ED91-3B55-B807-4EED8C0AF924}"/>
                </a:ext>
              </a:extLst>
            </p:cNvPr>
            <p:cNvSpPr/>
            <p:nvPr/>
          </p:nvSpPr>
          <p:spPr>
            <a:xfrm rot="5400000">
              <a:off x="6776442" y="2579446"/>
              <a:ext cx="78375" cy="413136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E33A0D-31D4-52DA-D7A7-6BB96EAD5969}"/>
              </a:ext>
            </a:extLst>
          </p:cNvPr>
          <p:cNvCxnSpPr>
            <a:cxnSpLocks/>
          </p:cNvCxnSpPr>
          <p:nvPr/>
        </p:nvCxnSpPr>
        <p:spPr>
          <a:xfrm>
            <a:off x="122206" y="62637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DFBCEFB-D9D0-04C1-716F-D63AD781E4E4}"/>
              </a:ext>
            </a:extLst>
          </p:cNvPr>
          <p:cNvSpPr txBox="1"/>
          <p:nvPr/>
        </p:nvSpPr>
        <p:spPr>
          <a:xfrm>
            <a:off x="122206" y="6263750"/>
            <a:ext cx="4681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Schrage. (1953)</a:t>
            </a:r>
          </a:p>
          <a:p>
            <a:r>
              <a:rPr lang="en-US" sz="1400" dirty="0"/>
              <a:t>Wayner. </a:t>
            </a:r>
            <a:r>
              <a:rPr lang="en-US" sz="1400" i="1" dirty="0"/>
              <a:t>Colloids Surf. </a:t>
            </a:r>
            <a:r>
              <a:rPr lang="en-US" sz="1400" dirty="0"/>
              <a:t>(1991)</a:t>
            </a:r>
            <a:endParaRPr lang="en-US" sz="1400" i="1" dirty="0">
              <a:effectLst/>
            </a:endParaRPr>
          </a:p>
        </p:txBody>
      </p:sp>
      <p:pic>
        <p:nvPicPr>
          <p:cNvPr id="31" name="Picture 30" descr="A blue and white liquid&#10;&#10;Description automatically generated">
            <a:extLst>
              <a:ext uri="{FF2B5EF4-FFF2-40B4-BE49-F238E27FC236}">
                <a16:creationId xmlns:a16="http://schemas.microsoft.com/office/drawing/2014/main" id="{3CD392A3-2983-FFB5-FF96-D1B94220F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62" y="719042"/>
            <a:ext cx="1581371" cy="2762636"/>
          </a:xfrm>
          <a:prstGeom prst="rect">
            <a:avLst/>
          </a:prstGeom>
        </p:spPr>
      </p:pic>
      <p:pic>
        <p:nvPicPr>
          <p:cNvPr id="33" name="Picture 32" descr="A diagram of a curved blue and red line&#10;&#10;Description automatically generated">
            <a:extLst>
              <a:ext uri="{FF2B5EF4-FFF2-40B4-BE49-F238E27FC236}">
                <a16:creationId xmlns:a16="http://schemas.microsoft.com/office/drawing/2014/main" id="{B1316906-93D5-0C68-5CE5-DDFE61748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49" y="79259"/>
            <a:ext cx="3115110" cy="39534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5C83EE-1BE1-CFE3-BF82-FDE06A8B56C2}"/>
              </a:ext>
            </a:extLst>
          </p:cNvPr>
          <p:cNvGrpSpPr/>
          <p:nvPr/>
        </p:nvGrpSpPr>
        <p:grpSpPr>
          <a:xfrm>
            <a:off x="1613034" y="3950208"/>
            <a:ext cx="9795603" cy="2311860"/>
            <a:chOff x="1613034" y="3950208"/>
            <a:chExt cx="9795603" cy="2311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15371FD-90AD-6ACB-97E7-43B4F13BF954}"/>
                    </a:ext>
                  </a:extLst>
                </p:cNvPr>
                <p:cNvSpPr/>
                <p:nvPr/>
              </p:nvSpPr>
              <p:spPr>
                <a:xfrm>
                  <a:off x="1613034" y="4353947"/>
                  <a:ext cx="8520088" cy="1365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′′</m:t>
                        </m:r>
                        <m:r>
                          <a:rPr lang="en-US" sz="2800" i="1">
                            <a:latin typeface="Cambria Math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latin typeface="Cambria Math"/>
                                  </a:rPr>
                                  <m:t>π</m:t>
                                </m:r>
                                <m:sSub>
                                  <m:sSubPr>
                                    <m:ctrlPr>
                                      <a:rPr lang="el-G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 panose="02040503050406030204" pitchFamily="18" charset="0"/>
                                      </a:rPr>
                                      <m:t>fg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𝜎𝜅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15371FD-90AD-6ACB-97E7-43B4F13BF9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034" y="4353947"/>
                  <a:ext cx="8520088" cy="13653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AAF50244-FE00-0E43-4526-62594D3BFFBA}"/>
                </a:ext>
              </a:extLst>
            </p:cNvPr>
            <p:cNvSpPr/>
            <p:nvPr/>
          </p:nvSpPr>
          <p:spPr>
            <a:xfrm rot="5400000">
              <a:off x="5737666" y="4434433"/>
              <a:ext cx="78375" cy="2490687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6E2596A1-7D5E-37FA-C1FF-0F178EF664AE}"/>
                </a:ext>
              </a:extLst>
            </p:cNvPr>
            <p:cNvSpPr/>
            <p:nvPr/>
          </p:nvSpPr>
          <p:spPr>
            <a:xfrm rot="5400000">
              <a:off x="8599969" y="4515805"/>
              <a:ext cx="117818" cy="2288503"/>
            </a:xfrm>
            <a:prstGeom prst="rightBrace">
              <a:avLst>
                <a:gd name="adj1" fmla="val 192789"/>
                <a:gd name="adj2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8E57DFD-650D-13DF-C686-9C62EC7445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0006" y="4548052"/>
              <a:ext cx="39085" cy="322875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4AE4E3D-CE1F-24D5-9DBB-15720E894ED4}"/>
                </a:ext>
              </a:extLst>
            </p:cNvPr>
            <p:cNvSpPr txBox="1"/>
            <p:nvPr/>
          </p:nvSpPr>
          <p:spPr>
            <a:xfrm>
              <a:off x="7785137" y="3993622"/>
              <a:ext cx="1465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disjoining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pressure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E4A6AC0-9F36-83B2-190B-8CB7D3D3AB88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9449378" y="4534983"/>
              <a:ext cx="71905" cy="400626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B18123-81B9-A29C-E13A-BB7E5F4A403F}"/>
                </a:ext>
              </a:extLst>
            </p:cNvPr>
            <p:cNvSpPr txBox="1"/>
            <p:nvPr/>
          </p:nvSpPr>
          <p:spPr>
            <a:xfrm>
              <a:off x="8952368" y="3950208"/>
              <a:ext cx="1137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surface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tension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2CDA809-1000-076F-EBDA-24EF05CFA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6879" y="4563857"/>
              <a:ext cx="561513" cy="374865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DD01F4-302B-C62E-DB50-5A8CD0ECBC6C}"/>
                </a:ext>
              </a:extLst>
            </p:cNvPr>
            <p:cNvSpPr txBox="1"/>
            <p:nvPr/>
          </p:nvSpPr>
          <p:spPr>
            <a:xfrm>
              <a:off x="10045041" y="4196715"/>
              <a:ext cx="1363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interface</a:t>
              </a:r>
            </a:p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curvature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F6754DB-D019-02A2-DFDA-AB48A570575B}"/>
                </a:ext>
              </a:extLst>
            </p:cNvPr>
            <p:cNvSpPr txBox="1"/>
            <p:nvPr/>
          </p:nvSpPr>
          <p:spPr>
            <a:xfrm>
              <a:off x="4943487" y="5677293"/>
              <a:ext cx="1661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temperature 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contribution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65A387-0143-96E5-1F30-75C179305607}"/>
                </a:ext>
              </a:extLst>
            </p:cNvPr>
            <p:cNvSpPr txBox="1"/>
            <p:nvPr/>
          </p:nvSpPr>
          <p:spPr>
            <a:xfrm>
              <a:off x="7827996" y="5677293"/>
              <a:ext cx="1661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pressure 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contribution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13A5924-A23C-6020-0E46-30A9CB85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69" y="4861148"/>
            <a:ext cx="1174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err="1"/>
              <a:t>Wayner</a:t>
            </a:r>
            <a:endParaRPr lang="en-US" altLang="en-US" sz="1800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97E3CA-5387-F5A7-8DFC-C69179240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79" y="5233123"/>
            <a:ext cx="14662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/>
              <a:t>Curved Interfaces</a:t>
            </a:r>
          </a:p>
        </p:txBody>
      </p:sp>
    </p:spTree>
    <p:extLst>
      <p:ext uri="{BB962C8B-B14F-4D97-AF65-F5344CB8AC3E}">
        <p14:creationId xmlns:p14="http://schemas.microsoft.com/office/powerpoint/2010/main" val="16742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85AF-C2B6-DA8A-595B-A41778A4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6" y="136525"/>
            <a:ext cx="11946147" cy="557901"/>
          </a:xfrm>
        </p:spPr>
        <p:txBody>
          <a:bodyPr>
            <a:normAutofit/>
          </a:bodyPr>
          <a:lstStyle/>
          <a:p>
            <a:r>
              <a:rPr lang="en-US"/>
              <a:t>Transition State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90B47-F377-D50D-B5D1-0A52D8D5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59049D-BF60-B39E-B5A9-9EEC36EFA465}"/>
                  </a:ext>
                </a:extLst>
              </p:cNvPr>
              <p:cNvSpPr/>
              <p:nvPr/>
            </p:nvSpPr>
            <p:spPr>
              <a:xfrm>
                <a:off x="122206" y="694426"/>
                <a:ext cx="4992457" cy="1479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d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den>
                                      </m:f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59049D-BF60-B39E-B5A9-9EEC36EFA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06" y="694426"/>
                <a:ext cx="4992457" cy="14795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649EB-CFA1-6CF5-6CC1-E0F164B5F91C}"/>
                  </a:ext>
                </a:extLst>
              </p:cNvPr>
              <p:cNvSpPr txBox="1"/>
              <p:nvPr/>
            </p:nvSpPr>
            <p:spPr>
              <a:xfrm>
                <a:off x="308501" y="2003931"/>
                <a:ext cx="1633574" cy="1365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649EB-CFA1-6CF5-6CC1-E0F164B5F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01" y="2003931"/>
                <a:ext cx="1633574" cy="1365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274A88-8844-239A-186C-DF6FA41A8BB5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62BE62-F5D2-355B-7963-5778EADF0737}"/>
              </a:ext>
            </a:extLst>
          </p:cNvPr>
          <p:cNvSpPr txBox="1"/>
          <p:nvPr/>
        </p:nvSpPr>
        <p:spPr>
          <a:xfrm>
            <a:off x="122207" y="635635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Nagayama and Tsuruta. </a:t>
            </a:r>
            <a:r>
              <a:rPr lang="en-US" sz="1400" i="1" dirty="0">
                <a:effectLst/>
              </a:rPr>
              <a:t>J. Chem. Phys.</a:t>
            </a:r>
            <a:r>
              <a:rPr lang="en-US" sz="1400" dirty="0">
                <a:effectLst/>
              </a:rPr>
              <a:t> (2003)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F8C686-31B0-171F-FF50-DA0904ADCAC3}"/>
              </a:ext>
            </a:extLst>
          </p:cNvPr>
          <p:cNvGrpSpPr/>
          <p:nvPr/>
        </p:nvGrpSpPr>
        <p:grpSpPr>
          <a:xfrm>
            <a:off x="1700055" y="2448414"/>
            <a:ext cx="5030496" cy="4046435"/>
            <a:chOff x="1928093" y="2443674"/>
            <a:chExt cx="5030496" cy="40464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F7DD6CA-A61B-A295-668B-6D803132C828}"/>
                </a:ext>
              </a:extLst>
            </p:cNvPr>
            <p:cNvGrpSpPr/>
            <p:nvPr/>
          </p:nvGrpSpPr>
          <p:grpSpPr>
            <a:xfrm>
              <a:off x="2128370" y="2443674"/>
              <a:ext cx="4830219" cy="3840480"/>
              <a:chOff x="7135050" y="136525"/>
              <a:chExt cx="4830219" cy="3840480"/>
            </a:xfrm>
          </p:grpSpPr>
          <p:pic>
            <p:nvPicPr>
              <p:cNvPr id="10" name="Picture 9" descr="A graph of a function&#10;&#10;Description automatically generated with medium confidence">
                <a:extLst>
                  <a:ext uri="{FF2B5EF4-FFF2-40B4-BE49-F238E27FC236}">
                    <a16:creationId xmlns:a16="http://schemas.microsoft.com/office/drawing/2014/main" id="{64C5E8E8-97A4-C4DB-EED0-4CDDF54B0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5050" y="136525"/>
                <a:ext cx="4830219" cy="384048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370043-15EF-4DFA-7801-3E53FB759B03}"/>
                  </a:ext>
                </a:extLst>
              </p:cNvPr>
              <p:cNvSpPr txBox="1"/>
              <p:nvPr/>
            </p:nvSpPr>
            <p:spPr>
              <a:xfrm>
                <a:off x="9595824" y="2188673"/>
                <a:ext cx="22876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rgbClr val="0000FF"/>
                    </a:solidFill>
                  </a:rPr>
                  <a:t>Molecular Dynamics</a:t>
                </a:r>
              </a:p>
              <a:p>
                <a:pPr algn="r"/>
                <a:r>
                  <a:rPr lang="en-US" b="1" dirty="0">
                    <a:solidFill>
                      <a:srgbClr val="FF0000"/>
                    </a:solidFill>
                  </a:rPr>
                  <a:t>Experiments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876C70F-ACD6-19B8-9F80-204DCC9B20A7}"/>
                    </a:ext>
                  </a:extLst>
                </p:cNvPr>
                <p:cNvSpPr txBox="1"/>
                <p:nvPr/>
              </p:nvSpPr>
              <p:spPr>
                <a:xfrm>
                  <a:off x="4574566" y="5905334"/>
                  <a:ext cx="429516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876C70F-ACD6-19B8-9F80-204DCC9B20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566" y="5905334"/>
                  <a:ext cx="429516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7A6B12F-8AD0-B7AA-3A0A-A1976F3EE531}"/>
                    </a:ext>
                  </a:extLst>
                </p:cNvPr>
                <p:cNvSpPr txBox="1"/>
                <p:nvPr/>
              </p:nvSpPr>
              <p:spPr>
                <a:xfrm>
                  <a:off x="1928093" y="3923182"/>
                  <a:ext cx="429516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7A6B12F-8AD0-B7AA-3A0A-A1976F3EE5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8093" y="3923182"/>
                  <a:ext cx="429516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1E050B-5671-5EC7-88A0-2DFAB91167EE}"/>
              </a:ext>
            </a:extLst>
          </p:cNvPr>
          <p:cNvGrpSpPr/>
          <p:nvPr/>
        </p:nvGrpSpPr>
        <p:grpSpPr>
          <a:xfrm>
            <a:off x="7038385" y="253694"/>
            <a:ext cx="4886972" cy="3840480"/>
            <a:chOff x="6898484" y="762626"/>
            <a:chExt cx="4886972" cy="3840480"/>
          </a:xfrm>
        </p:grpSpPr>
        <p:pic>
          <p:nvPicPr>
            <p:cNvPr id="14" name="Picture 13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9EBE893C-1A90-A7E6-F06A-BC98D8FEE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632" y="762626"/>
              <a:ext cx="4726824" cy="38404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CDFC706-563E-2B62-2F20-C365342694A8}"/>
                    </a:ext>
                  </a:extLst>
                </p:cNvPr>
                <p:cNvSpPr txBox="1"/>
                <p:nvPr/>
              </p:nvSpPr>
              <p:spPr>
                <a:xfrm>
                  <a:off x="6898484" y="3136612"/>
                  <a:ext cx="340516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CDFC706-563E-2B62-2F20-C36534269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484" y="3136612"/>
                  <a:ext cx="340516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D0CCCB1-EB0C-916A-0057-228EACD4D010}"/>
                    </a:ext>
                  </a:extLst>
                </p:cNvPr>
                <p:cNvSpPr txBox="1"/>
                <p:nvPr/>
              </p:nvSpPr>
              <p:spPr>
                <a:xfrm>
                  <a:off x="6898484" y="1197672"/>
                  <a:ext cx="340516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D0CCCB1-EB0C-916A-0057-228EACD4D0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484" y="1197672"/>
                  <a:ext cx="340516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D54781-F3E6-8EA6-8C3E-CE4CB8A7247E}"/>
                  </a:ext>
                </a:extLst>
              </p:cNvPr>
              <p:cNvSpPr txBox="1"/>
              <p:nvPr/>
            </p:nvSpPr>
            <p:spPr>
              <a:xfrm>
                <a:off x="7528560" y="4368654"/>
                <a:ext cx="4396797" cy="138499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New model: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/>
                  <a:t>     - Transition State Theory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en-US" sz="2800" dirty="0"/>
                  <a:t>  - </a:t>
                </a:r>
                <a:r>
                  <a:rPr lang="en-US" sz="2800" dirty="0" err="1"/>
                  <a:t>Wayner’s</a:t>
                </a:r>
                <a:r>
                  <a:rPr lang="en-US" sz="2800" dirty="0"/>
                  <a:t> Model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D54781-F3E6-8EA6-8C3E-CE4CB8A72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560" y="4368654"/>
                <a:ext cx="4396797" cy="1384995"/>
              </a:xfrm>
              <a:prstGeom prst="rect">
                <a:avLst/>
              </a:prstGeom>
              <a:blipFill>
                <a:blip r:embed="rId12"/>
                <a:stretch>
                  <a:fillRect l="-2338" t="-3004" r="-688" b="-103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58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FB5B-4438-C03F-EB89-D231D86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7" y="3057315"/>
            <a:ext cx="11946147" cy="743369"/>
          </a:xfrm>
        </p:spPr>
        <p:txBody>
          <a:bodyPr/>
          <a:lstStyle/>
          <a:p>
            <a:pPr algn="ctr"/>
            <a:r>
              <a:rPr lang="en-US" dirty="0"/>
              <a:t>How do we validate the new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49469-7E0D-6A9F-BD6F-3DF2CC39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3ACC-5B4A-4F07-989C-7B1B62E3E3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35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8FE2E9-1FF7-D191-9D41-03441290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Cryo-Neutron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4F351-3DDD-5990-2B07-AA82ACB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87C5-B22B-4CD7-91B7-56DBC100B627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E3E8B0-66E5-3B26-5E16-E88C12035D3E}"/>
              </a:ext>
            </a:extLst>
          </p:cNvPr>
          <p:cNvGrpSpPr/>
          <p:nvPr/>
        </p:nvGrpSpPr>
        <p:grpSpPr>
          <a:xfrm>
            <a:off x="381984" y="1236898"/>
            <a:ext cx="2533875" cy="4677280"/>
            <a:chOff x="336901" y="624678"/>
            <a:chExt cx="2625553" cy="484650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AE938E4-07AC-1668-CF6D-32C95860E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6901" y="624678"/>
              <a:ext cx="2266916" cy="48465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60F291-0DEA-8E62-85C6-5973771260D4}"/>
                </a:ext>
              </a:extLst>
            </p:cNvPr>
            <p:cNvSpPr txBox="1"/>
            <p:nvPr/>
          </p:nvSpPr>
          <p:spPr>
            <a:xfrm>
              <a:off x="895612" y="3564080"/>
              <a:ext cx="113239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Hydrogen/</a:t>
              </a:r>
            </a:p>
            <a:p>
              <a:pPr algn="r"/>
              <a:r>
                <a:rPr lang="en-US" sz="1600" b="1"/>
                <a:t>Methane</a:t>
              </a:r>
              <a:endParaRPr lang="en-US" sz="2000" b="1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CDC2C6F-4CC2-D8BD-EFB4-82088DB64E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289" y="3399166"/>
              <a:ext cx="384017" cy="249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EBA96F2-19DD-FBA2-CFA9-9182B56A2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289" y="3806302"/>
              <a:ext cx="384017" cy="138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E0A81-1671-AEF9-24CC-15638746D7F2}"/>
                </a:ext>
              </a:extLst>
            </p:cNvPr>
            <p:cNvSpPr txBox="1"/>
            <p:nvPr/>
          </p:nvSpPr>
          <p:spPr>
            <a:xfrm>
              <a:off x="1955814" y="651166"/>
              <a:ext cx="1006640" cy="35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Heater</a:t>
              </a:r>
              <a:endParaRPr lang="en-US" sz="20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12BD0C-92A9-2611-894B-CF9172A31088}"/>
                </a:ext>
              </a:extLst>
            </p:cNvPr>
            <p:cNvSpPr txBox="1"/>
            <p:nvPr/>
          </p:nvSpPr>
          <p:spPr>
            <a:xfrm>
              <a:off x="1658426" y="4797934"/>
              <a:ext cx="825044" cy="60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Helium Bath</a:t>
              </a:r>
              <a:endParaRPr lang="en-US" sz="2000" b="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BD491CE-304D-6A55-C820-5B9B329546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2718" r="46060" b="3125"/>
          <a:stretch/>
        </p:blipFill>
        <p:spPr>
          <a:xfrm flipH="1">
            <a:off x="10445259" y="99942"/>
            <a:ext cx="1440112" cy="469968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4B44BDF-9298-3E0E-142A-135BDBCA2C00}"/>
              </a:ext>
            </a:extLst>
          </p:cNvPr>
          <p:cNvSpPr/>
          <p:nvPr/>
        </p:nvSpPr>
        <p:spPr>
          <a:xfrm>
            <a:off x="10843845" y="3650484"/>
            <a:ext cx="638843" cy="7628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B6316C-727F-6482-D42D-47B3CB32E0F6}"/>
              </a:ext>
            </a:extLst>
          </p:cNvPr>
          <p:cNvCxnSpPr>
            <a:cxnSpLocks/>
          </p:cNvCxnSpPr>
          <p:nvPr/>
        </p:nvCxnSpPr>
        <p:spPr>
          <a:xfrm>
            <a:off x="122206" y="6356350"/>
            <a:ext cx="11878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831876-C230-0956-101D-62F4AA31C31E}"/>
              </a:ext>
            </a:extLst>
          </p:cNvPr>
          <p:cNvSpPr txBox="1"/>
          <p:nvPr/>
        </p:nvSpPr>
        <p:spPr>
          <a:xfrm>
            <a:off x="122207" y="6356350"/>
            <a:ext cx="3545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</a:rPr>
              <a:t>Bellur</a:t>
            </a:r>
            <a:r>
              <a:rPr lang="en-US" sz="1400" dirty="0">
                <a:effectLst/>
              </a:rPr>
              <a:t> et al. </a:t>
            </a:r>
            <a:r>
              <a:rPr lang="en-US" sz="1400" i="1" dirty="0">
                <a:effectLst/>
              </a:rPr>
              <a:t>Cryogenics</a:t>
            </a:r>
            <a:r>
              <a:rPr lang="en-US" sz="1400" dirty="0">
                <a:effectLst/>
              </a:rPr>
              <a:t>. (2022)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C3208B1-6762-3D64-ACCA-4006619BFE09}"/>
              </a:ext>
            </a:extLst>
          </p:cNvPr>
          <p:cNvGrpSpPr/>
          <p:nvPr/>
        </p:nvGrpSpPr>
        <p:grpSpPr>
          <a:xfrm>
            <a:off x="626348" y="808737"/>
            <a:ext cx="1549050" cy="4294421"/>
            <a:chOff x="626348" y="808737"/>
            <a:chExt cx="1549050" cy="429442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E993122-DAFD-132D-DDA0-CF2147AE5E0D}"/>
                </a:ext>
              </a:extLst>
            </p:cNvPr>
            <p:cNvGrpSpPr/>
            <p:nvPr/>
          </p:nvGrpSpPr>
          <p:grpSpPr>
            <a:xfrm>
              <a:off x="626348" y="1194197"/>
              <a:ext cx="947135" cy="338554"/>
              <a:chOff x="626348" y="1194197"/>
              <a:chExt cx="947135" cy="33855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79323B-92D2-F8CD-D31D-A5A1163781AF}"/>
                  </a:ext>
                </a:extLst>
              </p:cNvPr>
              <p:cNvSpPr txBox="1"/>
              <p:nvPr/>
            </p:nvSpPr>
            <p:spPr>
              <a:xfrm>
                <a:off x="626348" y="1194197"/>
                <a:ext cx="7077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/>
                  <a:t>Baffle</a:t>
                </a:r>
                <a:endParaRPr lang="en-US" sz="2000" b="1" dirty="0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E3023BF-9A92-DD05-1636-8419E4F82A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5078" y="1366778"/>
                <a:ext cx="2984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FD3126-E4D3-A765-9BD3-E11FBBA4FB5C}"/>
                </a:ext>
              </a:extLst>
            </p:cNvPr>
            <p:cNvGrpSpPr/>
            <p:nvPr/>
          </p:nvGrpSpPr>
          <p:grpSpPr>
            <a:xfrm>
              <a:off x="1467613" y="808737"/>
              <a:ext cx="707785" cy="415785"/>
              <a:chOff x="1467613" y="808737"/>
              <a:chExt cx="707785" cy="415785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A43EA1A-DA84-FE49-9D3F-772922D79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1012" y="1107307"/>
                <a:ext cx="1" cy="1172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273417-DC42-94D4-4920-7E66EE5A6445}"/>
                  </a:ext>
                </a:extLst>
              </p:cNvPr>
              <p:cNvSpPr txBox="1"/>
              <p:nvPr/>
            </p:nvSpPr>
            <p:spPr>
              <a:xfrm>
                <a:off x="1467613" y="808737"/>
                <a:ext cx="7077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/>
                  <a:t>Wall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037D4BB-870D-C0DB-7581-10A488DF178F}"/>
                </a:ext>
              </a:extLst>
            </p:cNvPr>
            <p:cNvGrpSpPr/>
            <p:nvPr/>
          </p:nvGrpSpPr>
          <p:grpSpPr>
            <a:xfrm>
              <a:off x="723369" y="1625218"/>
              <a:ext cx="884451" cy="338554"/>
              <a:chOff x="723369" y="1625218"/>
              <a:chExt cx="884451" cy="33855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EBDCFEA-EC6D-36D2-024D-B56A53CA99EF}"/>
                  </a:ext>
                </a:extLst>
              </p:cNvPr>
              <p:cNvSpPr txBox="1"/>
              <p:nvPr/>
            </p:nvSpPr>
            <p:spPr>
              <a:xfrm>
                <a:off x="822277" y="1625218"/>
                <a:ext cx="78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/>
                  <a:t>Holder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C1E545D-194B-B166-CA7B-305D0AB8CF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3369" y="1795031"/>
                <a:ext cx="19781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423B2D4-9538-3702-2535-FB1D5772918C}"/>
                </a:ext>
              </a:extLst>
            </p:cNvPr>
            <p:cNvGrpSpPr/>
            <p:nvPr/>
          </p:nvGrpSpPr>
          <p:grpSpPr>
            <a:xfrm>
              <a:off x="723369" y="2227923"/>
              <a:ext cx="884451" cy="338554"/>
              <a:chOff x="723369" y="2227923"/>
              <a:chExt cx="884451" cy="33855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83CE46-23FF-D151-43A7-F1087685AB7A}"/>
                  </a:ext>
                </a:extLst>
              </p:cNvPr>
              <p:cNvSpPr txBox="1"/>
              <p:nvPr/>
            </p:nvSpPr>
            <p:spPr>
              <a:xfrm>
                <a:off x="822277" y="2227923"/>
                <a:ext cx="78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/>
                  <a:t>Sensor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303BF6B-4517-D9CC-BE11-5957C8BB7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3369" y="2397736"/>
                <a:ext cx="19781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5D99167-B0D8-B0E7-AEAA-989C046428C2}"/>
                </a:ext>
              </a:extLst>
            </p:cNvPr>
            <p:cNvGrpSpPr/>
            <p:nvPr/>
          </p:nvGrpSpPr>
          <p:grpSpPr>
            <a:xfrm>
              <a:off x="723369" y="2880780"/>
              <a:ext cx="884451" cy="338554"/>
              <a:chOff x="723369" y="2880780"/>
              <a:chExt cx="884451" cy="338554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2ABABF-3BE7-7C3E-F563-263E287E620C}"/>
                  </a:ext>
                </a:extLst>
              </p:cNvPr>
              <p:cNvSpPr txBox="1"/>
              <p:nvPr/>
            </p:nvSpPr>
            <p:spPr>
              <a:xfrm>
                <a:off x="822277" y="2880780"/>
                <a:ext cx="78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/>
                  <a:t>Flange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9E4901A9-2164-441B-5F90-66BFDC3309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3369" y="3050593"/>
                <a:ext cx="19781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69CAD3F-92E0-B21F-A424-BA5FA58835F0}"/>
                </a:ext>
              </a:extLst>
            </p:cNvPr>
            <p:cNvGrpSpPr/>
            <p:nvPr/>
          </p:nvGrpSpPr>
          <p:grpSpPr>
            <a:xfrm>
              <a:off x="761027" y="4756408"/>
              <a:ext cx="1189988" cy="346750"/>
              <a:chOff x="761027" y="4756408"/>
              <a:chExt cx="1189988" cy="34675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74173C7-5667-7DE2-DC4A-7301492529D5}"/>
                  </a:ext>
                </a:extLst>
              </p:cNvPr>
              <p:cNvSpPr txBox="1"/>
              <p:nvPr/>
            </p:nvSpPr>
            <p:spPr>
              <a:xfrm>
                <a:off x="1064877" y="4764604"/>
                <a:ext cx="8861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/>
                  <a:t>Test Cell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F6BE1EA-AB60-D8FF-7205-683691DC91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1027" y="4756408"/>
                <a:ext cx="402928" cy="994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C4167AC-DF46-5C6F-C976-43101BB03F8B}"/>
              </a:ext>
            </a:extLst>
          </p:cNvPr>
          <p:cNvSpPr/>
          <p:nvPr/>
        </p:nvSpPr>
        <p:spPr>
          <a:xfrm>
            <a:off x="252873" y="3600204"/>
            <a:ext cx="1249914" cy="1324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F307C2-9A2D-E4E4-139E-1628071C951E}"/>
              </a:ext>
            </a:extLst>
          </p:cNvPr>
          <p:cNvGrpSpPr/>
          <p:nvPr/>
        </p:nvGrpSpPr>
        <p:grpSpPr>
          <a:xfrm>
            <a:off x="7744234" y="386265"/>
            <a:ext cx="3609345" cy="3870415"/>
            <a:chOff x="7744234" y="386265"/>
            <a:chExt cx="3609345" cy="38704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EC3EB3-6A47-9546-7D86-193AC38628DB}"/>
                </a:ext>
              </a:extLst>
            </p:cNvPr>
            <p:cNvSpPr/>
            <p:nvPr/>
          </p:nvSpPr>
          <p:spPr>
            <a:xfrm>
              <a:off x="10972952" y="3807095"/>
              <a:ext cx="380627" cy="44958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1BB513-272E-6E4B-EC7A-233882B30117}"/>
                </a:ext>
              </a:extLst>
            </p:cNvPr>
            <p:cNvSpPr/>
            <p:nvPr/>
          </p:nvSpPr>
          <p:spPr>
            <a:xfrm>
              <a:off x="7744234" y="386265"/>
              <a:ext cx="1975444" cy="20635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B9555B-215B-0E57-E1F2-6AAC30914193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>
              <a:off x="7744234" y="2449784"/>
              <a:ext cx="3284460" cy="174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EEBA33-7951-1821-B9F6-33A97665359A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9719678" y="386265"/>
              <a:ext cx="1443588" cy="3420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B682BBE-3D7D-E261-0719-4A9571398FB0}"/>
                </a:ext>
              </a:extLst>
            </p:cNvPr>
            <p:cNvGrpSpPr/>
            <p:nvPr/>
          </p:nvGrpSpPr>
          <p:grpSpPr>
            <a:xfrm>
              <a:off x="7814513" y="511879"/>
              <a:ext cx="1832061" cy="1898032"/>
              <a:chOff x="9518773" y="3579911"/>
              <a:chExt cx="1832061" cy="1898032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10E2255-3D1A-F624-0D6A-79B2F05BA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b="5205"/>
              <a:stretch/>
            </p:blipFill>
            <p:spPr bwMode="auto">
              <a:xfrm>
                <a:off x="9737971" y="3620294"/>
                <a:ext cx="1612863" cy="1857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0DAF1F-0807-D6FD-8032-16C69ECF12CE}"/>
                  </a:ext>
                </a:extLst>
              </p:cNvPr>
              <p:cNvSpPr txBox="1"/>
              <p:nvPr/>
            </p:nvSpPr>
            <p:spPr>
              <a:xfrm>
                <a:off x="9518773" y="3579911"/>
                <a:ext cx="1025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cs typeface="Times New Roman" panose="02020603050405020304" pitchFamily="18" charset="0"/>
                  </a:rPr>
                  <a:t>Test cell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27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6" grpId="0" animBg="1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E6CBB2-AAB2-46C2-8551-70BD225378B9}"/>
</file>

<file path=customXml/itemProps2.xml><?xml version="1.0" encoding="utf-8"?>
<ds:datastoreItem xmlns:ds="http://schemas.openxmlformats.org/officeDocument/2006/customXml" ds:itemID="{FF4E14CB-B196-4C8E-9507-A99D4A3FA2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13916</TotalTime>
  <Words>1180</Words>
  <Application>Microsoft Office PowerPoint</Application>
  <PresentationFormat>Widescreen</PresentationFormat>
  <Paragraphs>328</Paragraphs>
  <Slides>47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Cambria Math</vt:lpstr>
      <vt:lpstr>Times New Roman</vt:lpstr>
      <vt:lpstr>Office 2013 - 2022 Theme</vt:lpstr>
      <vt:lpstr>Modeling of Evaporation in Cryogenic Fuels Without Tuning Coefficients</vt:lpstr>
      <vt:lpstr>Motivation: Space Fuel</vt:lpstr>
      <vt:lpstr>Motivation: Lee’s Model</vt:lpstr>
      <vt:lpstr>Kinetic Theory of Phase Change</vt:lpstr>
      <vt:lpstr>Accommodation Coefficient(s)</vt:lpstr>
      <vt:lpstr>Curved Interfaces</vt:lpstr>
      <vt:lpstr>Transition State Theory</vt:lpstr>
      <vt:lpstr>How do we validate the new model?</vt:lpstr>
      <vt:lpstr>Cryo-Neutron Experiments</vt:lpstr>
      <vt:lpstr>Cryo-Neutron Experiments</vt:lpstr>
      <vt:lpstr>Cryo-Neutron Experiments</vt:lpstr>
      <vt:lpstr>Computational Setup: Dry Test Simulations</vt:lpstr>
      <vt:lpstr>Computational Setup: Meniscus Shape</vt:lpstr>
      <vt:lpstr>Computational Routine</vt:lpstr>
      <vt:lpstr>Results</vt:lpstr>
      <vt:lpstr>Analysis: Surface Integration</vt:lpstr>
      <vt:lpstr>PowerPoint Presentation</vt:lpstr>
      <vt:lpstr>Sub-grid Vapor Temperature</vt:lpstr>
      <vt:lpstr>Computational Routine: Introducing γ</vt:lpstr>
      <vt:lpstr>Results: Tuning γ</vt:lpstr>
      <vt:lpstr>But is γ predictable?</vt:lpstr>
      <vt:lpstr>Results: Predicting γ</vt:lpstr>
      <vt:lpstr>Results: Predicting γ</vt:lpstr>
      <vt:lpstr>Results: Predicting γ</vt:lpstr>
      <vt:lpstr>Results: Predicting γ</vt:lpstr>
      <vt:lpstr>Conclusion</vt:lpstr>
      <vt:lpstr>Validation</vt:lpstr>
      <vt:lpstr>Validation</vt:lpstr>
      <vt:lpstr>Summary</vt:lpstr>
      <vt:lpstr>Questions/Comments?</vt:lpstr>
      <vt:lpstr>Appendix Slides</vt:lpstr>
      <vt:lpstr>Hertz-Knudsen-Schrage</vt:lpstr>
      <vt:lpstr>Mass Flux Sensitivity to γ</vt:lpstr>
      <vt:lpstr>Capillary and Disjoining Pressures</vt:lpstr>
      <vt:lpstr>Test Cell Dimensions</vt:lpstr>
      <vt:lpstr>Solution to Concus’ ODEs</vt:lpstr>
      <vt:lpstr>Issues with Phase Change Modeling</vt:lpstr>
      <vt:lpstr>Determining Coefficients</vt:lpstr>
      <vt:lpstr>PowerPoint Presentation</vt:lpstr>
      <vt:lpstr>Experimental Data</vt:lpstr>
      <vt:lpstr>Young-Laplace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TFAWS24-CR-2</dc:title>
  <dc:creator>Yasin, Ayaaz (yasinaz)</dc:creator>
  <cp:lastModifiedBy>Yasin, Ayaaz (yasinaz)</cp:lastModifiedBy>
  <cp:revision>15</cp:revision>
  <dcterms:created xsi:type="dcterms:W3CDTF">2023-04-11T20:59:36Z</dcterms:created>
  <dcterms:modified xsi:type="dcterms:W3CDTF">2024-08-04T21:18:07Z</dcterms:modified>
</cp:coreProperties>
</file>