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4"/>
  </p:notesMasterIdLst>
  <p:handoutMasterIdLst>
    <p:handoutMasterId r:id="rId25"/>
  </p:handoutMasterIdLst>
  <p:sldIdLst>
    <p:sldId id="273" r:id="rId5"/>
    <p:sldId id="317" r:id="rId6"/>
    <p:sldId id="299" r:id="rId7"/>
    <p:sldId id="300" r:id="rId8"/>
    <p:sldId id="301" r:id="rId9"/>
    <p:sldId id="302" r:id="rId10"/>
    <p:sldId id="303" r:id="rId11"/>
    <p:sldId id="307" r:id="rId12"/>
    <p:sldId id="308" r:id="rId13"/>
    <p:sldId id="315" r:id="rId14"/>
    <p:sldId id="316" r:id="rId15"/>
    <p:sldId id="313" r:id="rId16"/>
    <p:sldId id="314" r:id="rId17"/>
    <p:sldId id="309" r:id="rId18"/>
    <p:sldId id="310" r:id="rId19"/>
    <p:sldId id="311" r:id="rId20"/>
    <p:sldId id="312" r:id="rId21"/>
    <p:sldId id="306" r:id="rId22"/>
    <p:sldId id="305" r:id="rId23"/>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2B2B82"/>
    <a:srgbClr val="B0B3F6"/>
    <a:srgbClr val="5F5F5F"/>
    <a:srgbClr val="DDDDDD"/>
    <a:srgbClr val="777777"/>
    <a:srgbClr val="CCFFCC"/>
    <a:srgbClr val="FFFF99"/>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D97F2-4949-4370-BE5B-DACC21C47D8E}" v="62" dt="2024-08-05T20:19:08.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13" autoAdjust="0"/>
  </p:normalViewPr>
  <p:slideViewPr>
    <p:cSldViewPr snapToGrid="0">
      <p:cViewPr varScale="1">
        <p:scale>
          <a:sx n="113" d="100"/>
          <a:sy n="113" d="100"/>
        </p:scale>
        <p:origin x="396" y="90"/>
      </p:cViewPr>
      <p:guideLst>
        <p:guide orient="horz" pos="288"/>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xel, William R. (GRC-LTT0)" userId="7255e561-5754-40ec-8090-e28f6560a456" providerId="ADAL" clId="{0B8F3254-6C0C-45EC-8351-ABCF146D7401}"/>
    <pc:docChg chg="undo custSel addSld delSld modSld modMainMaster">
      <pc:chgData name="Sixel, William R. (GRC-LTT0)" userId="7255e561-5754-40ec-8090-e28f6560a456" providerId="ADAL" clId="{0B8F3254-6C0C-45EC-8351-ABCF146D7401}" dt="2024-06-20T14:28:10.418" v="15"/>
      <pc:docMkLst>
        <pc:docMk/>
      </pc:docMkLst>
      <pc:sldChg chg="modSp add del mod">
        <pc:chgData name="Sixel, William R. (GRC-LTT0)" userId="7255e561-5754-40ec-8090-e28f6560a456" providerId="ADAL" clId="{0B8F3254-6C0C-45EC-8351-ABCF146D7401}" dt="2024-06-20T14:27:15.427" v="4" actId="47"/>
        <pc:sldMkLst>
          <pc:docMk/>
          <pc:sldMk cId="2798685524" sldId="274"/>
        </pc:sldMkLst>
        <pc:spChg chg="mod">
          <ac:chgData name="Sixel, William R. (GRC-LTT0)" userId="7255e561-5754-40ec-8090-e28f6560a456" providerId="ADAL" clId="{0B8F3254-6C0C-45EC-8351-ABCF146D7401}" dt="2024-06-20T14:27:03.379" v="1" actId="1076"/>
          <ac:spMkLst>
            <pc:docMk/>
            <pc:sldMk cId="2798685524" sldId="274"/>
            <ac:spMk id="6" creationId="{5E240ADE-5CD7-C84F-FB53-16587793A73A}"/>
          </ac:spMkLst>
        </pc:spChg>
      </pc:sldChg>
      <pc:sldChg chg="new del">
        <pc:chgData name="Sixel, William R. (GRC-LTT0)" userId="7255e561-5754-40ec-8090-e28f6560a456" providerId="ADAL" clId="{0B8F3254-6C0C-45EC-8351-ABCF146D7401}" dt="2024-06-20T14:27:30.941" v="6" actId="2696"/>
        <pc:sldMkLst>
          <pc:docMk/>
          <pc:sldMk cId="4214113671" sldId="275"/>
        </pc:sldMkLst>
      </pc:sldChg>
      <pc:sldMasterChg chg="modSp mod modSldLayout">
        <pc:chgData name="Sixel, William R. (GRC-LTT0)" userId="7255e561-5754-40ec-8090-e28f6560a456" providerId="ADAL" clId="{0B8F3254-6C0C-45EC-8351-ABCF146D7401}" dt="2024-06-20T14:28:10.418" v="15"/>
        <pc:sldMasterMkLst>
          <pc:docMk/>
          <pc:sldMasterMk cId="0" sldId="2147483648"/>
        </pc:sldMasterMkLst>
        <pc:spChg chg="mod">
          <ac:chgData name="Sixel, William R. (GRC-LTT0)" userId="7255e561-5754-40ec-8090-e28f6560a456" providerId="ADAL" clId="{0B8F3254-6C0C-45EC-8351-ABCF146D7401}" dt="2024-06-20T14:27:23.058" v="5"/>
          <ac:spMkLst>
            <pc:docMk/>
            <pc:sldMasterMk cId="0" sldId="2147483648"/>
            <ac:spMk id="3" creationId="{00000000-0000-0000-0000-000000000000}"/>
          </ac:spMkLst>
        </pc:spChg>
        <pc:sldLayoutChg chg="modSp mod">
          <pc:chgData name="Sixel, William R. (GRC-LTT0)" userId="7255e561-5754-40ec-8090-e28f6560a456" providerId="ADAL" clId="{0B8F3254-6C0C-45EC-8351-ABCF146D7401}" dt="2024-06-20T14:27:52.436" v="7"/>
          <pc:sldLayoutMkLst>
            <pc:docMk/>
            <pc:sldMasterMk cId="0" sldId="2147483648"/>
            <pc:sldLayoutMk cId="0" sldId="2147483757"/>
          </pc:sldLayoutMkLst>
          <pc:spChg chg="mod">
            <ac:chgData name="Sixel, William R. (GRC-LTT0)" userId="7255e561-5754-40ec-8090-e28f6560a456" providerId="ADAL" clId="{0B8F3254-6C0C-45EC-8351-ABCF146D7401}" dt="2024-06-20T14:27:52.436" v="7"/>
            <ac:spMkLst>
              <pc:docMk/>
              <pc:sldMasterMk cId="0" sldId="2147483648"/>
              <pc:sldLayoutMk cId="0" sldId="2147483757"/>
              <ac:spMk id="11" creationId="{40658E1A-83A6-4D43-8BAC-8CC650DFB1FF}"/>
            </ac:spMkLst>
          </pc:spChg>
        </pc:sldLayoutChg>
        <pc:sldLayoutChg chg="modSp mod">
          <pc:chgData name="Sixel, William R. (GRC-LTT0)" userId="7255e561-5754-40ec-8090-e28f6560a456" providerId="ADAL" clId="{0B8F3254-6C0C-45EC-8351-ABCF146D7401}" dt="2024-06-20T14:27:54.353" v="8"/>
          <pc:sldLayoutMkLst>
            <pc:docMk/>
            <pc:sldMasterMk cId="0" sldId="2147483648"/>
            <pc:sldLayoutMk cId="0" sldId="2147483758"/>
          </pc:sldLayoutMkLst>
          <pc:spChg chg="mod">
            <ac:chgData name="Sixel, William R. (GRC-LTT0)" userId="7255e561-5754-40ec-8090-e28f6560a456" providerId="ADAL" clId="{0B8F3254-6C0C-45EC-8351-ABCF146D7401}" dt="2024-06-20T14:27:54.353" v="8"/>
            <ac:spMkLst>
              <pc:docMk/>
              <pc:sldMasterMk cId="0" sldId="2147483648"/>
              <pc:sldLayoutMk cId="0" sldId="2147483758"/>
              <ac:spMk id="5" creationId="{00000000-0000-0000-0000-000000000000}"/>
            </ac:spMkLst>
          </pc:spChg>
        </pc:sldLayoutChg>
        <pc:sldLayoutChg chg="modSp mod">
          <pc:chgData name="Sixel, William R. (GRC-LTT0)" userId="7255e561-5754-40ec-8090-e28f6560a456" providerId="ADAL" clId="{0B8F3254-6C0C-45EC-8351-ABCF146D7401}" dt="2024-06-20T14:27:56.510" v="9"/>
          <pc:sldLayoutMkLst>
            <pc:docMk/>
            <pc:sldMasterMk cId="0" sldId="2147483648"/>
            <pc:sldLayoutMk cId="0" sldId="2147483759"/>
          </pc:sldLayoutMkLst>
          <pc:spChg chg="mod">
            <ac:chgData name="Sixel, William R. (GRC-LTT0)" userId="7255e561-5754-40ec-8090-e28f6560a456" providerId="ADAL" clId="{0B8F3254-6C0C-45EC-8351-ABCF146D7401}" dt="2024-06-20T14:27:56.510" v="9"/>
            <ac:spMkLst>
              <pc:docMk/>
              <pc:sldMasterMk cId="0" sldId="2147483648"/>
              <pc:sldLayoutMk cId="0" sldId="2147483759"/>
              <ac:spMk id="5" creationId="{00000000-0000-0000-0000-000000000000}"/>
            </ac:spMkLst>
          </pc:spChg>
        </pc:sldLayoutChg>
        <pc:sldLayoutChg chg="modSp mod">
          <pc:chgData name="Sixel, William R. (GRC-LTT0)" userId="7255e561-5754-40ec-8090-e28f6560a456" providerId="ADAL" clId="{0B8F3254-6C0C-45EC-8351-ABCF146D7401}" dt="2024-06-20T14:27:58.500" v="10"/>
          <pc:sldLayoutMkLst>
            <pc:docMk/>
            <pc:sldMasterMk cId="0" sldId="2147483648"/>
            <pc:sldLayoutMk cId="0" sldId="2147483760"/>
          </pc:sldLayoutMkLst>
          <pc:spChg chg="mod">
            <ac:chgData name="Sixel, William R. (GRC-LTT0)" userId="7255e561-5754-40ec-8090-e28f6560a456" providerId="ADAL" clId="{0B8F3254-6C0C-45EC-8351-ABCF146D7401}" dt="2024-06-20T14:27:58.500" v="10"/>
            <ac:spMkLst>
              <pc:docMk/>
              <pc:sldMasterMk cId="0" sldId="2147483648"/>
              <pc:sldLayoutMk cId="0" sldId="2147483760"/>
              <ac:spMk id="6" creationId="{1D956BF8-FFF3-4911-B918-FF080B8BD184}"/>
            </ac:spMkLst>
          </pc:spChg>
        </pc:sldLayoutChg>
        <pc:sldLayoutChg chg="modSp mod">
          <pc:chgData name="Sixel, William R. (GRC-LTT0)" userId="7255e561-5754-40ec-8090-e28f6560a456" providerId="ADAL" clId="{0B8F3254-6C0C-45EC-8351-ABCF146D7401}" dt="2024-06-20T14:28:00.702" v="11"/>
          <pc:sldLayoutMkLst>
            <pc:docMk/>
            <pc:sldMasterMk cId="0" sldId="2147483648"/>
            <pc:sldLayoutMk cId="0" sldId="2147483761"/>
          </pc:sldLayoutMkLst>
          <pc:spChg chg="mod">
            <ac:chgData name="Sixel, William R. (GRC-LTT0)" userId="7255e561-5754-40ec-8090-e28f6560a456" providerId="ADAL" clId="{0B8F3254-6C0C-45EC-8351-ABCF146D7401}" dt="2024-06-20T14:28:00.702" v="11"/>
            <ac:spMkLst>
              <pc:docMk/>
              <pc:sldMasterMk cId="0" sldId="2147483648"/>
              <pc:sldLayoutMk cId="0" sldId="2147483761"/>
              <ac:spMk id="10" creationId="{92D923EA-ABD6-D9E1-0232-9D3269B7E94A}"/>
            </ac:spMkLst>
          </pc:spChg>
        </pc:sldLayoutChg>
        <pc:sldLayoutChg chg="modSp mod">
          <pc:chgData name="Sixel, William R. (GRC-LTT0)" userId="7255e561-5754-40ec-8090-e28f6560a456" providerId="ADAL" clId="{0B8F3254-6C0C-45EC-8351-ABCF146D7401}" dt="2024-06-20T14:28:03.056" v="12"/>
          <pc:sldLayoutMkLst>
            <pc:docMk/>
            <pc:sldMasterMk cId="0" sldId="2147483648"/>
            <pc:sldLayoutMk cId="0" sldId="2147483762"/>
          </pc:sldLayoutMkLst>
          <pc:spChg chg="mod">
            <ac:chgData name="Sixel, William R. (GRC-LTT0)" userId="7255e561-5754-40ec-8090-e28f6560a456" providerId="ADAL" clId="{0B8F3254-6C0C-45EC-8351-ABCF146D7401}" dt="2024-06-20T14:28:03.056" v="12"/>
            <ac:spMkLst>
              <pc:docMk/>
              <pc:sldMasterMk cId="0" sldId="2147483648"/>
              <pc:sldLayoutMk cId="0" sldId="2147483762"/>
              <ac:spMk id="6" creationId="{B421A504-53A7-23C9-529A-B3C0862B2F0C}"/>
            </ac:spMkLst>
          </pc:spChg>
        </pc:sldLayoutChg>
        <pc:sldLayoutChg chg="modSp mod">
          <pc:chgData name="Sixel, William R. (GRC-LTT0)" userId="7255e561-5754-40ec-8090-e28f6560a456" providerId="ADAL" clId="{0B8F3254-6C0C-45EC-8351-ABCF146D7401}" dt="2024-06-20T14:28:05.516" v="13"/>
          <pc:sldLayoutMkLst>
            <pc:docMk/>
            <pc:sldMasterMk cId="0" sldId="2147483648"/>
            <pc:sldLayoutMk cId="0" sldId="2147483763"/>
          </pc:sldLayoutMkLst>
          <pc:spChg chg="mod">
            <ac:chgData name="Sixel, William R. (GRC-LTT0)" userId="7255e561-5754-40ec-8090-e28f6560a456" providerId="ADAL" clId="{0B8F3254-6C0C-45EC-8351-ABCF146D7401}" dt="2024-06-20T14:28:05.516" v="13"/>
            <ac:spMkLst>
              <pc:docMk/>
              <pc:sldMasterMk cId="0" sldId="2147483648"/>
              <pc:sldLayoutMk cId="0" sldId="2147483763"/>
              <ac:spMk id="5" creationId="{F80190D3-EFDF-0F6E-3929-98722B9A9A3D}"/>
            </ac:spMkLst>
          </pc:spChg>
        </pc:sldLayoutChg>
        <pc:sldLayoutChg chg="modSp mod">
          <pc:chgData name="Sixel, William R. (GRC-LTT0)" userId="7255e561-5754-40ec-8090-e28f6560a456" providerId="ADAL" clId="{0B8F3254-6C0C-45EC-8351-ABCF146D7401}" dt="2024-06-20T14:28:07.508" v="14"/>
          <pc:sldLayoutMkLst>
            <pc:docMk/>
            <pc:sldMasterMk cId="0" sldId="2147483648"/>
            <pc:sldLayoutMk cId="0" sldId="2147483764"/>
          </pc:sldLayoutMkLst>
          <pc:spChg chg="mod">
            <ac:chgData name="Sixel, William R. (GRC-LTT0)" userId="7255e561-5754-40ec-8090-e28f6560a456" providerId="ADAL" clId="{0B8F3254-6C0C-45EC-8351-ABCF146D7401}" dt="2024-06-20T14:28:07.508" v="14"/>
            <ac:spMkLst>
              <pc:docMk/>
              <pc:sldMasterMk cId="0" sldId="2147483648"/>
              <pc:sldLayoutMk cId="0" sldId="2147483764"/>
              <ac:spMk id="8" creationId="{1FB25FD5-3767-7224-BCE7-AD65822549A2}"/>
            </ac:spMkLst>
          </pc:spChg>
        </pc:sldLayoutChg>
        <pc:sldLayoutChg chg="modSp mod">
          <pc:chgData name="Sixel, William R. (GRC-LTT0)" userId="7255e561-5754-40ec-8090-e28f6560a456" providerId="ADAL" clId="{0B8F3254-6C0C-45EC-8351-ABCF146D7401}" dt="2024-06-20T14:28:10.418" v="15"/>
          <pc:sldLayoutMkLst>
            <pc:docMk/>
            <pc:sldMasterMk cId="0" sldId="2147483648"/>
            <pc:sldLayoutMk cId="0" sldId="2147483765"/>
          </pc:sldLayoutMkLst>
          <pc:spChg chg="mod">
            <ac:chgData name="Sixel, William R. (GRC-LTT0)" userId="7255e561-5754-40ec-8090-e28f6560a456" providerId="ADAL" clId="{0B8F3254-6C0C-45EC-8351-ABCF146D7401}" dt="2024-06-20T14:28:10.418" v="15"/>
            <ac:spMkLst>
              <pc:docMk/>
              <pc:sldMasterMk cId="0" sldId="2147483648"/>
              <pc:sldLayoutMk cId="0" sldId="2147483765"/>
              <ac:spMk id="8" creationId="{51DE3015-D9A1-BD07-2F15-45C69819794C}"/>
            </ac:spMkLst>
          </pc:spChg>
        </pc:sldLayoutChg>
      </pc:sldMasterChg>
    </pc:docChg>
  </pc:docChgLst>
  <pc:docChgLst>
    <pc:chgData name="Derek Hengeveld" userId="71c87482-c674-4b18-ae4d-cd5aa41a1d55" providerId="ADAL" clId="{36BC3571-2725-4C6B-851E-FBA90ED7E6B1}"/>
    <pc:docChg chg="undo custSel addSld delSld modSld sldOrd modMainMaster">
      <pc:chgData name="Derek Hengeveld" userId="71c87482-c674-4b18-ae4d-cd5aa41a1d55" providerId="ADAL" clId="{36BC3571-2725-4C6B-851E-FBA90ED7E6B1}" dt="2024-07-30T19:43:51.769" v="3667" actId="1076"/>
      <pc:docMkLst>
        <pc:docMk/>
      </pc:docMkLst>
      <pc:sldChg chg="modSp mod">
        <pc:chgData name="Derek Hengeveld" userId="71c87482-c674-4b18-ae4d-cd5aa41a1d55" providerId="ADAL" clId="{36BC3571-2725-4C6B-851E-FBA90ED7E6B1}" dt="2024-07-30T18:36:08.282" v="2726" actId="122"/>
        <pc:sldMkLst>
          <pc:docMk/>
          <pc:sldMk cId="0" sldId="273"/>
        </pc:sldMkLst>
        <pc:spChg chg="mod">
          <ac:chgData name="Derek Hengeveld" userId="71c87482-c674-4b18-ae4d-cd5aa41a1d55" providerId="ADAL" clId="{36BC3571-2725-4C6B-851E-FBA90ED7E6B1}" dt="2024-07-29T16:10:49.066" v="458" actId="20577"/>
          <ac:spMkLst>
            <pc:docMk/>
            <pc:sldMk cId="0" sldId="273"/>
            <ac:spMk id="6" creationId="{F917E5F1-6E57-4C5E-B693-B8880278A8DD}"/>
          </ac:spMkLst>
        </pc:spChg>
        <pc:spChg chg="mod">
          <ac:chgData name="Derek Hengeveld" userId="71c87482-c674-4b18-ae4d-cd5aa41a1d55" providerId="ADAL" clId="{36BC3571-2725-4C6B-851E-FBA90ED7E6B1}" dt="2024-07-30T18:36:08.282" v="2726" actId="122"/>
          <ac:spMkLst>
            <pc:docMk/>
            <pc:sldMk cId="0" sldId="273"/>
            <ac:spMk id="13314" creationId="{00000000-0000-0000-0000-000000000000}"/>
          </ac:spMkLst>
        </pc:spChg>
      </pc:sldChg>
      <pc:sldChg chg="modSp del mod">
        <pc:chgData name="Derek Hengeveld" userId="71c87482-c674-4b18-ae4d-cd5aa41a1d55" providerId="ADAL" clId="{36BC3571-2725-4C6B-851E-FBA90ED7E6B1}" dt="2024-07-29T15:49:05.893" v="272" actId="47"/>
        <pc:sldMkLst>
          <pc:docMk/>
          <pc:sldMk cId="1755911275" sldId="275"/>
        </pc:sldMkLst>
        <pc:spChg chg="mod">
          <ac:chgData name="Derek Hengeveld" userId="71c87482-c674-4b18-ae4d-cd5aa41a1d55" providerId="ADAL" clId="{36BC3571-2725-4C6B-851E-FBA90ED7E6B1}" dt="2024-07-29T15:48:14.232" v="235" actId="1076"/>
          <ac:spMkLst>
            <pc:docMk/>
            <pc:sldMk cId="1755911275" sldId="275"/>
            <ac:spMk id="57" creationId="{A8122D9B-1272-81D3-4CA0-0C0263E64DEE}"/>
          </ac:spMkLst>
        </pc:spChg>
        <pc:spChg chg="mod">
          <ac:chgData name="Derek Hengeveld" userId="71c87482-c674-4b18-ae4d-cd5aa41a1d55" providerId="ADAL" clId="{36BC3571-2725-4C6B-851E-FBA90ED7E6B1}" dt="2024-07-29T15:48:14.232" v="235" actId="1076"/>
          <ac:spMkLst>
            <pc:docMk/>
            <pc:sldMk cId="1755911275" sldId="275"/>
            <ac:spMk id="58" creationId="{4D2E7C3F-97F5-E17F-37EA-AAF1EB97D191}"/>
          </ac:spMkLst>
        </pc:spChg>
        <pc:spChg chg="mod">
          <ac:chgData name="Derek Hengeveld" userId="71c87482-c674-4b18-ae4d-cd5aa41a1d55" providerId="ADAL" clId="{36BC3571-2725-4C6B-851E-FBA90ED7E6B1}" dt="2024-07-29T15:48:14.232" v="235" actId="1076"/>
          <ac:spMkLst>
            <pc:docMk/>
            <pc:sldMk cId="1755911275" sldId="275"/>
            <ac:spMk id="60" creationId="{B8F6F64B-3A99-2DC2-C23C-8B2E7E9430BD}"/>
          </ac:spMkLst>
        </pc:spChg>
        <pc:spChg chg="mod">
          <ac:chgData name="Derek Hengeveld" userId="71c87482-c674-4b18-ae4d-cd5aa41a1d55" providerId="ADAL" clId="{36BC3571-2725-4C6B-851E-FBA90ED7E6B1}" dt="2024-07-29T15:48:14.232" v="235" actId="1076"/>
          <ac:spMkLst>
            <pc:docMk/>
            <pc:sldMk cId="1755911275" sldId="275"/>
            <ac:spMk id="61" creationId="{552C12A5-7E24-96F2-620A-BE7A6847729E}"/>
          </ac:spMkLst>
        </pc:spChg>
        <pc:spChg chg="mod">
          <ac:chgData name="Derek Hengeveld" userId="71c87482-c674-4b18-ae4d-cd5aa41a1d55" providerId="ADAL" clId="{36BC3571-2725-4C6B-851E-FBA90ED7E6B1}" dt="2024-07-29T15:48:14.232" v="235" actId="1076"/>
          <ac:spMkLst>
            <pc:docMk/>
            <pc:sldMk cId="1755911275" sldId="275"/>
            <ac:spMk id="62" creationId="{7F349CEA-730D-3619-B7E8-AC6A43771C82}"/>
          </ac:spMkLst>
        </pc:spChg>
        <pc:spChg chg="mod">
          <ac:chgData name="Derek Hengeveld" userId="71c87482-c674-4b18-ae4d-cd5aa41a1d55" providerId="ADAL" clId="{36BC3571-2725-4C6B-851E-FBA90ED7E6B1}" dt="2024-07-29T15:43:08.121" v="111" actId="20577"/>
          <ac:spMkLst>
            <pc:docMk/>
            <pc:sldMk cId="1755911275" sldId="275"/>
            <ac:spMk id="64" creationId="{149C6058-8B62-6FE3-D38B-CE5E39595831}"/>
          </ac:spMkLst>
        </pc:spChg>
        <pc:grpChg chg="mod">
          <ac:chgData name="Derek Hengeveld" userId="71c87482-c674-4b18-ae4d-cd5aa41a1d55" providerId="ADAL" clId="{36BC3571-2725-4C6B-851E-FBA90ED7E6B1}" dt="2024-07-29T15:48:14.232" v="235" actId="1076"/>
          <ac:grpSpMkLst>
            <pc:docMk/>
            <pc:sldMk cId="1755911275" sldId="275"/>
            <ac:grpSpMk id="35" creationId="{57739AE4-6B52-C40F-ABB0-00544E85E7F2}"/>
          </ac:grpSpMkLst>
        </pc:grpChg>
      </pc:sldChg>
      <pc:sldChg chg="modSp del mod">
        <pc:chgData name="Derek Hengeveld" userId="71c87482-c674-4b18-ae4d-cd5aa41a1d55" providerId="ADAL" clId="{36BC3571-2725-4C6B-851E-FBA90ED7E6B1}" dt="2024-07-29T18:47:44.272" v="1747" actId="47"/>
        <pc:sldMkLst>
          <pc:docMk/>
          <pc:sldMk cId="2986875484" sldId="276"/>
        </pc:sldMkLst>
        <pc:spChg chg="mod">
          <ac:chgData name="Derek Hengeveld" userId="71c87482-c674-4b18-ae4d-cd5aa41a1d55" providerId="ADAL" clId="{36BC3571-2725-4C6B-851E-FBA90ED7E6B1}" dt="2024-07-29T16:22:00.080" v="459" actId="6549"/>
          <ac:spMkLst>
            <pc:docMk/>
            <pc:sldMk cId="2986875484" sldId="276"/>
            <ac:spMk id="2" creationId="{F1990B67-48D2-238C-3C82-DFCC547FB7A1}"/>
          </ac:spMkLst>
        </pc:spChg>
      </pc:sldChg>
      <pc:sldChg chg="delSp modSp del mod ord">
        <pc:chgData name="Derek Hengeveld" userId="71c87482-c674-4b18-ae4d-cd5aa41a1d55" providerId="ADAL" clId="{36BC3571-2725-4C6B-851E-FBA90ED7E6B1}" dt="2024-07-29T16:29:48.772" v="516" actId="47"/>
        <pc:sldMkLst>
          <pc:docMk/>
          <pc:sldMk cId="899269355" sldId="277"/>
        </pc:sldMkLst>
        <pc:spChg chg="mod">
          <ac:chgData name="Derek Hengeveld" userId="71c87482-c674-4b18-ae4d-cd5aa41a1d55" providerId="ADAL" clId="{36BC3571-2725-4C6B-851E-FBA90ED7E6B1}" dt="2024-07-29T16:22:47.133" v="495" actId="20577"/>
          <ac:spMkLst>
            <pc:docMk/>
            <pc:sldMk cId="899269355" sldId="277"/>
            <ac:spMk id="2" creationId="{610E3146-DF5A-7A6C-D93A-3A8E72635A40}"/>
          </ac:spMkLst>
        </pc:spChg>
        <pc:spChg chg="del">
          <ac:chgData name="Derek Hengeveld" userId="71c87482-c674-4b18-ae4d-cd5aa41a1d55" providerId="ADAL" clId="{36BC3571-2725-4C6B-851E-FBA90ED7E6B1}" dt="2024-07-29T16:22:49.965" v="496" actId="478"/>
          <ac:spMkLst>
            <pc:docMk/>
            <pc:sldMk cId="899269355" sldId="277"/>
            <ac:spMk id="5" creationId="{FF064ABF-467A-B5AB-EB03-8DE593B62EFC}"/>
          </ac:spMkLst>
        </pc:spChg>
        <pc:spChg chg="mod">
          <ac:chgData name="Derek Hengeveld" userId="71c87482-c674-4b18-ae4d-cd5aa41a1d55" providerId="ADAL" clId="{36BC3571-2725-4C6B-851E-FBA90ED7E6B1}" dt="2024-07-29T16:10:12.521" v="452" actId="14100"/>
          <ac:spMkLst>
            <pc:docMk/>
            <pc:sldMk cId="899269355" sldId="277"/>
            <ac:spMk id="7" creationId="{4D717477-FB4B-F7A8-E683-AF4FE3975D23}"/>
          </ac:spMkLst>
        </pc:spChg>
      </pc:sldChg>
      <pc:sldChg chg="modSp del mod ord">
        <pc:chgData name="Derek Hengeveld" userId="71c87482-c674-4b18-ae4d-cd5aa41a1d55" providerId="ADAL" clId="{36BC3571-2725-4C6B-851E-FBA90ED7E6B1}" dt="2024-07-29T15:51:39.438" v="313" actId="47"/>
        <pc:sldMkLst>
          <pc:docMk/>
          <pc:sldMk cId="2875101568" sldId="278"/>
        </pc:sldMkLst>
        <pc:spChg chg="mod">
          <ac:chgData name="Derek Hengeveld" userId="71c87482-c674-4b18-ae4d-cd5aa41a1d55" providerId="ADAL" clId="{36BC3571-2725-4C6B-851E-FBA90ED7E6B1}" dt="2024-07-29T15:43:16.488" v="113" actId="20577"/>
          <ac:spMkLst>
            <pc:docMk/>
            <pc:sldMk cId="2875101568" sldId="278"/>
            <ac:spMk id="2" creationId="{610E3146-DF5A-7A6C-D93A-3A8E72635A40}"/>
          </ac:spMkLst>
        </pc:spChg>
      </pc:sldChg>
      <pc:sldChg chg="modSp del mod ord">
        <pc:chgData name="Derek Hengeveld" userId="71c87482-c674-4b18-ae4d-cd5aa41a1d55" providerId="ADAL" clId="{36BC3571-2725-4C6B-851E-FBA90ED7E6B1}" dt="2024-07-29T15:54:21.604" v="341" actId="47"/>
        <pc:sldMkLst>
          <pc:docMk/>
          <pc:sldMk cId="571758285" sldId="279"/>
        </pc:sldMkLst>
        <pc:spChg chg="mod">
          <ac:chgData name="Derek Hengeveld" userId="71c87482-c674-4b18-ae4d-cd5aa41a1d55" providerId="ADAL" clId="{36BC3571-2725-4C6B-851E-FBA90ED7E6B1}" dt="2024-07-29T15:43:27.444" v="125" actId="20577"/>
          <ac:spMkLst>
            <pc:docMk/>
            <pc:sldMk cId="571758285" sldId="279"/>
            <ac:spMk id="2" creationId="{610E3146-DF5A-7A6C-D93A-3A8E72635A40}"/>
          </ac:spMkLst>
        </pc:spChg>
        <pc:spChg chg="mod">
          <ac:chgData name="Derek Hengeveld" userId="71c87482-c674-4b18-ae4d-cd5aa41a1d55" providerId="ADAL" clId="{36BC3571-2725-4C6B-851E-FBA90ED7E6B1}" dt="2024-07-29T15:52:21.923" v="323" actId="20577"/>
          <ac:spMkLst>
            <pc:docMk/>
            <pc:sldMk cId="571758285" sldId="279"/>
            <ac:spMk id="23" creationId="{2ED2CFBC-CF43-5D86-8C6E-F10946DFDF66}"/>
          </ac:spMkLst>
        </pc:spChg>
      </pc:sldChg>
      <pc:sldChg chg="modSp del mod ord">
        <pc:chgData name="Derek Hengeveld" userId="71c87482-c674-4b18-ae4d-cd5aa41a1d55" providerId="ADAL" clId="{36BC3571-2725-4C6B-851E-FBA90ED7E6B1}" dt="2024-07-29T15:55:42.553" v="361" actId="47"/>
        <pc:sldMkLst>
          <pc:docMk/>
          <pc:sldMk cId="3309817723" sldId="280"/>
        </pc:sldMkLst>
        <pc:spChg chg="mod">
          <ac:chgData name="Derek Hengeveld" userId="71c87482-c674-4b18-ae4d-cd5aa41a1d55" providerId="ADAL" clId="{36BC3571-2725-4C6B-851E-FBA90ED7E6B1}" dt="2024-07-29T15:43:32.151" v="126"/>
          <ac:spMkLst>
            <pc:docMk/>
            <pc:sldMk cId="3309817723" sldId="280"/>
            <ac:spMk id="2" creationId="{610E3146-DF5A-7A6C-D93A-3A8E72635A40}"/>
          </ac:spMkLst>
        </pc:spChg>
      </pc:sldChg>
      <pc:sldChg chg="modSp del mod ord">
        <pc:chgData name="Derek Hengeveld" userId="71c87482-c674-4b18-ae4d-cd5aa41a1d55" providerId="ADAL" clId="{36BC3571-2725-4C6B-851E-FBA90ED7E6B1}" dt="2024-07-29T15:58:26.750" v="400" actId="47"/>
        <pc:sldMkLst>
          <pc:docMk/>
          <pc:sldMk cId="2195915868" sldId="281"/>
        </pc:sldMkLst>
        <pc:spChg chg="mod">
          <ac:chgData name="Derek Hengeveld" userId="71c87482-c674-4b18-ae4d-cd5aa41a1d55" providerId="ADAL" clId="{36BC3571-2725-4C6B-851E-FBA90ED7E6B1}" dt="2024-07-29T15:43:35.031" v="127"/>
          <ac:spMkLst>
            <pc:docMk/>
            <pc:sldMk cId="2195915868" sldId="281"/>
            <ac:spMk id="2" creationId="{610E3146-DF5A-7A6C-D93A-3A8E72635A40}"/>
          </ac:spMkLst>
        </pc:spChg>
      </pc:sldChg>
      <pc:sldChg chg="modSp del mod ord">
        <pc:chgData name="Derek Hengeveld" userId="71c87482-c674-4b18-ae4d-cd5aa41a1d55" providerId="ADAL" clId="{36BC3571-2725-4C6B-851E-FBA90ED7E6B1}" dt="2024-07-29T16:08:45.901" v="451" actId="47"/>
        <pc:sldMkLst>
          <pc:docMk/>
          <pc:sldMk cId="1538697251" sldId="282"/>
        </pc:sldMkLst>
        <pc:spChg chg="mod">
          <ac:chgData name="Derek Hengeveld" userId="71c87482-c674-4b18-ae4d-cd5aa41a1d55" providerId="ADAL" clId="{36BC3571-2725-4C6B-851E-FBA90ED7E6B1}" dt="2024-07-29T15:43:45.805" v="148" actId="20577"/>
          <ac:spMkLst>
            <pc:docMk/>
            <pc:sldMk cId="1538697251" sldId="282"/>
            <ac:spMk id="2" creationId="{610E3146-DF5A-7A6C-D93A-3A8E72635A40}"/>
          </ac:spMkLst>
        </pc:spChg>
      </pc:sldChg>
      <pc:sldChg chg="modSp del mod">
        <pc:chgData name="Derek Hengeveld" userId="71c87482-c674-4b18-ae4d-cd5aa41a1d55" providerId="ADAL" clId="{36BC3571-2725-4C6B-851E-FBA90ED7E6B1}" dt="2024-07-29T18:48:26.418" v="1774" actId="47"/>
        <pc:sldMkLst>
          <pc:docMk/>
          <pc:sldMk cId="94891458" sldId="283"/>
        </pc:sldMkLst>
        <pc:spChg chg="mod">
          <ac:chgData name="Derek Hengeveld" userId="71c87482-c674-4b18-ae4d-cd5aa41a1d55" providerId="ADAL" clId="{36BC3571-2725-4C6B-851E-FBA90ED7E6B1}" dt="2024-07-29T16:22:04.519" v="460" actId="6549"/>
          <ac:spMkLst>
            <pc:docMk/>
            <pc:sldMk cId="94891458" sldId="283"/>
            <ac:spMk id="2" creationId="{610E3146-DF5A-7A6C-D93A-3A8E72635A40}"/>
          </ac:spMkLst>
        </pc:spChg>
      </pc:sldChg>
      <pc:sldChg chg="modSp del mod ord">
        <pc:chgData name="Derek Hengeveld" userId="71c87482-c674-4b18-ae4d-cd5aa41a1d55" providerId="ADAL" clId="{36BC3571-2725-4C6B-851E-FBA90ED7E6B1}" dt="2024-07-29T16:39:00.666" v="530" actId="47"/>
        <pc:sldMkLst>
          <pc:docMk/>
          <pc:sldMk cId="2294218189" sldId="284"/>
        </pc:sldMkLst>
        <pc:spChg chg="mod">
          <ac:chgData name="Derek Hengeveld" userId="71c87482-c674-4b18-ae4d-cd5aa41a1d55" providerId="ADAL" clId="{36BC3571-2725-4C6B-851E-FBA90ED7E6B1}" dt="2024-07-29T15:43:50.670" v="149"/>
          <ac:spMkLst>
            <pc:docMk/>
            <pc:sldMk cId="2294218189" sldId="284"/>
            <ac:spMk id="2" creationId="{610E3146-DF5A-7A6C-D93A-3A8E72635A40}"/>
          </ac:spMkLst>
        </pc:spChg>
      </pc:sldChg>
      <pc:sldChg chg="modSp del mod ord">
        <pc:chgData name="Derek Hengeveld" userId="71c87482-c674-4b18-ae4d-cd5aa41a1d55" providerId="ADAL" clId="{36BC3571-2725-4C6B-851E-FBA90ED7E6B1}" dt="2024-07-29T17:25:15.191" v="831" actId="47"/>
        <pc:sldMkLst>
          <pc:docMk/>
          <pc:sldMk cId="1540277909" sldId="285"/>
        </pc:sldMkLst>
        <pc:spChg chg="mod">
          <ac:chgData name="Derek Hengeveld" userId="71c87482-c674-4b18-ae4d-cd5aa41a1d55" providerId="ADAL" clId="{36BC3571-2725-4C6B-851E-FBA90ED7E6B1}" dt="2024-07-29T15:43:53.617" v="150"/>
          <ac:spMkLst>
            <pc:docMk/>
            <pc:sldMk cId="1540277909" sldId="285"/>
            <ac:spMk id="2" creationId="{610E3146-DF5A-7A6C-D93A-3A8E72635A40}"/>
          </ac:spMkLst>
        </pc:spChg>
      </pc:sldChg>
      <pc:sldChg chg="modSp del mod">
        <pc:chgData name="Derek Hengeveld" userId="71c87482-c674-4b18-ae4d-cd5aa41a1d55" providerId="ADAL" clId="{36BC3571-2725-4C6B-851E-FBA90ED7E6B1}" dt="2024-07-29T18:10:04.306" v="918" actId="47"/>
        <pc:sldMkLst>
          <pc:docMk/>
          <pc:sldMk cId="4166080774" sldId="286"/>
        </pc:sldMkLst>
        <pc:spChg chg="mod">
          <ac:chgData name="Derek Hengeveld" userId="71c87482-c674-4b18-ae4d-cd5aa41a1d55" providerId="ADAL" clId="{36BC3571-2725-4C6B-851E-FBA90ED7E6B1}" dt="2024-07-29T16:22:21.302" v="465"/>
          <ac:spMkLst>
            <pc:docMk/>
            <pc:sldMk cId="4166080774" sldId="286"/>
            <ac:spMk id="2" creationId="{610E3146-DF5A-7A6C-D93A-3A8E72635A40}"/>
          </ac:spMkLst>
        </pc:spChg>
      </pc:sldChg>
      <pc:sldChg chg="modSp del mod">
        <pc:chgData name="Derek Hengeveld" userId="71c87482-c674-4b18-ae4d-cd5aa41a1d55" providerId="ADAL" clId="{36BC3571-2725-4C6B-851E-FBA90ED7E6B1}" dt="2024-07-29T17:28:50.711" v="873" actId="47"/>
        <pc:sldMkLst>
          <pc:docMk/>
          <pc:sldMk cId="2233307895" sldId="287"/>
        </pc:sldMkLst>
        <pc:spChg chg="mod">
          <ac:chgData name="Derek Hengeveld" userId="71c87482-c674-4b18-ae4d-cd5aa41a1d55" providerId="ADAL" clId="{36BC3571-2725-4C6B-851E-FBA90ED7E6B1}" dt="2024-07-29T16:22:13.727" v="464" actId="20577"/>
          <ac:spMkLst>
            <pc:docMk/>
            <pc:sldMk cId="2233307895" sldId="287"/>
            <ac:spMk id="2" creationId="{610E3146-DF5A-7A6C-D93A-3A8E72635A40}"/>
          </ac:spMkLst>
        </pc:spChg>
      </pc:sldChg>
      <pc:sldChg chg="modSp del mod">
        <pc:chgData name="Derek Hengeveld" userId="71c87482-c674-4b18-ae4d-cd5aa41a1d55" providerId="ADAL" clId="{36BC3571-2725-4C6B-851E-FBA90ED7E6B1}" dt="2024-07-29T18:29:18.177" v="1215" actId="47"/>
        <pc:sldMkLst>
          <pc:docMk/>
          <pc:sldMk cId="633465223" sldId="289"/>
        </pc:sldMkLst>
        <pc:spChg chg="mod">
          <ac:chgData name="Derek Hengeveld" userId="71c87482-c674-4b18-ae4d-cd5aa41a1d55" providerId="ADAL" clId="{36BC3571-2725-4C6B-851E-FBA90ED7E6B1}" dt="2024-07-29T16:22:33.528" v="472"/>
          <ac:spMkLst>
            <pc:docMk/>
            <pc:sldMk cId="633465223" sldId="289"/>
            <ac:spMk id="2" creationId="{610E3146-DF5A-7A6C-D93A-3A8E72635A40}"/>
          </ac:spMkLst>
        </pc:spChg>
      </pc:sldChg>
      <pc:sldChg chg="del">
        <pc:chgData name="Derek Hengeveld" userId="71c87482-c674-4b18-ae4d-cd5aa41a1d55" providerId="ADAL" clId="{36BC3571-2725-4C6B-851E-FBA90ED7E6B1}" dt="2024-07-29T16:28:58.381" v="501" actId="47"/>
        <pc:sldMkLst>
          <pc:docMk/>
          <pc:sldMk cId="696558555" sldId="290"/>
        </pc:sldMkLst>
      </pc:sldChg>
      <pc:sldChg chg="del">
        <pc:chgData name="Derek Hengeveld" userId="71c87482-c674-4b18-ae4d-cd5aa41a1d55" providerId="ADAL" clId="{36BC3571-2725-4C6B-851E-FBA90ED7E6B1}" dt="2024-07-29T15:44:51.345" v="231" actId="47"/>
        <pc:sldMkLst>
          <pc:docMk/>
          <pc:sldMk cId="3625792213" sldId="291"/>
        </pc:sldMkLst>
      </pc:sldChg>
      <pc:sldChg chg="del">
        <pc:chgData name="Derek Hengeveld" userId="71c87482-c674-4b18-ae4d-cd5aa41a1d55" providerId="ADAL" clId="{36BC3571-2725-4C6B-851E-FBA90ED7E6B1}" dt="2024-07-29T15:44:49.924" v="230" actId="47"/>
        <pc:sldMkLst>
          <pc:docMk/>
          <pc:sldMk cId="4206208287" sldId="292"/>
        </pc:sldMkLst>
      </pc:sldChg>
      <pc:sldChg chg="modSp del mod">
        <pc:chgData name="Derek Hengeveld" userId="71c87482-c674-4b18-ae4d-cd5aa41a1d55" providerId="ADAL" clId="{36BC3571-2725-4C6B-851E-FBA90ED7E6B1}" dt="2024-07-29T18:45:15.377" v="1708" actId="47"/>
        <pc:sldMkLst>
          <pc:docMk/>
          <pc:sldMk cId="3687340028" sldId="293"/>
        </pc:sldMkLst>
        <pc:spChg chg="mod">
          <ac:chgData name="Derek Hengeveld" userId="71c87482-c674-4b18-ae4d-cd5aa41a1d55" providerId="ADAL" clId="{36BC3571-2725-4C6B-851E-FBA90ED7E6B1}" dt="2024-07-29T16:22:36.476" v="473"/>
          <ac:spMkLst>
            <pc:docMk/>
            <pc:sldMk cId="3687340028" sldId="293"/>
            <ac:spMk id="2" creationId="{71ED5268-8984-E1B1-2F2F-A132A0ECF5A4}"/>
          </ac:spMkLst>
        </pc:spChg>
      </pc:sldChg>
      <pc:sldChg chg="del">
        <pc:chgData name="Derek Hengeveld" userId="71c87482-c674-4b18-ae4d-cd5aa41a1d55" providerId="ADAL" clId="{36BC3571-2725-4C6B-851E-FBA90ED7E6B1}" dt="2024-07-29T15:44:46.878" v="228" actId="47"/>
        <pc:sldMkLst>
          <pc:docMk/>
          <pc:sldMk cId="4272760261" sldId="294"/>
        </pc:sldMkLst>
      </pc:sldChg>
      <pc:sldChg chg="del ord">
        <pc:chgData name="Derek Hengeveld" userId="71c87482-c674-4b18-ae4d-cd5aa41a1d55" providerId="ADAL" clId="{36BC3571-2725-4C6B-851E-FBA90ED7E6B1}" dt="2024-07-29T15:43:20.703" v="114" actId="47"/>
        <pc:sldMkLst>
          <pc:docMk/>
          <pc:sldMk cId="1012720399" sldId="295"/>
        </pc:sldMkLst>
      </pc:sldChg>
      <pc:sldChg chg="del">
        <pc:chgData name="Derek Hengeveld" userId="71c87482-c674-4b18-ae4d-cd5aa41a1d55" providerId="ADAL" clId="{36BC3571-2725-4C6B-851E-FBA90ED7E6B1}" dt="2024-07-29T15:44:48.775" v="229" actId="47"/>
        <pc:sldMkLst>
          <pc:docMk/>
          <pc:sldMk cId="3149532688" sldId="296"/>
        </pc:sldMkLst>
      </pc:sldChg>
      <pc:sldChg chg="modSp del mod">
        <pc:chgData name="Derek Hengeveld" userId="71c87482-c674-4b18-ae4d-cd5aa41a1d55" providerId="ADAL" clId="{36BC3571-2725-4C6B-851E-FBA90ED7E6B1}" dt="2024-07-29T18:45:35.271" v="1709" actId="47"/>
        <pc:sldMkLst>
          <pc:docMk/>
          <pc:sldMk cId="2335164847" sldId="297"/>
        </pc:sldMkLst>
        <pc:spChg chg="mod">
          <ac:chgData name="Derek Hengeveld" userId="71c87482-c674-4b18-ae4d-cd5aa41a1d55" providerId="ADAL" clId="{36BC3571-2725-4C6B-851E-FBA90ED7E6B1}" dt="2024-07-29T16:22:29.535" v="471" actId="20577"/>
          <ac:spMkLst>
            <pc:docMk/>
            <pc:sldMk cId="2335164847" sldId="297"/>
            <ac:spMk id="2" creationId="{DE8F4BA9-1BE1-F94B-3976-94571ED1C1F9}"/>
          </ac:spMkLst>
        </pc:spChg>
      </pc:sldChg>
      <pc:sldChg chg="modSp new del mod">
        <pc:chgData name="Derek Hengeveld" userId="71c87482-c674-4b18-ae4d-cd5aa41a1d55" providerId="ADAL" clId="{36BC3571-2725-4C6B-851E-FBA90ED7E6B1}" dt="2024-07-29T21:35:45.242" v="2384" actId="47"/>
        <pc:sldMkLst>
          <pc:docMk/>
          <pc:sldMk cId="3023322090" sldId="298"/>
        </pc:sldMkLst>
        <pc:spChg chg="mod">
          <ac:chgData name="Derek Hengeveld" userId="71c87482-c674-4b18-ae4d-cd5aa41a1d55" providerId="ADAL" clId="{36BC3571-2725-4C6B-851E-FBA90ED7E6B1}" dt="2024-07-29T14:48:27.656" v="8" actId="20577"/>
          <ac:spMkLst>
            <pc:docMk/>
            <pc:sldMk cId="3023322090" sldId="298"/>
            <ac:spMk id="2" creationId="{CDCF5668-E7FE-3D23-2EA1-FBCC483AD55D}"/>
          </ac:spMkLst>
        </pc:spChg>
        <pc:spChg chg="mod">
          <ac:chgData name="Derek Hengeveld" userId="71c87482-c674-4b18-ae4d-cd5aa41a1d55" providerId="ADAL" clId="{36BC3571-2725-4C6B-851E-FBA90ED7E6B1}" dt="2024-07-29T18:45:46.428" v="1711" actId="6549"/>
          <ac:spMkLst>
            <pc:docMk/>
            <pc:sldMk cId="3023322090" sldId="298"/>
            <ac:spMk id="3" creationId="{534400B2-AB8D-9C95-A932-1C3BFD23EEF4}"/>
          </ac:spMkLst>
        </pc:spChg>
      </pc:sldChg>
      <pc:sldChg chg="addSp delSp modSp new mod">
        <pc:chgData name="Derek Hengeveld" userId="71c87482-c674-4b18-ae4d-cd5aa41a1d55" providerId="ADAL" clId="{36BC3571-2725-4C6B-851E-FBA90ED7E6B1}" dt="2024-07-30T19:32:54.171" v="3593" actId="1036"/>
        <pc:sldMkLst>
          <pc:docMk/>
          <pc:sldMk cId="895975618" sldId="299"/>
        </pc:sldMkLst>
        <pc:spChg chg="mod">
          <ac:chgData name="Derek Hengeveld" userId="71c87482-c674-4b18-ae4d-cd5aa41a1d55" providerId="ADAL" clId="{36BC3571-2725-4C6B-851E-FBA90ED7E6B1}" dt="2024-07-29T15:57:14.919" v="384" actId="20577"/>
          <ac:spMkLst>
            <pc:docMk/>
            <pc:sldMk cId="895975618" sldId="299"/>
            <ac:spMk id="2" creationId="{4626036B-5F42-8543-0953-0C865B5E8723}"/>
          </ac:spMkLst>
        </pc:spChg>
        <pc:spChg chg="del">
          <ac:chgData name="Derek Hengeveld" userId="71c87482-c674-4b18-ae4d-cd5aa41a1d55" providerId="ADAL" clId="{36BC3571-2725-4C6B-851E-FBA90ED7E6B1}" dt="2024-07-29T15:48:29.411" v="236" actId="478"/>
          <ac:spMkLst>
            <pc:docMk/>
            <pc:sldMk cId="895975618" sldId="299"/>
            <ac:spMk id="3" creationId="{C9B239C1-DC6C-6196-9459-5F59780537AF}"/>
          </ac:spMkLst>
        </pc:spChg>
        <pc:spChg chg="mod">
          <ac:chgData name="Derek Hengeveld" userId="71c87482-c674-4b18-ae4d-cd5aa41a1d55" providerId="ADAL" clId="{36BC3571-2725-4C6B-851E-FBA90ED7E6B1}" dt="2024-07-29T15:48:30.429" v="237"/>
          <ac:spMkLst>
            <pc:docMk/>
            <pc:sldMk cId="895975618" sldId="299"/>
            <ac:spMk id="9" creationId="{E6B20343-A698-5EE1-6E08-BD51483B2509}"/>
          </ac:spMkLst>
        </pc:spChg>
        <pc:spChg chg="mod">
          <ac:chgData name="Derek Hengeveld" userId="71c87482-c674-4b18-ae4d-cd5aa41a1d55" providerId="ADAL" clId="{36BC3571-2725-4C6B-851E-FBA90ED7E6B1}" dt="2024-07-29T15:48:30.429" v="237"/>
          <ac:spMkLst>
            <pc:docMk/>
            <pc:sldMk cId="895975618" sldId="299"/>
            <ac:spMk id="10" creationId="{77744908-1305-A83D-A874-284E4E92F77C}"/>
          </ac:spMkLst>
        </pc:spChg>
        <pc:spChg chg="mod">
          <ac:chgData name="Derek Hengeveld" userId="71c87482-c674-4b18-ae4d-cd5aa41a1d55" providerId="ADAL" clId="{36BC3571-2725-4C6B-851E-FBA90ED7E6B1}" dt="2024-07-29T15:48:30.429" v="237"/>
          <ac:spMkLst>
            <pc:docMk/>
            <pc:sldMk cId="895975618" sldId="299"/>
            <ac:spMk id="11" creationId="{B11557E3-7D40-60E7-A776-57F5064818B0}"/>
          </ac:spMkLst>
        </pc:spChg>
        <pc:spChg chg="mod">
          <ac:chgData name="Derek Hengeveld" userId="71c87482-c674-4b18-ae4d-cd5aa41a1d55" providerId="ADAL" clId="{36BC3571-2725-4C6B-851E-FBA90ED7E6B1}" dt="2024-07-29T15:48:30.429" v="237"/>
          <ac:spMkLst>
            <pc:docMk/>
            <pc:sldMk cId="895975618" sldId="299"/>
            <ac:spMk id="12" creationId="{BD322766-64F2-B16F-F85C-F19B30BE5B5F}"/>
          </ac:spMkLst>
        </pc:spChg>
        <pc:spChg chg="mod">
          <ac:chgData name="Derek Hengeveld" userId="71c87482-c674-4b18-ae4d-cd5aa41a1d55" providerId="ADAL" clId="{36BC3571-2725-4C6B-851E-FBA90ED7E6B1}" dt="2024-07-29T15:48:30.429" v="237"/>
          <ac:spMkLst>
            <pc:docMk/>
            <pc:sldMk cId="895975618" sldId="299"/>
            <ac:spMk id="13" creationId="{65D174A8-458D-FB88-4A13-BFEBDCA37B49}"/>
          </ac:spMkLst>
        </pc:spChg>
        <pc:spChg chg="add mod">
          <ac:chgData name="Derek Hengeveld" userId="71c87482-c674-4b18-ae4d-cd5aa41a1d55" providerId="ADAL" clId="{36BC3571-2725-4C6B-851E-FBA90ED7E6B1}" dt="2024-07-29T18:51:37.834" v="1814" actId="1076"/>
          <ac:spMkLst>
            <pc:docMk/>
            <pc:sldMk cId="895975618" sldId="299"/>
            <ac:spMk id="14" creationId="{D52C11F4-BA54-186E-4889-B024913B8734}"/>
          </ac:spMkLst>
        </pc:spChg>
        <pc:spChg chg="mod">
          <ac:chgData name="Derek Hengeveld" userId="71c87482-c674-4b18-ae4d-cd5aa41a1d55" providerId="ADAL" clId="{36BC3571-2725-4C6B-851E-FBA90ED7E6B1}" dt="2024-07-29T15:48:30.429" v="237"/>
          <ac:spMkLst>
            <pc:docMk/>
            <pc:sldMk cId="895975618" sldId="299"/>
            <ac:spMk id="20" creationId="{A11769B2-8400-1710-3401-980B603FCC0F}"/>
          </ac:spMkLst>
        </pc:spChg>
        <pc:spChg chg="mod">
          <ac:chgData name="Derek Hengeveld" userId="71c87482-c674-4b18-ae4d-cd5aa41a1d55" providerId="ADAL" clId="{36BC3571-2725-4C6B-851E-FBA90ED7E6B1}" dt="2024-07-29T15:48:30.429" v="237"/>
          <ac:spMkLst>
            <pc:docMk/>
            <pc:sldMk cId="895975618" sldId="299"/>
            <ac:spMk id="22" creationId="{26BE8C1F-80EE-B450-B3CF-64399139D1B3}"/>
          </ac:spMkLst>
        </pc:spChg>
        <pc:spChg chg="mod">
          <ac:chgData name="Derek Hengeveld" userId="71c87482-c674-4b18-ae4d-cd5aa41a1d55" providerId="ADAL" clId="{36BC3571-2725-4C6B-851E-FBA90ED7E6B1}" dt="2024-07-29T15:48:30.429" v="237"/>
          <ac:spMkLst>
            <pc:docMk/>
            <pc:sldMk cId="895975618" sldId="299"/>
            <ac:spMk id="24" creationId="{3E38032B-9BBE-EF3D-8B03-D81FCA92442A}"/>
          </ac:spMkLst>
        </pc:spChg>
        <pc:spChg chg="mod">
          <ac:chgData name="Derek Hengeveld" userId="71c87482-c674-4b18-ae4d-cd5aa41a1d55" providerId="ADAL" clId="{36BC3571-2725-4C6B-851E-FBA90ED7E6B1}" dt="2024-07-29T15:48:30.429" v="237"/>
          <ac:spMkLst>
            <pc:docMk/>
            <pc:sldMk cId="895975618" sldId="299"/>
            <ac:spMk id="26" creationId="{615D2AB4-55A1-AE11-4B69-7A87A99AC31B}"/>
          </ac:spMkLst>
        </pc:spChg>
        <pc:spChg chg="add mod">
          <ac:chgData name="Derek Hengeveld" userId="71c87482-c674-4b18-ae4d-cd5aa41a1d55" providerId="ADAL" clId="{36BC3571-2725-4C6B-851E-FBA90ED7E6B1}" dt="2024-07-29T21:37:20.372" v="2440" actId="1076"/>
          <ac:spMkLst>
            <pc:docMk/>
            <pc:sldMk cId="895975618" sldId="299"/>
            <ac:spMk id="28" creationId="{97443ACE-8E93-9149-962F-CB66B8C5D03C}"/>
          </ac:spMkLst>
        </pc:spChg>
        <pc:spChg chg="add mod">
          <ac:chgData name="Derek Hengeveld" userId="71c87482-c674-4b18-ae4d-cd5aa41a1d55" providerId="ADAL" clId="{36BC3571-2725-4C6B-851E-FBA90ED7E6B1}" dt="2024-07-29T21:38:27.689" v="2468" actId="1076"/>
          <ac:spMkLst>
            <pc:docMk/>
            <pc:sldMk cId="895975618" sldId="299"/>
            <ac:spMk id="29" creationId="{E05C8277-BA6C-253F-D201-A3CD15614EA4}"/>
          </ac:spMkLst>
        </pc:spChg>
        <pc:spChg chg="add mod">
          <ac:chgData name="Derek Hengeveld" userId="71c87482-c674-4b18-ae4d-cd5aa41a1d55" providerId="ADAL" clId="{36BC3571-2725-4C6B-851E-FBA90ED7E6B1}" dt="2024-07-30T19:32:33.760" v="3583" actId="1037"/>
          <ac:spMkLst>
            <pc:docMk/>
            <pc:sldMk cId="895975618" sldId="299"/>
            <ac:spMk id="30" creationId="{087CB511-0FBF-04DB-3367-0C6BD541F27D}"/>
          </ac:spMkLst>
        </pc:spChg>
        <pc:spChg chg="add mod">
          <ac:chgData name="Derek Hengeveld" userId="71c87482-c674-4b18-ae4d-cd5aa41a1d55" providerId="ADAL" clId="{36BC3571-2725-4C6B-851E-FBA90ED7E6B1}" dt="2024-07-30T19:32:52.057" v="3591" actId="1036"/>
          <ac:spMkLst>
            <pc:docMk/>
            <pc:sldMk cId="895975618" sldId="299"/>
            <ac:spMk id="32" creationId="{B5AB8249-B01E-1CA8-2B21-65D3CB6FA5EE}"/>
          </ac:spMkLst>
        </pc:spChg>
        <pc:spChg chg="add mod">
          <ac:chgData name="Derek Hengeveld" userId="71c87482-c674-4b18-ae4d-cd5aa41a1d55" providerId="ADAL" clId="{36BC3571-2725-4C6B-851E-FBA90ED7E6B1}" dt="2024-07-29T21:37:54.103" v="2463" actId="1035"/>
          <ac:spMkLst>
            <pc:docMk/>
            <pc:sldMk cId="895975618" sldId="299"/>
            <ac:spMk id="33" creationId="{E1346F45-A83C-A718-728E-A49E23A50DB6}"/>
          </ac:spMkLst>
        </pc:spChg>
        <pc:spChg chg="add mod">
          <ac:chgData name="Derek Hengeveld" userId="71c87482-c674-4b18-ae4d-cd5aa41a1d55" providerId="ADAL" clId="{36BC3571-2725-4C6B-851E-FBA90ED7E6B1}" dt="2024-07-30T19:32:54.171" v="3593" actId="1036"/>
          <ac:spMkLst>
            <pc:docMk/>
            <pc:sldMk cId="895975618" sldId="299"/>
            <ac:spMk id="34" creationId="{9FFF7B7C-D9D0-3008-60B2-384467AB263C}"/>
          </ac:spMkLst>
        </pc:spChg>
        <pc:spChg chg="add mod">
          <ac:chgData name="Derek Hengeveld" userId="71c87482-c674-4b18-ae4d-cd5aa41a1d55" providerId="ADAL" clId="{36BC3571-2725-4C6B-851E-FBA90ED7E6B1}" dt="2024-07-30T19:32:33.760" v="3583" actId="1037"/>
          <ac:spMkLst>
            <pc:docMk/>
            <pc:sldMk cId="895975618" sldId="299"/>
            <ac:spMk id="35" creationId="{E88CA4BB-D1C8-6CDE-D824-F6526DAAEE88}"/>
          </ac:spMkLst>
        </pc:spChg>
        <pc:grpChg chg="add mod">
          <ac:chgData name="Derek Hengeveld" userId="71c87482-c674-4b18-ae4d-cd5aa41a1d55" providerId="ADAL" clId="{36BC3571-2725-4C6B-851E-FBA90ED7E6B1}" dt="2024-07-29T21:38:04.521" v="2465" actId="1076"/>
          <ac:grpSpMkLst>
            <pc:docMk/>
            <pc:sldMk cId="895975618" sldId="299"/>
            <ac:grpSpMk id="7" creationId="{EF722D73-E5AC-9615-93AB-6C7265345E68}"/>
          </ac:grpSpMkLst>
        </pc:grpChg>
        <pc:grpChg chg="add mod">
          <ac:chgData name="Derek Hengeveld" userId="71c87482-c674-4b18-ae4d-cd5aa41a1d55" providerId="ADAL" clId="{36BC3571-2725-4C6B-851E-FBA90ED7E6B1}" dt="2024-07-29T21:36:23.650" v="2411" actId="1076"/>
          <ac:grpSpMkLst>
            <pc:docMk/>
            <pc:sldMk cId="895975618" sldId="299"/>
            <ac:grpSpMk id="15" creationId="{334429D6-5015-F935-CED1-2A5A46F09A2A}"/>
          </ac:grpSpMkLst>
        </pc:grpChg>
        <pc:grpChg chg="mod">
          <ac:chgData name="Derek Hengeveld" userId="71c87482-c674-4b18-ae4d-cd5aa41a1d55" providerId="ADAL" clId="{36BC3571-2725-4C6B-851E-FBA90ED7E6B1}" dt="2024-07-29T15:48:30.429" v="237"/>
          <ac:grpSpMkLst>
            <pc:docMk/>
            <pc:sldMk cId="895975618" sldId="299"/>
            <ac:grpSpMk id="16" creationId="{A1BA783E-8D23-D2BF-BB31-B3A6FD8D1B51}"/>
          </ac:grpSpMkLst>
        </pc:grpChg>
        <pc:grpChg chg="mod">
          <ac:chgData name="Derek Hengeveld" userId="71c87482-c674-4b18-ae4d-cd5aa41a1d55" providerId="ADAL" clId="{36BC3571-2725-4C6B-851E-FBA90ED7E6B1}" dt="2024-07-29T15:48:30.429" v="237"/>
          <ac:grpSpMkLst>
            <pc:docMk/>
            <pc:sldMk cId="895975618" sldId="299"/>
            <ac:grpSpMk id="17" creationId="{2363DD1C-1E31-7BAB-F3C7-35C5C5CFF64E}"/>
          </ac:grpSpMkLst>
        </pc:grpChg>
        <pc:grpChg chg="mod">
          <ac:chgData name="Derek Hengeveld" userId="71c87482-c674-4b18-ae4d-cd5aa41a1d55" providerId="ADAL" clId="{36BC3571-2725-4C6B-851E-FBA90ED7E6B1}" dt="2024-07-29T15:48:30.429" v="237"/>
          <ac:grpSpMkLst>
            <pc:docMk/>
            <pc:sldMk cId="895975618" sldId="299"/>
            <ac:grpSpMk id="18" creationId="{05A679C1-091C-C27E-B886-A852A492A32E}"/>
          </ac:grpSpMkLst>
        </pc:grpChg>
        <pc:grpChg chg="mod">
          <ac:chgData name="Derek Hengeveld" userId="71c87482-c674-4b18-ae4d-cd5aa41a1d55" providerId="ADAL" clId="{36BC3571-2725-4C6B-851E-FBA90ED7E6B1}" dt="2024-07-29T15:48:30.429" v="237"/>
          <ac:grpSpMkLst>
            <pc:docMk/>
            <pc:sldMk cId="895975618" sldId="299"/>
            <ac:grpSpMk id="19" creationId="{30E224D6-496E-6259-0272-8E9041C370CD}"/>
          </ac:grpSpMkLst>
        </pc:grpChg>
        <pc:picChg chg="add mod">
          <ac:chgData name="Derek Hengeveld" userId="71c87482-c674-4b18-ae4d-cd5aa41a1d55" providerId="ADAL" clId="{36BC3571-2725-4C6B-851E-FBA90ED7E6B1}" dt="2024-07-29T21:36:48.687" v="2433" actId="1076"/>
          <ac:picMkLst>
            <pc:docMk/>
            <pc:sldMk cId="895975618" sldId="299"/>
            <ac:picMk id="6" creationId="{BEC78CF6-3837-0171-3FF6-46C0121E8BE4}"/>
          </ac:picMkLst>
        </pc:picChg>
        <pc:picChg chg="mod">
          <ac:chgData name="Derek Hengeveld" userId="71c87482-c674-4b18-ae4d-cd5aa41a1d55" providerId="ADAL" clId="{36BC3571-2725-4C6B-851E-FBA90ED7E6B1}" dt="2024-07-29T15:48:30.429" v="237"/>
          <ac:picMkLst>
            <pc:docMk/>
            <pc:sldMk cId="895975618" sldId="299"/>
            <ac:picMk id="8" creationId="{C5106941-661F-B170-11C3-70FAC2BA7AAC}"/>
          </ac:picMkLst>
        </pc:picChg>
        <pc:picChg chg="add mod">
          <ac:chgData name="Derek Hengeveld" userId="71c87482-c674-4b18-ae4d-cd5aa41a1d55" providerId="ADAL" clId="{36BC3571-2725-4C6B-851E-FBA90ED7E6B1}" dt="2024-07-29T21:36:03.960" v="2389" actId="1076"/>
          <ac:picMkLst>
            <pc:docMk/>
            <pc:sldMk cId="895975618" sldId="299"/>
            <ac:picMk id="31" creationId="{459C06C9-1F12-44E1-ACCE-C66639B7F29C}"/>
          </ac:picMkLst>
        </pc:picChg>
        <pc:cxnChg chg="mod">
          <ac:chgData name="Derek Hengeveld" userId="71c87482-c674-4b18-ae4d-cd5aa41a1d55" providerId="ADAL" clId="{36BC3571-2725-4C6B-851E-FBA90ED7E6B1}" dt="2024-07-29T15:48:30.429" v="237"/>
          <ac:cxnSpMkLst>
            <pc:docMk/>
            <pc:sldMk cId="895975618" sldId="299"/>
            <ac:cxnSpMk id="21" creationId="{4E7EBBEA-3A5D-556B-FDC2-001084DB6D8D}"/>
          </ac:cxnSpMkLst>
        </pc:cxnChg>
        <pc:cxnChg chg="mod">
          <ac:chgData name="Derek Hengeveld" userId="71c87482-c674-4b18-ae4d-cd5aa41a1d55" providerId="ADAL" clId="{36BC3571-2725-4C6B-851E-FBA90ED7E6B1}" dt="2024-07-29T15:48:30.429" v="237"/>
          <ac:cxnSpMkLst>
            <pc:docMk/>
            <pc:sldMk cId="895975618" sldId="299"/>
            <ac:cxnSpMk id="23" creationId="{667886F1-4369-F3CB-1D81-E03F5D036368}"/>
          </ac:cxnSpMkLst>
        </pc:cxnChg>
        <pc:cxnChg chg="mod">
          <ac:chgData name="Derek Hengeveld" userId="71c87482-c674-4b18-ae4d-cd5aa41a1d55" providerId="ADAL" clId="{36BC3571-2725-4C6B-851E-FBA90ED7E6B1}" dt="2024-07-29T15:48:30.429" v="237"/>
          <ac:cxnSpMkLst>
            <pc:docMk/>
            <pc:sldMk cId="895975618" sldId="299"/>
            <ac:cxnSpMk id="25" creationId="{1CBFB42E-A3A9-9026-694F-6BD9C4EB8EB9}"/>
          </ac:cxnSpMkLst>
        </pc:cxnChg>
        <pc:cxnChg chg="mod">
          <ac:chgData name="Derek Hengeveld" userId="71c87482-c674-4b18-ae4d-cd5aa41a1d55" providerId="ADAL" clId="{36BC3571-2725-4C6B-851E-FBA90ED7E6B1}" dt="2024-07-29T15:48:30.429" v="237"/>
          <ac:cxnSpMkLst>
            <pc:docMk/>
            <pc:sldMk cId="895975618" sldId="299"/>
            <ac:cxnSpMk id="27" creationId="{99824008-5F88-ED30-3AC5-0BA57322E9AE}"/>
          </ac:cxnSpMkLst>
        </pc:cxnChg>
      </pc:sldChg>
      <pc:sldChg chg="modSp add del mod">
        <pc:chgData name="Derek Hengeveld" userId="71c87482-c674-4b18-ae4d-cd5aa41a1d55" providerId="ADAL" clId="{36BC3571-2725-4C6B-851E-FBA90ED7E6B1}" dt="2024-07-29T15:44:53.258" v="232" actId="47"/>
        <pc:sldMkLst>
          <pc:docMk/>
          <pc:sldMk cId="2915999175" sldId="299"/>
        </pc:sldMkLst>
        <pc:spChg chg="mod">
          <ac:chgData name="Derek Hengeveld" userId="71c87482-c674-4b18-ae4d-cd5aa41a1d55" providerId="ADAL" clId="{36BC3571-2725-4C6B-851E-FBA90ED7E6B1}" dt="2024-07-29T14:51:00.709" v="98" actId="20577"/>
          <ac:spMkLst>
            <pc:docMk/>
            <pc:sldMk cId="2915999175" sldId="299"/>
            <ac:spMk id="2" creationId="{7D40CE53-9574-0FAF-CDA3-5EFEE76A6F5B}"/>
          </ac:spMkLst>
        </pc:spChg>
      </pc:sldChg>
      <pc:sldChg chg="addSp delSp modSp new mod">
        <pc:chgData name="Derek Hengeveld" userId="71c87482-c674-4b18-ae4d-cd5aa41a1d55" providerId="ADAL" clId="{36BC3571-2725-4C6B-851E-FBA90ED7E6B1}" dt="2024-07-30T19:31:47.668" v="3579" actId="1076"/>
        <pc:sldMkLst>
          <pc:docMk/>
          <pc:sldMk cId="22579898" sldId="300"/>
        </pc:sldMkLst>
        <pc:spChg chg="mod">
          <ac:chgData name="Derek Hengeveld" userId="71c87482-c674-4b18-ae4d-cd5aa41a1d55" providerId="ADAL" clId="{36BC3571-2725-4C6B-851E-FBA90ED7E6B1}" dt="2024-07-29T15:57:20.198" v="385"/>
          <ac:spMkLst>
            <pc:docMk/>
            <pc:sldMk cId="22579898" sldId="300"/>
            <ac:spMk id="2" creationId="{F22E9D30-B9A6-DF6D-05C7-31DC266323F0}"/>
          </ac:spMkLst>
        </pc:spChg>
        <pc:spChg chg="add mod">
          <ac:chgData name="Derek Hengeveld" userId="71c87482-c674-4b18-ae4d-cd5aa41a1d55" providerId="ADAL" clId="{36BC3571-2725-4C6B-851E-FBA90ED7E6B1}" dt="2024-07-30T19:30:13.222" v="3535" actId="1035"/>
          <ac:spMkLst>
            <pc:docMk/>
            <pc:sldMk cId="22579898" sldId="300"/>
            <ac:spMk id="6" creationId="{CCC6C13A-EC00-14B8-E3D1-74BC606B0B7F}"/>
          </ac:spMkLst>
        </pc:spChg>
        <pc:spChg chg="add mod">
          <ac:chgData name="Derek Hengeveld" userId="71c87482-c674-4b18-ae4d-cd5aa41a1d55" providerId="ADAL" clId="{36BC3571-2725-4C6B-851E-FBA90ED7E6B1}" dt="2024-07-30T19:30:13.222" v="3535" actId="1035"/>
          <ac:spMkLst>
            <pc:docMk/>
            <pc:sldMk cId="22579898" sldId="300"/>
            <ac:spMk id="7" creationId="{E560B056-40AC-C0A6-6B6D-0C39EFB6FBA6}"/>
          </ac:spMkLst>
        </pc:spChg>
        <pc:spChg chg="mod">
          <ac:chgData name="Derek Hengeveld" userId="71c87482-c674-4b18-ae4d-cd5aa41a1d55" providerId="ADAL" clId="{36BC3571-2725-4C6B-851E-FBA90ED7E6B1}" dt="2024-07-30T19:30:13.222" v="3535" actId="1035"/>
          <ac:spMkLst>
            <pc:docMk/>
            <pc:sldMk cId="22579898" sldId="300"/>
            <ac:spMk id="9" creationId="{25CD9175-78C0-CA22-5741-E25B0E4C2344}"/>
          </ac:spMkLst>
        </pc:spChg>
        <pc:spChg chg="add mod">
          <ac:chgData name="Derek Hengeveld" userId="71c87482-c674-4b18-ae4d-cd5aa41a1d55" providerId="ADAL" clId="{36BC3571-2725-4C6B-851E-FBA90ED7E6B1}" dt="2024-07-30T19:30:13.222" v="3535" actId="1035"/>
          <ac:spMkLst>
            <pc:docMk/>
            <pc:sldMk cId="22579898" sldId="300"/>
            <ac:spMk id="11" creationId="{6E5494CD-C429-D57B-A2B9-D79E803488F5}"/>
          </ac:spMkLst>
        </pc:spChg>
        <pc:spChg chg="add mod">
          <ac:chgData name="Derek Hengeveld" userId="71c87482-c674-4b18-ae4d-cd5aa41a1d55" providerId="ADAL" clId="{36BC3571-2725-4C6B-851E-FBA90ED7E6B1}" dt="2024-07-30T19:30:13.222" v="3535" actId="1035"/>
          <ac:spMkLst>
            <pc:docMk/>
            <pc:sldMk cId="22579898" sldId="300"/>
            <ac:spMk id="12" creationId="{EF4EEFC3-3C0D-3324-0889-EE02462D5D90}"/>
          </ac:spMkLst>
        </pc:spChg>
        <pc:spChg chg="mod">
          <ac:chgData name="Derek Hengeveld" userId="71c87482-c674-4b18-ae4d-cd5aa41a1d55" providerId="ADAL" clId="{36BC3571-2725-4C6B-851E-FBA90ED7E6B1}" dt="2024-07-30T19:30:13.222" v="3535" actId="1035"/>
          <ac:spMkLst>
            <pc:docMk/>
            <pc:sldMk cId="22579898" sldId="300"/>
            <ac:spMk id="16" creationId="{C352E16F-A944-3CD3-449F-722A178BA060}"/>
          </ac:spMkLst>
        </pc:spChg>
        <pc:spChg chg="mod">
          <ac:chgData name="Derek Hengeveld" userId="71c87482-c674-4b18-ae4d-cd5aa41a1d55" providerId="ADAL" clId="{36BC3571-2725-4C6B-851E-FBA90ED7E6B1}" dt="2024-07-30T19:30:13.222" v="3535" actId="1035"/>
          <ac:spMkLst>
            <pc:docMk/>
            <pc:sldMk cId="22579898" sldId="300"/>
            <ac:spMk id="17" creationId="{2954D196-A437-93DA-9017-16D791406E65}"/>
          </ac:spMkLst>
        </pc:spChg>
        <pc:spChg chg="mod">
          <ac:chgData name="Derek Hengeveld" userId="71c87482-c674-4b18-ae4d-cd5aa41a1d55" providerId="ADAL" clId="{36BC3571-2725-4C6B-851E-FBA90ED7E6B1}" dt="2024-07-30T19:30:13.222" v="3535" actId="1035"/>
          <ac:spMkLst>
            <pc:docMk/>
            <pc:sldMk cId="22579898" sldId="300"/>
            <ac:spMk id="21" creationId="{BEB6CE1F-45E4-F810-FE28-E6986EE2B3FF}"/>
          </ac:spMkLst>
        </pc:spChg>
        <pc:spChg chg="mod">
          <ac:chgData name="Derek Hengeveld" userId="71c87482-c674-4b18-ae4d-cd5aa41a1d55" providerId="ADAL" clId="{36BC3571-2725-4C6B-851E-FBA90ED7E6B1}" dt="2024-07-30T19:30:13.222" v="3535" actId="1035"/>
          <ac:spMkLst>
            <pc:docMk/>
            <pc:sldMk cId="22579898" sldId="300"/>
            <ac:spMk id="22" creationId="{0979E3EA-3D89-0C0C-5F5C-8E2947FA64A6}"/>
          </ac:spMkLst>
        </pc:spChg>
        <pc:spChg chg="add mod">
          <ac:chgData name="Derek Hengeveld" userId="71c87482-c674-4b18-ae4d-cd5aa41a1d55" providerId="ADAL" clId="{36BC3571-2725-4C6B-851E-FBA90ED7E6B1}" dt="2024-07-30T19:30:36.198" v="3563" actId="1035"/>
          <ac:spMkLst>
            <pc:docMk/>
            <pc:sldMk cId="22579898" sldId="300"/>
            <ac:spMk id="23" creationId="{C710A8EB-283E-E190-F92B-4C2B63F5A3FD}"/>
          </ac:spMkLst>
        </pc:spChg>
        <pc:spChg chg="mod">
          <ac:chgData name="Derek Hengeveld" userId="71c87482-c674-4b18-ae4d-cd5aa41a1d55" providerId="ADAL" clId="{36BC3571-2725-4C6B-851E-FBA90ED7E6B1}" dt="2024-07-30T19:30:13.222" v="3535" actId="1035"/>
          <ac:spMkLst>
            <pc:docMk/>
            <pc:sldMk cId="22579898" sldId="300"/>
            <ac:spMk id="25" creationId="{CB60A7A3-F99B-AAB8-C6AF-4627B1EE0800}"/>
          </ac:spMkLst>
        </pc:spChg>
        <pc:spChg chg="add mod">
          <ac:chgData name="Derek Hengeveld" userId="71c87482-c674-4b18-ae4d-cd5aa41a1d55" providerId="ADAL" clId="{36BC3571-2725-4C6B-851E-FBA90ED7E6B1}" dt="2024-07-30T19:30:13.222" v="3535" actId="1035"/>
          <ac:spMkLst>
            <pc:docMk/>
            <pc:sldMk cId="22579898" sldId="300"/>
            <ac:spMk id="27" creationId="{99695FDB-57F0-6D9C-A796-AFECC98F1A14}"/>
          </ac:spMkLst>
        </pc:spChg>
        <pc:spChg chg="add mod">
          <ac:chgData name="Derek Hengeveld" userId="71c87482-c674-4b18-ae4d-cd5aa41a1d55" providerId="ADAL" clId="{36BC3571-2725-4C6B-851E-FBA90ED7E6B1}" dt="2024-07-30T19:30:13.222" v="3535" actId="1035"/>
          <ac:spMkLst>
            <pc:docMk/>
            <pc:sldMk cId="22579898" sldId="300"/>
            <ac:spMk id="29" creationId="{1B7BCA05-79D5-59F2-6A5A-57A259BD105D}"/>
          </ac:spMkLst>
        </pc:spChg>
        <pc:spChg chg="add mod">
          <ac:chgData name="Derek Hengeveld" userId="71c87482-c674-4b18-ae4d-cd5aa41a1d55" providerId="ADAL" clId="{36BC3571-2725-4C6B-851E-FBA90ED7E6B1}" dt="2024-07-30T19:30:13.222" v="3535" actId="1035"/>
          <ac:spMkLst>
            <pc:docMk/>
            <pc:sldMk cId="22579898" sldId="300"/>
            <ac:spMk id="31" creationId="{20AA962A-FCBF-FE71-123C-DE678A7B30F1}"/>
          </ac:spMkLst>
        </pc:spChg>
        <pc:spChg chg="add mod">
          <ac:chgData name="Derek Hengeveld" userId="71c87482-c674-4b18-ae4d-cd5aa41a1d55" providerId="ADAL" clId="{36BC3571-2725-4C6B-851E-FBA90ED7E6B1}" dt="2024-07-30T19:30:36.198" v="3563" actId="1035"/>
          <ac:spMkLst>
            <pc:docMk/>
            <pc:sldMk cId="22579898" sldId="300"/>
            <ac:spMk id="32" creationId="{5F929227-354A-6AEC-7595-46EA6B39E160}"/>
          </ac:spMkLst>
        </pc:spChg>
        <pc:spChg chg="add mod">
          <ac:chgData name="Derek Hengeveld" userId="71c87482-c674-4b18-ae4d-cd5aa41a1d55" providerId="ADAL" clId="{36BC3571-2725-4C6B-851E-FBA90ED7E6B1}" dt="2024-07-30T19:30:13.222" v="3535" actId="1035"/>
          <ac:spMkLst>
            <pc:docMk/>
            <pc:sldMk cId="22579898" sldId="300"/>
            <ac:spMk id="33" creationId="{2CF69FAE-6B48-5839-EACD-A73E556216BD}"/>
          </ac:spMkLst>
        </pc:spChg>
        <pc:spChg chg="add mod">
          <ac:chgData name="Derek Hengeveld" userId="71c87482-c674-4b18-ae4d-cd5aa41a1d55" providerId="ADAL" clId="{36BC3571-2725-4C6B-851E-FBA90ED7E6B1}" dt="2024-07-30T19:30:13.222" v="3535" actId="1035"/>
          <ac:spMkLst>
            <pc:docMk/>
            <pc:sldMk cId="22579898" sldId="300"/>
            <ac:spMk id="34" creationId="{03A5D698-5AC2-2B39-27EF-65B71B8189F7}"/>
          </ac:spMkLst>
        </pc:spChg>
        <pc:spChg chg="add mod">
          <ac:chgData name="Derek Hengeveld" userId="71c87482-c674-4b18-ae4d-cd5aa41a1d55" providerId="ADAL" clId="{36BC3571-2725-4C6B-851E-FBA90ED7E6B1}" dt="2024-07-30T19:30:13.222" v="3535" actId="1035"/>
          <ac:spMkLst>
            <pc:docMk/>
            <pc:sldMk cId="22579898" sldId="300"/>
            <ac:spMk id="35" creationId="{A74B0EF2-14E5-8C42-B0DC-368F9895A743}"/>
          </ac:spMkLst>
        </pc:spChg>
        <pc:spChg chg="add mod">
          <ac:chgData name="Derek Hengeveld" userId="71c87482-c674-4b18-ae4d-cd5aa41a1d55" providerId="ADAL" clId="{36BC3571-2725-4C6B-851E-FBA90ED7E6B1}" dt="2024-07-30T19:30:13.222" v="3535" actId="1035"/>
          <ac:spMkLst>
            <pc:docMk/>
            <pc:sldMk cId="22579898" sldId="300"/>
            <ac:spMk id="37" creationId="{0DE4345D-7703-3A83-BFA1-5F77B773076D}"/>
          </ac:spMkLst>
        </pc:spChg>
        <pc:spChg chg="add mod">
          <ac:chgData name="Derek Hengeveld" userId="71c87482-c674-4b18-ae4d-cd5aa41a1d55" providerId="ADAL" clId="{36BC3571-2725-4C6B-851E-FBA90ED7E6B1}" dt="2024-07-30T19:30:36.198" v="3563" actId="1035"/>
          <ac:spMkLst>
            <pc:docMk/>
            <pc:sldMk cId="22579898" sldId="300"/>
            <ac:spMk id="38" creationId="{DA7135B5-FA35-05B9-1D71-442D76E51DE0}"/>
          </ac:spMkLst>
        </pc:spChg>
        <pc:spChg chg="add mod">
          <ac:chgData name="Derek Hengeveld" userId="71c87482-c674-4b18-ae4d-cd5aa41a1d55" providerId="ADAL" clId="{36BC3571-2725-4C6B-851E-FBA90ED7E6B1}" dt="2024-07-30T19:30:13.222" v="3535" actId="1035"/>
          <ac:spMkLst>
            <pc:docMk/>
            <pc:sldMk cId="22579898" sldId="300"/>
            <ac:spMk id="39" creationId="{38139647-3523-C322-DEB6-53967C6CF3CA}"/>
          </ac:spMkLst>
        </pc:spChg>
        <pc:spChg chg="mod">
          <ac:chgData name="Derek Hengeveld" userId="71c87482-c674-4b18-ae4d-cd5aa41a1d55" providerId="ADAL" clId="{36BC3571-2725-4C6B-851E-FBA90ED7E6B1}" dt="2024-07-30T19:30:13.222" v="3535" actId="1035"/>
          <ac:spMkLst>
            <pc:docMk/>
            <pc:sldMk cId="22579898" sldId="300"/>
            <ac:spMk id="41" creationId="{26F42AAE-0EB9-6593-F2DB-97B47C5CF944}"/>
          </ac:spMkLst>
        </pc:spChg>
        <pc:spChg chg="add mod">
          <ac:chgData name="Derek Hengeveld" userId="71c87482-c674-4b18-ae4d-cd5aa41a1d55" providerId="ADAL" clId="{36BC3571-2725-4C6B-851E-FBA90ED7E6B1}" dt="2024-07-30T19:31:00.192" v="3575" actId="554"/>
          <ac:spMkLst>
            <pc:docMk/>
            <pc:sldMk cId="22579898" sldId="300"/>
            <ac:spMk id="43" creationId="{A11A1142-2DFC-861F-3456-4F6F932F9611}"/>
          </ac:spMkLst>
        </pc:spChg>
        <pc:spChg chg="add mod">
          <ac:chgData name="Derek Hengeveld" userId="71c87482-c674-4b18-ae4d-cd5aa41a1d55" providerId="ADAL" clId="{36BC3571-2725-4C6B-851E-FBA90ED7E6B1}" dt="2024-07-30T19:31:00.192" v="3575" actId="554"/>
          <ac:spMkLst>
            <pc:docMk/>
            <pc:sldMk cId="22579898" sldId="300"/>
            <ac:spMk id="44" creationId="{AB9351E4-C81C-51EA-0B02-B96132EDB5E5}"/>
          </ac:spMkLst>
        </pc:spChg>
        <pc:spChg chg="add mod">
          <ac:chgData name="Derek Hengeveld" userId="71c87482-c674-4b18-ae4d-cd5aa41a1d55" providerId="ADAL" clId="{36BC3571-2725-4C6B-851E-FBA90ED7E6B1}" dt="2024-07-30T19:31:07.159" v="3576" actId="1076"/>
          <ac:spMkLst>
            <pc:docMk/>
            <pc:sldMk cId="22579898" sldId="300"/>
            <ac:spMk id="45" creationId="{534C900B-FA6F-9E42-464C-47403DFABD4A}"/>
          </ac:spMkLst>
        </pc:spChg>
        <pc:spChg chg="mod">
          <ac:chgData name="Derek Hengeveld" userId="71c87482-c674-4b18-ae4d-cd5aa41a1d55" providerId="ADAL" clId="{36BC3571-2725-4C6B-851E-FBA90ED7E6B1}" dt="2024-07-30T19:30:13.222" v="3535" actId="1035"/>
          <ac:spMkLst>
            <pc:docMk/>
            <pc:sldMk cId="22579898" sldId="300"/>
            <ac:spMk id="51" creationId="{F4E858F4-5C2E-4006-C616-E8C039710E39}"/>
          </ac:spMkLst>
        </pc:spChg>
        <pc:spChg chg="mod">
          <ac:chgData name="Derek Hengeveld" userId="71c87482-c674-4b18-ae4d-cd5aa41a1d55" providerId="ADAL" clId="{36BC3571-2725-4C6B-851E-FBA90ED7E6B1}" dt="2024-07-30T19:30:13.222" v="3535" actId="1035"/>
          <ac:spMkLst>
            <pc:docMk/>
            <pc:sldMk cId="22579898" sldId="300"/>
            <ac:spMk id="53" creationId="{B0EDBF65-F662-3A5F-07A9-C838A1760C91}"/>
          </ac:spMkLst>
        </pc:spChg>
        <pc:spChg chg="mod">
          <ac:chgData name="Derek Hengeveld" userId="71c87482-c674-4b18-ae4d-cd5aa41a1d55" providerId="ADAL" clId="{36BC3571-2725-4C6B-851E-FBA90ED7E6B1}" dt="2024-07-30T19:30:13.222" v="3535" actId="1035"/>
          <ac:spMkLst>
            <pc:docMk/>
            <pc:sldMk cId="22579898" sldId="300"/>
            <ac:spMk id="55" creationId="{C861E8EE-7F1E-E46F-5692-039B6580C059}"/>
          </ac:spMkLst>
        </pc:spChg>
        <pc:spChg chg="mod">
          <ac:chgData name="Derek Hengeveld" userId="71c87482-c674-4b18-ae4d-cd5aa41a1d55" providerId="ADAL" clId="{36BC3571-2725-4C6B-851E-FBA90ED7E6B1}" dt="2024-07-30T19:30:13.222" v="3535" actId="1035"/>
          <ac:spMkLst>
            <pc:docMk/>
            <pc:sldMk cId="22579898" sldId="300"/>
            <ac:spMk id="57" creationId="{8E7423B5-1F0C-21DB-B4FA-0693F14058AC}"/>
          </ac:spMkLst>
        </pc:spChg>
        <pc:spChg chg="mod">
          <ac:chgData name="Derek Hengeveld" userId="71c87482-c674-4b18-ae4d-cd5aa41a1d55" providerId="ADAL" clId="{36BC3571-2725-4C6B-851E-FBA90ED7E6B1}" dt="2024-07-30T19:30:13.222" v="3535" actId="1035"/>
          <ac:spMkLst>
            <pc:docMk/>
            <pc:sldMk cId="22579898" sldId="300"/>
            <ac:spMk id="64" creationId="{641799CC-B874-51DF-C3DE-2AEED41F2FBA}"/>
          </ac:spMkLst>
        </pc:spChg>
        <pc:spChg chg="mod">
          <ac:chgData name="Derek Hengeveld" userId="71c87482-c674-4b18-ae4d-cd5aa41a1d55" providerId="ADAL" clId="{36BC3571-2725-4C6B-851E-FBA90ED7E6B1}" dt="2024-07-30T19:30:13.222" v="3535" actId="1035"/>
          <ac:spMkLst>
            <pc:docMk/>
            <pc:sldMk cId="22579898" sldId="300"/>
            <ac:spMk id="66" creationId="{1B24F651-4E0F-A600-D033-EDEA62099CA9}"/>
          </ac:spMkLst>
        </pc:spChg>
        <pc:spChg chg="mod">
          <ac:chgData name="Derek Hengeveld" userId="71c87482-c674-4b18-ae4d-cd5aa41a1d55" providerId="ADAL" clId="{36BC3571-2725-4C6B-851E-FBA90ED7E6B1}" dt="2024-07-30T19:30:13.222" v="3535" actId="1035"/>
          <ac:spMkLst>
            <pc:docMk/>
            <pc:sldMk cId="22579898" sldId="300"/>
            <ac:spMk id="68" creationId="{C15276BB-DE34-9C82-9A88-4126C6D44205}"/>
          </ac:spMkLst>
        </pc:spChg>
        <pc:spChg chg="mod">
          <ac:chgData name="Derek Hengeveld" userId="71c87482-c674-4b18-ae4d-cd5aa41a1d55" providerId="ADAL" clId="{36BC3571-2725-4C6B-851E-FBA90ED7E6B1}" dt="2024-07-30T19:30:13.222" v="3535" actId="1035"/>
          <ac:spMkLst>
            <pc:docMk/>
            <pc:sldMk cId="22579898" sldId="300"/>
            <ac:spMk id="70" creationId="{BFA425AE-03FF-6CE1-A943-5EAFCBEC93D9}"/>
          </ac:spMkLst>
        </pc:spChg>
        <pc:spChg chg="add mod">
          <ac:chgData name="Derek Hengeveld" userId="71c87482-c674-4b18-ae4d-cd5aa41a1d55" providerId="ADAL" clId="{36BC3571-2725-4C6B-851E-FBA90ED7E6B1}" dt="2024-07-30T19:30:18.669" v="3536" actId="1076"/>
          <ac:spMkLst>
            <pc:docMk/>
            <pc:sldMk cId="22579898" sldId="300"/>
            <ac:spMk id="72" creationId="{B5CB51A0-3224-35AD-1A3B-6D4FB93B5AA1}"/>
          </ac:spMkLst>
        </pc:spChg>
        <pc:spChg chg="add mod">
          <ac:chgData name="Derek Hengeveld" userId="71c87482-c674-4b18-ae4d-cd5aa41a1d55" providerId="ADAL" clId="{36BC3571-2725-4C6B-851E-FBA90ED7E6B1}" dt="2024-07-30T19:31:47.668" v="3579" actId="1076"/>
          <ac:spMkLst>
            <pc:docMk/>
            <pc:sldMk cId="22579898" sldId="300"/>
            <ac:spMk id="75" creationId="{38AFE65D-8902-3C93-F168-5AA1D7D38FF8}"/>
          </ac:spMkLst>
        </pc:spChg>
        <pc:spChg chg="add del mod">
          <ac:chgData name="Derek Hengeveld" userId="71c87482-c674-4b18-ae4d-cd5aa41a1d55" providerId="ADAL" clId="{36BC3571-2725-4C6B-851E-FBA90ED7E6B1}" dt="2024-07-29T21:39:17.288" v="2469" actId="478"/>
          <ac:spMkLst>
            <pc:docMk/>
            <pc:sldMk cId="22579898" sldId="300"/>
            <ac:spMk id="77" creationId="{C5D67E6F-6EF8-C46E-3F0D-3846EB21B602}"/>
          </ac:spMkLst>
        </pc:spChg>
        <pc:grpChg chg="add mod">
          <ac:chgData name="Derek Hengeveld" userId="71c87482-c674-4b18-ae4d-cd5aa41a1d55" providerId="ADAL" clId="{36BC3571-2725-4C6B-851E-FBA90ED7E6B1}" dt="2024-07-30T19:30:13.222" v="3535" actId="1035"/>
          <ac:grpSpMkLst>
            <pc:docMk/>
            <pc:sldMk cId="22579898" sldId="300"/>
            <ac:grpSpMk id="8" creationId="{97A70C8C-120E-61A2-6523-5C702E7C546D}"/>
          </ac:grpSpMkLst>
        </pc:grpChg>
        <pc:grpChg chg="add mod">
          <ac:chgData name="Derek Hengeveld" userId="71c87482-c674-4b18-ae4d-cd5aa41a1d55" providerId="ADAL" clId="{36BC3571-2725-4C6B-851E-FBA90ED7E6B1}" dt="2024-07-30T19:30:13.222" v="3535" actId="1035"/>
          <ac:grpSpMkLst>
            <pc:docMk/>
            <pc:sldMk cId="22579898" sldId="300"/>
            <ac:grpSpMk id="13" creationId="{A454806D-0C91-6C1C-8836-AAB2F2A46AB5}"/>
          </ac:grpSpMkLst>
        </pc:grpChg>
        <pc:grpChg chg="mod">
          <ac:chgData name="Derek Hengeveld" userId="71c87482-c674-4b18-ae4d-cd5aa41a1d55" providerId="ADAL" clId="{36BC3571-2725-4C6B-851E-FBA90ED7E6B1}" dt="2024-07-30T19:30:13.222" v="3535" actId="1035"/>
          <ac:grpSpMkLst>
            <pc:docMk/>
            <pc:sldMk cId="22579898" sldId="300"/>
            <ac:grpSpMk id="15" creationId="{FE6DB533-E542-CD79-8E15-7C414C3C6BCF}"/>
          </ac:grpSpMkLst>
        </pc:grpChg>
        <pc:grpChg chg="add mod">
          <ac:chgData name="Derek Hengeveld" userId="71c87482-c674-4b18-ae4d-cd5aa41a1d55" providerId="ADAL" clId="{36BC3571-2725-4C6B-851E-FBA90ED7E6B1}" dt="2024-07-30T19:30:13.222" v="3535" actId="1035"/>
          <ac:grpSpMkLst>
            <pc:docMk/>
            <pc:sldMk cId="22579898" sldId="300"/>
            <ac:grpSpMk id="18" creationId="{65D03385-C055-0088-9C8A-4B27AF47B902}"/>
          </ac:grpSpMkLst>
        </pc:grpChg>
        <pc:grpChg chg="mod">
          <ac:chgData name="Derek Hengeveld" userId="71c87482-c674-4b18-ae4d-cd5aa41a1d55" providerId="ADAL" clId="{36BC3571-2725-4C6B-851E-FBA90ED7E6B1}" dt="2024-07-30T19:30:13.222" v="3535" actId="1035"/>
          <ac:grpSpMkLst>
            <pc:docMk/>
            <pc:sldMk cId="22579898" sldId="300"/>
            <ac:grpSpMk id="20" creationId="{7B01B634-09C2-403E-4F70-71DD76695949}"/>
          </ac:grpSpMkLst>
        </pc:grpChg>
        <pc:grpChg chg="add mod">
          <ac:chgData name="Derek Hengeveld" userId="71c87482-c674-4b18-ae4d-cd5aa41a1d55" providerId="ADAL" clId="{36BC3571-2725-4C6B-851E-FBA90ED7E6B1}" dt="2024-07-30T19:30:13.222" v="3535" actId="1035"/>
          <ac:grpSpMkLst>
            <pc:docMk/>
            <pc:sldMk cId="22579898" sldId="300"/>
            <ac:grpSpMk id="24" creationId="{034E33B4-9426-09D5-6419-0B4A46B623BA}"/>
          </ac:grpSpMkLst>
        </pc:grpChg>
        <pc:grpChg chg="add mod">
          <ac:chgData name="Derek Hengeveld" userId="71c87482-c674-4b18-ae4d-cd5aa41a1d55" providerId="ADAL" clId="{36BC3571-2725-4C6B-851E-FBA90ED7E6B1}" dt="2024-07-30T19:30:44.048" v="3567" actId="1036"/>
          <ac:grpSpMkLst>
            <pc:docMk/>
            <pc:sldMk cId="22579898" sldId="300"/>
            <ac:grpSpMk id="40" creationId="{27CA90EA-032B-0F82-94EF-D8446C63AE1C}"/>
          </ac:grpSpMkLst>
        </pc:grpChg>
        <pc:grpChg chg="add mod">
          <ac:chgData name="Derek Hengeveld" userId="71c87482-c674-4b18-ae4d-cd5aa41a1d55" providerId="ADAL" clId="{36BC3571-2725-4C6B-851E-FBA90ED7E6B1}" dt="2024-07-30T19:30:44.048" v="3567" actId="1036"/>
          <ac:grpSpMkLst>
            <pc:docMk/>
            <pc:sldMk cId="22579898" sldId="300"/>
            <ac:grpSpMk id="46" creationId="{066372A7-C18F-8FD9-29AE-1BA35D2573F7}"/>
          </ac:grpSpMkLst>
        </pc:grpChg>
        <pc:grpChg chg="mod">
          <ac:chgData name="Derek Hengeveld" userId="71c87482-c674-4b18-ae4d-cd5aa41a1d55" providerId="ADAL" clId="{36BC3571-2725-4C6B-851E-FBA90ED7E6B1}" dt="2024-07-30T19:30:13.222" v="3535" actId="1035"/>
          <ac:grpSpMkLst>
            <pc:docMk/>
            <pc:sldMk cId="22579898" sldId="300"/>
            <ac:grpSpMk id="47" creationId="{E1E6CEA4-6A76-B031-EE55-0F4AE4A03F2D}"/>
          </ac:grpSpMkLst>
        </pc:grpChg>
        <pc:grpChg chg="mod">
          <ac:chgData name="Derek Hengeveld" userId="71c87482-c674-4b18-ae4d-cd5aa41a1d55" providerId="ADAL" clId="{36BC3571-2725-4C6B-851E-FBA90ED7E6B1}" dt="2024-07-30T19:30:13.222" v="3535" actId="1035"/>
          <ac:grpSpMkLst>
            <pc:docMk/>
            <pc:sldMk cId="22579898" sldId="300"/>
            <ac:grpSpMk id="48" creationId="{9D7D13C0-069C-6695-4538-72C771F5BFD5}"/>
          </ac:grpSpMkLst>
        </pc:grpChg>
        <pc:grpChg chg="mod">
          <ac:chgData name="Derek Hengeveld" userId="71c87482-c674-4b18-ae4d-cd5aa41a1d55" providerId="ADAL" clId="{36BC3571-2725-4C6B-851E-FBA90ED7E6B1}" dt="2024-07-30T19:30:13.222" v="3535" actId="1035"/>
          <ac:grpSpMkLst>
            <pc:docMk/>
            <pc:sldMk cId="22579898" sldId="300"/>
            <ac:grpSpMk id="49" creationId="{510F21C3-037E-0F6E-4556-77B3949580E1}"/>
          </ac:grpSpMkLst>
        </pc:grpChg>
        <pc:grpChg chg="mod">
          <ac:chgData name="Derek Hengeveld" userId="71c87482-c674-4b18-ae4d-cd5aa41a1d55" providerId="ADAL" clId="{36BC3571-2725-4C6B-851E-FBA90ED7E6B1}" dt="2024-07-30T19:30:13.222" v="3535" actId="1035"/>
          <ac:grpSpMkLst>
            <pc:docMk/>
            <pc:sldMk cId="22579898" sldId="300"/>
            <ac:grpSpMk id="50" creationId="{4371F955-CB7E-B19E-80E3-2A0EF9E65D6C}"/>
          </ac:grpSpMkLst>
        </pc:grpChg>
        <pc:grpChg chg="add mod">
          <ac:chgData name="Derek Hengeveld" userId="71c87482-c674-4b18-ae4d-cd5aa41a1d55" providerId="ADAL" clId="{36BC3571-2725-4C6B-851E-FBA90ED7E6B1}" dt="2024-07-30T19:30:44.048" v="3567" actId="1036"/>
          <ac:grpSpMkLst>
            <pc:docMk/>
            <pc:sldMk cId="22579898" sldId="300"/>
            <ac:grpSpMk id="59" creationId="{893D370F-0EEA-5C51-02F4-D4EEE8BDE7C4}"/>
          </ac:grpSpMkLst>
        </pc:grpChg>
        <pc:grpChg chg="mod">
          <ac:chgData name="Derek Hengeveld" userId="71c87482-c674-4b18-ae4d-cd5aa41a1d55" providerId="ADAL" clId="{36BC3571-2725-4C6B-851E-FBA90ED7E6B1}" dt="2024-07-30T19:30:13.222" v="3535" actId="1035"/>
          <ac:grpSpMkLst>
            <pc:docMk/>
            <pc:sldMk cId="22579898" sldId="300"/>
            <ac:grpSpMk id="60" creationId="{436A1D60-96AB-4CE9-27A5-F10F583062F5}"/>
          </ac:grpSpMkLst>
        </pc:grpChg>
        <pc:grpChg chg="mod">
          <ac:chgData name="Derek Hengeveld" userId="71c87482-c674-4b18-ae4d-cd5aa41a1d55" providerId="ADAL" clId="{36BC3571-2725-4C6B-851E-FBA90ED7E6B1}" dt="2024-07-30T19:30:13.222" v="3535" actId="1035"/>
          <ac:grpSpMkLst>
            <pc:docMk/>
            <pc:sldMk cId="22579898" sldId="300"/>
            <ac:grpSpMk id="61" creationId="{F4B3FE43-2486-C1C9-862D-1B938CC837F4}"/>
          </ac:grpSpMkLst>
        </pc:grpChg>
        <pc:grpChg chg="mod">
          <ac:chgData name="Derek Hengeveld" userId="71c87482-c674-4b18-ae4d-cd5aa41a1d55" providerId="ADAL" clId="{36BC3571-2725-4C6B-851E-FBA90ED7E6B1}" dt="2024-07-30T19:30:13.222" v="3535" actId="1035"/>
          <ac:grpSpMkLst>
            <pc:docMk/>
            <pc:sldMk cId="22579898" sldId="300"/>
            <ac:grpSpMk id="62" creationId="{FCC55F73-8B91-F672-734B-FC5AF353E4FD}"/>
          </ac:grpSpMkLst>
        </pc:grpChg>
        <pc:grpChg chg="mod">
          <ac:chgData name="Derek Hengeveld" userId="71c87482-c674-4b18-ae4d-cd5aa41a1d55" providerId="ADAL" clId="{36BC3571-2725-4C6B-851E-FBA90ED7E6B1}" dt="2024-07-30T19:30:13.222" v="3535" actId="1035"/>
          <ac:grpSpMkLst>
            <pc:docMk/>
            <pc:sldMk cId="22579898" sldId="300"/>
            <ac:grpSpMk id="63" creationId="{58E740EA-0248-8DDD-6115-91C48821C3DE}"/>
          </ac:grpSpMkLst>
        </pc:grpChg>
        <pc:picChg chg="add mod">
          <ac:chgData name="Derek Hengeveld" userId="71c87482-c674-4b18-ae4d-cd5aa41a1d55" providerId="ADAL" clId="{36BC3571-2725-4C6B-851E-FBA90ED7E6B1}" dt="2024-07-30T19:30:13.222" v="3535" actId="1035"/>
          <ac:picMkLst>
            <pc:docMk/>
            <pc:sldMk cId="22579898" sldId="300"/>
            <ac:picMk id="5" creationId="{B9D4E2D2-6E05-493B-E1EC-295654640DE4}"/>
          </ac:picMkLst>
        </pc:picChg>
        <pc:picChg chg="add del mod">
          <ac:chgData name="Derek Hengeveld" userId="71c87482-c674-4b18-ae4d-cd5aa41a1d55" providerId="ADAL" clId="{36BC3571-2725-4C6B-851E-FBA90ED7E6B1}" dt="2024-07-29T20:36:07.819" v="1821" actId="478"/>
          <ac:picMkLst>
            <pc:docMk/>
            <pc:sldMk cId="22579898" sldId="300"/>
            <ac:picMk id="76" creationId="{670B9473-322C-2598-8F02-8D927F808AC4}"/>
          </ac:picMkLst>
        </pc:picChg>
        <pc:cxnChg chg="mod">
          <ac:chgData name="Derek Hengeveld" userId="71c87482-c674-4b18-ae4d-cd5aa41a1d55" providerId="ADAL" clId="{36BC3571-2725-4C6B-851E-FBA90ED7E6B1}" dt="2024-07-30T19:30:13.222" v="3535" actId="1035"/>
          <ac:cxnSpMkLst>
            <pc:docMk/>
            <pc:sldMk cId="22579898" sldId="300"/>
            <ac:cxnSpMk id="10" creationId="{20B167D9-DF36-36C7-74E6-F311A595EDD2}"/>
          </ac:cxnSpMkLst>
        </pc:cxnChg>
        <pc:cxnChg chg="mod">
          <ac:chgData name="Derek Hengeveld" userId="71c87482-c674-4b18-ae4d-cd5aa41a1d55" providerId="ADAL" clId="{36BC3571-2725-4C6B-851E-FBA90ED7E6B1}" dt="2024-07-30T19:30:13.222" v="3535" actId="1035"/>
          <ac:cxnSpMkLst>
            <pc:docMk/>
            <pc:sldMk cId="22579898" sldId="300"/>
            <ac:cxnSpMk id="14" creationId="{F7852E98-349C-B3AE-2724-3ED14D574018}"/>
          </ac:cxnSpMkLst>
        </pc:cxnChg>
        <pc:cxnChg chg="mod">
          <ac:chgData name="Derek Hengeveld" userId="71c87482-c674-4b18-ae4d-cd5aa41a1d55" providerId="ADAL" clId="{36BC3571-2725-4C6B-851E-FBA90ED7E6B1}" dt="2024-07-30T19:30:13.222" v="3535" actId="1035"/>
          <ac:cxnSpMkLst>
            <pc:docMk/>
            <pc:sldMk cId="22579898" sldId="300"/>
            <ac:cxnSpMk id="19" creationId="{68A346A0-2368-FF79-8811-7325337CEEEE}"/>
          </ac:cxnSpMkLst>
        </pc:cxnChg>
        <pc:cxnChg chg="mod">
          <ac:chgData name="Derek Hengeveld" userId="71c87482-c674-4b18-ae4d-cd5aa41a1d55" providerId="ADAL" clId="{36BC3571-2725-4C6B-851E-FBA90ED7E6B1}" dt="2024-07-30T19:30:13.222" v="3535" actId="1035"/>
          <ac:cxnSpMkLst>
            <pc:docMk/>
            <pc:sldMk cId="22579898" sldId="300"/>
            <ac:cxnSpMk id="26" creationId="{C017D99F-B8E2-0F0F-35D4-16CC6DD5144A}"/>
          </ac:cxnSpMkLst>
        </pc:cxnChg>
        <pc:cxnChg chg="add mod">
          <ac:chgData name="Derek Hengeveld" userId="71c87482-c674-4b18-ae4d-cd5aa41a1d55" providerId="ADAL" clId="{36BC3571-2725-4C6B-851E-FBA90ED7E6B1}" dt="2024-07-30T19:30:54.286" v="3574" actId="1035"/>
          <ac:cxnSpMkLst>
            <pc:docMk/>
            <pc:sldMk cId="22579898" sldId="300"/>
            <ac:cxnSpMk id="28" creationId="{262E64F2-59DC-3C56-446D-747BB002812B}"/>
          </ac:cxnSpMkLst>
        </pc:cxnChg>
        <pc:cxnChg chg="add mod">
          <ac:chgData name="Derek Hengeveld" userId="71c87482-c674-4b18-ae4d-cd5aa41a1d55" providerId="ADAL" clId="{36BC3571-2725-4C6B-851E-FBA90ED7E6B1}" dt="2024-07-30T19:30:54.286" v="3574" actId="1035"/>
          <ac:cxnSpMkLst>
            <pc:docMk/>
            <pc:sldMk cId="22579898" sldId="300"/>
            <ac:cxnSpMk id="30" creationId="{EB9054D0-C5BD-FA5B-5F5C-3B9D4C8F9CFC}"/>
          </ac:cxnSpMkLst>
        </pc:cxnChg>
        <pc:cxnChg chg="add mod">
          <ac:chgData name="Derek Hengeveld" userId="71c87482-c674-4b18-ae4d-cd5aa41a1d55" providerId="ADAL" clId="{36BC3571-2725-4C6B-851E-FBA90ED7E6B1}" dt="2024-07-30T19:30:54.286" v="3574" actId="1035"/>
          <ac:cxnSpMkLst>
            <pc:docMk/>
            <pc:sldMk cId="22579898" sldId="300"/>
            <ac:cxnSpMk id="36" creationId="{D8A79BE3-9220-D32B-652E-A82EB50E45E9}"/>
          </ac:cxnSpMkLst>
        </pc:cxnChg>
        <pc:cxnChg chg="mod">
          <ac:chgData name="Derek Hengeveld" userId="71c87482-c674-4b18-ae4d-cd5aa41a1d55" providerId="ADAL" clId="{36BC3571-2725-4C6B-851E-FBA90ED7E6B1}" dt="2024-07-30T19:30:13.222" v="3535" actId="1035"/>
          <ac:cxnSpMkLst>
            <pc:docMk/>
            <pc:sldMk cId="22579898" sldId="300"/>
            <ac:cxnSpMk id="42" creationId="{9F48A111-73DE-6D4A-80FD-3EE553801891}"/>
          </ac:cxnSpMkLst>
        </pc:cxnChg>
        <pc:cxnChg chg="mod">
          <ac:chgData name="Derek Hengeveld" userId="71c87482-c674-4b18-ae4d-cd5aa41a1d55" providerId="ADAL" clId="{36BC3571-2725-4C6B-851E-FBA90ED7E6B1}" dt="2024-07-30T19:30:13.222" v="3535" actId="1035"/>
          <ac:cxnSpMkLst>
            <pc:docMk/>
            <pc:sldMk cId="22579898" sldId="300"/>
            <ac:cxnSpMk id="52" creationId="{D8FEC2CF-CE8B-CF30-49CA-73CB1DEA882E}"/>
          </ac:cxnSpMkLst>
        </pc:cxnChg>
        <pc:cxnChg chg="mod">
          <ac:chgData name="Derek Hengeveld" userId="71c87482-c674-4b18-ae4d-cd5aa41a1d55" providerId="ADAL" clId="{36BC3571-2725-4C6B-851E-FBA90ED7E6B1}" dt="2024-07-30T19:30:13.222" v="3535" actId="1035"/>
          <ac:cxnSpMkLst>
            <pc:docMk/>
            <pc:sldMk cId="22579898" sldId="300"/>
            <ac:cxnSpMk id="54" creationId="{E54F6942-68A5-5451-C4DF-25AAFA822B81}"/>
          </ac:cxnSpMkLst>
        </pc:cxnChg>
        <pc:cxnChg chg="mod">
          <ac:chgData name="Derek Hengeveld" userId="71c87482-c674-4b18-ae4d-cd5aa41a1d55" providerId="ADAL" clId="{36BC3571-2725-4C6B-851E-FBA90ED7E6B1}" dt="2024-07-30T19:30:13.222" v="3535" actId="1035"/>
          <ac:cxnSpMkLst>
            <pc:docMk/>
            <pc:sldMk cId="22579898" sldId="300"/>
            <ac:cxnSpMk id="56" creationId="{7169300D-71BA-2B50-389C-95EDFF17F2EF}"/>
          </ac:cxnSpMkLst>
        </pc:cxnChg>
        <pc:cxnChg chg="mod">
          <ac:chgData name="Derek Hengeveld" userId="71c87482-c674-4b18-ae4d-cd5aa41a1d55" providerId="ADAL" clId="{36BC3571-2725-4C6B-851E-FBA90ED7E6B1}" dt="2024-07-30T19:30:13.222" v="3535" actId="1035"/>
          <ac:cxnSpMkLst>
            <pc:docMk/>
            <pc:sldMk cId="22579898" sldId="300"/>
            <ac:cxnSpMk id="58" creationId="{1C9E5345-85CF-7ACB-6F3E-E1688DE437E8}"/>
          </ac:cxnSpMkLst>
        </pc:cxnChg>
        <pc:cxnChg chg="mod">
          <ac:chgData name="Derek Hengeveld" userId="71c87482-c674-4b18-ae4d-cd5aa41a1d55" providerId="ADAL" clId="{36BC3571-2725-4C6B-851E-FBA90ED7E6B1}" dt="2024-07-30T19:30:13.222" v="3535" actId="1035"/>
          <ac:cxnSpMkLst>
            <pc:docMk/>
            <pc:sldMk cId="22579898" sldId="300"/>
            <ac:cxnSpMk id="65" creationId="{69930D0B-A015-7C19-42FF-13A45D26A013}"/>
          </ac:cxnSpMkLst>
        </pc:cxnChg>
        <pc:cxnChg chg="mod">
          <ac:chgData name="Derek Hengeveld" userId="71c87482-c674-4b18-ae4d-cd5aa41a1d55" providerId="ADAL" clId="{36BC3571-2725-4C6B-851E-FBA90ED7E6B1}" dt="2024-07-30T19:30:13.222" v="3535" actId="1035"/>
          <ac:cxnSpMkLst>
            <pc:docMk/>
            <pc:sldMk cId="22579898" sldId="300"/>
            <ac:cxnSpMk id="67" creationId="{182A53F9-020C-7DDE-B956-5D39B8946379}"/>
          </ac:cxnSpMkLst>
        </pc:cxnChg>
        <pc:cxnChg chg="mod">
          <ac:chgData name="Derek Hengeveld" userId="71c87482-c674-4b18-ae4d-cd5aa41a1d55" providerId="ADAL" clId="{36BC3571-2725-4C6B-851E-FBA90ED7E6B1}" dt="2024-07-30T19:30:13.222" v="3535" actId="1035"/>
          <ac:cxnSpMkLst>
            <pc:docMk/>
            <pc:sldMk cId="22579898" sldId="300"/>
            <ac:cxnSpMk id="69" creationId="{197B0B6B-035F-93EF-B677-32BCAC926069}"/>
          </ac:cxnSpMkLst>
        </pc:cxnChg>
        <pc:cxnChg chg="mod">
          <ac:chgData name="Derek Hengeveld" userId="71c87482-c674-4b18-ae4d-cd5aa41a1d55" providerId="ADAL" clId="{36BC3571-2725-4C6B-851E-FBA90ED7E6B1}" dt="2024-07-30T19:30:13.222" v="3535" actId="1035"/>
          <ac:cxnSpMkLst>
            <pc:docMk/>
            <pc:sldMk cId="22579898" sldId="300"/>
            <ac:cxnSpMk id="71" creationId="{0EA8F6D8-B014-CDDB-EFF5-89C0FB721A24}"/>
          </ac:cxnSpMkLst>
        </pc:cxnChg>
        <pc:cxnChg chg="add mod">
          <ac:chgData name="Derek Hengeveld" userId="71c87482-c674-4b18-ae4d-cd5aa41a1d55" providerId="ADAL" clId="{36BC3571-2725-4C6B-851E-FBA90ED7E6B1}" dt="2024-07-30T19:30:54.286" v="3574" actId="1035"/>
          <ac:cxnSpMkLst>
            <pc:docMk/>
            <pc:sldMk cId="22579898" sldId="300"/>
            <ac:cxnSpMk id="73" creationId="{DDE46B11-169D-7F8A-94E9-15B396AB43B4}"/>
          </ac:cxnSpMkLst>
        </pc:cxnChg>
        <pc:cxnChg chg="add mod">
          <ac:chgData name="Derek Hengeveld" userId="71c87482-c674-4b18-ae4d-cd5aa41a1d55" providerId="ADAL" clId="{36BC3571-2725-4C6B-851E-FBA90ED7E6B1}" dt="2024-07-30T19:30:54.286" v="3574" actId="1035"/>
          <ac:cxnSpMkLst>
            <pc:docMk/>
            <pc:sldMk cId="22579898" sldId="300"/>
            <ac:cxnSpMk id="74" creationId="{5095DB29-8935-4765-7D13-A006D483FBFD}"/>
          </ac:cxnSpMkLst>
        </pc:cxnChg>
      </pc:sldChg>
      <pc:sldChg chg="addSp delSp modSp new mod">
        <pc:chgData name="Derek Hengeveld" userId="71c87482-c674-4b18-ae4d-cd5aa41a1d55" providerId="ADAL" clId="{36BC3571-2725-4C6B-851E-FBA90ED7E6B1}" dt="2024-07-30T19:34:13.356" v="3610" actId="207"/>
        <pc:sldMkLst>
          <pc:docMk/>
          <pc:sldMk cId="3507877029" sldId="301"/>
        </pc:sldMkLst>
        <pc:spChg chg="mod">
          <ac:chgData name="Derek Hengeveld" userId="71c87482-c674-4b18-ae4d-cd5aa41a1d55" providerId="ADAL" clId="{36BC3571-2725-4C6B-851E-FBA90ED7E6B1}" dt="2024-07-29T18:45:57.341" v="1723" actId="20577"/>
          <ac:spMkLst>
            <pc:docMk/>
            <pc:sldMk cId="3507877029" sldId="301"/>
            <ac:spMk id="2" creationId="{4DAEA9AE-7D9C-67AA-3965-826007521A4F}"/>
          </ac:spMkLst>
        </pc:spChg>
        <pc:spChg chg="mod">
          <ac:chgData name="Derek Hengeveld" userId="71c87482-c674-4b18-ae4d-cd5aa41a1d55" providerId="ADAL" clId="{36BC3571-2725-4C6B-851E-FBA90ED7E6B1}" dt="2024-07-30T19:01:34.895" v="3308" actId="6549"/>
          <ac:spMkLst>
            <pc:docMk/>
            <pc:sldMk cId="3507877029" sldId="301"/>
            <ac:spMk id="3" creationId="{D89A9468-A4F6-A840-0083-F639F6241FFF}"/>
          </ac:spMkLst>
        </pc:spChg>
        <pc:spChg chg="add mod">
          <ac:chgData name="Derek Hengeveld" userId="71c87482-c674-4b18-ae4d-cd5aa41a1d55" providerId="ADAL" clId="{36BC3571-2725-4C6B-851E-FBA90ED7E6B1}" dt="2024-07-30T19:33:28.985" v="3606" actId="1076"/>
          <ac:spMkLst>
            <pc:docMk/>
            <pc:sldMk cId="3507877029" sldId="301"/>
            <ac:spMk id="7" creationId="{61CC68B6-A61A-7A14-FB47-67D50CD1BF27}"/>
          </ac:spMkLst>
        </pc:spChg>
        <pc:spChg chg="add mod">
          <ac:chgData name="Derek Hengeveld" userId="71c87482-c674-4b18-ae4d-cd5aa41a1d55" providerId="ADAL" clId="{36BC3571-2725-4C6B-851E-FBA90ED7E6B1}" dt="2024-07-30T19:34:13.356" v="3610" actId="207"/>
          <ac:spMkLst>
            <pc:docMk/>
            <pc:sldMk cId="3507877029" sldId="301"/>
            <ac:spMk id="8" creationId="{FD599E9F-E418-577B-A2DC-2C46ED0DD0E7}"/>
          </ac:spMkLst>
        </pc:spChg>
        <pc:spChg chg="mod">
          <ac:chgData name="Derek Hengeveld" userId="71c87482-c674-4b18-ae4d-cd5aa41a1d55" providerId="ADAL" clId="{36BC3571-2725-4C6B-851E-FBA90ED7E6B1}" dt="2024-07-29T15:52:32.830" v="326"/>
          <ac:spMkLst>
            <pc:docMk/>
            <pc:sldMk cId="3507877029" sldId="301"/>
            <ac:spMk id="11" creationId="{9248CE9C-18A3-7B8F-D715-B03F44AE9531}"/>
          </ac:spMkLst>
        </pc:spChg>
        <pc:spChg chg="mod">
          <ac:chgData name="Derek Hengeveld" userId="71c87482-c674-4b18-ae4d-cd5aa41a1d55" providerId="ADAL" clId="{36BC3571-2725-4C6B-851E-FBA90ED7E6B1}" dt="2024-07-29T15:52:32.830" v="326"/>
          <ac:spMkLst>
            <pc:docMk/>
            <pc:sldMk cId="3507877029" sldId="301"/>
            <ac:spMk id="12" creationId="{8214D69A-66A6-85B7-2560-764E32BCE6E9}"/>
          </ac:spMkLst>
        </pc:spChg>
        <pc:spChg chg="mod">
          <ac:chgData name="Derek Hengeveld" userId="71c87482-c674-4b18-ae4d-cd5aa41a1d55" providerId="ADAL" clId="{36BC3571-2725-4C6B-851E-FBA90ED7E6B1}" dt="2024-07-29T15:52:32.830" v="326"/>
          <ac:spMkLst>
            <pc:docMk/>
            <pc:sldMk cId="3507877029" sldId="301"/>
            <ac:spMk id="13" creationId="{8A2E73C4-8BEC-86D7-BBAD-5799CF74D9B1}"/>
          </ac:spMkLst>
        </pc:spChg>
        <pc:spChg chg="mod">
          <ac:chgData name="Derek Hengeveld" userId="71c87482-c674-4b18-ae4d-cd5aa41a1d55" providerId="ADAL" clId="{36BC3571-2725-4C6B-851E-FBA90ED7E6B1}" dt="2024-07-29T15:52:32.830" v="326"/>
          <ac:spMkLst>
            <pc:docMk/>
            <pc:sldMk cId="3507877029" sldId="301"/>
            <ac:spMk id="14" creationId="{51D5BC52-BE51-03F9-2261-71D8742165D4}"/>
          </ac:spMkLst>
        </pc:spChg>
        <pc:spChg chg="mod">
          <ac:chgData name="Derek Hengeveld" userId="71c87482-c674-4b18-ae4d-cd5aa41a1d55" providerId="ADAL" clId="{36BC3571-2725-4C6B-851E-FBA90ED7E6B1}" dt="2024-07-29T15:52:32.830" v="326"/>
          <ac:spMkLst>
            <pc:docMk/>
            <pc:sldMk cId="3507877029" sldId="301"/>
            <ac:spMk id="15" creationId="{92A0E1C0-2EB9-CFBB-1CB7-D38200B6BDB5}"/>
          </ac:spMkLst>
        </pc:spChg>
        <pc:spChg chg="mod">
          <ac:chgData name="Derek Hengeveld" userId="71c87482-c674-4b18-ae4d-cd5aa41a1d55" providerId="ADAL" clId="{36BC3571-2725-4C6B-851E-FBA90ED7E6B1}" dt="2024-07-29T15:52:32.830" v="326"/>
          <ac:spMkLst>
            <pc:docMk/>
            <pc:sldMk cId="3507877029" sldId="301"/>
            <ac:spMk id="16" creationId="{E56BD38B-BDF6-AF93-B148-8EF9A87F5833}"/>
          </ac:spMkLst>
        </pc:spChg>
        <pc:spChg chg="mod">
          <ac:chgData name="Derek Hengeveld" userId="71c87482-c674-4b18-ae4d-cd5aa41a1d55" providerId="ADAL" clId="{36BC3571-2725-4C6B-851E-FBA90ED7E6B1}" dt="2024-07-29T15:52:32.830" v="326"/>
          <ac:spMkLst>
            <pc:docMk/>
            <pc:sldMk cId="3507877029" sldId="301"/>
            <ac:spMk id="17" creationId="{C2E4C67D-7D0C-0BE9-4A88-68513CC49AA0}"/>
          </ac:spMkLst>
        </pc:spChg>
        <pc:spChg chg="add del mod">
          <ac:chgData name="Derek Hengeveld" userId="71c87482-c674-4b18-ae4d-cd5aa41a1d55" providerId="ADAL" clId="{36BC3571-2725-4C6B-851E-FBA90ED7E6B1}" dt="2024-07-29T20:51:10.110" v="1907" actId="478"/>
          <ac:spMkLst>
            <pc:docMk/>
            <pc:sldMk cId="3507877029" sldId="301"/>
            <ac:spMk id="19" creationId="{F02C82D8-777B-D05B-7E78-E009A9F9D9EA}"/>
          </ac:spMkLst>
        </pc:spChg>
        <pc:spChg chg="add del mod">
          <ac:chgData name="Derek Hengeveld" userId="71c87482-c674-4b18-ae4d-cd5aa41a1d55" providerId="ADAL" clId="{36BC3571-2725-4C6B-851E-FBA90ED7E6B1}" dt="2024-07-29T21:24:13.734" v="2289" actId="478"/>
          <ac:spMkLst>
            <pc:docMk/>
            <pc:sldMk cId="3507877029" sldId="301"/>
            <ac:spMk id="20" creationId="{1A76B3DA-16E7-01C7-5467-E1924CFDFED4}"/>
          </ac:spMkLst>
        </pc:spChg>
        <pc:spChg chg="add mod">
          <ac:chgData name="Derek Hengeveld" userId="71c87482-c674-4b18-ae4d-cd5aa41a1d55" providerId="ADAL" clId="{36BC3571-2725-4C6B-851E-FBA90ED7E6B1}" dt="2024-07-29T21:23:24.692" v="2278" actId="1076"/>
          <ac:spMkLst>
            <pc:docMk/>
            <pc:sldMk cId="3507877029" sldId="301"/>
            <ac:spMk id="21" creationId="{0F069D56-5E99-87C6-C790-F5F72B003111}"/>
          </ac:spMkLst>
        </pc:spChg>
        <pc:spChg chg="add del">
          <ac:chgData name="Derek Hengeveld" userId="71c87482-c674-4b18-ae4d-cd5aa41a1d55" providerId="ADAL" clId="{36BC3571-2725-4C6B-851E-FBA90ED7E6B1}" dt="2024-07-29T21:23:57.003" v="2286" actId="22"/>
          <ac:spMkLst>
            <pc:docMk/>
            <pc:sldMk cId="3507877029" sldId="301"/>
            <ac:spMk id="23" creationId="{A96124C6-C2DC-4D11-2D1B-F48FFDB86BF8}"/>
          </ac:spMkLst>
        </pc:spChg>
        <pc:spChg chg="add mod">
          <ac:chgData name="Derek Hengeveld" userId="71c87482-c674-4b18-ae4d-cd5aa41a1d55" providerId="ADAL" clId="{36BC3571-2725-4C6B-851E-FBA90ED7E6B1}" dt="2024-07-30T18:49:36.123" v="3112" actId="20577"/>
          <ac:spMkLst>
            <pc:docMk/>
            <pc:sldMk cId="3507877029" sldId="301"/>
            <ac:spMk id="24" creationId="{3A5F5561-A716-D1DB-D4A7-37E28F132968}"/>
          </ac:spMkLst>
        </pc:spChg>
        <pc:grpChg chg="add mod">
          <ac:chgData name="Derek Hengeveld" userId="71c87482-c674-4b18-ae4d-cd5aa41a1d55" providerId="ADAL" clId="{36BC3571-2725-4C6B-851E-FBA90ED7E6B1}" dt="2024-07-29T20:51:28.598" v="1913" actId="1076"/>
          <ac:grpSpMkLst>
            <pc:docMk/>
            <pc:sldMk cId="3507877029" sldId="301"/>
            <ac:grpSpMk id="9" creationId="{7812EBB1-EA15-5230-6D21-2E63E54A6903}"/>
          </ac:grpSpMkLst>
        </pc:grpChg>
        <pc:picChg chg="add mod">
          <ac:chgData name="Derek Hengeveld" userId="71c87482-c674-4b18-ae4d-cd5aa41a1d55" providerId="ADAL" clId="{36BC3571-2725-4C6B-851E-FBA90ED7E6B1}" dt="2024-07-30T19:33:37.205" v="3609" actId="1076"/>
          <ac:picMkLst>
            <pc:docMk/>
            <pc:sldMk cId="3507877029" sldId="301"/>
            <ac:picMk id="6" creationId="{1AC6454D-42B9-05B5-1407-F8271BD941D5}"/>
          </ac:picMkLst>
        </pc:picChg>
        <pc:picChg chg="mod">
          <ac:chgData name="Derek Hengeveld" userId="71c87482-c674-4b18-ae4d-cd5aa41a1d55" providerId="ADAL" clId="{36BC3571-2725-4C6B-851E-FBA90ED7E6B1}" dt="2024-07-29T15:52:32.830" v="326"/>
          <ac:picMkLst>
            <pc:docMk/>
            <pc:sldMk cId="3507877029" sldId="301"/>
            <ac:picMk id="10" creationId="{35BAEEF0-54AE-3029-1ED8-DABA45CFF04E}"/>
          </ac:picMkLst>
        </pc:picChg>
        <pc:picChg chg="add del mod">
          <ac:chgData name="Derek Hengeveld" userId="71c87482-c674-4b18-ae4d-cd5aa41a1d55" providerId="ADAL" clId="{36BC3571-2725-4C6B-851E-FBA90ED7E6B1}" dt="2024-07-29T20:51:08.489" v="1906" actId="478"/>
          <ac:picMkLst>
            <pc:docMk/>
            <pc:sldMk cId="3507877029" sldId="301"/>
            <ac:picMk id="18" creationId="{E54D024D-0279-A698-CAA7-5E2170B7A127}"/>
          </ac:picMkLst>
        </pc:picChg>
      </pc:sldChg>
      <pc:sldChg chg="addSp delSp modSp new mod">
        <pc:chgData name="Derek Hengeveld" userId="71c87482-c674-4b18-ae4d-cd5aa41a1d55" providerId="ADAL" clId="{36BC3571-2725-4C6B-851E-FBA90ED7E6B1}" dt="2024-07-30T19:37:30.533" v="3638" actId="1076"/>
        <pc:sldMkLst>
          <pc:docMk/>
          <pc:sldMk cId="3066821099" sldId="302"/>
        </pc:sldMkLst>
        <pc:spChg chg="mod">
          <ac:chgData name="Derek Hengeveld" userId="71c87482-c674-4b18-ae4d-cd5aa41a1d55" providerId="ADAL" clId="{36BC3571-2725-4C6B-851E-FBA90ED7E6B1}" dt="2024-07-29T18:46:08.045" v="1725"/>
          <ac:spMkLst>
            <pc:docMk/>
            <pc:sldMk cId="3066821099" sldId="302"/>
            <ac:spMk id="2" creationId="{2CE39930-2F25-4395-412E-63FB0DF0BB3A}"/>
          </ac:spMkLst>
        </pc:spChg>
        <pc:spChg chg="mod">
          <ac:chgData name="Derek Hengeveld" userId="71c87482-c674-4b18-ae4d-cd5aa41a1d55" providerId="ADAL" clId="{36BC3571-2725-4C6B-851E-FBA90ED7E6B1}" dt="2024-07-30T19:36:30.389" v="3612" actId="20577"/>
          <ac:spMkLst>
            <pc:docMk/>
            <pc:sldMk cId="3066821099" sldId="302"/>
            <ac:spMk id="3" creationId="{DE455090-6C9B-6624-8A39-98ED0A11F7F8}"/>
          </ac:spMkLst>
        </pc:spChg>
        <pc:spChg chg="add mod">
          <ac:chgData name="Derek Hengeveld" userId="71c87482-c674-4b18-ae4d-cd5aa41a1d55" providerId="ADAL" clId="{36BC3571-2725-4C6B-851E-FBA90ED7E6B1}" dt="2024-07-29T21:17:19.965" v="2241" actId="1035"/>
          <ac:spMkLst>
            <pc:docMk/>
            <pc:sldMk cId="3066821099" sldId="302"/>
            <ac:spMk id="8" creationId="{F867DA32-B1DA-8269-C93E-6AEF56E86558}"/>
          </ac:spMkLst>
        </pc:spChg>
        <pc:spChg chg="add mod">
          <ac:chgData name="Derek Hengeveld" userId="71c87482-c674-4b18-ae4d-cd5aa41a1d55" providerId="ADAL" clId="{36BC3571-2725-4C6B-851E-FBA90ED7E6B1}" dt="2024-07-30T19:37:30.533" v="3638" actId="1076"/>
          <ac:spMkLst>
            <pc:docMk/>
            <pc:sldMk cId="3066821099" sldId="302"/>
            <ac:spMk id="10" creationId="{1E9FF986-35C1-DF49-263D-89DA0CB23A9F}"/>
          </ac:spMkLst>
        </pc:spChg>
        <pc:spChg chg="add mod">
          <ac:chgData name="Derek Hengeveld" userId="71c87482-c674-4b18-ae4d-cd5aa41a1d55" providerId="ADAL" clId="{36BC3571-2725-4C6B-851E-FBA90ED7E6B1}" dt="2024-07-29T18:46:01.321" v="1724"/>
          <ac:spMkLst>
            <pc:docMk/>
            <pc:sldMk cId="3066821099" sldId="302"/>
            <ac:spMk id="12" creationId="{063646EE-53A1-35D0-E1A2-FFD44DE586D2}"/>
          </ac:spMkLst>
        </pc:spChg>
        <pc:picChg chg="add del mod">
          <ac:chgData name="Derek Hengeveld" userId="71c87482-c674-4b18-ae4d-cd5aa41a1d55" providerId="ADAL" clId="{36BC3571-2725-4C6B-851E-FBA90ED7E6B1}" dt="2024-07-29T15:56:32.150" v="369" actId="21"/>
          <ac:picMkLst>
            <pc:docMk/>
            <pc:sldMk cId="3066821099" sldId="302"/>
            <ac:picMk id="6" creationId="{561E9058-DBC1-B448-547B-77463EF57D27}"/>
          </ac:picMkLst>
        </pc:picChg>
        <pc:picChg chg="add mod">
          <ac:chgData name="Derek Hengeveld" userId="71c87482-c674-4b18-ae4d-cd5aa41a1d55" providerId="ADAL" clId="{36BC3571-2725-4C6B-851E-FBA90ED7E6B1}" dt="2024-07-30T19:37:06.097" v="3623" actId="14100"/>
          <ac:picMkLst>
            <pc:docMk/>
            <pc:sldMk cId="3066821099" sldId="302"/>
            <ac:picMk id="7" creationId="{3A2C2DB3-766A-4F94-9A25-0994953E0E93}"/>
          </ac:picMkLst>
        </pc:picChg>
        <pc:picChg chg="add mod">
          <ac:chgData name="Derek Hengeveld" userId="71c87482-c674-4b18-ae4d-cd5aa41a1d55" providerId="ADAL" clId="{36BC3571-2725-4C6B-851E-FBA90ED7E6B1}" dt="2024-07-30T19:37:10.854" v="3624" actId="1076"/>
          <ac:picMkLst>
            <pc:docMk/>
            <pc:sldMk cId="3066821099" sldId="302"/>
            <ac:picMk id="9" creationId="{15FB6972-FD63-FBC4-06A5-4CC9C0EC01EA}"/>
          </ac:picMkLst>
        </pc:picChg>
        <pc:picChg chg="add mod">
          <ac:chgData name="Derek Hengeveld" userId="71c87482-c674-4b18-ae4d-cd5aa41a1d55" providerId="ADAL" clId="{36BC3571-2725-4C6B-851E-FBA90ED7E6B1}" dt="2024-07-30T19:37:02.370" v="3622" actId="1076"/>
          <ac:picMkLst>
            <pc:docMk/>
            <pc:sldMk cId="3066821099" sldId="302"/>
            <ac:picMk id="11" creationId="{CE097130-5E23-3D5B-EC9F-41AAC109E793}"/>
          </ac:picMkLst>
        </pc:picChg>
      </pc:sldChg>
      <pc:sldChg chg="addSp delSp modSp new mod">
        <pc:chgData name="Derek Hengeveld" userId="71c87482-c674-4b18-ae4d-cd5aa41a1d55" providerId="ADAL" clId="{36BC3571-2725-4C6B-851E-FBA90ED7E6B1}" dt="2024-07-30T19:38:08.119" v="3640" actId="2711"/>
        <pc:sldMkLst>
          <pc:docMk/>
          <pc:sldMk cId="1673199243" sldId="303"/>
        </pc:sldMkLst>
        <pc:spChg chg="mod">
          <ac:chgData name="Derek Hengeveld" userId="71c87482-c674-4b18-ae4d-cd5aa41a1d55" providerId="ADAL" clId="{36BC3571-2725-4C6B-851E-FBA90ED7E6B1}" dt="2024-07-29T18:46:10.811" v="1726"/>
          <ac:spMkLst>
            <pc:docMk/>
            <pc:sldMk cId="1673199243" sldId="303"/>
            <ac:spMk id="2" creationId="{91DAFD3A-08D8-F86B-3A27-021BC619ADA3}"/>
          </ac:spMkLst>
        </pc:spChg>
        <pc:spChg chg="mod">
          <ac:chgData name="Derek Hengeveld" userId="71c87482-c674-4b18-ae4d-cd5aa41a1d55" providerId="ADAL" clId="{36BC3571-2725-4C6B-851E-FBA90ED7E6B1}" dt="2024-07-30T19:38:08.119" v="3640" actId="2711"/>
          <ac:spMkLst>
            <pc:docMk/>
            <pc:sldMk cId="1673199243" sldId="303"/>
            <ac:spMk id="3" creationId="{EDB9BA64-5305-4A70-8318-09BFC9FFA00C}"/>
          </ac:spMkLst>
        </pc:spChg>
        <pc:graphicFrameChg chg="add mod modGraphic">
          <ac:chgData name="Derek Hengeveld" userId="71c87482-c674-4b18-ae4d-cd5aa41a1d55" providerId="ADAL" clId="{36BC3571-2725-4C6B-851E-FBA90ED7E6B1}" dt="2024-07-29T20:53:43.813" v="1942" actId="1076"/>
          <ac:graphicFrameMkLst>
            <pc:docMk/>
            <pc:sldMk cId="1673199243" sldId="303"/>
            <ac:graphicFrameMk id="6" creationId="{5B1C7487-6F61-4A84-C906-A488E4E8C30C}"/>
          </ac:graphicFrameMkLst>
        </pc:graphicFrameChg>
        <pc:picChg chg="add mod">
          <ac:chgData name="Derek Hengeveld" userId="71c87482-c674-4b18-ae4d-cd5aa41a1d55" providerId="ADAL" clId="{36BC3571-2725-4C6B-851E-FBA90ED7E6B1}" dt="2024-07-30T19:02:54.686" v="3319" actId="14100"/>
          <ac:picMkLst>
            <pc:docMk/>
            <pc:sldMk cId="1673199243" sldId="303"/>
            <ac:picMk id="7" creationId="{DFFF0009-31F1-34B2-1CA6-9E4C9C4FAE28}"/>
          </ac:picMkLst>
        </pc:picChg>
        <pc:picChg chg="add del mod">
          <ac:chgData name="Derek Hengeveld" userId="71c87482-c674-4b18-ae4d-cd5aa41a1d55" providerId="ADAL" clId="{36BC3571-2725-4C6B-851E-FBA90ED7E6B1}" dt="2024-07-29T20:53:20.771" v="1936" actId="478"/>
          <ac:picMkLst>
            <pc:docMk/>
            <pc:sldMk cId="1673199243" sldId="303"/>
            <ac:picMk id="8" creationId="{021B2AA9-F73A-7782-EB83-1D9615688260}"/>
          </ac:picMkLst>
        </pc:picChg>
      </pc:sldChg>
      <pc:sldChg chg="addSp delSp modSp new del mod">
        <pc:chgData name="Derek Hengeveld" userId="71c87482-c674-4b18-ae4d-cd5aa41a1d55" providerId="ADAL" clId="{36BC3571-2725-4C6B-851E-FBA90ED7E6B1}" dt="2024-07-30T18:45:57.357" v="2965" actId="47"/>
        <pc:sldMkLst>
          <pc:docMk/>
          <pc:sldMk cId="3844332635" sldId="304"/>
        </pc:sldMkLst>
        <pc:spChg chg="mod">
          <ac:chgData name="Derek Hengeveld" userId="71c87482-c674-4b18-ae4d-cd5aa41a1d55" providerId="ADAL" clId="{36BC3571-2725-4C6B-851E-FBA90ED7E6B1}" dt="2024-07-29T18:46:14.958" v="1730" actId="20577"/>
          <ac:spMkLst>
            <pc:docMk/>
            <pc:sldMk cId="3844332635" sldId="304"/>
            <ac:spMk id="2" creationId="{A447524D-6FFD-0B8B-1A6E-0ED846259C8F}"/>
          </ac:spMkLst>
        </pc:spChg>
        <pc:spChg chg="mod">
          <ac:chgData name="Derek Hengeveld" userId="71c87482-c674-4b18-ae4d-cd5aa41a1d55" providerId="ADAL" clId="{36BC3571-2725-4C6B-851E-FBA90ED7E6B1}" dt="2024-07-29T21:41:29.299" v="2475" actId="2711"/>
          <ac:spMkLst>
            <pc:docMk/>
            <pc:sldMk cId="3844332635" sldId="304"/>
            <ac:spMk id="3" creationId="{03D40046-61CB-825E-5B4F-1ACD66344B30}"/>
          </ac:spMkLst>
        </pc:spChg>
        <pc:spChg chg="add mod">
          <ac:chgData name="Derek Hengeveld" userId="71c87482-c674-4b18-ae4d-cd5aa41a1d55" providerId="ADAL" clId="{36BC3571-2725-4C6B-851E-FBA90ED7E6B1}" dt="2024-07-29T16:08:23.424" v="421" actId="1076"/>
          <ac:spMkLst>
            <pc:docMk/>
            <pc:sldMk cId="3844332635" sldId="304"/>
            <ac:spMk id="8" creationId="{09203E14-3BC3-EED5-E31F-871F8C95F907}"/>
          </ac:spMkLst>
        </pc:spChg>
        <pc:spChg chg="add mod">
          <ac:chgData name="Derek Hengeveld" userId="71c87482-c674-4b18-ae4d-cd5aa41a1d55" providerId="ADAL" clId="{36BC3571-2725-4C6B-851E-FBA90ED7E6B1}" dt="2024-07-29T16:08:23.424" v="421" actId="1076"/>
          <ac:spMkLst>
            <pc:docMk/>
            <pc:sldMk cId="3844332635" sldId="304"/>
            <ac:spMk id="9" creationId="{1B1F6809-E8CC-FF31-3909-CA8981C184AD}"/>
          </ac:spMkLst>
        </pc:spChg>
        <pc:spChg chg="add del mod">
          <ac:chgData name="Derek Hengeveld" userId="71c87482-c674-4b18-ae4d-cd5aa41a1d55" providerId="ADAL" clId="{36BC3571-2725-4C6B-851E-FBA90ED7E6B1}" dt="2024-07-29T16:53:12.932" v="659" actId="478"/>
          <ac:spMkLst>
            <pc:docMk/>
            <pc:sldMk cId="3844332635" sldId="304"/>
            <ac:spMk id="11" creationId="{52A1504C-41FC-49F1-EE45-C2E7E0B5AB6D}"/>
          </ac:spMkLst>
        </pc:spChg>
        <pc:spChg chg="add del mod">
          <ac:chgData name="Derek Hengeveld" userId="71c87482-c674-4b18-ae4d-cd5aa41a1d55" providerId="ADAL" clId="{36BC3571-2725-4C6B-851E-FBA90ED7E6B1}" dt="2024-07-29T17:23:13.374" v="827" actId="21"/>
          <ac:spMkLst>
            <pc:docMk/>
            <pc:sldMk cId="3844332635" sldId="304"/>
            <ac:spMk id="12" creationId="{81E94203-F68E-C882-4CFB-51B9D2C0226B}"/>
          </ac:spMkLst>
        </pc:spChg>
        <pc:picChg chg="add mod">
          <ac:chgData name="Derek Hengeveld" userId="71c87482-c674-4b18-ae4d-cd5aa41a1d55" providerId="ADAL" clId="{36BC3571-2725-4C6B-851E-FBA90ED7E6B1}" dt="2024-07-29T16:08:23.424" v="421" actId="1076"/>
          <ac:picMkLst>
            <pc:docMk/>
            <pc:sldMk cId="3844332635" sldId="304"/>
            <ac:picMk id="6" creationId="{9DD0A953-ED80-B5D4-1BC8-648EEDAA171F}"/>
          </ac:picMkLst>
        </pc:picChg>
        <pc:picChg chg="add mod">
          <ac:chgData name="Derek Hengeveld" userId="71c87482-c674-4b18-ae4d-cd5aa41a1d55" providerId="ADAL" clId="{36BC3571-2725-4C6B-851E-FBA90ED7E6B1}" dt="2024-07-29T16:08:23.424" v="421" actId="1076"/>
          <ac:picMkLst>
            <pc:docMk/>
            <pc:sldMk cId="3844332635" sldId="304"/>
            <ac:picMk id="7" creationId="{CE3C4CE0-EEDD-966A-0F82-9AE518174988}"/>
          </ac:picMkLst>
        </pc:picChg>
        <pc:picChg chg="add del mod">
          <ac:chgData name="Derek Hengeveld" userId="71c87482-c674-4b18-ae4d-cd5aa41a1d55" providerId="ADAL" clId="{36BC3571-2725-4C6B-851E-FBA90ED7E6B1}" dt="2024-07-29T16:53:08.901" v="658" actId="478"/>
          <ac:picMkLst>
            <pc:docMk/>
            <pc:sldMk cId="3844332635" sldId="304"/>
            <ac:picMk id="10" creationId="{092B31A8-2D32-6F32-EF29-43EA6F35462B}"/>
          </ac:picMkLst>
        </pc:picChg>
        <pc:picChg chg="add del mod">
          <ac:chgData name="Derek Hengeveld" userId="71c87482-c674-4b18-ae4d-cd5aa41a1d55" providerId="ADAL" clId="{36BC3571-2725-4C6B-851E-FBA90ED7E6B1}" dt="2024-07-29T17:23:13.374" v="827" actId="21"/>
          <ac:picMkLst>
            <pc:docMk/>
            <pc:sldMk cId="3844332635" sldId="304"/>
            <ac:picMk id="28" creationId="{357149BF-ACB2-B3E0-2694-E4B7776DC7CF}"/>
          </ac:picMkLst>
        </pc:picChg>
      </pc:sldChg>
      <pc:sldChg chg="addSp modSp new mod">
        <pc:chgData name="Derek Hengeveld" userId="71c87482-c674-4b18-ae4d-cd5aa41a1d55" providerId="ADAL" clId="{36BC3571-2725-4C6B-851E-FBA90ED7E6B1}" dt="2024-07-29T16:28:47.075" v="500" actId="1076"/>
        <pc:sldMkLst>
          <pc:docMk/>
          <pc:sldMk cId="1806711146" sldId="305"/>
        </pc:sldMkLst>
        <pc:spChg chg="mod">
          <ac:chgData name="Derek Hengeveld" userId="71c87482-c674-4b18-ae4d-cd5aa41a1d55" providerId="ADAL" clId="{36BC3571-2725-4C6B-851E-FBA90ED7E6B1}" dt="2024-07-29T16:28:38.893" v="498"/>
          <ac:spMkLst>
            <pc:docMk/>
            <pc:sldMk cId="1806711146" sldId="305"/>
            <ac:spMk id="3" creationId="{78E083DA-E175-FDE6-CAE3-E64F5A6FE30C}"/>
          </ac:spMkLst>
        </pc:spChg>
        <pc:picChg chg="add mod">
          <ac:chgData name="Derek Hengeveld" userId="71c87482-c674-4b18-ae4d-cd5aa41a1d55" providerId="ADAL" clId="{36BC3571-2725-4C6B-851E-FBA90ED7E6B1}" dt="2024-07-29T16:28:47.075" v="500" actId="1076"/>
          <ac:picMkLst>
            <pc:docMk/>
            <pc:sldMk cId="1806711146" sldId="305"/>
            <ac:picMk id="6" creationId="{0044589F-6DA9-3C61-ED70-F29AD1A55042}"/>
          </ac:picMkLst>
        </pc:picChg>
      </pc:sldChg>
      <pc:sldChg chg="addSp delSp modSp new mod">
        <pc:chgData name="Derek Hengeveld" userId="71c87482-c674-4b18-ae4d-cd5aa41a1d55" providerId="ADAL" clId="{36BC3571-2725-4C6B-851E-FBA90ED7E6B1}" dt="2024-07-29T21:25:26.169" v="2317" actId="478"/>
        <pc:sldMkLst>
          <pc:docMk/>
          <pc:sldMk cId="150544828" sldId="306"/>
        </pc:sldMkLst>
        <pc:spChg chg="mod">
          <ac:chgData name="Derek Hengeveld" userId="71c87482-c674-4b18-ae4d-cd5aa41a1d55" providerId="ADAL" clId="{36BC3571-2725-4C6B-851E-FBA90ED7E6B1}" dt="2024-07-29T16:29:07.059" v="503"/>
          <ac:spMkLst>
            <pc:docMk/>
            <pc:sldMk cId="150544828" sldId="306"/>
            <ac:spMk id="2" creationId="{29679F74-8B86-AE87-70F7-B0ABE79A7671}"/>
          </ac:spMkLst>
        </pc:spChg>
        <pc:spChg chg="mod">
          <ac:chgData name="Derek Hengeveld" userId="71c87482-c674-4b18-ae4d-cd5aa41a1d55" providerId="ADAL" clId="{36BC3571-2725-4C6B-851E-FBA90ED7E6B1}" dt="2024-07-29T17:25:44.442" v="837" actId="27636"/>
          <ac:spMkLst>
            <pc:docMk/>
            <pc:sldMk cId="150544828" sldId="306"/>
            <ac:spMk id="3" creationId="{3B521747-A2FA-F8CD-969E-28F5E0384827}"/>
          </ac:spMkLst>
        </pc:spChg>
        <pc:spChg chg="add del mod">
          <ac:chgData name="Derek Hengeveld" userId="71c87482-c674-4b18-ae4d-cd5aa41a1d55" providerId="ADAL" clId="{36BC3571-2725-4C6B-851E-FBA90ED7E6B1}" dt="2024-07-29T21:25:26.169" v="2317" actId="478"/>
          <ac:spMkLst>
            <pc:docMk/>
            <pc:sldMk cId="150544828" sldId="306"/>
            <ac:spMk id="13" creationId="{7DC84F59-EF6F-928A-BCCA-6070021CFC6F}"/>
          </ac:spMkLst>
        </pc:spChg>
      </pc:sldChg>
      <pc:sldChg chg="addSp delSp modSp new mod">
        <pc:chgData name="Derek Hengeveld" userId="71c87482-c674-4b18-ae4d-cd5aa41a1d55" providerId="ADAL" clId="{36BC3571-2725-4C6B-851E-FBA90ED7E6B1}" dt="2024-07-30T18:58:55.487" v="3283" actId="27636"/>
        <pc:sldMkLst>
          <pc:docMk/>
          <pc:sldMk cId="1229697335" sldId="307"/>
        </pc:sldMkLst>
        <pc:spChg chg="mod">
          <ac:chgData name="Derek Hengeveld" userId="71c87482-c674-4b18-ae4d-cd5aa41a1d55" providerId="ADAL" clId="{36BC3571-2725-4C6B-851E-FBA90ED7E6B1}" dt="2024-07-29T21:30:33.147" v="2351" actId="20577"/>
          <ac:spMkLst>
            <pc:docMk/>
            <pc:sldMk cId="1229697335" sldId="307"/>
            <ac:spMk id="2" creationId="{74A418CC-AE3E-295B-8BFE-DC83582E6017}"/>
          </ac:spMkLst>
        </pc:spChg>
        <pc:spChg chg="mod">
          <ac:chgData name="Derek Hengeveld" userId="71c87482-c674-4b18-ae4d-cd5aa41a1d55" providerId="ADAL" clId="{36BC3571-2725-4C6B-851E-FBA90ED7E6B1}" dt="2024-07-30T18:58:55.487" v="3283" actId="27636"/>
          <ac:spMkLst>
            <pc:docMk/>
            <pc:sldMk cId="1229697335" sldId="307"/>
            <ac:spMk id="3" creationId="{2C0BD8DC-009E-F148-E285-D6368454D06D}"/>
          </ac:spMkLst>
        </pc:spChg>
        <pc:spChg chg="add mod ord">
          <ac:chgData name="Derek Hengeveld" userId="71c87482-c674-4b18-ae4d-cd5aa41a1d55" providerId="ADAL" clId="{36BC3571-2725-4C6B-851E-FBA90ED7E6B1}" dt="2024-07-30T18:47:12.170" v="2978" actId="1076"/>
          <ac:spMkLst>
            <pc:docMk/>
            <pc:sldMk cId="1229697335" sldId="307"/>
            <ac:spMk id="10" creationId="{32B0770F-C2EC-C0EC-7A07-DF056F332F93}"/>
          </ac:spMkLst>
        </pc:spChg>
        <pc:spChg chg="add mod">
          <ac:chgData name="Derek Hengeveld" userId="71c87482-c674-4b18-ae4d-cd5aa41a1d55" providerId="ADAL" clId="{36BC3571-2725-4C6B-851E-FBA90ED7E6B1}" dt="2024-07-29T16:47:59.683" v="559"/>
          <ac:spMkLst>
            <pc:docMk/>
            <pc:sldMk cId="1229697335" sldId="307"/>
            <ac:spMk id="13" creationId="{131100D6-7A9A-62C3-2A1D-25D72D090681}"/>
          </ac:spMkLst>
        </pc:spChg>
        <pc:spChg chg="add mod">
          <ac:chgData name="Derek Hengeveld" userId="71c87482-c674-4b18-ae4d-cd5aa41a1d55" providerId="ADAL" clId="{36BC3571-2725-4C6B-851E-FBA90ED7E6B1}" dt="2024-07-29T16:47:59.683" v="559"/>
          <ac:spMkLst>
            <pc:docMk/>
            <pc:sldMk cId="1229697335" sldId="307"/>
            <ac:spMk id="14" creationId="{D75A360B-73E5-B44F-862E-59DDDC2B3FFB}"/>
          </ac:spMkLst>
        </pc:spChg>
        <pc:spChg chg="add mod">
          <ac:chgData name="Derek Hengeveld" userId="71c87482-c674-4b18-ae4d-cd5aa41a1d55" providerId="ADAL" clId="{36BC3571-2725-4C6B-851E-FBA90ED7E6B1}" dt="2024-07-29T16:47:59.683" v="559"/>
          <ac:spMkLst>
            <pc:docMk/>
            <pc:sldMk cId="1229697335" sldId="307"/>
            <ac:spMk id="15" creationId="{EE75E3BC-C4C9-AFEE-15D5-88E80B1959ED}"/>
          </ac:spMkLst>
        </pc:spChg>
        <pc:spChg chg="add mod">
          <ac:chgData name="Derek Hengeveld" userId="71c87482-c674-4b18-ae4d-cd5aa41a1d55" providerId="ADAL" clId="{36BC3571-2725-4C6B-851E-FBA90ED7E6B1}" dt="2024-07-29T16:48:50.304" v="574"/>
          <ac:spMkLst>
            <pc:docMk/>
            <pc:sldMk cId="1229697335" sldId="307"/>
            <ac:spMk id="19" creationId="{E87FF3CF-0DCB-36B8-30CC-FFC10F379521}"/>
          </ac:spMkLst>
        </pc:spChg>
        <pc:spChg chg="add mod">
          <ac:chgData name="Derek Hengeveld" userId="71c87482-c674-4b18-ae4d-cd5aa41a1d55" providerId="ADAL" clId="{36BC3571-2725-4C6B-851E-FBA90ED7E6B1}" dt="2024-07-29T16:48:50.304" v="574"/>
          <ac:spMkLst>
            <pc:docMk/>
            <pc:sldMk cId="1229697335" sldId="307"/>
            <ac:spMk id="20" creationId="{0F9BD65A-BCDC-39A6-07A9-5563B9ED18E9}"/>
          </ac:spMkLst>
        </pc:spChg>
        <pc:spChg chg="add mod">
          <ac:chgData name="Derek Hengeveld" userId="71c87482-c674-4b18-ae4d-cd5aa41a1d55" providerId="ADAL" clId="{36BC3571-2725-4C6B-851E-FBA90ED7E6B1}" dt="2024-07-29T16:48:50.304" v="574"/>
          <ac:spMkLst>
            <pc:docMk/>
            <pc:sldMk cId="1229697335" sldId="307"/>
            <ac:spMk id="21" creationId="{511ED9D1-73CE-5B18-249E-9731EBCEEB9D}"/>
          </ac:spMkLst>
        </pc:spChg>
        <pc:spChg chg="add mod">
          <ac:chgData name="Derek Hengeveld" userId="71c87482-c674-4b18-ae4d-cd5aa41a1d55" providerId="ADAL" clId="{36BC3571-2725-4C6B-851E-FBA90ED7E6B1}" dt="2024-07-30T18:34:31.986" v="2712" actId="164"/>
          <ac:spMkLst>
            <pc:docMk/>
            <pc:sldMk cId="1229697335" sldId="307"/>
            <ac:spMk id="22" creationId="{D924035C-49D2-7922-8E12-B7811FA54CEF}"/>
          </ac:spMkLst>
        </pc:spChg>
        <pc:spChg chg="add mod">
          <ac:chgData name="Derek Hengeveld" userId="71c87482-c674-4b18-ae4d-cd5aa41a1d55" providerId="ADAL" clId="{36BC3571-2725-4C6B-851E-FBA90ED7E6B1}" dt="2024-07-30T18:34:31.986" v="2712" actId="164"/>
          <ac:spMkLst>
            <pc:docMk/>
            <pc:sldMk cId="1229697335" sldId="307"/>
            <ac:spMk id="23" creationId="{F391AD26-91A0-3E3B-CE82-3EE620C33239}"/>
          </ac:spMkLst>
        </pc:spChg>
        <pc:spChg chg="add mod">
          <ac:chgData name="Derek Hengeveld" userId="71c87482-c674-4b18-ae4d-cd5aa41a1d55" providerId="ADAL" clId="{36BC3571-2725-4C6B-851E-FBA90ED7E6B1}" dt="2024-07-30T18:38:04.816" v="2748" actId="1076"/>
          <ac:spMkLst>
            <pc:docMk/>
            <pc:sldMk cId="1229697335" sldId="307"/>
            <ac:spMk id="24" creationId="{BE936F45-15B1-6B6A-6405-FFC828F068E9}"/>
          </ac:spMkLst>
        </pc:spChg>
        <pc:spChg chg="add del mod">
          <ac:chgData name="Derek Hengeveld" userId="71c87482-c674-4b18-ae4d-cd5aa41a1d55" providerId="ADAL" clId="{36BC3571-2725-4C6B-851E-FBA90ED7E6B1}" dt="2024-07-29T16:54:14.829" v="676" actId="478"/>
          <ac:spMkLst>
            <pc:docMk/>
            <pc:sldMk cId="1229697335" sldId="307"/>
            <ac:spMk id="26" creationId="{3891063D-CC29-14FA-4EE4-AD409250A269}"/>
          </ac:spMkLst>
        </pc:spChg>
        <pc:spChg chg="add mod ord">
          <ac:chgData name="Derek Hengeveld" userId="71c87482-c674-4b18-ae4d-cd5aa41a1d55" providerId="ADAL" clId="{36BC3571-2725-4C6B-851E-FBA90ED7E6B1}" dt="2024-07-30T18:36:56.279" v="2731" actId="164"/>
          <ac:spMkLst>
            <pc:docMk/>
            <pc:sldMk cId="1229697335" sldId="307"/>
            <ac:spMk id="29" creationId="{2D9C6D29-205F-6755-8ED9-50F8447F7D28}"/>
          </ac:spMkLst>
        </pc:spChg>
        <pc:spChg chg="add mod">
          <ac:chgData name="Derek Hengeveld" userId="71c87482-c674-4b18-ae4d-cd5aa41a1d55" providerId="ADAL" clId="{36BC3571-2725-4C6B-851E-FBA90ED7E6B1}" dt="2024-07-30T18:46:27.934" v="2969" actId="1076"/>
          <ac:spMkLst>
            <pc:docMk/>
            <pc:sldMk cId="1229697335" sldId="307"/>
            <ac:spMk id="32" creationId="{81E94203-F68E-C882-4CFB-51B9D2C0226B}"/>
          </ac:spMkLst>
        </pc:spChg>
        <pc:grpChg chg="add mod">
          <ac:chgData name="Derek Hengeveld" userId="71c87482-c674-4b18-ae4d-cd5aa41a1d55" providerId="ADAL" clId="{36BC3571-2725-4C6B-851E-FBA90ED7E6B1}" dt="2024-07-30T18:46:56.542" v="2975" actId="1076"/>
          <ac:grpSpMkLst>
            <pc:docMk/>
            <pc:sldMk cId="1229697335" sldId="307"/>
            <ac:grpSpMk id="37" creationId="{9D860721-55FD-EEAD-78D8-CA04491CF920}"/>
          </ac:grpSpMkLst>
        </pc:grpChg>
        <pc:grpChg chg="add mod ord">
          <ac:chgData name="Derek Hengeveld" userId="71c87482-c674-4b18-ae4d-cd5aa41a1d55" providerId="ADAL" clId="{36BC3571-2725-4C6B-851E-FBA90ED7E6B1}" dt="2024-07-30T18:46:37.109" v="2971" actId="1076"/>
          <ac:grpSpMkLst>
            <pc:docMk/>
            <pc:sldMk cId="1229697335" sldId="307"/>
            <ac:grpSpMk id="38" creationId="{79D54D40-D99D-1D0E-DE19-E3624E3DA2D4}"/>
          </ac:grpSpMkLst>
        </pc:grpChg>
        <pc:picChg chg="add del mod">
          <ac:chgData name="Derek Hengeveld" userId="71c87482-c674-4b18-ae4d-cd5aa41a1d55" providerId="ADAL" clId="{36BC3571-2725-4C6B-851E-FBA90ED7E6B1}" dt="2024-07-29T16:45:09.379" v="558" actId="478"/>
          <ac:picMkLst>
            <pc:docMk/>
            <pc:sldMk cId="1229697335" sldId="307"/>
            <ac:picMk id="6" creationId="{CB16D056-C28F-3222-F426-8EB2DC2D9B6F}"/>
          </ac:picMkLst>
        </pc:picChg>
        <pc:picChg chg="add del mod">
          <ac:chgData name="Derek Hengeveld" userId="71c87482-c674-4b18-ae4d-cd5aa41a1d55" providerId="ADAL" clId="{36BC3571-2725-4C6B-851E-FBA90ED7E6B1}" dt="2024-07-29T16:53:24.040" v="661" actId="478"/>
          <ac:picMkLst>
            <pc:docMk/>
            <pc:sldMk cId="1229697335" sldId="307"/>
            <ac:picMk id="7" creationId="{4A9399AD-E46F-3A77-FB87-D517D853F8D5}"/>
          </ac:picMkLst>
        </pc:picChg>
        <pc:picChg chg="add del mod">
          <ac:chgData name="Derek Hengeveld" userId="71c87482-c674-4b18-ae4d-cd5aa41a1d55" providerId="ADAL" clId="{36BC3571-2725-4C6B-851E-FBA90ED7E6B1}" dt="2024-07-29T16:53:23.369" v="660" actId="478"/>
          <ac:picMkLst>
            <pc:docMk/>
            <pc:sldMk cId="1229697335" sldId="307"/>
            <ac:picMk id="8" creationId="{41E4F653-A1A6-15C7-1499-FF0F7AB51A75}"/>
          </ac:picMkLst>
        </pc:picChg>
        <pc:picChg chg="add mod ord">
          <ac:chgData name="Derek Hengeveld" userId="71c87482-c674-4b18-ae4d-cd5aa41a1d55" providerId="ADAL" clId="{36BC3571-2725-4C6B-851E-FBA90ED7E6B1}" dt="2024-07-30T18:46:31.060" v="2970" actId="1076"/>
          <ac:picMkLst>
            <pc:docMk/>
            <pc:sldMk cId="1229697335" sldId="307"/>
            <ac:picMk id="9" creationId="{BC7C3885-5609-D24D-7738-B0D0A173B6A0}"/>
          </ac:picMkLst>
        </pc:picChg>
        <pc:picChg chg="add del mod">
          <ac:chgData name="Derek Hengeveld" userId="71c87482-c674-4b18-ae4d-cd5aa41a1d55" providerId="ADAL" clId="{36BC3571-2725-4C6B-851E-FBA90ED7E6B1}" dt="2024-07-29T16:53:25.190" v="662" actId="478"/>
          <ac:picMkLst>
            <pc:docMk/>
            <pc:sldMk cId="1229697335" sldId="307"/>
            <ac:picMk id="11" creationId="{6BA5C5BF-C013-4734-1E03-80757795E7B7}"/>
          </ac:picMkLst>
        </pc:picChg>
        <pc:picChg chg="add mod">
          <ac:chgData name="Derek Hengeveld" userId="71c87482-c674-4b18-ae4d-cd5aa41a1d55" providerId="ADAL" clId="{36BC3571-2725-4C6B-851E-FBA90ED7E6B1}" dt="2024-07-29T16:47:59.683" v="559"/>
          <ac:picMkLst>
            <pc:docMk/>
            <pc:sldMk cId="1229697335" sldId="307"/>
            <ac:picMk id="12" creationId="{03B05BA4-F8A0-211F-86D4-51408BE36EE7}"/>
          </ac:picMkLst>
        </pc:picChg>
        <pc:picChg chg="add del mod">
          <ac:chgData name="Derek Hengeveld" userId="71c87482-c674-4b18-ae4d-cd5aa41a1d55" providerId="ADAL" clId="{36BC3571-2725-4C6B-851E-FBA90ED7E6B1}" dt="2024-07-29T16:48:17.501" v="563" actId="21"/>
          <ac:picMkLst>
            <pc:docMk/>
            <pc:sldMk cId="1229697335" sldId="307"/>
            <ac:picMk id="16" creationId="{76B9D638-7922-007E-9DC7-95524FD28B8D}"/>
          </ac:picMkLst>
        </pc:picChg>
        <pc:picChg chg="add del mod">
          <ac:chgData name="Derek Hengeveld" userId="71c87482-c674-4b18-ae4d-cd5aa41a1d55" providerId="ADAL" clId="{36BC3571-2725-4C6B-851E-FBA90ED7E6B1}" dt="2024-07-29T16:48:22.631" v="566" actId="21"/>
          <ac:picMkLst>
            <pc:docMk/>
            <pc:sldMk cId="1229697335" sldId="307"/>
            <ac:picMk id="17" creationId="{76B9D638-7922-007E-9DC7-95524FD28B8D}"/>
          </ac:picMkLst>
        </pc:picChg>
        <pc:picChg chg="add mod">
          <ac:chgData name="Derek Hengeveld" userId="71c87482-c674-4b18-ae4d-cd5aa41a1d55" providerId="ADAL" clId="{36BC3571-2725-4C6B-851E-FBA90ED7E6B1}" dt="2024-07-30T18:34:31.986" v="2712" actId="164"/>
          <ac:picMkLst>
            <pc:docMk/>
            <pc:sldMk cId="1229697335" sldId="307"/>
            <ac:picMk id="18" creationId="{76B9D638-7922-007E-9DC7-95524FD28B8D}"/>
          </ac:picMkLst>
        </pc:picChg>
        <pc:picChg chg="add del mod">
          <ac:chgData name="Derek Hengeveld" userId="71c87482-c674-4b18-ae4d-cd5aa41a1d55" providerId="ADAL" clId="{36BC3571-2725-4C6B-851E-FBA90ED7E6B1}" dt="2024-07-29T16:54:14.829" v="676" actId="478"/>
          <ac:picMkLst>
            <pc:docMk/>
            <pc:sldMk cId="1229697335" sldId="307"/>
            <ac:picMk id="25" creationId="{23012427-6066-F53D-097B-E04E91D35607}"/>
          </ac:picMkLst>
        </pc:picChg>
        <pc:picChg chg="add del mod">
          <ac:chgData name="Derek Hengeveld" userId="71c87482-c674-4b18-ae4d-cd5aa41a1d55" providerId="ADAL" clId="{36BC3571-2725-4C6B-851E-FBA90ED7E6B1}" dt="2024-07-29T22:27:38.091" v="2487" actId="478"/>
          <ac:picMkLst>
            <pc:docMk/>
            <pc:sldMk cId="1229697335" sldId="307"/>
            <ac:picMk id="27" creationId="{D8D50DFF-F57B-93A8-3253-DBF4E2DCC2A3}"/>
          </ac:picMkLst>
        </pc:picChg>
        <pc:picChg chg="add del mod">
          <ac:chgData name="Derek Hengeveld" userId="71c87482-c674-4b18-ae4d-cd5aa41a1d55" providerId="ADAL" clId="{36BC3571-2725-4C6B-851E-FBA90ED7E6B1}" dt="2024-07-29T17:19:39.050" v="800" actId="21"/>
          <ac:picMkLst>
            <pc:docMk/>
            <pc:sldMk cId="1229697335" sldId="307"/>
            <ac:picMk id="28" creationId="{357149BF-ACB2-B3E0-2694-E4B7776DC7CF}"/>
          </ac:picMkLst>
        </pc:picChg>
        <pc:picChg chg="add del mod">
          <ac:chgData name="Derek Hengeveld" userId="71c87482-c674-4b18-ae4d-cd5aa41a1d55" providerId="ADAL" clId="{36BC3571-2725-4C6B-851E-FBA90ED7E6B1}" dt="2024-07-29T17:23:07.983" v="826" actId="478"/>
          <ac:picMkLst>
            <pc:docMk/>
            <pc:sldMk cId="1229697335" sldId="307"/>
            <ac:picMk id="30" creationId="{CB315888-E397-12F4-7957-4194AC4FAD91}"/>
          </ac:picMkLst>
        </pc:picChg>
        <pc:picChg chg="add del mod">
          <ac:chgData name="Derek Hengeveld" userId="71c87482-c674-4b18-ae4d-cd5aa41a1d55" providerId="ADAL" clId="{36BC3571-2725-4C6B-851E-FBA90ED7E6B1}" dt="2024-07-29T22:25:52.967" v="2476" actId="478"/>
          <ac:picMkLst>
            <pc:docMk/>
            <pc:sldMk cId="1229697335" sldId="307"/>
            <ac:picMk id="31" creationId="{357149BF-ACB2-B3E0-2694-E4B7776DC7CF}"/>
          </ac:picMkLst>
        </pc:picChg>
        <pc:picChg chg="add mod ord">
          <ac:chgData name="Derek Hengeveld" userId="71c87482-c674-4b18-ae4d-cd5aa41a1d55" providerId="ADAL" clId="{36BC3571-2725-4C6B-851E-FBA90ED7E6B1}" dt="2024-07-30T18:46:27.934" v="2969" actId="1076"/>
          <ac:picMkLst>
            <pc:docMk/>
            <pc:sldMk cId="1229697335" sldId="307"/>
            <ac:picMk id="34" creationId="{3F00E3CD-ABCF-05D1-7B8C-5A9D4755B79F}"/>
          </ac:picMkLst>
        </pc:picChg>
        <pc:picChg chg="add mod">
          <ac:chgData name="Derek Hengeveld" userId="71c87482-c674-4b18-ae4d-cd5aa41a1d55" providerId="ADAL" clId="{36BC3571-2725-4C6B-851E-FBA90ED7E6B1}" dt="2024-07-30T18:36:56.279" v="2731" actId="164"/>
          <ac:picMkLst>
            <pc:docMk/>
            <pc:sldMk cId="1229697335" sldId="307"/>
            <ac:picMk id="36" creationId="{8C199FB5-F450-7D29-795A-93E4787C94D8}"/>
          </ac:picMkLst>
        </pc:picChg>
      </pc:sldChg>
      <pc:sldChg chg="addSp delSp modSp new mod">
        <pc:chgData name="Derek Hengeveld" userId="71c87482-c674-4b18-ae4d-cd5aa41a1d55" providerId="ADAL" clId="{36BC3571-2725-4C6B-851E-FBA90ED7E6B1}" dt="2024-07-30T18:51:08.851" v="3257" actId="20577"/>
        <pc:sldMkLst>
          <pc:docMk/>
          <pc:sldMk cId="4105011664" sldId="308"/>
        </pc:sldMkLst>
        <pc:spChg chg="mod">
          <ac:chgData name="Derek Hengeveld" userId="71c87482-c674-4b18-ae4d-cd5aa41a1d55" providerId="ADAL" clId="{36BC3571-2725-4C6B-851E-FBA90ED7E6B1}" dt="2024-07-29T21:30:37.699" v="2352"/>
          <ac:spMkLst>
            <pc:docMk/>
            <pc:sldMk cId="4105011664" sldId="308"/>
            <ac:spMk id="2" creationId="{78186DC8-F17B-D1C6-E542-E4E97A67B819}"/>
          </ac:spMkLst>
        </pc:spChg>
        <pc:spChg chg="mod">
          <ac:chgData name="Derek Hengeveld" userId="71c87482-c674-4b18-ae4d-cd5aa41a1d55" providerId="ADAL" clId="{36BC3571-2725-4C6B-851E-FBA90ED7E6B1}" dt="2024-07-30T18:51:08.851" v="3257" actId="20577"/>
          <ac:spMkLst>
            <pc:docMk/>
            <pc:sldMk cId="4105011664" sldId="308"/>
            <ac:spMk id="3" creationId="{007BA1C8-90BF-7C7E-45CD-2D4D4B877141}"/>
          </ac:spMkLst>
        </pc:spChg>
        <pc:spChg chg="add del mod">
          <ac:chgData name="Derek Hengeveld" userId="71c87482-c674-4b18-ae4d-cd5aa41a1d55" providerId="ADAL" clId="{36BC3571-2725-4C6B-851E-FBA90ED7E6B1}" dt="2024-07-29T16:44:40.224" v="549" actId="478"/>
          <ac:spMkLst>
            <pc:docMk/>
            <pc:sldMk cId="4105011664" sldId="308"/>
            <ac:spMk id="8" creationId="{CE13DFA3-DC11-CFB4-C367-2726435FEA2B}"/>
          </ac:spMkLst>
        </pc:spChg>
        <pc:spChg chg="add mod">
          <ac:chgData name="Derek Hengeveld" userId="71c87482-c674-4b18-ae4d-cd5aa41a1d55" providerId="ADAL" clId="{36BC3571-2725-4C6B-851E-FBA90ED7E6B1}" dt="2024-07-30T14:01:12.384" v="2505" actId="14100"/>
          <ac:spMkLst>
            <pc:docMk/>
            <pc:sldMk cId="4105011664" sldId="308"/>
            <ac:spMk id="9" creationId="{CDE7A41A-B928-4438-CF13-5EF0169ADB25}"/>
          </ac:spMkLst>
        </pc:spChg>
        <pc:picChg chg="add mod">
          <ac:chgData name="Derek Hengeveld" userId="71c87482-c674-4b18-ae4d-cd5aa41a1d55" providerId="ADAL" clId="{36BC3571-2725-4C6B-851E-FBA90ED7E6B1}" dt="2024-07-29T16:43:18.663" v="543"/>
          <ac:picMkLst>
            <pc:docMk/>
            <pc:sldMk cId="4105011664" sldId="308"/>
            <ac:picMk id="6" creationId="{75E3BBDE-84FF-D27D-B7F2-6554BF62A7C3}"/>
          </ac:picMkLst>
        </pc:picChg>
        <pc:picChg chg="add del mod">
          <ac:chgData name="Derek Hengeveld" userId="71c87482-c674-4b18-ae4d-cd5aa41a1d55" providerId="ADAL" clId="{36BC3571-2725-4C6B-851E-FBA90ED7E6B1}" dt="2024-07-29T16:59:56.623" v="697" actId="478"/>
          <ac:picMkLst>
            <pc:docMk/>
            <pc:sldMk cId="4105011664" sldId="308"/>
            <ac:picMk id="7" creationId="{5634C96C-7D48-054F-ADE5-826E792B15A8}"/>
          </ac:picMkLst>
        </pc:picChg>
        <pc:picChg chg="add del mod">
          <ac:chgData name="Derek Hengeveld" userId="71c87482-c674-4b18-ae4d-cd5aa41a1d55" providerId="ADAL" clId="{36BC3571-2725-4C6B-851E-FBA90ED7E6B1}" dt="2024-07-29T16:59:55.970" v="696" actId="478"/>
          <ac:picMkLst>
            <pc:docMk/>
            <pc:sldMk cId="4105011664" sldId="308"/>
            <ac:picMk id="11" creationId="{F35EC4BD-E377-64C0-CEFF-F3582EE8300E}"/>
          </ac:picMkLst>
        </pc:picChg>
        <pc:picChg chg="add del mod">
          <ac:chgData name="Derek Hengeveld" userId="71c87482-c674-4b18-ae4d-cd5aa41a1d55" providerId="ADAL" clId="{36BC3571-2725-4C6B-851E-FBA90ED7E6B1}" dt="2024-07-30T14:00:54.038" v="2501" actId="478"/>
          <ac:picMkLst>
            <pc:docMk/>
            <pc:sldMk cId="4105011664" sldId="308"/>
            <ac:picMk id="13" creationId="{98B65CAF-A81F-0F62-0129-21A94D68C057}"/>
          </ac:picMkLst>
        </pc:picChg>
        <pc:picChg chg="add mod">
          <ac:chgData name="Derek Hengeveld" userId="71c87482-c674-4b18-ae4d-cd5aa41a1d55" providerId="ADAL" clId="{36BC3571-2725-4C6B-851E-FBA90ED7E6B1}" dt="2024-07-30T16:50:43.178" v="2533" actId="1035"/>
          <ac:picMkLst>
            <pc:docMk/>
            <pc:sldMk cId="4105011664" sldId="308"/>
            <ac:picMk id="15" creationId="{AB80AAE6-77B7-B70E-9A95-8B8D25EB69FF}"/>
          </ac:picMkLst>
        </pc:picChg>
      </pc:sldChg>
      <pc:sldChg chg="addSp modSp new mod">
        <pc:chgData name="Derek Hengeveld" userId="71c87482-c674-4b18-ae4d-cd5aa41a1d55" providerId="ADAL" clId="{36BC3571-2725-4C6B-851E-FBA90ED7E6B1}" dt="2024-07-30T19:00:39.171" v="3305" actId="1076"/>
        <pc:sldMkLst>
          <pc:docMk/>
          <pc:sldMk cId="2560572071" sldId="309"/>
        </pc:sldMkLst>
        <pc:spChg chg="mod">
          <ac:chgData name="Derek Hengeveld" userId="71c87482-c674-4b18-ae4d-cd5aa41a1d55" providerId="ADAL" clId="{36BC3571-2725-4C6B-851E-FBA90ED7E6B1}" dt="2024-07-30T18:48:47.363" v="3092" actId="20577"/>
          <ac:spMkLst>
            <pc:docMk/>
            <pc:sldMk cId="2560572071" sldId="309"/>
            <ac:spMk id="2" creationId="{F3985C06-816A-8CFF-F674-CC65D1E052A3}"/>
          </ac:spMkLst>
        </pc:spChg>
        <pc:spChg chg="mod">
          <ac:chgData name="Derek Hengeveld" userId="71c87482-c674-4b18-ae4d-cd5aa41a1d55" providerId="ADAL" clId="{36BC3571-2725-4C6B-851E-FBA90ED7E6B1}" dt="2024-07-30T19:00:26.741" v="3304" actId="20577"/>
          <ac:spMkLst>
            <pc:docMk/>
            <pc:sldMk cId="2560572071" sldId="309"/>
            <ac:spMk id="3" creationId="{CDE6333C-D109-6D7A-BCFF-02B91E910A4F}"/>
          </ac:spMkLst>
        </pc:spChg>
        <pc:spChg chg="mod">
          <ac:chgData name="Derek Hengeveld" userId="71c87482-c674-4b18-ae4d-cd5aa41a1d55" providerId="ADAL" clId="{36BC3571-2725-4C6B-851E-FBA90ED7E6B1}" dt="2024-07-29T17:27:17.245" v="841"/>
          <ac:spMkLst>
            <pc:docMk/>
            <pc:sldMk cId="2560572071" sldId="309"/>
            <ac:spMk id="8" creationId="{C6570795-9BE7-345D-221C-C0B4D75BE31A}"/>
          </ac:spMkLst>
        </pc:spChg>
        <pc:spChg chg="mod">
          <ac:chgData name="Derek Hengeveld" userId="71c87482-c674-4b18-ae4d-cd5aa41a1d55" providerId="ADAL" clId="{36BC3571-2725-4C6B-851E-FBA90ED7E6B1}" dt="2024-07-29T17:27:17.245" v="841"/>
          <ac:spMkLst>
            <pc:docMk/>
            <pc:sldMk cId="2560572071" sldId="309"/>
            <ac:spMk id="9" creationId="{CBA0C4DA-6256-012B-339B-BBA5DD16D6FD}"/>
          </ac:spMkLst>
        </pc:spChg>
        <pc:spChg chg="mod">
          <ac:chgData name="Derek Hengeveld" userId="71c87482-c674-4b18-ae4d-cd5aa41a1d55" providerId="ADAL" clId="{36BC3571-2725-4C6B-851E-FBA90ED7E6B1}" dt="2024-07-29T17:27:17.245" v="841"/>
          <ac:spMkLst>
            <pc:docMk/>
            <pc:sldMk cId="2560572071" sldId="309"/>
            <ac:spMk id="13" creationId="{C84600A8-EC5D-1B12-E57E-ED83CAEC6394}"/>
          </ac:spMkLst>
        </pc:spChg>
        <pc:spChg chg="mod">
          <ac:chgData name="Derek Hengeveld" userId="71c87482-c674-4b18-ae4d-cd5aa41a1d55" providerId="ADAL" clId="{36BC3571-2725-4C6B-851E-FBA90ED7E6B1}" dt="2024-07-29T17:27:17.245" v="841"/>
          <ac:spMkLst>
            <pc:docMk/>
            <pc:sldMk cId="2560572071" sldId="309"/>
            <ac:spMk id="14" creationId="{785661F1-FFE5-1FD5-DF8D-0CDBDD6FC93C}"/>
          </ac:spMkLst>
        </pc:spChg>
        <pc:spChg chg="mod">
          <ac:chgData name="Derek Hengeveld" userId="71c87482-c674-4b18-ae4d-cd5aa41a1d55" providerId="ADAL" clId="{36BC3571-2725-4C6B-851E-FBA90ED7E6B1}" dt="2024-07-29T17:27:17.245" v="841"/>
          <ac:spMkLst>
            <pc:docMk/>
            <pc:sldMk cId="2560572071" sldId="309"/>
            <ac:spMk id="15" creationId="{B058D7B1-A9B7-FF3B-EEEB-81B4DE77166A}"/>
          </ac:spMkLst>
        </pc:spChg>
        <pc:spChg chg="mod">
          <ac:chgData name="Derek Hengeveld" userId="71c87482-c674-4b18-ae4d-cd5aa41a1d55" providerId="ADAL" clId="{36BC3571-2725-4C6B-851E-FBA90ED7E6B1}" dt="2024-07-29T17:27:17.245" v="841"/>
          <ac:spMkLst>
            <pc:docMk/>
            <pc:sldMk cId="2560572071" sldId="309"/>
            <ac:spMk id="17" creationId="{69E550F7-97E4-BE8F-569F-E254FC236524}"/>
          </ac:spMkLst>
        </pc:spChg>
        <pc:spChg chg="add mod">
          <ac:chgData name="Derek Hengeveld" userId="71c87482-c674-4b18-ae4d-cd5aa41a1d55" providerId="ADAL" clId="{36BC3571-2725-4C6B-851E-FBA90ED7E6B1}" dt="2024-07-29T21:23:52.414" v="2284" actId="122"/>
          <ac:spMkLst>
            <pc:docMk/>
            <pc:sldMk cId="2560572071" sldId="309"/>
            <ac:spMk id="19" creationId="{0F04A47C-8F8A-2258-6440-1C969784D215}"/>
          </ac:spMkLst>
        </pc:spChg>
        <pc:grpChg chg="add mod">
          <ac:chgData name="Derek Hengeveld" userId="71c87482-c674-4b18-ae4d-cd5aa41a1d55" providerId="ADAL" clId="{36BC3571-2725-4C6B-851E-FBA90ED7E6B1}" dt="2024-07-30T19:00:39.171" v="3305" actId="1076"/>
          <ac:grpSpMkLst>
            <pc:docMk/>
            <pc:sldMk cId="2560572071" sldId="309"/>
            <ac:grpSpMk id="7" creationId="{55BA91D8-86C8-F189-C1B1-044A9767EC6A}"/>
          </ac:grpSpMkLst>
        </pc:grpChg>
        <pc:picChg chg="add mod modCrop">
          <ac:chgData name="Derek Hengeveld" userId="71c87482-c674-4b18-ae4d-cd5aa41a1d55" providerId="ADAL" clId="{36BC3571-2725-4C6B-851E-FBA90ED7E6B1}" dt="2024-07-29T17:28:38.879" v="871" actId="1076"/>
          <ac:picMkLst>
            <pc:docMk/>
            <pc:sldMk cId="2560572071" sldId="309"/>
            <ac:picMk id="6" creationId="{ED2AA4F1-81AC-8930-B876-FDEA4BC80273}"/>
          </ac:picMkLst>
        </pc:picChg>
        <pc:picChg chg="add mod modCrop">
          <ac:chgData name="Derek Hengeveld" userId="71c87482-c674-4b18-ae4d-cd5aa41a1d55" providerId="ADAL" clId="{36BC3571-2725-4C6B-851E-FBA90ED7E6B1}" dt="2024-07-29T17:28:32.714" v="870" actId="1076"/>
          <ac:picMkLst>
            <pc:docMk/>
            <pc:sldMk cId="2560572071" sldId="309"/>
            <ac:picMk id="18" creationId="{1F6CD3C0-1676-E4C2-B396-DFD4FD7E646A}"/>
          </ac:picMkLst>
        </pc:picChg>
        <pc:cxnChg chg="mod">
          <ac:chgData name="Derek Hengeveld" userId="71c87482-c674-4b18-ae4d-cd5aa41a1d55" providerId="ADAL" clId="{36BC3571-2725-4C6B-851E-FBA90ED7E6B1}" dt="2024-07-29T17:27:17.245" v="841"/>
          <ac:cxnSpMkLst>
            <pc:docMk/>
            <pc:sldMk cId="2560572071" sldId="309"/>
            <ac:cxnSpMk id="10" creationId="{7EC7A809-8627-EE80-7E76-D9338E2DA88C}"/>
          </ac:cxnSpMkLst>
        </pc:cxnChg>
        <pc:cxnChg chg="mod">
          <ac:chgData name="Derek Hengeveld" userId="71c87482-c674-4b18-ae4d-cd5aa41a1d55" providerId="ADAL" clId="{36BC3571-2725-4C6B-851E-FBA90ED7E6B1}" dt="2024-07-29T17:27:17.245" v="841"/>
          <ac:cxnSpMkLst>
            <pc:docMk/>
            <pc:sldMk cId="2560572071" sldId="309"/>
            <ac:cxnSpMk id="11" creationId="{B153D4FE-B58F-AF25-FD7C-B252BD09D362}"/>
          </ac:cxnSpMkLst>
        </pc:cxnChg>
        <pc:cxnChg chg="mod">
          <ac:chgData name="Derek Hengeveld" userId="71c87482-c674-4b18-ae4d-cd5aa41a1d55" providerId="ADAL" clId="{36BC3571-2725-4C6B-851E-FBA90ED7E6B1}" dt="2024-07-29T17:27:17.245" v="841"/>
          <ac:cxnSpMkLst>
            <pc:docMk/>
            <pc:sldMk cId="2560572071" sldId="309"/>
            <ac:cxnSpMk id="12" creationId="{34495D5E-0419-1CA5-7DE2-2A53A9D4ED91}"/>
          </ac:cxnSpMkLst>
        </pc:cxnChg>
        <pc:cxnChg chg="mod">
          <ac:chgData name="Derek Hengeveld" userId="71c87482-c674-4b18-ae4d-cd5aa41a1d55" providerId="ADAL" clId="{36BC3571-2725-4C6B-851E-FBA90ED7E6B1}" dt="2024-07-29T17:27:17.245" v="841"/>
          <ac:cxnSpMkLst>
            <pc:docMk/>
            <pc:sldMk cId="2560572071" sldId="309"/>
            <ac:cxnSpMk id="16" creationId="{6C1E48C1-1553-BE96-EDD6-025774AA782E}"/>
          </ac:cxnSpMkLst>
        </pc:cxnChg>
      </pc:sldChg>
      <pc:sldChg chg="modSp new del mod">
        <pc:chgData name="Derek Hengeveld" userId="71c87482-c674-4b18-ae4d-cd5aa41a1d55" providerId="ADAL" clId="{36BC3571-2725-4C6B-851E-FBA90ED7E6B1}" dt="2024-07-29T17:08:06.252" v="761" actId="47"/>
        <pc:sldMkLst>
          <pc:docMk/>
          <pc:sldMk cId="3633837115" sldId="309"/>
        </pc:sldMkLst>
        <pc:spChg chg="mod">
          <ac:chgData name="Derek Hengeveld" userId="71c87482-c674-4b18-ae4d-cd5aa41a1d55" providerId="ADAL" clId="{36BC3571-2725-4C6B-851E-FBA90ED7E6B1}" dt="2024-07-29T17:08:03.501" v="760" actId="20577"/>
          <ac:spMkLst>
            <pc:docMk/>
            <pc:sldMk cId="3633837115" sldId="309"/>
            <ac:spMk id="3" creationId="{9EBD5278-CB59-EFEC-703C-C2A746160B9D}"/>
          </ac:spMkLst>
        </pc:spChg>
      </pc:sldChg>
      <pc:sldChg chg="addSp delSp modSp new mod">
        <pc:chgData name="Derek Hengeveld" userId="71c87482-c674-4b18-ae4d-cd5aa41a1d55" providerId="ADAL" clId="{36BC3571-2725-4C6B-851E-FBA90ED7E6B1}" dt="2024-07-30T18:48:51.556" v="3093"/>
        <pc:sldMkLst>
          <pc:docMk/>
          <pc:sldMk cId="1966475762" sldId="310"/>
        </pc:sldMkLst>
        <pc:spChg chg="mod">
          <ac:chgData name="Derek Hengeveld" userId="71c87482-c674-4b18-ae4d-cd5aa41a1d55" providerId="ADAL" clId="{36BC3571-2725-4C6B-851E-FBA90ED7E6B1}" dt="2024-07-30T18:48:51.556" v="3093"/>
          <ac:spMkLst>
            <pc:docMk/>
            <pc:sldMk cId="1966475762" sldId="310"/>
            <ac:spMk id="2" creationId="{25E5EAF2-0498-D3E0-6986-075519519732}"/>
          </ac:spMkLst>
        </pc:spChg>
        <pc:spChg chg="del mod">
          <ac:chgData name="Derek Hengeveld" userId="71c87482-c674-4b18-ae4d-cd5aa41a1d55" providerId="ADAL" clId="{36BC3571-2725-4C6B-851E-FBA90ED7E6B1}" dt="2024-07-29T18:12:04.973" v="1010" actId="478"/>
          <ac:spMkLst>
            <pc:docMk/>
            <pc:sldMk cId="1966475762" sldId="310"/>
            <ac:spMk id="3" creationId="{1A94E8FC-6A62-C3F3-3D37-5D5E13DF13B1}"/>
          </ac:spMkLst>
        </pc:spChg>
        <pc:spChg chg="add del mod">
          <ac:chgData name="Derek Hengeveld" userId="71c87482-c674-4b18-ae4d-cd5aa41a1d55" providerId="ADAL" clId="{36BC3571-2725-4C6B-851E-FBA90ED7E6B1}" dt="2024-07-29T17:30:02.407" v="893" actId="478"/>
          <ac:spMkLst>
            <pc:docMk/>
            <pc:sldMk cId="1966475762" sldId="310"/>
            <ac:spMk id="6" creationId="{543B60ED-703E-9B98-97AE-755E6F6B3DB4}"/>
          </ac:spMkLst>
        </pc:spChg>
        <pc:spChg chg="mod">
          <ac:chgData name="Derek Hengeveld" userId="71c87482-c674-4b18-ae4d-cd5aa41a1d55" providerId="ADAL" clId="{36BC3571-2725-4C6B-851E-FBA90ED7E6B1}" dt="2024-07-29T17:29:50.420" v="876"/>
          <ac:spMkLst>
            <pc:docMk/>
            <pc:sldMk cId="1966475762" sldId="310"/>
            <ac:spMk id="10" creationId="{D43443DC-905A-6E09-CE83-95C07072FACB}"/>
          </ac:spMkLst>
        </pc:spChg>
        <pc:spChg chg="mod">
          <ac:chgData name="Derek Hengeveld" userId="71c87482-c674-4b18-ae4d-cd5aa41a1d55" providerId="ADAL" clId="{36BC3571-2725-4C6B-851E-FBA90ED7E6B1}" dt="2024-07-29T17:29:50.420" v="876"/>
          <ac:spMkLst>
            <pc:docMk/>
            <pc:sldMk cId="1966475762" sldId="310"/>
            <ac:spMk id="11" creationId="{86484777-623A-862C-8467-B1ED318B7C28}"/>
          </ac:spMkLst>
        </pc:spChg>
        <pc:spChg chg="add mod">
          <ac:chgData name="Derek Hengeveld" userId="71c87482-c674-4b18-ae4d-cd5aa41a1d55" providerId="ADAL" clId="{36BC3571-2725-4C6B-851E-FBA90ED7E6B1}" dt="2024-07-29T20:58:59.183" v="2065" actId="1035"/>
          <ac:spMkLst>
            <pc:docMk/>
            <pc:sldMk cId="1966475762" sldId="310"/>
            <ac:spMk id="12" creationId="{E42D1F32-31AE-3FE0-497A-0DC3648FDF62}"/>
          </ac:spMkLst>
        </pc:spChg>
        <pc:spChg chg="mod">
          <ac:chgData name="Derek Hengeveld" userId="71c87482-c674-4b18-ae4d-cd5aa41a1d55" providerId="ADAL" clId="{36BC3571-2725-4C6B-851E-FBA90ED7E6B1}" dt="2024-07-29T17:29:50.420" v="876"/>
          <ac:spMkLst>
            <pc:docMk/>
            <pc:sldMk cId="1966475762" sldId="310"/>
            <ac:spMk id="14" creationId="{9987136A-EEFB-209A-0518-3E329E7A080C}"/>
          </ac:spMkLst>
        </pc:spChg>
        <pc:spChg chg="mod">
          <ac:chgData name="Derek Hengeveld" userId="71c87482-c674-4b18-ae4d-cd5aa41a1d55" providerId="ADAL" clId="{36BC3571-2725-4C6B-851E-FBA90ED7E6B1}" dt="2024-07-29T17:29:50.420" v="876"/>
          <ac:spMkLst>
            <pc:docMk/>
            <pc:sldMk cId="1966475762" sldId="310"/>
            <ac:spMk id="15" creationId="{B95FD2C9-AEB1-C4EB-A3E2-6AB09020E1B3}"/>
          </ac:spMkLst>
        </pc:spChg>
        <pc:spChg chg="add mod">
          <ac:chgData name="Derek Hengeveld" userId="71c87482-c674-4b18-ae4d-cd5aa41a1d55" providerId="ADAL" clId="{36BC3571-2725-4C6B-851E-FBA90ED7E6B1}" dt="2024-07-29T20:58:59.183" v="2065" actId="1035"/>
          <ac:spMkLst>
            <pc:docMk/>
            <pc:sldMk cId="1966475762" sldId="310"/>
            <ac:spMk id="16" creationId="{F5794691-4C93-B82B-7B73-FAC833EA9D3E}"/>
          </ac:spMkLst>
        </pc:spChg>
        <pc:spChg chg="mod">
          <ac:chgData name="Derek Hengeveld" userId="71c87482-c674-4b18-ae4d-cd5aa41a1d55" providerId="ADAL" clId="{36BC3571-2725-4C6B-851E-FBA90ED7E6B1}" dt="2024-07-29T17:29:50.420" v="876"/>
          <ac:spMkLst>
            <pc:docMk/>
            <pc:sldMk cId="1966475762" sldId="310"/>
            <ac:spMk id="18" creationId="{82BF34C4-3276-E1D5-34FD-F5A08A759B47}"/>
          </ac:spMkLst>
        </pc:spChg>
        <pc:spChg chg="mod">
          <ac:chgData name="Derek Hengeveld" userId="71c87482-c674-4b18-ae4d-cd5aa41a1d55" providerId="ADAL" clId="{36BC3571-2725-4C6B-851E-FBA90ED7E6B1}" dt="2024-07-29T17:29:50.420" v="876"/>
          <ac:spMkLst>
            <pc:docMk/>
            <pc:sldMk cId="1966475762" sldId="310"/>
            <ac:spMk id="19" creationId="{9DBF104C-3694-4FDE-0196-E7BC290F7C58}"/>
          </ac:spMkLst>
        </pc:spChg>
        <pc:spChg chg="add mod">
          <ac:chgData name="Derek Hengeveld" userId="71c87482-c674-4b18-ae4d-cd5aa41a1d55" providerId="ADAL" clId="{36BC3571-2725-4C6B-851E-FBA90ED7E6B1}" dt="2024-07-29T20:58:59.183" v="2065" actId="1035"/>
          <ac:spMkLst>
            <pc:docMk/>
            <pc:sldMk cId="1966475762" sldId="310"/>
            <ac:spMk id="20" creationId="{2CF8EF1D-A7D3-F2FF-8979-FA60F99B920F}"/>
          </ac:spMkLst>
        </pc:spChg>
        <pc:spChg chg="mod">
          <ac:chgData name="Derek Hengeveld" userId="71c87482-c674-4b18-ae4d-cd5aa41a1d55" providerId="ADAL" clId="{36BC3571-2725-4C6B-851E-FBA90ED7E6B1}" dt="2024-07-29T17:29:50.420" v="876"/>
          <ac:spMkLst>
            <pc:docMk/>
            <pc:sldMk cId="1966475762" sldId="310"/>
            <ac:spMk id="22" creationId="{6E19340F-2A42-8A89-ACB3-10E7DBF83208}"/>
          </ac:spMkLst>
        </pc:spChg>
        <pc:spChg chg="mod">
          <ac:chgData name="Derek Hengeveld" userId="71c87482-c674-4b18-ae4d-cd5aa41a1d55" providerId="ADAL" clId="{36BC3571-2725-4C6B-851E-FBA90ED7E6B1}" dt="2024-07-29T17:29:50.420" v="876"/>
          <ac:spMkLst>
            <pc:docMk/>
            <pc:sldMk cId="1966475762" sldId="310"/>
            <ac:spMk id="23" creationId="{5D51124E-C180-60D4-416A-31E0515A68EF}"/>
          </ac:spMkLst>
        </pc:spChg>
        <pc:spChg chg="add mod">
          <ac:chgData name="Derek Hengeveld" userId="71c87482-c674-4b18-ae4d-cd5aa41a1d55" providerId="ADAL" clId="{36BC3571-2725-4C6B-851E-FBA90ED7E6B1}" dt="2024-07-29T20:58:59.183" v="2065" actId="1035"/>
          <ac:spMkLst>
            <pc:docMk/>
            <pc:sldMk cId="1966475762" sldId="310"/>
            <ac:spMk id="24" creationId="{114FBD76-2D82-C5D0-ECCE-924E4F4C692E}"/>
          </ac:spMkLst>
        </pc:spChg>
        <pc:spChg chg="mod">
          <ac:chgData name="Derek Hengeveld" userId="71c87482-c674-4b18-ae4d-cd5aa41a1d55" providerId="ADAL" clId="{36BC3571-2725-4C6B-851E-FBA90ED7E6B1}" dt="2024-07-29T17:29:50.420" v="876"/>
          <ac:spMkLst>
            <pc:docMk/>
            <pc:sldMk cId="1966475762" sldId="310"/>
            <ac:spMk id="26" creationId="{5510AEBB-45CF-293B-1E83-4C77EF6AE2D9}"/>
          </ac:spMkLst>
        </pc:spChg>
        <pc:spChg chg="mod">
          <ac:chgData name="Derek Hengeveld" userId="71c87482-c674-4b18-ae4d-cd5aa41a1d55" providerId="ADAL" clId="{36BC3571-2725-4C6B-851E-FBA90ED7E6B1}" dt="2024-07-29T17:29:50.420" v="876"/>
          <ac:spMkLst>
            <pc:docMk/>
            <pc:sldMk cId="1966475762" sldId="310"/>
            <ac:spMk id="27" creationId="{711D4920-0D56-28DD-7A85-68D4848FFF66}"/>
          </ac:spMkLst>
        </pc:spChg>
        <pc:spChg chg="add mod">
          <ac:chgData name="Derek Hengeveld" userId="71c87482-c674-4b18-ae4d-cd5aa41a1d55" providerId="ADAL" clId="{36BC3571-2725-4C6B-851E-FBA90ED7E6B1}" dt="2024-07-29T20:58:59.183" v="2065" actId="1035"/>
          <ac:spMkLst>
            <pc:docMk/>
            <pc:sldMk cId="1966475762" sldId="310"/>
            <ac:spMk id="28" creationId="{995227C7-53B1-B332-6538-3B6E3BEA6ACA}"/>
          </ac:spMkLst>
        </pc:spChg>
        <pc:spChg chg="add mod">
          <ac:chgData name="Derek Hengeveld" userId="71c87482-c674-4b18-ae4d-cd5aa41a1d55" providerId="ADAL" clId="{36BC3571-2725-4C6B-851E-FBA90ED7E6B1}" dt="2024-07-29T20:58:59.183" v="2065" actId="1035"/>
          <ac:spMkLst>
            <pc:docMk/>
            <pc:sldMk cId="1966475762" sldId="310"/>
            <ac:spMk id="33" creationId="{132ED09A-FB5C-AE5E-F1B0-EB9F7E12AC35}"/>
          </ac:spMkLst>
        </pc:spChg>
        <pc:spChg chg="add mod">
          <ac:chgData name="Derek Hengeveld" userId="71c87482-c674-4b18-ae4d-cd5aa41a1d55" providerId="ADAL" clId="{36BC3571-2725-4C6B-851E-FBA90ED7E6B1}" dt="2024-07-29T20:58:59.183" v="2065" actId="1035"/>
          <ac:spMkLst>
            <pc:docMk/>
            <pc:sldMk cId="1966475762" sldId="310"/>
            <ac:spMk id="34" creationId="{88594B70-57A9-7779-0EE0-4CC8512145E3}"/>
          </ac:spMkLst>
        </pc:spChg>
        <pc:spChg chg="add del mod">
          <ac:chgData name="Derek Hengeveld" userId="71c87482-c674-4b18-ae4d-cd5aa41a1d55" providerId="ADAL" clId="{36BC3571-2725-4C6B-851E-FBA90ED7E6B1}" dt="2024-07-29T20:59:04.716" v="2066" actId="478"/>
          <ac:spMkLst>
            <pc:docMk/>
            <pc:sldMk cId="1966475762" sldId="310"/>
            <ac:spMk id="38" creationId="{AEBF28F2-0223-B010-A1A7-876E4E5AE2D8}"/>
          </ac:spMkLst>
        </pc:spChg>
        <pc:grpChg chg="add mod">
          <ac:chgData name="Derek Hengeveld" userId="71c87482-c674-4b18-ae4d-cd5aa41a1d55" providerId="ADAL" clId="{36BC3571-2725-4C6B-851E-FBA90ED7E6B1}" dt="2024-07-29T20:58:59.183" v="2065" actId="1035"/>
          <ac:grpSpMkLst>
            <pc:docMk/>
            <pc:sldMk cId="1966475762" sldId="310"/>
            <ac:grpSpMk id="9" creationId="{C1E726B7-A387-6FDE-5B4C-1A8E1772A856}"/>
          </ac:grpSpMkLst>
        </pc:grpChg>
        <pc:grpChg chg="add mod">
          <ac:chgData name="Derek Hengeveld" userId="71c87482-c674-4b18-ae4d-cd5aa41a1d55" providerId="ADAL" clId="{36BC3571-2725-4C6B-851E-FBA90ED7E6B1}" dt="2024-07-29T20:58:59.183" v="2065" actId="1035"/>
          <ac:grpSpMkLst>
            <pc:docMk/>
            <pc:sldMk cId="1966475762" sldId="310"/>
            <ac:grpSpMk id="13" creationId="{42DF8EEA-A522-B775-CC54-CC451E79691A}"/>
          </ac:grpSpMkLst>
        </pc:grpChg>
        <pc:grpChg chg="add mod">
          <ac:chgData name="Derek Hengeveld" userId="71c87482-c674-4b18-ae4d-cd5aa41a1d55" providerId="ADAL" clId="{36BC3571-2725-4C6B-851E-FBA90ED7E6B1}" dt="2024-07-29T20:58:59.183" v="2065" actId="1035"/>
          <ac:grpSpMkLst>
            <pc:docMk/>
            <pc:sldMk cId="1966475762" sldId="310"/>
            <ac:grpSpMk id="17" creationId="{F3F53341-3B0F-3945-AE6C-F0CCDBBCF768}"/>
          </ac:grpSpMkLst>
        </pc:grpChg>
        <pc:grpChg chg="add mod">
          <ac:chgData name="Derek Hengeveld" userId="71c87482-c674-4b18-ae4d-cd5aa41a1d55" providerId="ADAL" clId="{36BC3571-2725-4C6B-851E-FBA90ED7E6B1}" dt="2024-07-29T20:58:59.183" v="2065" actId="1035"/>
          <ac:grpSpMkLst>
            <pc:docMk/>
            <pc:sldMk cId="1966475762" sldId="310"/>
            <ac:grpSpMk id="21" creationId="{6DC12A4E-9CC4-A176-7371-783FAA1014DA}"/>
          </ac:grpSpMkLst>
        </pc:grpChg>
        <pc:grpChg chg="add mod">
          <ac:chgData name="Derek Hengeveld" userId="71c87482-c674-4b18-ae4d-cd5aa41a1d55" providerId="ADAL" clId="{36BC3571-2725-4C6B-851E-FBA90ED7E6B1}" dt="2024-07-29T20:58:59.183" v="2065" actId="1035"/>
          <ac:grpSpMkLst>
            <pc:docMk/>
            <pc:sldMk cId="1966475762" sldId="310"/>
            <ac:grpSpMk id="25" creationId="{AD174199-FD50-AB0F-5675-8764A4D8292B}"/>
          </ac:grpSpMkLst>
        </pc:grpChg>
        <pc:picChg chg="add mod">
          <ac:chgData name="Derek Hengeveld" userId="71c87482-c674-4b18-ae4d-cd5aa41a1d55" providerId="ADAL" clId="{36BC3571-2725-4C6B-851E-FBA90ED7E6B1}" dt="2024-07-29T20:58:59.183" v="2065" actId="1035"/>
          <ac:picMkLst>
            <pc:docMk/>
            <pc:sldMk cId="1966475762" sldId="310"/>
            <ac:picMk id="8" creationId="{C057FC07-1E2C-BFB4-FFD1-F50793C801DC}"/>
          </ac:picMkLst>
        </pc:picChg>
        <pc:picChg chg="add mod">
          <ac:chgData name="Derek Hengeveld" userId="71c87482-c674-4b18-ae4d-cd5aa41a1d55" providerId="ADAL" clId="{36BC3571-2725-4C6B-851E-FBA90ED7E6B1}" dt="2024-07-29T18:12:11.022" v="1012" actId="1076"/>
          <ac:picMkLst>
            <pc:docMk/>
            <pc:sldMk cId="1966475762" sldId="310"/>
            <ac:picMk id="37" creationId="{592ADBE5-C512-8A93-8A53-4420CC839A1B}"/>
          </ac:picMkLst>
        </pc:picChg>
        <pc:cxnChg chg="add mod">
          <ac:chgData name="Derek Hengeveld" userId="71c87482-c674-4b18-ae4d-cd5aa41a1d55" providerId="ADAL" clId="{36BC3571-2725-4C6B-851E-FBA90ED7E6B1}" dt="2024-07-29T20:58:59.183" v="2065" actId="1035"/>
          <ac:cxnSpMkLst>
            <pc:docMk/>
            <pc:sldMk cId="1966475762" sldId="310"/>
            <ac:cxnSpMk id="7" creationId="{A8EEB8F8-236E-7DFC-DC0E-17E04DF998E5}"/>
          </ac:cxnSpMkLst>
        </pc:cxnChg>
        <pc:cxnChg chg="add mod">
          <ac:chgData name="Derek Hengeveld" userId="71c87482-c674-4b18-ae4d-cd5aa41a1d55" providerId="ADAL" clId="{36BC3571-2725-4C6B-851E-FBA90ED7E6B1}" dt="2024-07-29T20:58:59.183" v="2065" actId="1035"/>
          <ac:cxnSpMkLst>
            <pc:docMk/>
            <pc:sldMk cId="1966475762" sldId="310"/>
            <ac:cxnSpMk id="29" creationId="{5E25487D-ACBD-9E0F-4312-5FEF51F23547}"/>
          </ac:cxnSpMkLst>
        </pc:cxnChg>
        <pc:cxnChg chg="add mod">
          <ac:chgData name="Derek Hengeveld" userId="71c87482-c674-4b18-ae4d-cd5aa41a1d55" providerId="ADAL" clId="{36BC3571-2725-4C6B-851E-FBA90ED7E6B1}" dt="2024-07-29T20:58:59.183" v="2065" actId="1035"/>
          <ac:cxnSpMkLst>
            <pc:docMk/>
            <pc:sldMk cId="1966475762" sldId="310"/>
            <ac:cxnSpMk id="30" creationId="{2609C1A4-E674-307A-26A8-C0059AA205ED}"/>
          </ac:cxnSpMkLst>
        </pc:cxnChg>
        <pc:cxnChg chg="add mod">
          <ac:chgData name="Derek Hengeveld" userId="71c87482-c674-4b18-ae4d-cd5aa41a1d55" providerId="ADAL" clId="{36BC3571-2725-4C6B-851E-FBA90ED7E6B1}" dt="2024-07-29T20:58:59.183" v="2065" actId="1035"/>
          <ac:cxnSpMkLst>
            <pc:docMk/>
            <pc:sldMk cId="1966475762" sldId="310"/>
            <ac:cxnSpMk id="31" creationId="{D7E5213E-F56A-ECE0-AA81-985E451E58C2}"/>
          </ac:cxnSpMkLst>
        </pc:cxnChg>
        <pc:cxnChg chg="add mod">
          <ac:chgData name="Derek Hengeveld" userId="71c87482-c674-4b18-ae4d-cd5aa41a1d55" providerId="ADAL" clId="{36BC3571-2725-4C6B-851E-FBA90ED7E6B1}" dt="2024-07-29T20:58:59.183" v="2065" actId="1035"/>
          <ac:cxnSpMkLst>
            <pc:docMk/>
            <pc:sldMk cId="1966475762" sldId="310"/>
            <ac:cxnSpMk id="32" creationId="{64944DAC-AD31-62C7-8C93-CD2957E0D34C}"/>
          </ac:cxnSpMkLst>
        </pc:cxnChg>
        <pc:cxnChg chg="add mod">
          <ac:chgData name="Derek Hengeveld" userId="71c87482-c674-4b18-ae4d-cd5aa41a1d55" providerId="ADAL" clId="{36BC3571-2725-4C6B-851E-FBA90ED7E6B1}" dt="2024-07-29T20:58:59.183" v="2065" actId="1035"/>
          <ac:cxnSpMkLst>
            <pc:docMk/>
            <pc:sldMk cId="1966475762" sldId="310"/>
            <ac:cxnSpMk id="35" creationId="{6C567831-0422-1E8B-795D-6A01B520D8A1}"/>
          </ac:cxnSpMkLst>
        </pc:cxnChg>
        <pc:cxnChg chg="add mod">
          <ac:chgData name="Derek Hengeveld" userId="71c87482-c674-4b18-ae4d-cd5aa41a1d55" providerId="ADAL" clId="{36BC3571-2725-4C6B-851E-FBA90ED7E6B1}" dt="2024-07-29T20:58:59.183" v="2065" actId="1035"/>
          <ac:cxnSpMkLst>
            <pc:docMk/>
            <pc:sldMk cId="1966475762" sldId="310"/>
            <ac:cxnSpMk id="36" creationId="{32006794-3BEF-60A4-A687-5E6565A1BBCE}"/>
          </ac:cxnSpMkLst>
        </pc:cxnChg>
      </pc:sldChg>
      <pc:sldChg chg="addSp delSp modSp new mod">
        <pc:chgData name="Derek Hengeveld" userId="71c87482-c674-4b18-ae4d-cd5aa41a1d55" providerId="ADAL" clId="{36BC3571-2725-4C6B-851E-FBA90ED7E6B1}" dt="2024-07-30T18:48:59.942" v="3105" actId="6549"/>
        <pc:sldMkLst>
          <pc:docMk/>
          <pc:sldMk cId="4039093439" sldId="311"/>
        </pc:sldMkLst>
        <pc:spChg chg="mod">
          <ac:chgData name="Derek Hengeveld" userId="71c87482-c674-4b18-ae4d-cd5aa41a1d55" providerId="ADAL" clId="{36BC3571-2725-4C6B-851E-FBA90ED7E6B1}" dt="2024-07-30T18:48:59.942" v="3105" actId="6549"/>
          <ac:spMkLst>
            <pc:docMk/>
            <pc:sldMk cId="4039093439" sldId="311"/>
            <ac:spMk id="2" creationId="{4CED1192-AA4F-96C3-DD09-52A39A48A2A2}"/>
          </ac:spMkLst>
        </pc:spChg>
        <pc:spChg chg="mod">
          <ac:chgData name="Derek Hengeveld" userId="71c87482-c674-4b18-ae4d-cd5aa41a1d55" providerId="ADAL" clId="{36BC3571-2725-4C6B-851E-FBA90ED7E6B1}" dt="2024-07-29T21:01:10.977" v="2101" actId="6549"/>
          <ac:spMkLst>
            <pc:docMk/>
            <pc:sldMk cId="4039093439" sldId="311"/>
            <ac:spMk id="3" creationId="{A69BD3C2-E66D-8A81-C2DB-BC3409F833BB}"/>
          </ac:spMkLst>
        </pc:spChg>
        <pc:spChg chg="mod">
          <ac:chgData name="Derek Hengeveld" userId="71c87482-c674-4b18-ae4d-cd5aa41a1d55" providerId="ADAL" clId="{36BC3571-2725-4C6B-851E-FBA90ED7E6B1}" dt="2024-07-29T18:17:33.414" v="1057"/>
          <ac:spMkLst>
            <pc:docMk/>
            <pc:sldMk cId="4039093439" sldId="311"/>
            <ac:spMk id="8" creationId="{E9D7408C-1485-6AC7-D441-4088EAB0E3E2}"/>
          </ac:spMkLst>
        </pc:spChg>
        <pc:spChg chg="mod">
          <ac:chgData name="Derek Hengeveld" userId="71c87482-c674-4b18-ae4d-cd5aa41a1d55" providerId="ADAL" clId="{36BC3571-2725-4C6B-851E-FBA90ED7E6B1}" dt="2024-07-29T18:17:33.414" v="1057"/>
          <ac:spMkLst>
            <pc:docMk/>
            <pc:sldMk cId="4039093439" sldId="311"/>
            <ac:spMk id="9" creationId="{D5716EE5-4E16-61E9-2036-1CE276E98F00}"/>
          </ac:spMkLst>
        </pc:spChg>
        <pc:spChg chg="mod">
          <ac:chgData name="Derek Hengeveld" userId="71c87482-c674-4b18-ae4d-cd5aa41a1d55" providerId="ADAL" clId="{36BC3571-2725-4C6B-851E-FBA90ED7E6B1}" dt="2024-07-29T18:17:33.414" v="1057"/>
          <ac:spMkLst>
            <pc:docMk/>
            <pc:sldMk cId="4039093439" sldId="311"/>
            <ac:spMk id="10" creationId="{64243514-AB82-96CD-DE36-0F1A73798C02}"/>
          </ac:spMkLst>
        </pc:spChg>
        <pc:spChg chg="mod">
          <ac:chgData name="Derek Hengeveld" userId="71c87482-c674-4b18-ae4d-cd5aa41a1d55" providerId="ADAL" clId="{36BC3571-2725-4C6B-851E-FBA90ED7E6B1}" dt="2024-07-29T18:17:33.414" v="1057"/>
          <ac:spMkLst>
            <pc:docMk/>
            <pc:sldMk cId="4039093439" sldId="311"/>
            <ac:spMk id="11" creationId="{1BE4B381-A9A9-760F-4156-779C36E3A093}"/>
          </ac:spMkLst>
        </pc:spChg>
        <pc:spChg chg="mod">
          <ac:chgData name="Derek Hengeveld" userId="71c87482-c674-4b18-ae4d-cd5aa41a1d55" providerId="ADAL" clId="{36BC3571-2725-4C6B-851E-FBA90ED7E6B1}" dt="2024-07-29T18:17:33.414" v="1057"/>
          <ac:spMkLst>
            <pc:docMk/>
            <pc:sldMk cId="4039093439" sldId="311"/>
            <ac:spMk id="12" creationId="{2F7B515C-71DA-E67B-E219-70B3F1173E7D}"/>
          </ac:spMkLst>
        </pc:spChg>
        <pc:spChg chg="mod">
          <ac:chgData name="Derek Hengeveld" userId="71c87482-c674-4b18-ae4d-cd5aa41a1d55" providerId="ADAL" clId="{36BC3571-2725-4C6B-851E-FBA90ED7E6B1}" dt="2024-07-29T18:17:33.414" v="1057"/>
          <ac:spMkLst>
            <pc:docMk/>
            <pc:sldMk cId="4039093439" sldId="311"/>
            <ac:spMk id="14" creationId="{744B7973-DD9F-C12E-7700-D2F603487649}"/>
          </ac:spMkLst>
        </pc:spChg>
        <pc:spChg chg="mod">
          <ac:chgData name="Derek Hengeveld" userId="71c87482-c674-4b18-ae4d-cd5aa41a1d55" providerId="ADAL" clId="{36BC3571-2725-4C6B-851E-FBA90ED7E6B1}" dt="2024-07-29T18:17:33.414" v="1057"/>
          <ac:spMkLst>
            <pc:docMk/>
            <pc:sldMk cId="4039093439" sldId="311"/>
            <ac:spMk id="15" creationId="{3A88D56A-051C-730E-5473-598630322544}"/>
          </ac:spMkLst>
        </pc:spChg>
        <pc:spChg chg="mod">
          <ac:chgData name="Derek Hengeveld" userId="71c87482-c674-4b18-ae4d-cd5aa41a1d55" providerId="ADAL" clId="{36BC3571-2725-4C6B-851E-FBA90ED7E6B1}" dt="2024-07-29T18:17:33.414" v="1057"/>
          <ac:spMkLst>
            <pc:docMk/>
            <pc:sldMk cId="4039093439" sldId="311"/>
            <ac:spMk id="16" creationId="{714BAF17-8572-381C-E5DE-0F0E896FFA8A}"/>
          </ac:spMkLst>
        </pc:spChg>
        <pc:spChg chg="mod">
          <ac:chgData name="Derek Hengeveld" userId="71c87482-c674-4b18-ae4d-cd5aa41a1d55" providerId="ADAL" clId="{36BC3571-2725-4C6B-851E-FBA90ED7E6B1}" dt="2024-07-29T18:17:33.414" v="1057"/>
          <ac:spMkLst>
            <pc:docMk/>
            <pc:sldMk cId="4039093439" sldId="311"/>
            <ac:spMk id="17" creationId="{ECCDA908-9889-B4F8-A8B2-B05A7D2F072C}"/>
          </ac:spMkLst>
        </pc:spChg>
        <pc:spChg chg="add del mod">
          <ac:chgData name="Derek Hengeveld" userId="71c87482-c674-4b18-ae4d-cd5aa41a1d55" providerId="ADAL" clId="{36BC3571-2725-4C6B-851E-FBA90ED7E6B1}" dt="2024-07-29T21:24:27.415" v="2293" actId="478"/>
          <ac:spMkLst>
            <pc:docMk/>
            <pc:sldMk cId="4039093439" sldId="311"/>
            <ac:spMk id="22" creationId="{C02A5E99-062C-64B5-6690-5FEB5BA81F82}"/>
          </ac:spMkLst>
        </pc:spChg>
        <pc:spChg chg="add del">
          <ac:chgData name="Derek Hengeveld" userId="71c87482-c674-4b18-ae4d-cd5aa41a1d55" providerId="ADAL" clId="{36BC3571-2725-4C6B-851E-FBA90ED7E6B1}" dt="2024-07-29T21:24:20.801" v="2291" actId="478"/>
          <ac:spMkLst>
            <pc:docMk/>
            <pc:sldMk cId="4039093439" sldId="311"/>
            <ac:spMk id="24" creationId="{EA619A07-8976-956B-0EC8-6F46764B20DB}"/>
          </ac:spMkLst>
        </pc:spChg>
        <pc:spChg chg="add mod">
          <ac:chgData name="Derek Hengeveld" userId="71c87482-c674-4b18-ae4d-cd5aa41a1d55" providerId="ADAL" clId="{36BC3571-2725-4C6B-851E-FBA90ED7E6B1}" dt="2024-07-29T21:24:25.170" v="2292"/>
          <ac:spMkLst>
            <pc:docMk/>
            <pc:sldMk cId="4039093439" sldId="311"/>
            <ac:spMk id="25" creationId="{60FE1764-9A36-79DF-2C4A-1EE90FDAFB00}"/>
          </ac:spMkLst>
        </pc:spChg>
        <pc:grpChg chg="add mod">
          <ac:chgData name="Derek Hengeveld" userId="71c87482-c674-4b18-ae4d-cd5aa41a1d55" providerId="ADAL" clId="{36BC3571-2725-4C6B-851E-FBA90ED7E6B1}" dt="2024-07-29T21:02:06.771" v="2175" actId="1036"/>
          <ac:grpSpMkLst>
            <pc:docMk/>
            <pc:sldMk cId="4039093439" sldId="311"/>
            <ac:grpSpMk id="6" creationId="{BCAB434A-9819-FB99-1BEE-3BCCF91DB986}"/>
          </ac:grpSpMkLst>
        </pc:grpChg>
        <pc:grpChg chg="mod">
          <ac:chgData name="Derek Hengeveld" userId="71c87482-c674-4b18-ae4d-cd5aa41a1d55" providerId="ADAL" clId="{36BC3571-2725-4C6B-851E-FBA90ED7E6B1}" dt="2024-07-29T18:17:33.414" v="1057"/>
          <ac:grpSpMkLst>
            <pc:docMk/>
            <pc:sldMk cId="4039093439" sldId="311"/>
            <ac:grpSpMk id="7" creationId="{5A9FC9DE-A81F-D783-CD27-6EEF7AFDA2C8}"/>
          </ac:grpSpMkLst>
        </pc:grpChg>
        <pc:picChg chg="add mod modCrop">
          <ac:chgData name="Derek Hengeveld" userId="71c87482-c674-4b18-ae4d-cd5aa41a1d55" providerId="ADAL" clId="{36BC3571-2725-4C6B-851E-FBA90ED7E6B1}" dt="2024-07-29T21:01:35.202" v="2151" actId="1035"/>
          <ac:picMkLst>
            <pc:docMk/>
            <pc:sldMk cId="4039093439" sldId="311"/>
            <ac:picMk id="18" creationId="{BF0610A6-731D-BADD-7EE9-217D0513D9E8}"/>
          </ac:picMkLst>
        </pc:picChg>
        <pc:picChg chg="add mod">
          <ac:chgData name="Derek Hengeveld" userId="71c87482-c674-4b18-ae4d-cd5aa41a1d55" providerId="ADAL" clId="{36BC3571-2725-4C6B-851E-FBA90ED7E6B1}" dt="2024-07-29T21:01:59.274" v="2165" actId="1076"/>
          <ac:picMkLst>
            <pc:docMk/>
            <pc:sldMk cId="4039093439" sldId="311"/>
            <ac:picMk id="19" creationId="{70C9A136-E21B-C3F3-6388-21C52CB93FF3}"/>
          </ac:picMkLst>
        </pc:picChg>
        <pc:picChg chg="add mod">
          <ac:chgData name="Derek Hengeveld" userId="71c87482-c674-4b18-ae4d-cd5aa41a1d55" providerId="ADAL" clId="{36BC3571-2725-4C6B-851E-FBA90ED7E6B1}" dt="2024-07-29T21:01:45.735" v="2163" actId="1037"/>
          <ac:picMkLst>
            <pc:docMk/>
            <pc:sldMk cId="4039093439" sldId="311"/>
            <ac:picMk id="20" creationId="{3BCD408A-7690-ED71-8FB7-3701370C875F}"/>
          </ac:picMkLst>
        </pc:picChg>
        <pc:picChg chg="add mod modCrop">
          <ac:chgData name="Derek Hengeveld" userId="71c87482-c674-4b18-ae4d-cd5aa41a1d55" providerId="ADAL" clId="{36BC3571-2725-4C6B-851E-FBA90ED7E6B1}" dt="2024-07-29T21:01:31.401" v="2145" actId="1035"/>
          <ac:picMkLst>
            <pc:docMk/>
            <pc:sldMk cId="4039093439" sldId="311"/>
            <ac:picMk id="21" creationId="{24B21A36-8630-70EA-4D8A-C505CDFD0B98}"/>
          </ac:picMkLst>
        </pc:picChg>
        <pc:cxnChg chg="mod">
          <ac:chgData name="Derek Hengeveld" userId="71c87482-c674-4b18-ae4d-cd5aa41a1d55" providerId="ADAL" clId="{36BC3571-2725-4C6B-851E-FBA90ED7E6B1}" dt="2024-07-29T18:17:33.414" v="1057"/>
          <ac:cxnSpMkLst>
            <pc:docMk/>
            <pc:sldMk cId="4039093439" sldId="311"/>
            <ac:cxnSpMk id="13" creationId="{76EC0C5A-D012-D8C6-9F69-EFCA2099A788}"/>
          </ac:cxnSpMkLst>
        </pc:cxnChg>
      </pc:sldChg>
      <pc:sldChg chg="addSp delSp modSp new mod">
        <pc:chgData name="Derek Hengeveld" userId="71c87482-c674-4b18-ae4d-cd5aa41a1d55" providerId="ADAL" clId="{36BC3571-2725-4C6B-851E-FBA90ED7E6B1}" dt="2024-07-30T18:49:05.571" v="3106"/>
        <pc:sldMkLst>
          <pc:docMk/>
          <pc:sldMk cId="2804084064" sldId="312"/>
        </pc:sldMkLst>
        <pc:spChg chg="mod">
          <ac:chgData name="Derek Hengeveld" userId="71c87482-c674-4b18-ae4d-cd5aa41a1d55" providerId="ADAL" clId="{36BC3571-2725-4C6B-851E-FBA90ED7E6B1}" dt="2024-07-30T18:49:05.571" v="3106"/>
          <ac:spMkLst>
            <pc:docMk/>
            <pc:sldMk cId="2804084064" sldId="312"/>
            <ac:spMk id="2" creationId="{706D3E94-BE25-55AB-BC0F-CEB89A2300EE}"/>
          </ac:spMkLst>
        </pc:spChg>
        <pc:spChg chg="mod">
          <ac:chgData name="Derek Hengeveld" userId="71c87482-c674-4b18-ae4d-cd5aa41a1d55" providerId="ADAL" clId="{36BC3571-2725-4C6B-851E-FBA90ED7E6B1}" dt="2024-07-29T21:25:16.657" v="2316" actId="27636"/>
          <ac:spMkLst>
            <pc:docMk/>
            <pc:sldMk cId="2804084064" sldId="312"/>
            <ac:spMk id="3" creationId="{21EB1B1A-F00E-2EFB-6607-162E792D60E6}"/>
          </ac:spMkLst>
        </pc:spChg>
        <pc:spChg chg="mod">
          <ac:chgData name="Derek Hengeveld" userId="71c87482-c674-4b18-ae4d-cd5aa41a1d55" providerId="ADAL" clId="{36BC3571-2725-4C6B-851E-FBA90ED7E6B1}" dt="2024-07-29T18:26:34.541" v="1128"/>
          <ac:spMkLst>
            <pc:docMk/>
            <pc:sldMk cId="2804084064" sldId="312"/>
            <ac:spMk id="7" creationId="{2ABBA111-E279-FA1F-94C5-AABA45574495}"/>
          </ac:spMkLst>
        </pc:spChg>
        <pc:spChg chg="mod">
          <ac:chgData name="Derek Hengeveld" userId="71c87482-c674-4b18-ae4d-cd5aa41a1d55" providerId="ADAL" clId="{36BC3571-2725-4C6B-851E-FBA90ED7E6B1}" dt="2024-07-29T18:26:34.541" v="1128"/>
          <ac:spMkLst>
            <pc:docMk/>
            <pc:sldMk cId="2804084064" sldId="312"/>
            <ac:spMk id="8" creationId="{A2C674A9-4776-47F0-76EB-008521CAAB74}"/>
          </ac:spMkLst>
        </pc:spChg>
        <pc:spChg chg="mod">
          <ac:chgData name="Derek Hengeveld" userId="71c87482-c674-4b18-ae4d-cd5aa41a1d55" providerId="ADAL" clId="{36BC3571-2725-4C6B-851E-FBA90ED7E6B1}" dt="2024-07-29T18:26:34.541" v="1128"/>
          <ac:spMkLst>
            <pc:docMk/>
            <pc:sldMk cId="2804084064" sldId="312"/>
            <ac:spMk id="12" creationId="{70EA429E-2120-D736-323C-2AA4D75DABB7}"/>
          </ac:spMkLst>
        </pc:spChg>
        <pc:spChg chg="mod">
          <ac:chgData name="Derek Hengeveld" userId="71c87482-c674-4b18-ae4d-cd5aa41a1d55" providerId="ADAL" clId="{36BC3571-2725-4C6B-851E-FBA90ED7E6B1}" dt="2024-07-29T18:26:34.541" v="1128"/>
          <ac:spMkLst>
            <pc:docMk/>
            <pc:sldMk cId="2804084064" sldId="312"/>
            <ac:spMk id="13" creationId="{9602F4E7-C738-78C0-08F8-66DE20D95D2B}"/>
          </ac:spMkLst>
        </pc:spChg>
        <pc:spChg chg="add mod">
          <ac:chgData name="Derek Hengeveld" userId="71c87482-c674-4b18-ae4d-cd5aa41a1d55" providerId="ADAL" clId="{36BC3571-2725-4C6B-851E-FBA90ED7E6B1}" dt="2024-07-29T18:39:15.576" v="1580" actId="1076"/>
          <ac:spMkLst>
            <pc:docMk/>
            <pc:sldMk cId="2804084064" sldId="312"/>
            <ac:spMk id="14" creationId="{593BCBEB-2912-CC00-3F54-0494682C62D1}"/>
          </ac:spMkLst>
        </pc:spChg>
        <pc:spChg chg="add mod">
          <ac:chgData name="Derek Hengeveld" userId="71c87482-c674-4b18-ae4d-cd5aa41a1d55" providerId="ADAL" clId="{36BC3571-2725-4C6B-851E-FBA90ED7E6B1}" dt="2024-07-29T18:39:15.576" v="1580" actId="1076"/>
          <ac:spMkLst>
            <pc:docMk/>
            <pc:sldMk cId="2804084064" sldId="312"/>
            <ac:spMk id="15" creationId="{684A84AE-24E7-F6A1-DCDD-6D9BAE84CB18}"/>
          </ac:spMkLst>
        </pc:spChg>
        <pc:spChg chg="mod">
          <ac:chgData name="Derek Hengeveld" userId="71c87482-c674-4b18-ae4d-cd5aa41a1d55" providerId="ADAL" clId="{36BC3571-2725-4C6B-851E-FBA90ED7E6B1}" dt="2024-07-29T18:26:34.541" v="1128"/>
          <ac:spMkLst>
            <pc:docMk/>
            <pc:sldMk cId="2804084064" sldId="312"/>
            <ac:spMk id="17" creationId="{D9DCC2AB-D1B9-01E7-E25E-A7318462EE42}"/>
          </ac:spMkLst>
        </pc:spChg>
        <pc:spChg chg="add mod">
          <ac:chgData name="Derek Hengeveld" userId="71c87482-c674-4b18-ae4d-cd5aa41a1d55" providerId="ADAL" clId="{36BC3571-2725-4C6B-851E-FBA90ED7E6B1}" dt="2024-07-29T18:39:15.576" v="1580" actId="1076"/>
          <ac:spMkLst>
            <pc:docMk/>
            <pc:sldMk cId="2804084064" sldId="312"/>
            <ac:spMk id="20" creationId="{1CDF9D74-539D-7D35-4A2D-E8291985058D}"/>
          </ac:spMkLst>
        </pc:spChg>
        <pc:spChg chg="mod">
          <ac:chgData name="Derek Hengeveld" userId="71c87482-c674-4b18-ae4d-cd5aa41a1d55" providerId="ADAL" clId="{36BC3571-2725-4C6B-851E-FBA90ED7E6B1}" dt="2024-07-29T18:26:34.541" v="1128"/>
          <ac:spMkLst>
            <pc:docMk/>
            <pc:sldMk cId="2804084064" sldId="312"/>
            <ac:spMk id="22" creationId="{E6193CE6-CE63-7529-368F-852B36EA7C58}"/>
          </ac:spMkLst>
        </pc:spChg>
        <pc:spChg chg="add mod">
          <ac:chgData name="Derek Hengeveld" userId="71c87482-c674-4b18-ae4d-cd5aa41a1d55" providerId="ADAL" clId="{36BC3571-2725-4C6B-851E-FBA90ED7E6B1}" dt="2024-07-29T18:41:54.021" v="1633" actId="1076"/>
          <ac:spMkLst>
            <pc:docMk/>
            <pc:sldMk cId="2804084064" sldId="312"/>
            <ac:spMk id="24" creationId="{D0D36ADF-2765-DBF7-AF52-A668E0CA3E7F}"/>
          </ac:spMkLst>
        </pc:spChg>
        <pc:spChg chg="add mod">
          <ac:chgData name="Derek Hengeveld" userId="71c87482-c674-4b18-ae4d-cd5aa41a1d55" providerId="ADAL" clId="{36BC3571-2725-4C6B-851E-FBA90ED7E6B1}" dt="2024-07-29T18:42:27.627" v="1643" actId="14100"/>
          <ac:spMkLst>
            <pc:docMk/>
            <pc:sldMk cId="2804084064" sldId="312"/>
            <ac:spMk id="25" creationId="{4C48EB61-021A-A650-BB8C-AD060BEB81E9}"/>
          </ac:spMkLst>
        </pc:spChg>
        <pc:spChg chg="add mod">
          <ac:chgData name="Derek Hengeveld" userId="71c87482-c674-4b18-ae4d-cd5aa41a1d55" providerId="ADAL" clId="{36BC3571-2725-4C6B-851E-FBA90ED7E6B1}" dt="2024-07-29T18:39:15.576" v="1580" actId="1076"/>
          <ac:spMkLst>
            <pc:docMk/>
            <pc:sldMk cId="2804084064" sldId="312"/>
            <ac:spMk id="26" creationId="{3672E5ED-8F72-AE79-7F89-E4B65A311FAE}"/>
          </ac:spMkLst>
        </pc:spChg>
        <pc:spChg chg="add mod">
          <ac:chgData name="Derek Hengeveld" userId="71c87482-c674-4b18-ae4d-cd5aa41a1d55" providerId="ADAL" clId="{36BC3571-2725-4C6B-851E-FBA90ED7E6B1}" dt="2024-07-29T18:39:15.576" v="1580" actId="1076"/>
          <ac:spMkLst>
            <pc:docMk/>
            <pc:sldMk cId="2804084064" sldId="312"/>
            <ac:spMk id="27" creationId="{105EC123-B2D4-205E-89AB-F1F34AF588E4}"/>
          </ac:spMkLst>
        </pc:spChg>
        <pc:spChg chg="add mod">
          <ac:chgData name="Derek Hengeveld" userId="71c87482-c674-4b18-ae4d-cd5aa41a1d55" providerId="ADAL" clId="{36BC3571-2725-4C6B-851E-FBA90ED7E6B1}" dt="2024-07-29T18:39:15.576" v="1580" actId="1076"/>
          <ac:spMkLst>
            <pc:docMk/>
            <pc:sldMk cId="2804084064" sldId="312"/>
            <ac:spMk id="28" creationId="{B190B1D4-726F-E916-3D0A-A97E62012ABA}"/>
          </ac:spMkLst>
        </pc:spChg>
        <pc:spChg chg="add mod">
          <ac:chgData name="Derek Hengeveld" userId="71c87482-c674-4b18-ae4d-cd5aa41a1d55" providerId="ADAL" clId="{36BC3571-2725-4C6B-851E-FBA90ED7E6B1}" dt="2024-07-29T18:42:00.071" v="1635" actId="1076"/>
          <ac:spMkLst>
            <pc:docMk/>
            <pc:sldMk cId="2804084064" sldId="312"/>
            <ac:spMk id="35" creationId="{F3CD1903-1DDD-B1DE-9B21-3DF47B3565E4}"/>
          </ac:spMkLst>
        </pc:spChg>
        <pc:spChg chg="add mod">
          <ac:chgData name="Derek Hengeveld" userId="71c87482-c674-4b18-ae4d-cd5aa41a1d55" providerId="ADAL" clId="{36BC3571-2725-4C6B-851E-FBA90ED7E6B1}" dt="2024-07-29T18:41:41.884" v="1629" actId="14100"/>
          <ac:spMkLst>
            <pc:docMk/>
            <pc:sldMk cId="2804084064" sldId="312"/>
            <ac:spMk id="42" creationId="{BEFB83E2-5E7B-C77E-3B77-23807B621DFA}"/>
          </ac:spMkLst>
        </pc:spChg>
        <pc:spChg chg="mod">
          <ac:chgData name="Derek Hengeveld" userId="71c87482-c674-4b18-ae4d-cd5aa41a1d55" providerId="ADAL" clId="{36BC3571-2725-4C6B-851E-FBA90ED7E6B1}" dt="2024-07-29T18:26:34.541" v="1128"/>
          <ac:spMkLst>
            <pc:docMk/>
            <pc:sldMk cId="2804084064" sldId="312"/>
            <ac:spMk id="44" creationId="{CC9981BF-97FA-C7A2-8B71-E556E0CF160B}"/>
          </ac:spMkLst>
        </pc:spChg>
        <pc:spChg chg="mod">
          <ac:chgData name="Derek Hengeveld" userId="71c87482-c674-4b18-ae4d-cd5aa41a1d55" providerId="ADAL" clId="{36BC3571-2725-4C6B-851E-FBA90ED7E6B1}" dt="2024-07-29T18:26:34.541" v="1128"/>
          <ac:spMkLst>
            <pc:docMk/>
            <pc:sldMk cId="2804084064" sldId="312"/>
            <ac:spMk id="53" creationId="{6762B10F-F2F6-3C46-6364-9557590D49E0}"/>
          </ac:spMkLst>
        </pc:spChg>
        <pc:spChg chg="add mod">
          <ac:chgData name="Derek Hengeveld" userId="71c87482-c674-4b18-ae4d-cd5aa41a1d55" providerId="ADAL" clId="{36BC3571-2725-4C6B-851E-FBA90ED7E6B1}" dt="2024-07-29T21:08:50.833" v="2203" actId="1076"/>
          <ac:spMkLst>
            <pc:docMk/>
            <pc:sldMk cId="2804084064" sldId="312"/>
            <ac:spMk id="55" creationId="{767A6D38-62BD-FCAB-5BED-4BAABEE3C9AA}"/>
          </ac:spMkLst>
        </pc:spChg>
        <pc:spChg chg="add del mod">
          <ac:chgData name="Derek Hengeveld" userId="71c87482-c674-4b18-ae4d-cd5aa41a1d55" providerId="ADAL" clId="{36BC3571-2725-4C6B-851E-FBA90ED7E6B1}" dt="2024-07-29T21:08:35.780" v="2199" actId="478"/>
          <ac:spMkLst>
            <pc:docMk/>
            <pc:sldMk cId="2804084064" sldId="312"/>
            <ac:spMk id="56" creationId="{A944603B-A3A2-F80C-87AB-BC78286D23DF}"/>
          </ac:spMkLst>
        </pc:spChg>
        <pc:spChg chg="add mod">
          <ac:chgData name="Derek Hengeveld" userId="71c87482-c674-4b18-ae4d-cd5aa41a1d55" providerId="ADAL" clId="{36BC3571-2725-4C6B-851E-FBA90ED7E6B1}" dt="2024-07-29T21:09:16.690" v="2208" actId="1076"/>
          <ac:spMkLst>
            <pc:docMk/>
            <pc:sldMk cId="2804084064" sldId="312"/>
            <ac:spMk id="57" creationId="{7CB77B8F-AA23-1829-C88C-A695492D7C77}"/>
          </ac:spMkLst>
        </pc:spChg>
        <pc:spChg chg="add mod">
          <ac:chgData name="Derek Hengeveld" userId="71c87482-c674-4b18-ae4d-cd5aa41a1d55" providerId="ADAL" clId="{36BC3571-2725-4C6B-851E-FBA90ED7E6B1}" dt="2024-07-29T18:41:15.559" v="1612" actId="1076"/>
          <ac:spMkLst>
            <pc:docMk/>
            <pc:sldMk cId="2804084064" sldId="312"/>
            <ac:spMk id="58" creationId="{32E494EF-2A9E-5378-7ECC-ABD45BB6921E}"/>
          </ac:spMkLst>
        </pc:spChg>
        <pc:spChg chg="add mod">
          <ac:chgData name="Derek Hengeveld" userId="71c87482-c674-4b18-ae4d-cd5aa41a1d55" providerId="ADAL" clId="{36BC3571-2725-4C6B-851E-FBA90ED7E6B1}" dt="2024-07-29T21:09:21.904" v="2209" actId="1076"/>
          <ac:spMkLst>
            <pc:docMk/>
            <pc:sldMk cId="2804084064" sldId="312"/>
            <ac:spMk id="59" creationId="{9C662126-586C-4FB0-3912-235EF4B4C79D}"/>
          </ac:spMkLst>
        </pc:spChg>
        <pc:spChg chg="add mod">
          <ac:chgData name="Derek Hengeveld" userId="71c87482-c674-4b18-ae4d-cd5aa41a1d55" providerId="ADAL" clId="{36BC3571-2725-4C6B-851E-FBA90ED7E6B1}" dt="2024-07-29T21:09:21.904" v="2209" actId="1076"/>
          <ac:spMkLst>
            <pc:docMk/>
            <pc:sldMk cId="2804084064" sldId="312"/>
            <ac:spMk id="60" creationId="{17B1075D-0FC4-9220-C02E-FDDB072E8C85}"/>
          </ac:spMkLst>
        </pc:spChg>
        <pc:spChg chg="add mod">
          <ac:chgData name="Derek Hengeveld" userId="71c87482-c674-4b18-ae4d-cd5aa41a1d55" providerId="ADAL" clId="{36BC3571-2725-4C6B-851E-FBA90ED7E6B1}" dt="2024-07-29T21:08:55.180" v="2204" actId="1076"/>
          <ac:spMkLst>
            <pc:docMk/>
            <pc:sldMk cId="2804084064" sldId="312"/>
            <ac:spMk id="61" creationId="{E907087E-DBE5-DCD6-0045-DD7DF3DA1C46}"/>
          </ac:spMkLst>
        </pc:spChg>
        <pc:spChg chg="add del mod">
          <ac:chgData name="Derek Hengeveld" userId="71c87482-c674-4b18-ae4d-cd5aa41a1d55" providerId="ADAL" clId="{36BC3571-2725-4C6B-851E-FBA90ED7E6B1}" dt="2024-07-29T21:24:37.698" v="2296" actId="478"/>
          <ac:spMkLst>
            <pc:docMk/>
            <pc:sldMk cId="2804084064" sldId="312"/>
            <ac:spMk id="62" creationId="{5B149B0C-9E19-330B-8F6C-FD37FB252246}"/>
          </ac:spMkLst>
        </pc:spChg>
        <pc:spChg chg="add mod">
          <ac:chgData name="Derek Hengeveld" userId="71c87482-c674-4b18-ae4d-cd5aa41a1d55" providerId="ADAL" clId="{36BC3571-2725-4C6B-851E-FBA90ED7E6B1}" dt="2024-07-29T21:24:35.027" v="2295"/>
          <ac:spMkLst>
            <pc:docMk/>
            <pc:sldMk cId="2804084064" sldId="312"/>
            <ac:spMk id="63" creationId="{B65A2C96-19A0-8BD5-76B8-E799C4DD21DC}"/>
          </ac:spMkLst>
        </pc:spChg>
        <pc:grpChg chg="add mod">
          <ac:chgData name="Derek Hengeveld" userId="71c87482-c674-4b18-ae4d-cd5aa41a1d55" providerId="ADAL" clId="{36BC3571-2725-4C6B-851E-FBA90ED7E6B1}" dt="2024-07-29T18:41:08.449" v="1610" actId="14100"/>
          <ac:grpSpMkLst>
            <pc:docMk/>
            <pc:sldMk cId="2804084064" sldId="312"/>
            <ac:grpSpMk id="6" creationId="{C1E4D973-5DBE-86A5-5552-D573648BD0E8}"/>
          </ac:grpSpMkLst>
        </pc:grpChg>
        <pc:grpChg chg="add mod">
          <ac:chgData name="Derek Hengeveld" userId="71c87482-c674-4b18-ae4d-cd5aa41a1d55" providerId="ADAL" clId="{36BC3571-2725-4C6B-851E-FBA90ED7E6B1}" dt="2024-07-29T18:42:32.200" v="1654" actId="1037"/>
          <ac:grpSpMkLst>
            <pc:docMk/>
            <pc:sldMk cId="2804084064" sldId="312"/>
            <ac:grpSpMk id="9" creationId="{DA773178-A589-E6FB-8C43-AD5BF2DD0BD5}"/>
          </ac:grpSpMkLst>
        </pc:grpChg>
        <pc:grpChg chg="mod">
          <ac:chgData name="Derek Hengeveld" userId="71c87482-c674-4b18-ae4d-cd5aa41a1d55" providerId="ADAL" clId="{36BC3571-2725-4C6B-851E-FBA90ED7E6B1}" dt="2024-07-29T18:26:34.541" v="1128"/>
          <ac:grpSpMkLst>
            <pc:docMk/>
            <pc:sldMk cId="2804084064" sldId="312"/>
            <ac:grpSpMk id="11" creationId="{B41BD8E8-7452-F402-422C-C87F53F4C5E6}"/>
          </ac:grpSpMkLst>
        </pc:grpChg>
        <pc:grpChg chg="add mod">
          <ac:chgData name="Derek Hengeveld" userId="71c87482-c674-4b18-ae4d-cd5aa41a1d55" providerId="ADAL" clId="{36BC3571-2725-4C6B-851E-FBA90ED7E6B1}" dt="2024-07-29T18:42:40.073" v="1660" actId="688"/>
          <ac:grpSpMkLst>
            <pc:docMk/>
            <pc:sldMk cId="2804084064" sldId="312"/>
            <ac:grpSpMk id="16" creationId="{B845ACBD-8AAD-5976-9683-2E67685FCA26}"/>
          </ac:grpSpMkLst>
        </pc:grpChg>
        <pc:grpChg chg="add mod">
          <ac:chgData name="Derek Hengeveld" userId="71c87482-c674-4b18-ae4d-cd5aa41a1d55" providerId="ADAL" clId="{36BC3571-2725-4C6B-851E-FBA90ED7E6B1}" dt="2024-07-29T18:42:03.670" v="1636" actId="1076"/>
          <ac:grpSpMkLst>
            <pc:docMk/>
            <pc:sldMk cId="2804084064" sldId="312"/>
            <ac:grpSpMk id="21" creationId="{15121C3C-EF82-30A0-07B7-8CEE5536C082}"/>
          </ac:grpSpMkLst>
        </pc:grpChg>
        <pc:grpChg chg="add mod">
          <ac:chgData name="Derek Hengeveld" userId="71c87482-c674-4b18-ae4d-cd5aa41a1d55" providerId="ADAL" clId="{36BC3571-2725-4C6B-851E-FBA90ED7E6B1}" dt="2024-07-29T18:39:15.576" v="1580" actId="1076"/>
          <ac:grpSpMkLst>
            <pc:docMk/>
            <pc:sldMk cId="2804084064" sldId="312"/>
            <ac:grpSpMk id="29" creationId="{5D6D5E89-CD0B-D9CF-852C-ECDAEE3EC671}"/>
          </ac:grpSpMkLst>
        </pc:grpChg>
        <pc:grpChg chg="add mod">
          <ac:chgData name="Derek Hengeveld" userId="71c87482-c674-4b18-ae4d-cd5aa41a1d55" providerId="ADAL" clId="{36BC3571-2725-4C6B-851E-FBA90ED7E6B1}" dt="2024-07-29T18:41:11.694" v="1611" actId="1076"/>
          <ac:grpSpMkLst>
            <pc:docMk/>
            <pc:sldMk cId="2804084064" sldId="312"/>
            <ac:grpSpMk id="36" creationId="{86808060-0402-2E9C-7E75-B999C7E2E6AE}"/>
          </ac:grpSpMkLst>
        </pc:grpChg>
        <pc:grpChg chg="add mod">
          <ac:chgData name="Derek Hengeveld" userId="71c87482-c674-4b18-ae4d-cd5aa41a1d55" providerId="ADAL" clId="{36BC3571-2725-4C6B-851E-FBA90ED7E6B1}" dt="2024-07-29T18:42:30.587" v="1650" actId="1037"/>
          <ac:grpSpMkLst>
            <pc:docMk/>
            <pc:sldMk cId="2804084064" sldId="312"/>
            <ac:grpSpMk id="43" creationId="{7B8A11B2-62C0-9D66-4B63-FCFFB41733E4}"/>
          </ac:grpSpMkLst>
        </pc:grpChg>
        <pc:grpChg chg="add mod">
          <ac:chgData name="Derek Hengeveld" userId="71c87482-c674-4b18-ae4d-cd5aa41a1d55" providerId="ADAL" clId="{36BC3571-2725-4C6B-851E-FBA90ED7E6B1}" dt="2024-07-29T21:08:50.833" v="2203" actId="1076"/>
          <ac:grpSpMkLst>
            <pc:docMk/>
            <pc:sldMk cId="2804084064" sldId="312"/>
            <ac:grpSpMk id="46" creationId="{D2B98ACC-0DC2-C790-207D-DBC444B4919B}"/>
          </ac:grpSpMkLst>
        </pc:grpChg>
        <pc:grpChg chg="add mod">
          <ac:chgData name="Derek Hengeveld" userId="71c87482-c674-4b18-ae4d-cd5aa41a1d55" providerId="ADAL" clId="{36BC3571-2725-4C6B-851E-FBA90ED7E6B1}" dt="2024-07-29T21:08:50.833" v="2203" actId="1076"/>
          <ac:grpSpMkLst>
            <pc:docMk/>
            <pc:sldMk cId="2804084064" sldId="312"/>
            <ac:grpSpMk id="52" creationId="{A9BEEA21-BCA9-D73C-9328-AF945D47A626}"/>
          </ac:grpSpMkLst>
        </pc:grpChg>
        <pc:cxnChg chg="mod">
          <ac:chgData name="Derek Hengeveld" userId="71c87482-c674-4b18-ae4d-cd5aa41a1d55" providerId="ADAL" clId="{36BC3571-2725-4C6B-851E-FBA90ED7E6B1}" dt="2024-07-29T18:26:34.541" v="1128"/>
          <ac:cxnSpMkLst>
            <pc:docMk/>
            <pc:sldMk cId="2804084064" sldId="312"/>
            <ac:cxnSpMk id="10" creationId="{4FF15C18-F078-5E16-D58F-F8C768FA6947}"/>
          </ac:cxnSpMkLst>
        </pc:cxnChg>
        <pc:cxnChg chg="mod">
          <ac:chgData name="Derek Hengeveld" userId="71c87482-c674-4b18-ae4d-cd5aa41a1d55" providerId="ADAL" clId="{36BC3571-2725-4C6B-851E-FBA90ED7E6B1}" dt="2024-07-29T18:26:34.541" v="1128"/>
          <ac:cxnSpMkLst>
            <pc:docMk/>
            <pc:sldMk cId="2804084064" sldId="312"/>
            <ac:cxnSpMk id="18" creationId="{B87CDD4B-0238-148F-B713-BEC0055C1A03}"/>
          </ac:cxnSpMkLst>
        </pc:cxnChg>
        <pc:cxnChg chg="add mod">
          <ac:chgData name="Derek Hengeveld" userId="71c87482-c674-4b18-ae4d-cd5aa41a1d55" providerId="ADAL" clId="{36BC3571-2725-4C6B-851E-FBA90ED7E6B1}" dt="2024-07-29T18:41:33.068" v="1626" actId="1038"/>
          <ac:cxnSpMkLst>
            <pc:docMk/>
            <pc:sldMk cId="2804084064" sldId="312"/>
            <ac:cxnSpMk id="19" creationId="{0DCED0CF-F5DC-5683-2A7F-2CF4544DB74D}"/>
          </ac:cxnSpMkLst>
        </pc:cxnChg>
        <pc:cxnChg chg="mod">
          <ac:chgData name="Derek Hengeveld" userId="71c87482-c674-4b18-ae4d-cd5aa41a1d55" providerId="ADAL" clId="{36BC3571-2725-4C6B-851E-FBA90ED7E6B1}" dt="2024-07-29T18:26:34.541" v="1128"/>
          <ac:cxnSpMkLst>
            <pc:docMk/>
            <pc:sldMk cId="2804084064" sldId="312"/>
            <ac:cxnSpMk id="23" creationId="{2B796476-0235-0125-2EE5-181DFA6265A4}"/>
          </ac:cxnSpMkLst>
        </pc:cxnChg>
        <pc:cxnChg chg="mod">
          <ac:chgData name="Derek Hengeveld" userId="71c87482-c674-4b18-ae4d-cd5aa41a1d55" providerId="ADAL" clId="{36BC3571-2725-4C6B-851E-FBA90ED7E6B1}" dt="2024-07-29T18:26:34.541" v="1128"/>
          <ac:cxnSpMkLst>
            <pc:docMk/>
            <pc:sldMk cId="2804084064" sldId="312"/>
            <ac:cxnSpMk id="30" creationId="{8080E43E-9AD3-7C72-843D-FD4560820D94}"/>
          </ac:cxnSpMkLst>
        </pc:cxnChg>
        <pc:cxnChg chg="mod">
          <ac:chgData name="Derek Hengeveld" userId="71c87482-c674-4b18-ae4d-cd5aa41a1d55" providerId="ADAL" clId="{36BC3571-2725-4C6B-851E-FBA90ED7E6B1}" dt="2024-07-29T18:26:34.541" v="1128"/>
          <ac:cxnSpMkLst>
            <pc:docMk/>
            <pc:sldMk cId="2804084064" sldId="312"/>
            <ac:cxnSpMk id="31" creationId="{342BB2D8-4288-0E6A-9500-EEDAEB22EA96}"/>
          </ac:cxnSpMkLst>
        </pc:cxnChg>
        <pc:cxnChg chg="mod">
          <ac:chgData name="Derek Hengeveld" userId="71c87482-c674-4b18-ae4d-cd5aa41a1d55" providerId="ADAL" clId="{36BC3571-2725-4C6B-851E-FBA90ED7E6B1}" dt="2024-07-29T18:26:34.541" v="1128"/>
          <ac:cxnSpMkLst>
            <pc:docMk/>
            <pc:sldMk cId="2804084064" sldId="312"/>
            <ac:cxnSpMk id="32" creationId="{D6051E9D-0E1D-E247-CEEF-365B26D083C5}"/>
          </ac:cxnSpMkLst>
        </pc:cxnChg>
        <pc:cxnChg chg="mod">
          <ac:chgData name="Derek Hengeveld" userId="71c87482-c674-4b18-ae4d-cd5aa41a1d55" providerId="ADAL" clId="{36BC3571-2725-4C6B-851E-FBA90ED7E6B1}" dt="2024-07-29T18:26:34.541" v="1128"/>
          <ac:cxnSpMkLst>
            <pc:docMk/>
            <pc:sldMk cId="2804084064" sldId="312"/>
            <ac:cxnSpMk id="33" creationId="{A0F34A04-B463-83B4-CE70-25A5FAFB467E}"/>
          </ac:cxnSpMkLst>
        </pc:cxnChg>
        <pc:cxnChg chg="mod">
          <ac:chgData name="Derek Hengeveld" userId="71c87482-c674-4b18-ae4d-cd5aa41a1d55" providerId="ADAL" clId="{36BC3571-2725-4C6B-851E-FBA90ED7E6B1}" dt="2024-07-29T18:26:34.541" v="1128"/>
          <ac:cxnSpMkLst>
            <pc:docMk/>
            <pc:sldMk cId="2804084064" sldId="312"/>
            <ac:cxnSpMk id="34" creationId="{DBBAFA86-55C2-6F8A-BD62-4A9F4B587BD2}"/>
          </ac:cxnSpMkLst>
        </pc:cxnChg>
        <pc:cxnChg chg="mod">
          <ac:chgData name="Derek Hengeveld" userId="71c87482-c674-4b18-ae4d-cd5aa41a1d55" providerId="ADAL" clId="{36BC3571-2725-4C6B-851E-FBA90ED7E6B1}" dt="2024-07-29T18:26:34.541" v="1128"/>
          <ac:cxnSpMkLst>
            <pc:docMk/>
            <pc:sldMk cId="2804084064" sldId="312"/>
            <ac:cxnSpMk id="37" creationId="{0A3E271C-3BF5-9146-329F-CD69BB93FCD8}"/>
          </ac:cxnSpMkLst>
        </pc:cxnChg>
        <pc:cxnChg chg="mod">
          <ac:chgData name="Derek Hengeveld" userId="71c87482-c674-4b18-ae4d-cd5aa41a1d55" providerId="ADAL" clId="{36BC3571-2725-4C6B-851E-FBA90ED7E6B1}" dt="2024-07-29T18:26:34.541" v="1128"/>
          <ac:cxnSpMkLst>
            <pc:docMk/>
            <pc:sldMk cId="2804084064" sldId="312"/>
            <ac:cxnSpMk id="38" creationId="{7A8F0115-44E0-365E-C860-E34C4285E51B}"/>
          </ac:cxnSpMkLst>
        </pc:cxnChg>
        <pc:cxnChg chg="mod">
          <ac:chgData name="Derek Hengeveld" userId="71c87482-c674-4b18-ae4d-cd5aa41a1d55" providerId="ADAL" clId="{36BC3571-2725-4C6B-851E-FBA90ED7E6B1}" dt="2024-07-29T18:26:34.541" v="1128"/>
          <ac:cxnSpMkLst>
            <pc:docMk/>
            <pc:sldMk cId="2804084064" sldId="312"/>
            <ac:cxnSpMk id="39" creationId="{8430E262-0434-92BC-E500-D3FB5F4B8838}"/>
          </ac:cxnSpMkLst>
        </pc:cxnChg>
        <pc:cxnChg chg="mod">
          <ac:chgData name="Derek Hengeveld" userId="71c87482-c674-4b18-ae4d-cd5aa41a1d55" providerId="ADAL" clId="{36BC3571-2725-4C6B-851E-FBA90ED7E6B1}" dt="2024-07-29T18:26:34.541" v="1128"/>
          <ac:cxnSpMkLst>
            <pc:docMk/>
            <pc:sldMk cId="2804084064" sldId="312"/>
            <ac:cxnSpMk id="40" creationId="{466B540F-01CE-6C12-DB33-EC50F709C572}"/>
          </ac:cxnSpMkLst>
        </pc:cxnChg>
        <pc:cxnChg chg="mod">
          <ac:chgData name="Derek Hengeveld" userId="71c87482-c674-4b18-ae4d-cd5aa41a1d55" providerId="ADAL" clId="{36BC3571-2725-4C6B-851E-FBA90ED7E6B1}" dt="2024-07-29T18:26:34.541" v="1128"/>
          <ac:cxnSpMkLst>
            <pc:docMk/>
            <pc:sldMk cId="2804084064" sldId="312"/>
            <ac:cxnSpMk id="41" creationId="{EE895C40-20FF-5D4F-2D78-AE119374C270}"/>
          </ac:cxnSpMkLst>
        </pc:cxnChg>
        <pc:cxnChg chg="mod">
          <ac:chgData name="Derek Hengeveld" userId="71c87482-c674-4b18-ae4d-cd5aa41a1d55" providerId="ADAL" clId="{36BC3571-2725-4C6B-851E-FBA90ED7E6B1}" dt="2024-07-29T18:26:34.541" v="1128"/>
          <ac:cxnSpMkLst>
            <pc:docMk/>
            <pc:sldMk cId="2804084064" sldId="312"/>
            <ac:cxnSpMk id="45" creationId="{8A50880C-38B2-CC56-BBEC-28482424F0A9}"/>
          </ac:cxnSpMkLst>
        </pc:cxnChg>
        <pc:cxnChg chg="mod">
          <ac:chgData name="Derek Hengeveld" userId="71c87482-c674-4b18-ae4d-cd5aa41a1d55" providerId="ADAL" clId="{36BC3571-2725-4C6B-851E-FBA90ED7E6B1}" dt="2024-07-29T18:26:34.541" v="1128"/>
          <ac:cxnSpMkLst>
            <pc:docMk/>
            <pc:sldMk cId="2804084064" sldId="312"/>
            <ac:cxnSpMk id="47" creationId="{95D34BF9-1258-A234-9EC3-61059C164D5C}"/>
          </ac:cxnSpMkLst>
        </pc:cxnChg>
        <pc:cxnChg chg="mod">
          <ac:chgData name="Derek Hengeveld" userId="71c87482-c674-4b18-ae4d-cd5aa41a1d55" providerId="ADAL" clId="{36BC3571-2725-4C6B-851E-FBA90ED7E6B1}" dt="2024-07-29T18:26:34.541" v="1128"/>
          <ac:cxnSpMkLst>
            <pc:docMk/>
            <pc:sldMk cId="2804084064" sldId="312"/>
            <ac:cxnSpMk id="48" creationId="{CAA44313-2F69-16C1-5815-4BF43BD126D0}"/>
          </ac:cxnSpMkLst>
        </pc:cxnChg>
        <pc:cxnChg chg="mod">
          <ac:chgData name="Derek Hengeveld" userId="71c87482-c674-4b18-ae4d-cd5aa41a1d55" providerId="ADAL" clId="{36BC3571-2725-4C6B-851E-FBA90ED7E6B1}" dt="2024-07-29T18:26:34.541" v="1128"/>
          <ac:cxnSpMkLst>
            <pc:docMk/>
            <pc:sldMk cId="2804084064" sldId="312"/>
            <ac:cxnSpMk id="49" creationId="{545DC828-8C6B-1BB1-2BF9-EE783C0A4CD1}"/>
          </ac:cxnSpMkLst>
        </pc:cxnChg>
        <pc:cxnChg chg="mod">
          <ac:chgData name="Derek Hengeveld" userId="71c87482-c674-4b18-ae4d-cd5aa41a1d55" providerId="ADAL" clId="{36BC3571-2725-4C6B-851E-FBA90ED7E6B1}" dt="2024-07-29T18:26:34.541" v="1128"/>
          <ac:cxnSpMkLst>
            <pc:docMk/>
            <pc:sldMk cId="2804084064" sldId="312"/>
            <ac:cxnSpMk id="50" creationId="{3CA00BC7-E074-C31D-383B-DD5AA3BFBEB4}"/>
          </ac:cxnSpMkLst>
        </pc:cxnChg>
        <pc:cxnChg chg="mod">
          <ac:chgData name="Derek Hengeveld" userId="71c87482-c674-4b18-ae4d-cd5aa41a1d55" providerId="ADAL" clId="{36BC3571-2725-4C6B-851E-FBA90ED7E6B1}" dt="2024-07-29T18:26:34.541" v="1128"/>
          <ac:cxnSpMkLst>
            <pc:docMk/>
            <pc:sldMk cId="2804084064" sldId="312"/>
            <ac:cxnSpMk id="51" creationId="{98796AD4-E91B-CFA9-1D00-EE3A30B736E7}"/>
          </ac:cxnSpMkLst>
        </pc:cxnChg>
        <pc:cxnChg chg="mod">
          <ac:chgData name="Derek Hengeveld" userId="71c87482-c674-4b18-ae4d-cd5aa41a1d55" providerId="ADAL" clId="{36BC3571-2725-4C6B-851E-FBA90ED7E6B1}" dt="2024-07-29T18:26:34.541" v="1128"/>
          <ac:cxnSpMkLst>
            <pc:docMk/>
            <pc:sldMk cId="2804084064" sldId="312"/>
            <ac:cxnSpMk id="54" creationId="{3C69DE60-89FC-4E69-F726-425DC04E51B5}"/>
          </ac:cxnSpMkLst>
        </pc:cxnChg>
      </pc:sldChg>
      <pc:sldChg chg="addSp modSp new mod">
        <pc:chgData name="Derek Hengeveld" userId="71c87482-c674-4b18-ae4d-cd5aa41a1d55" providerId="ADAL" clId="{36BC3571-2725-4C6B-851E-FBA90ED7E6B1}" dt="2024-07-29T20:55:24.767" v="1957" actId="1076"/>
        <pc:sldMkLst>
          <pc:docMk/>
          <pc:sldMk cId="3498012696" sldId="313"/>
        </pc:sldMkLst>
        <pc:spChg chg="mod">
          <ac:chgData name="Derek Hengeveld" userId="71c87482-c674-4b18-ae4d-cd5aa41a1d55" providerId="ADAL" clId="{36BC3571-2725-4C6B-851E-FBA90ED7E6B1}" dt="2024-07-29T18:46:34.567" v="1734"/>
          <ac:spMkLst>
            <pc:docMk/>
            <pc:sldMk cId="3498012696" sldId="313"/>
            <ac:spMk id="2" creationId="{FC13E7D9-E1AB-9100-34CD-D259E9352CC8}"/>
          </ac:spMkLst>
        </pc:spChg>
        <pc:spChg chg="mod">
          <ac:chgData name="Derek Hengeveld" userId="71c87482-c674-4b18-ae4d-cd5aa41a1d55" providerId="ADAL" clId="{36BC3571-2725-4C6B-851E-FBA90ED7E6B1}" dt="2024-07-29T20:55:19.156" v="1956" actId="14100"/>
          <ac:spMkLst>
            <pc:docMk/>
            <pc:sldMk cId="3498012696" sldId="313"/>
            <ac:spMk id="3" creationId="{0C270E8F-6BB8-D41F-4DD1-F2C454BC7135}"/>
          </ac:spMkLst>
        </pc:spChg>
        <pc:spChg chg="add mod">
          <ac:chgData name="Derek Hengeveld" userId="71c87482-c674-4b18-ae4d-cd5aa41a1d55" providerId="ADAL" clId="{36BC3571-2725-4C6B-851E-FBA90ED7E6B1}" dt="2024-07-29T18:47:15.705" v="1745"/>
          <ac:spMkLst>
            <pc:docMk/>
            <pc:sldMk cId="3498012696" sldId="313"/>
            <ac:spMk id="6" creationId="{3630B12F-BD7F-02FA-1395-5F1CD594A6B4}"/>
          </ac:spMkLst>
        </pc:spChg>
        <pc:spChg chg="add mod">
          <ac:chgData name="Derek Hengeveld" userId="71c87482-c674-4b18-ae4d-cd5aa41a1d55" providerId="ADAL" clId="{36BC3571-2725-4C6B-851E-FBA90ED7E6B1}" dt="2024-07-29T18:47:15.705" v="1745"/>
          <ac:spMkLst>
            <pc:docMk/>
            <pc:sldMk cId="3498012696" sldId="313"/>
            <ac:spMk id="9" creationId="{68E4C4BD-621F-9CD2-5DD3-CD255109CBAC}"/>
          </ac:spMkLst>
        </pc:spChg>
        <pc:spChg chg="add mod">
          <ac:chgData name="Derek Hengeveld" userId="71c87482-c674-4b18-ae4d-cd5aa41a1d55" providerId="ADAL" clId="{36BC3571-2725-4C6B-851E-FBA90ED7E6B1}" dt="2024-07-29T18:47:15.705" v="1745"/>
          <ac:spMkLst>
            <pc:docMk/>
            <pc:sldMk cId="3498012696" sldId="313"/>
            <ac:spMk id="10" creationId="{C2C3529C-F4DB-90F9-84D8-531E81ED8960}"/>
          </ac:spMkLst>
        </pc:spChg>
        <pc:spChg chg="add mod">
          <ac:chgData name="Derek Hengeveld" userId="71c87482-c674-4b18-ae4d-cd5aa41a1d55" providerId="ADAL" clId="{36BC3571-2725-4C6B-851E-FBA90ED7E6B1}" dt="2024-07-29T18:47:15.705" v="1745"/>
          <ac:spMkLst>
            <pc:docMk/>
            <pc:sldMk cId="3498012696" sldId="313"/>
            <ac:spMk id="11" creationId="{A5F87B39-2907-3513-D4B0-91F9D918F99D}"/>
          </ac:spMkLst>
        </pc:spChg>
        <pc:spChg chg="add mod">
          <ac:chgData name="Derek Hengeveld" userId="71c87482-c674-4b18-ae4d-cd5aa41a1d55" providerId="ADAL" clId="{36BC3571-2725-4C6B-851E-FBA90ED7E6B1}" dt="2024-07-29T18:47:15.705" v="1745"/>
          <ac:spMkLst>
            <pc:docMk/>
            <pc:sldMk cId="3498012696" sldId="313"/>
            <ac:spMk id="12" creationId="{5B970767-994B-46C2-CF48-20B95DB352F2}"/>
          </ac:spMkLst>
        </pc:spChg>
        <pc:spChg chg="add mod">
          <ac:chgData name="Derek Hengeveld" userId="71c87482-c674-4b18-ae4d-cd5aa41a1d55" providerId="ADAL" clId="{36BC3571-2725-4C6B-851E-FBA90ED7E6B1}" dt="2024-07-29T20:55:24.767" v="1957" actId="1076"/>
          <ac:spMkLst>
            <pc:docMk/>
            <pc:sldMk cId="3498012696" sldId="313"/>
            <ac:spMk id="13" creationId="{40043B6D-EA06-C6DB-4FC7-731562EFEF1D}"/>
          </ac:spMkLst>
        </pc:spChg>
        <pc:spChg chg="add mod">
          <ac:chgData name="Derek Hengeveld" userId="71c87482-c674-4b18-ae4d-cd5aa41a1d55" providerId="ADAL" clId="{36BC3571-2725-4C6B-851E-FBA90ED7E6B1}" dt="2024-07-29T18:47:15.705" v="1745"/>
          <ac:spMkLst>
            <pc:docMk/>
            <pc:sldMk cId="3498012696" sldId="313"/>
            <ac:spMk id="14" creationId="{21116D9B-D920-2596-EFA9-6AD7881EEC11}"/>
          </ac:spMkLst>
        </pc:spChg>
        <pc:spChg chg="add mod">
          <ac:chgData name="Derek Hengeveld" userId="71c87482-c674-4b18-ae4d-cd5aa41a1d55" providerId="ADAL" clId="{36BC3571-2725-4C6B-851E-FBA90ED7E6B1}" dt="2024-07-29T20:55:13.746" v="1955" actId="1076"/>
          <ac:spMkLst>
            <pc:docMk/>
            <pc:sldMk cId="3498012696" sldId="313"/>
            <ac:spMk id="15" creationId="{024DDBD0-537A-4F76-D2BD-52C7E948931D}"/>
          </ac:spMkLst>
        </pc:spChg>
        <pc:picChg chg="add mod">
          <ac:chgData name="Derek Hengeveld" userId="71c87482-c674-4b18-ae4d-cd5aa41a1d55" providerId="ADAL" clId="{36BC3571-2725-4C6B-851E-FBA90ED7E6B1}" dt="2024-07-29T18:47:15.705" v="1745"/>
          <ac:picMkLst>
            <pc:docMk/>
            <pc:sldMk cId="3498012696" sldId="313"/>
            <ac:picMk id="7" creationId="{545B0E62-DAA0-6811-F360-AE106EEFD58B}"/>
          </ac:picMkLst>
        </pc:picChg>
        <pc:picChg chg="add mod">
          <ac:chgData name="Derek Hengeveld" userId="71c87482-c674-4b18-ae4d-cd5aa41a1d55" providerId="ADAL" clId="{36BC3571-2725-4C6B-851E-FBA90ED7E6B1}" dt="2024-07-29T18:47:15.705" v="1745"/>
          <ac:picMkLst>
            <pc:docMk/>
            <pc:sldMk cId="3498012696" sldId="313"/>
            <ac:picMk id="8" creationId="{E9FA3173-8F98-65CB-1BF1-11BF4294D779}"/>
          </ac:picMkLst>
        </pc:picChg>
      </pc:sldChg>
      <pc:sldChg chg="addSp delSp modSp new mod">
        <pc:chgData name="Derek Hengeveld" userId="71c87482-c674-4b18-ae4d-cd5aa41a1d55" providerId="ADAL" clId="{36BC3571-2725-4C6B-851E-FBA90ED7E6B1}" dt="2024-07-29T20:55:52.099" v="1959" actId="21"/>
        <pc:sldMkLst>
          <pc:docMk/>
          <pc:sldMk cId="3279117745" sldId="314"/>
        </pc:sldMkLst>
        <pc:spChg chg="mod">
          <ac:chgData name="Derek Hengeveld" userId="71c87482-c674-4b18-ae4d-cd5aa41a1d55" providerId="ADAL" clId="{36BC3571-2725-4C6B-851E-FBA90ED7E6B1}" dt="2024-07-29T18:47:57.801" v="1749"/>
          <ac:spMkLst>
            <pc:docMk/>
            <pc:sldMk cId="3279117745" sldId="314"/>
            <ac:spMk id="2" creationId="{946F0613-DD8C-19FD-A274-F8686AEA2045}"/>
          </ac:spMkLst>
        </pc:spChg>
        <pc:spChg chg="del">
          <ac:chgData name="Derek Hengeveld" userId="71c87482-c674-4b18-ae4d-cd5aa41a1d55" providerId="ADAL" clId="{36BC3571-2725-4C6B-851E-FBA90ED7E6B1}" dt="2024-07-29T18:48:09.985" v="1751" actId="478"/>
          <ac:spMkLst>
            <pc:docMk/>
            <pc:sldMk cId="3279117745" sldId="314"/>
            <ac:spMk id="3" creationId="{CC39FB83-FBC8-6B31-7102-436F60869431}"/>
          </ac:spMkLst>
        </pc:spChg>
        <pc:spChg chg="add mod">
          <ac:chgData name="Derek Hengeveld" userId="71c87482-c674-4b18-ae4d-cd5aa41a1d55" providerId="ADAL" clId="{36BC3571-2725-4C6B-851E-FBA90ED7E6B1}" dt="2024-07-29T18:48:18.358" v="1773" actId="1036"/>
          <ac:spMkLst>
            <pc:docMk/>
            <pc:sldMk cId="3279117745" sldId="314"/>
            <ac:spMk id="9" creationId="{67574D7A-5BB7-027E-7710-12B7969C8F5E}"/>
          </ac:spMkLst>
        </pc:spChg>
        <pc:spChg chg="add mod">
          <ac:chgData name="Derek Hengeveld" userId="71c87482-c674-4b18-ae4d-cd5aa41a1d55" providerId="ADAL" clId="{36BC3571-2725-4C6B-851E-FBA90ED7E6B1}" dt="2024-07-29T18:48:18.358" v="1773" actId="1036"/>
          <ac:spMkLst>
            <pc:docMk/>
            <pc:sldMk cId="3279117745" sldId="314"/>
            <ac:spMk id="10" creationId="{7885FBE5-A718-6038-537B-4BEFFB983406}"/>
          </ac:spMkLst>
        </pc:spChg>
        <pc:spChg chg="add mod">
          <ac:chgData name="Derek Hengeveld" userId="71c87482-c674-4b18-ae4d-cd5aa41a1d55" providerId="ADAL" clId="{36BC3571-2725-4C6B-851E-FBA90ED7E6B1}" dt="2024-07-29T18:48:18.358" v="1773" actId="1036"/>
          <ac:spMkLst>
            <pc:docMk/>
            <pc:sldMk cId="3279117745" sldId="314"/>
            <ac:spMk id="11" creationId="{94F15F5F-90CA-B332-6259-6E110B63BD0D}"/>
          </ac:spMkLst>
        </pc:spChg>
        <pc:spChg chg="add mod">
          <ac:chgData name="Derek Hengeveld" userId="71c87482-c674-4b18-ae4d-cd5aa41a1d55" providerId="ADAL" clId="{36BC3571-2725-4C6B-851E-FBA90ED7E6B1}" dt="2024-07-29T18:48:18.358" v="1773" actId="1036"/>
          <ac:spMkLst>
            <pc:docMk/>
            <pc:sldMk cId="3279117745" sldId="314"/>
            <ac:spMk id="12" creationId="{38BFC3FD-551E-42E0-CBE3-C122B7BCA462}"/>
          </ac:spMkLst>
        </pc:spChg>
        <pc:spChg chg="add del mod">
          <ac:chgData name="Derek Hengeveld" userId="71c87482-c674-4b18-ae4d-cd5aa41a1d55" providerId="ADAL" clId="{36BC3571-2725-4C6B-851E-FBA90ED7E6B1}" dt="2024-07-29T20:55:52.099" v="1959" actId="21"/>
          <ac:spMkLst>
            <pc:docMk/>
            <pc:sldMk cId="3279117745" sldId="314"/>
            <ac:spMk id="13" creationId="{7DC84F59-EF6F-928A-BCCA-6070021CFC6F}"/>
          </ac:spMkLst>
        </pc:spChg>
        <pc:picChg chg="add mod">
          <ac:chgData name="Derek Hengeveld" userId="71c87482-c674-4b18-ae4d-cd5aa41a1d55" providerId="ADAL" clId="{36BC3571-2725-4C6B-851E-FBA90ED7E6B1}" dt="2024-07-29T18:48:18.358" v="1773" actId="1036"/>
          <ac:picMkLst>
            <pc:docMk/>
            <pc:sldMk cId="3279117745" sldId="314"/>
            <ac:picMk id="6" creationId="{60DC5582-BD00-4E73-7AF2-BCDFB49DD6B5}"/>
          </ac:picMkLst>
        </pc:picChg>
        <pc:picChg chg="add mod">
          <ac:chgData name="Derek Hengeveld" userId="71c87482-c674-4b18-ae4d-cd5aa41a1d55" providerId="ADAL" clId="{36BC3571-2725-4C6B-851E-FBA90ED7E6B1}" dt="2024-07-29T18:48:18.358" v="1773" actId="1036"/>
          <ac:picMkLst>
            <pc:docMk/>
            <pc:sldMk cId="3279117745" sldId="314"/>
            <ac:picMk id="7" creationId="{FA261E91-D05C-A047-29E7-B1694A7A997F}"/>
          </ac:picMkLst>
        </pc:picChg>
        <pc:picChg chg="add mod">
          <ac:chgData name="Derek Hengeveld" userId="71c87482-c674-4b18-ae4d-cd5aa41a1d55" providerId="ADAL" clId="{36BC3571-2725-4C6B-851E-FBA90ED7E6B1}" dt="2024-07-29T18:48:18.358" v="1773" actId="1036"/>
          <ac:picMkLst>
            <pc:docMk/>
            <pc:sldMk cId="3279117745" sldId="314"/>
            <ac:picMk id="8" creationId="{89405987-24AA-CB03-EC8A-1CF8D22B2654}"/>
          </ac:picMkLst>
        </pc:picChg>
      </pc:sldChg>
      <pc:sldChg chg="add del">
        <pc:chgData name="Derek Hengeveld" userId="71c87482-c674-4b18-ae4d-cd5aa41a1d55" providerId="ADAL" clId="{36BC3571-2725-4C6B-851E-FBA90ED7E6B1}" dt="2024-07-29T20:52:16.760" v="1921" actId="47"/>
        <pc:sldMkLst>
          <pc:docMk/>
          <pc:sldMk cId="348676828" sldId="315"/>
        </pc:sldMkLst>
      </pc:sldChg>
      <pc:sldChg chg="addSp delSp modSp new mod">
        <pc:chgData name="Derek Hengeveld" userId="71c87482-c674-4b18-ae4d-cd5aa41a1d55" providerId="ADAL" clId="{36BC3571-2725-4C6B-851E-FBA90ED7E6B1}" dt="2024-07-30T19:43:51.769" v="3667" actId="1076"/>
        <pc:sldMkLst>
          <pc:docMk/>
          <pc:sldMk cId="1446266736" sldId="315"/>
        </pc:sldMkLst>
        <pc:spChg chg="mod">
          <ac:chgData name="Derek Hengeveld" userId="71c87482-c674-4b18-ae4d-cd5aa41a1d55" providerId="ADAL" clId="{36BC3571-2725-4C6B-851E-FBA90ED7E6B1}" dt="2024-07-29T21:30:42.193" v="2361" actId="20577"/>
          <ac:spMkLst>
            <pc:docMk/>
            <pc:sldMk cId="1446266736" sldId="315"/>
            <ac:spMk id="2" creationId="{D7BE0AF6-35F8-8A11-D456-649423F82814}"/>
          </ac:spMkLst>
        </pc:spChg>
        <pc:spChg chg="mod">
          <ac:chgData name="Derek Hengeveld" userId="71c87482-c674-4b18-ae4d-cd5aa41a1d55" providerId="ADAL" clId="{36BC3571-2725-4C6B-851E-FBA90ED7E6B1}" dt="2024-07-30T18:59:05.360" v="3284" actId="6549"/>
          <ac:spMkLst>
            <pc:docMk/>
            <pc:sldMk cId="1446266736" sldId="315"/>
            <ac:spMk id="3" creationId="{3E00932B-51AA-E607-9B94-390DCF488FCD}"/>
          </ac:spMkLst>
        </pc:spChg>
        <pc:spChg chg="add mod">
          <ac:chgData name="Derek Hengeveld" userId="71c87482-c674-4b18-ae4d-cd5aa41a1d55" providerId="ADAL" clId="{36BC3571-2725-4C6B-851E-FBA90ED7E6B1}" dt="2024-07-30T18:44:51.595" v="2942" actId="1076"/>
          <ac:spMkLst>
            <pc:docMk/>
            <pc:sldMk cId="1446266736" sldId="315"/>
            <ac:spMk id="7" creationId="{C19DF217-430A-1A28-9DC0-30F9D6C7322A}"/>
          </ac:spMkLst>
        </pc:spChg>
        <pc:spChg chg="add mod">
          <ac:chgData name="Derek Hengeveld" userId="71c87482-c674-4b18-ae4d-cd5aa41a1d55" providerId="ADAL" clId="{36BC3571-2725-4C6B-851E-FBA90ED7E6B1}" dt="2024-07-30T18:45:42.654" v="2954" actId="14100"/>
          <ac:spMkLst>
            <pc:docMk/>
            <pc:sldMk cId="1446266736" sldId="315"/>
            <ac:spMk id="9" creationId="{99E788A5-5ADF-7A1B-6D6A-3ACB9C7BF214}"/>
          </ac:spMkLst>
        </pc:spChg>
        <pc:spChg chg="add del mod">
          <ac:chgData name="Derek Hengeveld" userId="71c87482-c674-4b18-ae4d-cd5aa41a1d55" providerId="ADAL" clId="{36BC3571-2725-4C6B-851E-FBA90ED7E6B1}" dt="2024-07-30T18:45:13.691" v="2946" actId="478"/>
          <ac:spMkLst>
            <pc:docMk/>
            <pc:sldMk cId="1446266736" sldId="315"/>
            <ac:spMk id="10" creationId="{92BB0B03-5881-D14C-4A3B-21226F38BBE7}"/>
          </ac:spMkLst>
        </pc:spChg>
        <pc:spChg chg="add mod">
          <ac:chgData name="Derek Hengeveld" userId="71c87482-c674-4b18-ae4d-cd5aa41a1d55" providerId="ADAL" clId="{36BC3571-2725-4C6B-851E-FBA90ED7E6B1}" dt="2024-07-30T19:43:51.769" v="3667" actId="1076"/>
          <ac:spMkLst>
            <pc:docMk/>
            <pc:sldMk cId="1446266736" sldId="315"/>
            <ac:spMk id="12" creationId="{0B0EFF7D-9815-D76C-3535-67A4CB58F5B5}"/>
          </ac:spMkLst>
        </pc:spChg>
        <pc:picChg chg="add mod">
          <ac:chgData name="Derek Hengeveld" userId="71c87482-c674-4b18-ae4d-cd5aa41a1d55" providerId="ADAL" clId="{36BC3571-2725-4C6B-851E-FBA90ED7E6B1}" dt="2024-07-30T18:44:47.512" v="2941" actId="1076"/>
          <ac:picMkLst>
            <pc:docMk/>
            <pc:sldMk cId="1446266736" sldId="315"/>
            <ac:picMk id="6" creationId="{EDB88FE9-69DA-1FA5-DCB2-B1F7615D2C60}"/>
          </ac:picMkLst>
        </pc:picChg>
        <pc:picChg chg="add mod">
          <ac:chgData name="Derek Hengeveld" userId="71c87482-c674-4b18-ae4d-cd5aa41a1d55" providerId="ADAL" clId="{36BC3571-2725-4C6B-851E-FBA90ED7E6B1}" dt="2024-07-30T18:42:39.505" v="2889" actId="1076"/>
          <ac:picMkLst>
            <pc:docMk/>
            <pc:sldMk cId="1446266736" sldId="315"/>
            <ac:picMk id="8" creationId="{94ABAC70-A449-0DBA-D5A7-715E481FF840}"/>
          </ac:picMkLst>
        </pc:picChg>
        <pc:picChg chg="add del mod">
          <ac:chgData name="Derek Hengeveld" userId="71c87482-c674-4b18-ae4d-cd5aa41a1d55" providerId="ADAL" clId="{36BC3571-2725-4C6B-851E-FBA90ED7E6B1}" dt="2024-07-30T19:43:06.361" v="3657" actId="478"/>
          <ac:picMkLst>
            <pc:docMk/>
            <pc:sldMk cId="1446266736" sldId="315"/>
            <ac:picMk id="11" creationId="{F58C78A9-67C7-C01B-19E8-3327DCC8F4B2}"/>
          </ac:picMkLst>
        </pc:picChg>
        <pc:picChg chg="add mod">
          <ac:chgData name="Derek Hengeveld" userId="71c87482-c674-4b18-ae4d-cd5aa41a1d55" providerId="ADAL" clId="{36BC3571-2725-4C6B-851E-FBA90ED7E6B1}" dt="2024-07-30T19:43:45.768" v="3666" actId="1076"/>
          <ac:picMkLst>
            <pc:docMk/>
            <pc:sldMk cId="1446266736" sldId="315"/>
            <ac:picMk id="1026" creationId="{5F7C4B41-85BF-4E4C-D1F9-9021BD723D2E}"/>
          </ac:picMkLst>
        </pc:picChg>
      </pc:sldChg>
      <pc:sldChg chg="addSp delSp modSp new mod">
        <pc:chgData name="Derek Hengeveld" userId="71c87482-c674-4b18-ae4d-cd5aa41a1d55" providerId="ADAL" clId="{36BC3571-2725-4C6B-851E-FBA90ED7E6B1}" dt="2024-07-30T19:04:16.948" v="3492" actId="6549"/>
        <pc:sldMkLst>
          <pc:docMk/>
          <pc:sldMk cId="3784141979" sldId="316"/>
        </pc:sldMkLst>
        <pc:spChg chg="mod">
          <ac:chgData name="Derek Hengeveld" userId="71c87482-c674-4b18-ae4d-cd5aa41a1d55" providerId="ADAL" clId="{36BC3571-2725-4C6B-851E-FBA90ED7E6B1}" dt="2024-07-29T21:32:12.473" v="2378" actId="120"/>
          <ac:spMkLst>
            <pc:docMk/>
            <pc:sldMk cId="3784141979" sldId="316"/>
            <ac:spMk id="2" creationId="{FAD14AFA-7E54-D2DC-1093-1B35D9E35A81}"/>
          </ac:spMkLst>
        </pc:spChg>
        <pc:spChg chg="mod">
          <ac:chgData name="Derek Hengeveld" userId="71c87482-c674-4b18-ae4d-cd5aa41a1d55" providerId="ADAL" clId="{36BC3571-2725-4C6B-851E-FBA90ED7E6B1}" dt="2024-07-30T18:56:39.508" v="3258" actId="6549"/>
          <ac:spMkLst>
            <pc:docMk/>
            <pc:sldMk cId="3784141979" sldId="316"/>
            <ac:spMk id="3" creationId="{6117C6AA-C412-DD74-EBE7-3351E2611D60}"/>
          </ac:spMkLst>
        </pc:spChg>
        <pc:spChg chg="add del mod">
          <ac:chgData name="Derek Hengeveld" userId="71c87482-c674-4b18-ae4d-cd5aa41a1d55" providerId="ADAL" clId="{36BC3571-2725-4C6B-851E-FBA90ED7E6B1}" dt="2024-07-30T16:49:27.151" v="2507" actId="478"/>
          <ac:spMkLst>
            <pc:docMk/>
            <pc:sldMk cId="3784141979" sldId="316"/>
            <ac:spMk id="8" creationId="{D54157D7-7F94-5B1C-DFFF-A1FF31E85889}"/>
          </ac:spMkLst>
        </pc:spChg>
        <pc:spChg chg="add del mod">
          <ac:chgData name="Derek Hengeveld" userId="71c87482-c674-4b18-ae4d-cd5aa41a1d55" providerId="ADAL" clId="{36BC3571-2725-4C6B-851E-FBA90ED7E6B1}" dt="2024-07-30T16:49:34.887" v="2511" actId="478"/>
          <ac:spMkLst>
            <pc:docMk/>
            <pc:sldMk cId="3784141979" sldId="316"/>
            <ac:spMk id="9" creationId="{BDD0E442-97BF-9032-2DD1-B9428D458872}"/>
          </ac:spMkLst>
        </pc:spChg>
        <pc:spChg chg="add del mod">
          <ac:chgData name="Derek Hengeveld" userId="71c87482-c674-4b18-ae4d-cd5aa41a1d55" providerId="ADAL" clId="{36BC3571-2725-4C6B-851E-FBA90ED7E6B1}" dt="2024-07-30T16:49:28.812" v="2508" actId="478"/>
          <ac:spMkLst>
            <pc:docMk/>
            <pc:sldMk cId="3784141979" sldId="316"/>
            <ac:spMk id="10" creationId="{EAC865CA-7AC4-B2A3-6FEC-1DEBFC37A777}"/>
          </ac:spMkLst>
        </pc:spChg>
        <pc:spChg chg="add mod">
          <ac:chgData name="Derek Hengeveld" userId="71c87482-c674-4b18-ae4d-cd5aa41a1d55" providerId="ADAL" clId="{36BC3571-2725-4C6B-851E-FBA90ED7E6B1}" dt="2024-07-29T21:32:59.620" v="2380"/>
          <ac:spMkLst>
            <pc:docMk/>
            <pc:sldMk cId="3784141979" sldId="316"/>
            <ac:spMk id="11" creationId="{7779DADC-78BD-42D0-5FB0-8011C9BB9E29}"/>
          </ac:spMkLst>
        </pc:spChg>
        <pc:spChg chg="add mod ord">
          <ac:chgData name="Derek Hengeveld" userId="71c87482-c674-4b18-ae4d-cd5aa41a1d55" providerId="ADAL" clId="{36BC3571-2725-4C6B-851E-FBA90ED7E6B1}" dt="2024-07-30T17:37:49.365" v="2555" actId="255"/>
          <ac:spMkLst>
            <pc:docMk/>
            <pc:sldMk cId="3784141979" sldId="316"/>
            <ac:spMk id="12" creationId="{B5165F7B-6C0C-C06B-B860-7099BFA1E15E}"/>
          </ac:spMkLst>
        </pc:spChg>
        <pc:spChg chg="add mod">
          <ac:chgData name="Derek Hengeveld" userId="71c87482-c674-4b18-ae4d-cd5aa41a1d55" providerId="ADAL" clId="{36BC3571-2725-4C6B-851E-FBA90ED7E6B1}" dt="2024-07-30T19:04:16.948" v="3492" actId="6549"/>
          <ac:spMkLst>
            <pc:docMk/>
            <pc:sldMk cId="3784141979" sldId="316"/>
            <ac:spMk id="15" creationId="{782BED8E-CCD4-3517-A2A8-A8A6FF93AC92}"/>
          </ac:spMkLst>
        </pc:spChg>
        <pc:picChg chg="add del mod">
          <ac:chgData name="Derek Hengeveld" userId="71c87482-c674-4b18-ae4d-cd5aa41a1d55" providerId="ADAL" clId="{36BC3571-2725-4C6B-851E-FBA90ED7E6B1}" dt="2024-07-30T16:49:25.393" v="2506" actId="478"/>
          <ac:picMkLst>
            <pc:docMk/>
            <pc:sldMk cId="3784141979" sldId="316"/>
            <ac:picMk id="6" creationId="{59EA6D52-E406-4C29-F607-DDF739E86EFF}"/>
          </ac:picMkLst>
        </pc:picChg>
        <pc:picChg chg="add del mod">
          <ac:chgData name="Derek Hengeveld" userId="71c87482-c674-4b18-ae4d-cd5aa41a1d55" providerId="ADAL" clId="{36BC3571-2725-4C6B-851E-FBA90ED7E6B1}" dt="2024-07-30T17:45:30.520" v="2593" actId="478"/>
          <ac:picMkLst>
            <pc:docMk/>
            <pc:sldMk cId="3784141979" sldId="316"/>
            <ac:picMk id="7" creationId="{97FAD6DE-B863-EB9C-53A9-72D83533D0AC}"/>
          </ac:picMkLst>
        </pc:picChg>
        <pc:picChg chg="add del mod">
          <ac:chgData name="Derek Hengeveld" userId="71c87482-c674-4b18-ae4d-cd5aa41a1d55" providerId="ADAL" clId="{36BC3571-2725-4C6B-851E-FBA90ED7E6B1}" dt="2024-07-30T17:36:19.265" v="2535" actId="478"/>
          <ac:picMkLst>
            <pc:docMk/>
            <pc:sldMk cId="3784141979" sldId="316"/>
            <ac:picMk id="14" creationId="{8AA13205-5CA2-1C9D-B819-C1CE3E49822A}"/>
          </ac:picMkLst>
        </pc:picChg>
        <pc:picChg chg="add del mod ord">
          <ac:chgData name="Derek Hengeveld" userId="71c87482-c674-4b18-ae4d-cd5aa41a1d55" providerId="ADAL" clId="{36BC3571-2725-4C6B-851E-FBA90ED7E6B1}" dt="2024-07-30T17:41:47.892" v="2556" actId="478"/>
          <ac:picMkLst>
            <pc:docMk/>
            <pc:sldMk cId="3784141979" sldId="316"/>
            <ac:picMk id="17" creationId="{5CE4E393-E7AD-41AC-1AB4-FDA467A87A03}"/>
          </ac:picMkLst>
        </pc:picChg>
        <pc:picChg chg="add del mod ord">
          <ac:chgData name="Derek Hengeveld" userId="71c87482-c674-4b18-ae4d-cd5aa41a1d55" providerId="ADAL" clId="{36BC3571-2725-4C6B-851E-FBA90ED7E6B1}" dt="2024-07-30T17:44:21.799" v="2567" actId="478"/>
          <ac:picMkLst>
            <pc:docMk/>
            <pc:sldMk cId="3784141979" sldId="316"/>
            <ac:picMk id="19" creationId="{BC56F17C-C86B-731A-AEE8-451815E0ADB9}"/>
          </ac:picMkLst>
        </pc:picChg>
        <pc:picChg chg="add del mod ord">
          <ac:chgData name="Derek Hengeveld" userId="71c87482-c674-4b18-ae4d-cd5aa41a1d55" providerId="ADAL" clId="{36BC3571-2725-4C6B-851E-FBA90ED7E6B1}" dt="2024-07-30T17:45:02.953" v="2576" actId="478"/>
          <ac:picMkLst>
            <pc:docMk/>
            <pc:sldMk cId="3784141979" sldId="316"/>
            <ac:picMk id="21" creationId="{2040B1C4-008F-E126-4084-7356269DBFF3}"/>
          </ac:picMkLst>
        </pc:picChg>
        <pc:picChg chg="add mod ord">
          <ac:chgData name="Derek Hengeveld" userId="71c87482-c674-4b18-ae4d-cd5aa41a1d55" providerId="ADAL" clId="{36BC3571-2725-4C6B-851E-FBA90ED7E6B1}" dt="2024-07-30T17:45:25.560" v="2592" actId="167"/>
          <ac:picMkLst>
            <pc:docMk/>
            <pc:sldMk cId="3784141979" sldId="316"/>
            <ac:picMk id="23" creationId="{88171EC8-C9CE-6176-F705-95BA81512CD6}"/>
          </ac:picMkLst>
        </pc:picChg>
      </pc:sldChg>
      <pc:sldMasterChg chg="modSp mod modSldLayout">
        <pc:chgData name="Derek Hengeveld" userId="71c87482-c674-4b18-ae4d-cd5aa41a1d55" providerId="ADAL" clId="{36BC3571-2725-4C6B-851E-FBA90ED7E6B1}" dt="2024-07-30T18:35:54.509" v="2725"/>
        <pc:sldMasterMkLst>
          <pc:docMk/>
          <pc:sldMasterMk cId="0" sldId="2147483648"/>
        </pc:sldMasterMkLst>
        <pc:spChg chg="mod">
          <ac:chgData name="Derek Hengeveld" userId="71c87482-c674-4b18-ae4d-cd5aa41a1d55" providerId="ADAL" clId="{36BC3571-2725-4C6B-851E-FBA90ED7E6B1}" dt="2024-07-30T18:35:19.248" v="2721" actId="14100"/>
          <ac:spMkLst>
            <pc:docMk/>
            <pc:sldMasterMk cId="0" sldId="2147483648"/>
            <ac:spMk id="1028" creationId="{00000000-0000-0000-0000-000000000000}"/>
          </ac:spMkLst>
        </pc:spChg>
        <pc:sldLayoutChg chg="addSp modSp">
          <pc:chgData name="Derek Hengeveld" userId="71c87482-c674-4b18-ae4d-cd5aa41a1d55" providerId="ADAL" clId="{36BC3571-2725-4C6B-851E-FBA90ED7E6B1}" dt="2024-07-30T18:35:54.509" v="2725"/>
          <pc:sldLayoutMkLst>
            <pc:docMk/>
            <pc:sldMasterMk cId="0" sldId="2147483648"/>
            <pc:sldLayoutMk cId="0" sldId="2147483757"/>
          </pc:sldLayoutMkLst>
          <pc:spChg chg="add mod">
            <ac:chgData name="Derek Hengeveld" userId="71c87482-c674-4b18-ae4d-cd5aa41a1d55" providerId="ADAL" clId="{36BC3571-2725-4C6B-851E-FBA90ED7E6B1}" dt="2024-07-30T18:35:54.509" v="2725"/>
            <ac:spMkLst>
              <pc:docMk/>
              <pc:sldMasterMk cId="0" sldId="2147483648"/>
              <pc:sldLayoutMk cId="0" sldId="2147483757"/>
              <ac:spMk id="2" creationId="{29AF849F-FD80-AFA7-E086-30C34CC6BD22}"/>
            </ac:spMkLst>
          </pc:spChg>
        </pc:sldLayoutChg>
        <pc:sldLayoutChg chg="modSp mod">
          <pc:chgData name="Derek Hengeveld" userId="71c87482-c674-4b18-ae4d-cd5aa41a1d55" providerId="ADAL" clId="{36BC3571-2725-4C6B-851E-FBA90ED7E6B1}" dt="2024-07-30T18:35:31.282" v="2722" actId="14100"/>
          <pc:sldLayoutMkLst>
            <pc:docMk/>
            <pc:sldMasterMk cId="0" sldId="2147483648"/>
            <pc:sldLayoutMk cId="0" sldId="2147483758"/>
          </pc:sldLayoutMkLst>
          <pc:spChg chg="mod">
            <ac:chgData name="Derek Hengeveld" userId="71c87482-c674-4b18-ae4d-cd5aa41a1d55" providerId="ADAL" clId="{36BC3571-2725-4C6B-851E-FBA90ED7E6B1}" dt="2024-07-30T18:35:31.282" v="2722" actId="14100"/>
            <ac:spMkLst>
              <pc:docMk/>
              <pc:sldMasterMk cId="0" sldId="2147483648"/>
              <pc:sldLayoutMk cId="0" sldId="2147483758"/>
              <ac:spMk id="2" creationId="{00000000-0000-0000-0000-000000000000}"/>
            </ac:spMkLst>
          </pc:spChg>
        </pc:sldLayoutChg>
        <pc:sldLayoutChg chg="modSp mod">
          <pc:chgData name="Derek Hengeveld" userId="71c87482-c674-4b18-ae4d-cd5aa41a1d55" providerId="ADAL" clId="{36BC3571-2725-4C6B-851E-FBA90ED7E6B1}" dt="2024-07-30T18:35:44.816" v="2723" actId="14100"/>
          <pc:sldLayoutMkLst>
            <pc:docMk/>
            <pc:sldMasterMk cId="0" sldId="2147483648"/>
            <pc:sldLayoutMk cId="0" sldId="2147483762"/>
          </pc:sldLayoutMkLst>
          <pc:spChg chg="mod">
            <ac:chgData name="Derek Hengeveld" userId="71c87482-c674-4b18-ae4d-cd5aa41a1d55" providerId="ADAL" clId="{36BC3571-2725-4C6B-851E-FBA90ED7E6B1}" dt="2024-07-30T18:35:44.816" v="2723" actId="14100"/>
            <ac:spMkLst>
              <pc:docMk/>
              <pc:sldMasterMk cId="0" sldId="2147483648"/>
              <pc:sldLayoutMk cId="0" sldId="2147483762"/>
              <ac:spMk id="2" creationId="{00000000-0000-0000-0000-000000000000}"/>
            </ac:spMkLst>
          </pc:spChg>
        </pc:sldLayoutChg>
      </pc:sldMasterChg>
    </pc:docChg>
  </pc:docChgLst>
  <pc:docChgLst>
    <pc:chgData name="Derek Hengeveld" userId="71c87482-c674-4b18-ae4d-cd5aa41a1d55" providerId="ADAL" clId="{B9CD97F2-4949-4370-BE5B-DACC21C47D8E}"/>
    <pc:docChg chg="undo custSel addSld modSld">
      <pc:chgData name="Derek Hengeveld" userId="71c87482-c674-4b18-ae4d-cd5aa41a1d55" providerId="ADAL" clId="{B9CD97F2-4949-4370-BE5B-DACC21C47D8E}" dt="2024-08-05T20:19:45.827" v="853" actId="167"/>
      <pc:docMkLst>
        <pc:docMk/>
      </pc:docMkLst>
      <pc:sldChg chg="modSp mod">
        <pc:chgData name="Derek Hengeveld" userId="71c87482-c674-4b18-ae4d-cd5aa41a1d55" providerId="ADAL" clId="{B9CD97F2-4949-4370-BE5B-DACC21C47D8E}" dt="2024-08-05T20:18:31.384" v="852" actId="20577"/>
        <pc:sldMkLst>
          <pc:docMk/>
          <pc:sldMk cId="1673199243" sldId="303"/>
        </pc:sldMkLst>
        <pc:spChg chg="mod">
          <ac:chgData name="Derek Hengeveld" userId="71c87482-c674-4b18-ae4d-cd5aa41a1d55" providerId="ADAL" clId="{B9CD97F2-4949-4370-BE5B-DACC21C47D8E}" dt="2024-08-05T20:18:31.384" v="852" actId="20577"/>
          <ac:spMkLst>
            <pc:docMk/>
            <pc:sldMk cId="1673199243" sldId="303"/>
            <ac:spMk id="3" creationId="{EDB9BA64-5305-4A70-8318-09BFC9FFA00C}"/>
          </ac:spMkLst>
        </pc:spChg>
      </pc:sldChg>
      <pc:sldChg chg="addSp delSp modSp add mod">
        <pc:chgData name="Derek Hengeveld" userId="71c87482-c674-4b18-ae4d-cd5aa41a1d55" providerId="ADAL" clId="{B9CD97F2-4949-4370-BE5B-DACC21C47D8E}" dt="2024-08-05T20:17:36.596" v="850"/>
        <pc:sldMkLst>
          <pc:docMk/>
          <pc:sldMk cId="1806711146" sldId="305"/>
        </pc:sldMkLst>
        <pc:spChg chg="del">
          <ac:chgData name="Derek Hengeveld" userId="71c87482-c674-4b18-ae4d-cd5aa41a1d55" providerId="ADAL" clId="{B9CD97F2-4949-4370-BE5B-DACC21C47D8E}" dt="2024-08-05T20:17:32.519" v="849" actId="478"/>
          <ac:spMkLst>
            <pc:docMk/>
            <pc:sldMk cId="1806711146" sldId="305"/>
            <ac:spMk id="4" creationId="{15BDA28C-9CAF-BF97-A5C9-E7AB773646B6}"/>
          </ac:spMkLst>
        </pc:spChg>
        <pc:spChg chg="add mod">
          <ac:chgData name="Derek Hengeveld" userId="71c87482-c674-4b18-ae4d-cd5aa41a1d55" providerId="ADAL" clId="{B9CD97F2-4949-4370-BE5B-DACC21C47D8E}" dt="2024-08-05T20:17:36.596" v="850"/>
          <ac:spMkLst>
            <pc:docMk/>
            <pc:sldMk cId="1806711146" sldId="305"/>
            <ac:spMk id="7" creationId="{13611AF9-8DF4-66BE-AEF2-C9AE684801D5}"/>
          </ac:spMkLst>
        </pc:spChg>
      </pc:sldChg>
      <pc:sldChg chg="modSp mod">
        <pc:chgData name="Derek Hengeveld" userId="71c87482-c674-4b18-ae4d-cd5aa41a1d55" providerId="ADAL" clId="{B9CD97F2-4949-4370-BE5B-DACC21C47D8E}" dt="2024-08-05T15:02:55.579" v="116" actId="1076"/>
        <pc:sldMkLst>
          <pc:docMk/>
          <pc:sldMk cId="1229697335" sldId="307"/>
        </pc:sldMkLst>
        <pc:grpChg chg="mod">
          <ac:chgData name="Derek Hengeveld" userId="71c87482-c674-4b18-ae4d-cd5aa41a1d55" providerId="ADAL" clId="{B9CD97F2-4949-4370-BE5B-DACC21C47D8E}" dt="2024-08-05T15:02:55.579" v="116" actId="1076"/>
          <ac:grpSpMkLst>
            <pc:docMk/>
            <pc:sldMk cId="1229697335" sldId="307"/>
            <ac:grpSpMk id="38" creationId="{79D54D40-D99D-1D0E-DE19-E3624E3DA2D4}"/>
          </ac:grpSpMkLst>
        </pc:grpChg>
      </pc:sldChg>
      <pc:sldChg chg="modSp mod">
        <pc:chgData name="Derek Hengeveld" userId="71c87482-c674-4b18-ae4d-cd5aa41a1d55" providerId="ADAL" clId="{B9CD97F2-4949-4370-BE5B-DACC21C47D8E}" dt="2024-08-05T16:31:15.779" v="828" actId="1036"/>
        <pc:sldMkLst>
          <pc:docMk/>
          <pc:sldMk cId="2560572071" sldId="309"/>
        </pc:sldMkLst>
        <pc:grpChg chg="mod">
          <ac:chgData name="Derek Hengeveld" userId="71c87482-c674-4b18-ae4d-cd5aa41a1d55" providerId="ADAL" clId="{B9CD97F2-4949-4370-BE5B-DACC21C47D8E}" dt="2024-08-05T16:31:15.779" v="828" actId="1036"/>
          <ac:grpSpMkLst>
            <pc:docMk/>
            <pc:sldMk cId="2560572071" sldId="309"/>
            <ac:grpSpMk id="7" creationId="{55BA91D8-86C8-F189-C1B1-044A9767EC6A}"/>
          </ac:grpSpMkLst>
        </pc:grpChg>
      </pc:sldChg>
      <pc:sldChg chg="delSp modSp mod">
        <pc:chgData name="Derek Hengeveld" userId="71c87482-c674-4b18-ae4d-cd5aa41a1d55" providerId="ADAL" clId="{B9CD97F2-4949-4370-BE5B-DACC21C47D8E}" dt="2024-08-05T20:19:45.827" v="853" actId="167"/>
        <pc:sldMkLst>
          <pc:docMk/>
          <pc:sldMk cId="4039093439" sldId="311"/>
        </pc:sldMkLst>
        <pc:spChg chg="del">
          <ac:chgData name="Derek Hengeveld" userId="71c87482-c674-4b18-ae4d-cd5aa41a1d55" providerId="ADAL" clId="{B9CD97F2-4949-4370-BE5B-DACC21C47D8E}" dt="2024-08-05T16:32:42.767" v="840" actId="478"/>
          <ac:spMkLst>
            <pc:docMk/>
            <pc:sldMk cId="4039093439" sldId="311"/>
            <ac:spMk id="4" creationId="{C31F874E-056E-8E16-FF1C-7A99C2AAC810}"/>
          </ac:spMkLst>
        </pc:spChg>
        <pc:spChg chg="mod ord">
          <ac:chgData name="Derek Hengeveld" userId="71c87482-c674-4b18-ae4d-cd5aa41a1d55" providerId="ADAL" clId="{B9CD97F2-4949-4370-BE5B-DACC21C47D8E}" dt="2024-08-05T16:32:39.740" v="839" actId="167"/>
          <ac:spMkLst>
            <pc:docMk/>
            <pc:sldMk cId="4039093439" sldId="311"/>
            <ac:spMk id="22" creationId="{DBF5F746-14B2-0FD2-DA9F-32C1D6CC7DEA}"/>
          </ac:spMkLst>
        </pc:spChg>
        <pc:picChg chg="ord">
          <ac:chgData name="Derek Hengeveld" userId="71c87482-c674-4b18-ae4d-cd5aa41a1d55" providerId="ADAL" clId="{B9CD97F2-4949-4370-BE5B-DACC21C47D8E}" dt="2024-08-05T20:19:45.827" v="853" actId="167"/>
          <ac:picMkLst>
            <pc:docMk/>
            <pc:sldMk cId="4039093439" sldId="311"/>
            <ac:picMk id="20" creationId="{3BCD408A-7690-ED71-8FB7-3701370C875F}"/>
          </ac:picMkLst>
        </pc:picChg>
      </pc:sldChg>
      <pc:sldChg chg="addSp delSp modSp mod">
        <pc:chgData name="Derek Hengeveld" userId="71c87482-c674-4b18-ae4d-cd5aa41a1d55" providerId="ADAL" clId="{B9CD97F2-4949-4370-BE5B-DACC21C47D8E}" dt="2024-08-05T16:32:53.387" v="842" actId="478"/>
        <pc:sldMkLst>
          <pc:docMk/>
          <pc:sldMk cId="2804084064" sldId="312"/>
        </pc:sldMkLst>
        <pc:spChg chg="del">
          <ac:chgData name="Derek Hengeveld" userId="71c87482-c674-4b18-ae4d-cd5aa41a1d55" providerId="ADAL" clId="{B9CD97F2-4949-4370-BE5B-DACC21C47D8E}" dt="2024-08-05T16:32:53.387" v="842" actId="478"/>
          <ac:spMkLst>
            <pc:docMk/>
            <pc:sldMk cId="2804084064" sldId="312"/>
            <ac:spMk id="4" creationId="{9357020C-ED15-3296-7B86-A3F1DD7DA864}"/>
          </ac:spMkLst>
        </pc:spChg>
        <pc:spChg chg="add del mod ord">
          <ac:chgData name="Derek Hengeveld" userId="71c87482-c674-4b18-ae4d-cd5aa41a1d55" providerId="ADAL" clId="{B9CD97F2-4949-4370-BE5B-DACC21C47D8E}" dt="2024-08-05T16:32:50.046" v="841" actId="167"/>
          <ac:spMkLst>
            <pc:docMk/>
            <pc:sldMk cId="2804084064" sldId="312"/>
            <ac:spMk id="56" creationId="{9A955447-9799-7A1C-82C3-36BE043AFF30}"/>
          </ac:spMkLst>
        </pc:spChg>
      </pc:sldChg>
      <pc:sldChg chg="addSp delSp modSp mod">
        <pc:chgData name="Derek Hengeveld" userId="71c87482-c674-4b18-ae4d-cd5aa41a1d55" providerId="ADAL" clId="{B9CD97F2-4949-4370-BE5B-DACC21C47D8E}" dt="2024-08-05T15:14:50.094" v="315" actId="1035"/>
        <pc:sldMkLst>
          <pc:docMk/>
          <pc:sldMk cId="1446266736" sldId="315"/>
        </pc:sldMkLst>
        <pc:spChg chg="mod">
          <ac:chgData name="Derek Hengeveld" userId="71c87482-c674-4b18-ae4d-cd5aa41a1d55" providerId="ADAL" clId="{B9CD97F2-4949-4370-BE5B-DACC21C47D8E}" dt="2024-08-05T15:10:22.213" v="258" actId="14100"/>
          <ac:spMkLst>
            <pc:docMk/>
            <pc:sldMk cId="1446266736" sldId="315"/>
            <ac:spMk id="3" creationId="{3E00932B-51AA-E607-9B94-390DCF488FCD}"/>
          </ac:spMkLst>
        </pc:spChg>
        <pc:spChg chg="del">
          <ac:chgData name="Derek Hengeveld" userId="71c87482-c674-4b18-ae4d-cd5aa41a1d55" providerId="ADAL" clId="{B9CD97F2-4949-4370-BE5B-DACC21C47D8E}" dt="2024-08-05T13:36:08.131" v="94" actId="478"/>
          <ac:spMkLst>
            <pc:docMk/>
            <pc:sldMk cId="1446266736" sldId="315"/>
            <ac:spMk id="7" creationId="{C19DF217-430A-1A28-9DC0-30F9D6C7322A}"/>
          </ac:spMkLst>
        </pc:spChg>
        <pc:spChg chg="mod ord">
          <ac:chgData name="Derek Hengeveld" userId="71c87482-c674-4b18-ae4d-cd5aa41a1d55" providerId="ADAL" clId="{B9CD97F2-4949-4370-BE5B-DACC21C47D8E}" dt="2024-08-05T15:10:47.621" v="270" actId="1036"/>
          <ac:spMkLst>
            <pc:docMk/>
            <pc:sldMk cId="1446266736" sldId="315"/>
            <ac:spMk id="9" creationId="{99E788A5-5ADF-7A1B-6D6A-3ACB9C7BF214}"/>
          </ac:spMkLst>
        </pc:spChg>
        <pc:spChg chg="mod ord">
          <ac:chgData name="Derek Hengeveld" userId="71c87482-c674-4b18-ae4d-cd5aa41a1d55" providerId="ADAL" clId="{B9CD97F2-4949-4370-BE5B-DACC21C47D8E}" dt="2024-08-05T15:14:50.094" v="315" actId="1035"/>
          <ac:spMkLst>
            <pc:docMk/>
            <pc:sldMk cId="1446266736" sldId="315"/>
            <ac:spMk id="12" creationId="{0B0EFF7D-9815-D76C-3535-67A4CB58F5B5}"/>
          </ac:spMkLst>
        </pc:spChg>
        <pc:spChg chg="add mod ord">
          <ac:chgData name="Derek Hengeveld" userId="71c87482-c674-4b18-ae4d-cd5aa41a1d55" providerId="ADAL" clId="{B9CD97F2-4949-4370-BE5B-DACC21C47D8E}" dt="2024-08-05T15:06:10.010" v="156" actId="167"/>
          <ac:spMkLst>
            <pc:docMk/>
            <pc:sldMk cId="1446266736" sldId="315"/>
            <ac:spMk id="14" creationId="{03AD6668-F14F-4E51-16A4-D5E3A808FA53}"/>
          </ac:spMkLst>
        </pc:spChg>
        <pc:picChg chg="del">
          <ac:chgData name="Derek Hengeveld" userId="71c87482-c674-4b18-ae4d-cd5aa41a1d55" providerId="ADAL" clId="{B9CD97F2-4949-4370-BE5B-DACC21C47D8E}" dt="2024-08-05T13:36:05.518" v="93" actId="478"/>
          <ac:picMkLst>
            <pc:docMk/>
            <pc:sldMk cId="1446266736" sldId="315"/>
            <ac:picMk id="6" creationId="{EDB88FE9-69DA-1FA5-DCB2-B1F7615D2C60}"/>
          </ac:picMkLst>
        </pc:picChg>
        <pc:picChg chg="del">
          <ac:chgData name="Derek Hengeveld" userId="71c87482-c674-4b18-ae4d-cd5aa41a1d55" providerId="ADAL" clId="{B9CD97F2-4949-4370-BE5B-DACC21C47D8E}" dt="2024-08-05T13:36:13.935" v="95" actId="478"/>
          <ac:picMkLst>
            <pc:docMk/>
            <pc:sldMk cId="1446266736" sldId="315"/>
            <ac:picMk id="8" creationId="{94ABAC70-A449-0DBA-D5A7-715E481FF840}"/>
          </ac:picMkLst>
        </pc:picChg>
        <pc:picChg chg="add mod">
          <ac:chgData name="Derek Hengeveld" userId="71c87482-c674-4b18-ae4d-cd5aa41a1d55" providerId="ADAL" clId="{B9CD97F2-4949-4370-BE5B-DACC21C47D8E}" dt="2024-08-05T15:10:40.056" v="261" actId="14100"/>
          <ac:picMkLst>
            <pc:docMk/>
            <pc:sldMk cId="1446266736" sldId="315"/>
            <ac:picMk id="11" creationId="{4AE2B871-5EA7-51EC-2C6E-7E1762BD1FF0}"/>
          </ac:picMkLst>
        </pc:picChg>
        <pc:picChg chg="add mod ord">
          <ac:chgData name="Derek Hengeveld" userId="71c87482-c674-4b18-ae4d-cd5aa41a1d55" providerId="ADAL" clId="{B9CD97F2-4949-4370-BE5B-DACC21C47D8E}" dt="2024-08-05T15:06:10.010" v="156" actId="167"/>
          <ac:picMkLst>
            <pc:docMk/>
            <pc:sldMk cId="1446266736" sldId="315"/>
            <ac:picMk id="13" creationId="{E21B8F5C-2A27-0A56-6AAC-25991F3432CF}"/>
          </ac:picMkLst>
        </pc:picChg>
        <pc:picChg chg="mod">
          <ac:chgData name="Derek Hengeveld" userId="71c87482-c674-4b18-ae4d-cd5aa41a1d55" providerId="ADAL" clId="{B9CD97F2-4949-4370-BE5B-DACC21C47D8E}" dt="2024-08-05T15:14:50.094" v="315" actId="1035"/>
          <ac:picMkLst>
            <pc:docMk/>
            <pc:sldMk cId="1446266736" sldId="315"/>
            <ac:picMk id="1026" creationId="{5F7C4B41-85BF-4E4C-D1F9-9021BD723D2E}"/>
          </ac:picMkLst>
        </pc:picChg>
      </pc:sldChg>
      <pc:sldChg chg="modSp mod modNotesTx">
        <pc:chgData name="Derek Hengeveld" userId="71c87482-c674-4b18-ae4d-cd5aa41a1d55" providerId="ADAL" clId="{B9CD97F2-4949-4370-BE5B-DACC21C47D8E}" dt="2024-08-05T16:13:49.024" v="811" actId="20577"/>
        <pc:sldMkLst>
          <pc:docMk/>
          <pc:sldMk cId="3784141979" sldId="316"/>
        </pc:sldMkLst>
        <pc:spChg chg="mod">
          <ac:chgData name="Derek Hengeveld" userId="71c87482-c674-4b18-ae4d-cd5aa41a1d55" providerId="ADAL" clId="{B9CD97F2-4949-4370-BE5B-DACC21C47D8E}" dt="2024-08-05T16:13:49.024" v="811" actId="20577"/>
          <ac:spMkLst>
            <pc:docMk/>
            <pc:sldMk cId="3784141979" sldId="316"/>
            <ac:spMk id="3" creationId="{6117C6AA-C412-DD74-EBE7-3351E2611D60}"/>
          </ac:spMkLst>
        </pc:spChg>
      </pc:sldChg>
      <pc:sldChg chg="modSp new mod">
        <pc:chgData name="Derek Hengeveld" userId="71c87482-c674-4b18-ae4d-cd5aa41a1d55" providerId="ADAL" clId="{B9CD97F2-4949-4370-BE5B-DACC21C47D8E}" dt="2024-08-05T20:16:23.687" v="847" actId="1076"/>
        <pc:sldMkLst>
          <pc:docMk/>
          <pc:sldMk cId="3048578591" sldId="317"/>
        </pc:sldMkLst>
        <pc:spChg chg="mod">
          <ac:chgData name="Derek Hengeveld" userId="71c87482-c674-4b18-ae4d-cd5aa41a1d55" providerId="ADAL" clId="{B9CD97F2-4949-4370-BE5B-DACC21C47D8E}" dt="2024-08-05T13:18:21.640" v="10" actId="20577"/>
          <ac:spMkLst>
            <pc:docMk/>
            <pc:sldMk cId="3048578591" sldId="317"/>
            <ac:spMk id="2" creationId="{A200B2CD-4B04-3A90-6BC4-5D030DFECE7F}"/>
          </ac:spMkLst>
        </pc:spChg>
        <pc:spChg chg="mod">
          <ac:chgData name="Derek Hengeveld" userId="71c87482-c674-4b18-ae4d-cd5aa41a1d55" providerId="ADAL" clId="{B9CD97F2-4949-4370-BE5B-DACC21C47D8E}" dt="2024-08-05T13:18:48.165" v="92" actId="20577"/>
          <ac:spMkLst>
            <pc:docMk/>
            <pc:sldMk cId="3048578591" sldId="317"/>
            <ac:spMk id="3" creationId="{418D3A5B-D3D3-31E5-0F0B-B193E4C62955}"/>
          </ac:spMkLst>
        </pc:spChg>
        <pc:spChg chg="mod">
          <ac:chgData name="Derek Hengeveld" userId="71c87482-c674-4b18-ae4d-cd5aa41a1d55" providerId="ADAL" clId="{B9CD97F2-4949-4370-BE5B-DACC21C47D8E}" dt="2024-08-05T20:16:23.687" v="847" actId="1076"/>
          <ac:spMkLst>
            <pc:docMk/>
            <pc:sldMk cId="3048578591" sldId="317"/>
            <ac:spMk id="5" creationId="{0F17BC86-B343-CFAC-58D7-C7BFCE10F37C}"/>
          </ac:spMkLst>
        </pc:spChg>
      </pc:sldChg>
    </pc:docChg>
  </pc:docChgLst>
  <pc:docChgLst>
    <pc:chgData name="Derek Hengeveld" userId="71c87482-c674-4b18-ae4d-cd5aa41a1d55" providerId="ADAL" clId="{683B8DD7-8C4F-48C7-8CAE-C1DF5B4B8188}"/>
    <pc:docChg chg="undo redo custSel addSld delSld modSld sldOrd">
      <pc:chgData name="Derek Hengeveld" userId="71c87482-c674-4b18-ae4d-cd5aa41a1d55" providerId="ADAL" clId="{683B8DD7-8C4F-48C7-8CAE-C1DF5B4B8188}" dt="2024-06-23T22:17:41.380" v="247"/>
      <pc:docMkLst>
        <pc:docMk/>
      </pc:docMkLst>
      <pc:sldChg chg="delSp modSp mod">
        <pc:chgData name="Derek Hengeveld" userId="71c87482-c674-4b18-ae4d-cd5aa41a1d55" providerId="ADAL" clId="{683B8DD7-8C4F-48C7-8CAE-C1DF5B4B8188}" dt="2024-06-23T21:40:32.299" v="158" actId="6549"/>
        <pc:sldMkLst>
          <pc:docMk/>
          <pc:sldMk cId="0" sldId="273"/>
        </pc:sldMkLst>
        <pc:spChg chg="mod">
          <ac:chgData name="Derek Hengeveld" userId="71c87482-c674-4b18-ae4d-cd5aa41a1d55" providerId="ADAL" clId="{683B8DD7-8C4F-48C7-8CAE-C1DF5B4B8188}" dt="2024-06-23T21:31:38.323" v="34" actId="207"/>
          <ac:spMkLst>
            <pc:docMk/>
            <pc:sldMk cId="0" sldId="273"/>
            <ac:spMk id="6" creationId="{F917E5F1-6E57-4C5E-B693-B8880278A8DD}"/>
          </ac:spMkLst>
        </pc:spChg>
        <pc:spChg chg="del">
          <ac:chgData name="Derek Hengeveld" userId="71c87482-c674-4b18-ae4d-cd5aa41a1d55" providerId="ADAL" clId="{683B8DD7-8C4F-48C7-8CAE-C1DF5B4B8188}" dt="2024-06-23T21:31:34.274" v="33" actId="478"/>
          <ac:spMkLst>
            <pc:docMk/>
            <pc:sldMk cId="0" sldId="273"/>
            <ac:spMk id="8" creationId="{BB54CBB5-3DD3-45AC-9EF7-4B4DF491D629}"/>
          </ac:spMkLst>
        </pc:spChg>
        <pc:spChg chg="del">
          <ac:chgData name="Derek Hengeveld" userId="71c87482-c674-4b18-ae4d-cd5aa41a1d55" providerId="ADAL" clId="{683B8DD7-8C4F-48C7-8CAE-C1DF5B4B8188}" dt="2024-06-23T21:31:32.688" v="32" actId="478"/>
          <ac:spMkLst>
            <pc:docMk/>
            <pc:sldMk cId="0" sldId="273"/>
            <ac:spMk id="9" creationId="{1CA40F2C-4AB7-4B64-AF0E-515ADF28DDD4}"/>
          </ac:spMkLst>
        </pc:spChg>
        <pc:spChg chg="mod">
          <ac:chgData name="Derek Hengeveld" userId="71c87482-c674-4b18-ae4d-cd5aa41a1d55" providerId="ADAL" clId="{683B8DD7-8C4F-48C7-8CAE-C1DF5B4B8188}" dt="2024-06-23T21:31:13.348" v="5" actId="20577"/>
          <ac:spMkLst>
            <pc:docMk/>
            <pc:sldMk cId="0" sldId="273"/>
            <ac:spMk id="13313" creationId="{00000000-0000-0000-0000-000000000000}"/>
          </ac:spMkLst>
        </pc:spChg>
        <pc:spChg chg="mod">
          <ac:chgData name="Derek Hengeveld" userId="71c87482-c674-4b18-ae4d-cd5aa41a1d55" providerId="ADAL" clId="{683B8DD7-8C4F-48C7-8CAE-C1DF5B4B8188}" dt="2024-06-23T21:40:32.299" v="158" actId="6549"/>
          <ac:spMkLst>
            <pc:docMk/>
            <pc:sldMk cId="0" sldId="273"/>
            <ac:spMk id="13314" creationId="{00000000-0000-0000-0000-000000000000}"/>
          </ac:spMkLst>
        </pc:spChg>
      </pc:sldChg>
      <pc:sldChg chg="del">
        <pc:chgData name="Derek Hengeveld" userId="71c87482-c674-4b18-ae4d-cd5aa41a1d55" providerId="ADAL" clId="{683B8DD7-8C4F-48C7-8CAE-C1DF5B4B8188}" dt="2024-06-23T21:35:26.539" v="59" actId="47"/>
        <pc:sldMkLst>
          <pc:docMk/>
          <pc:sldMk cId="2798685524" sldId="274"/>
        </pc:sldMkLst>
      </pc:sldChg>
      <pc:sldChg chg="addSp delSp modSp new mod">
        <pc:chgData name="Derek Hengeveld" userId="71c87482-c674-4b18-ae4d-cd5aa41a1d55" providerId="ADAL" clId="{683B8DD7-8C4F-48C7-8CAE-C1DF5B4B8188}" dt="2024-06-23T21:36:03.128" v="115" actId="20577"/>
        <pc:sldMkLst>
          <pc:docMk/>
          <pc:sldMk cId="1755911275" sldId="275"/>
        </pc:sldMkLst>
        <pc:spChg chg="mod">
          <ac:chgData name="Derek Hengeveld" userId="71c87482-c674-4b18-ae4d-cd5aa41a1d55" providerId="ADAL" clId="{683B8DD7-8C4F-48C7-8CAE-C1DF5B4B8188}" dt="2024-06-23T21:34:35.169" v="36"/>
          <ac:spMkLst>
            <pc:docMk/>
            <pc:sldMk cId="1755911275" sldId="275"/>
            <ac:spMk id="7" creationId="{9DB77D17-528D-CCEE-90B3-4A0A85AA7D9A}"/>
          </ac:spMkLst>
        </pc:spChg>
        <pc:spChg chg="mod">
          <ac:chgData name="Derek Hengeveld" userId="71c87482-c674-4b18-ae4d-cd5aa41a1d55" providerId="ADAL" clId="{683B8DD7-8C4F-48C7-8CAE-C1DF5B4B8188}" dt="2024-06-23T21:34:35.169" v="36"/>
          <ac:spMkLst>
            <pc:docMk/>
            <pc:sldMk cId="1755911275" sldId="275"/>
            <ac:spMk id="8" creationId="{EB4BF8EC-07EC-B6A1-AE43-BD16C945FFCC}"/>
          </ac:spMkLst>
        </pc:spChg>
        <pc:spChg chg="mod">
          <ac:chgData name="Derek Hengeveld" userId="71c87482-c674-4b18-ae4d-cd5aa41a1d55" providerId="ADAL" clId="{683B8DD7-8C4F-48C7-8CAE-C1DF5B4B8188}" dt="2024-06-23T21:34:35.169" v="36"/>
          <ac:spMkLst>
            <pc:docMk/>
            <pc:sldMk cId="1755911275" sldId="275"/>
            <ac:spMk id="9" creationId="{0C75AAFC-8F60-9F58-85A6-A203F46C26A9}"/>
          </ac:spMkLst>
        </pc:spChg>
        <pc:spChg chg="mod">
          <ac:chgData name="Derek Hengeveld" userId="71c87482-c674-4b18-ae4d-cd5aa41a1d55" providerId="ADAL" clId="{683B8DD7-8C4F-48C7-8CAE-C1DF5B4B8188}" dt="2024-06-23T21:34:35.169" v="36"/>
          <ac:spMkLst>
            <pc:docMk/>
            <pc:sldMk cId="1755911275" sldId="275"/>
            <ac:spMk id="10" creationId="{070C0BEF-7EDB-4D76-4E43-1CD22C217372}"/>
          </ac:spMkLst>
        </pc:spChg>
        <pc:spChg chg="mod">
          <ac:chgData name="Derek Hengeveld" userId="71c87482-c674-4b18-ae4d-cd5aa41a1d55" providerId="ADAL" clId="{683B8DD7-8C4F-48C7-8CAE-C1DF5B4B8188}" dt="2024-06-23T21:34:35.169" v="36"/>
          <ac:spMkLst>
            <pc:docMk/>
            <pc:sldMk cId="1755911275" sldId="275"/>
            <ac:spMk id="11" creationId="{2E49B409-16E4-1CCA-BA46-249A00D14090}"/>
          </ac:spMkLst>
        </pc:spChg>
        <pc:spChg chg="add del mod">
          <ac:chgData name="Derek Hengeveld" userId="71c87482-c674-4b18-ae4d-cd5aa41a1d55" providerId="ADAL" clId="{683B8DD7-8C4F-48C7-8CAE-C1DF5B4B8188}" dt="2024-06-23T21:34:42.257" v="37"/>
          <ac:spMkLst>
            <pc:docMk/>
            <pc:sldMk cId="1755911275" sldId="275"/>
            <ac:spMk id="12" creationId="{9846BB69-4479-82F6-3916-3001DE2966F1}"/>
          </ac:spMkLst>
        </pc:spChg>
        <pc:spChg chg="mod">
          <ac:chgData name="Derek Hengeveld" userId="71c87482-c674-4b18-ae4d-cd5aa41a1d55" providerId="ADAL" clId="{683B8DD7-8C4F-48C7-8CAE-C1DF5B4B8188}" dt="2024-06-23T21:34:35.169" v="36"/>
          <ac:spMkLst>
            <pc:docMk/>
            <pc:sldMk cId="1755911275" sldId="275"/>
            <ac:spMk id="18" creationId="{4F06C1D8-7836-BF4C-D318-ADDA6A352FD8}"/>
          </ac:spMkLst>
        </pc:spChg>
        <pc:spChg chg="mod">
          <ac:chgData name="Derek Hengeveld" userId="71c87482-c674-4b18-ae4d-cd5aa41a1d55" providerId="ADAL" clId="{683B8DD7-8C4F-48C7-8CAE-C1DF5B4B8188}" dt="2024-06-23T21:34:35.169" v="36"/>
          <ac:spMkLst>
            <pc:docMk/>
            <pc:sldMk cId="1755911275" sldId="275"/>
            <ac:spMk id="20" creationId="{68554E6A-8B35-3213-8D42-F05335BC2224}"/>
          </ac:spMkLst>
        </pc:spChg>
        <pc:spChg chg="mod">
          <ac:chgData name="Derek Hengeveld" userId="71c87482-c674-4b18-ae4d-cd5aa41a1d55" providerId="ADAL" clId="{683B8DD7-8C4F-48C7-8CAE-C1DF5B4B8188}" dt="2024-06-23T21:34:35.169" v="36"/>
          <ac:spMkLst>
            <pc:docMk/>
            <pc:sldMk cId="1755911275" sldId="275"/>
            <ac:spMk id="22" creationId="{7D91E20D-F5CC-FA33-A445-1F3D002579C7}"/>
          </ac:spMkLst>
        </pc:spChg>
        <pc:spChg chg="mod">
          <ac:chgData name="Derek Hengeveld" userId="71c87482-c674-4b18-ae4d-cd5aa41a1d55" providerId="ADAL" clId="{683B8DD7-8C4F-48C7-8CAE-C1DF5B4B8188}" dt="2024-06-23T21:34:35.169" v="36"/>
          <ac:spMkLst>
            <pc:docMk/>
            <pc:sldMk cId="1755911275" sldId="275"/>
            <ac:spMk id="24" creationId="{31237534-894B-5D5D-1057-2355A1C977C0}"/>
          </ac:spMkLst>
        </pc:spChg>
        <pc:spChg chg="add del mod">
          <ac:chgData name="Derek Hengeveld" userId="71c87482-c674-4b18-ae4d-cd5aa41a1d55" providerId="ADAL" clId="{683B8DD7-8C4F-48C7-8CAE-C1DF5B4B8188}" dt="2024-06-23T21:34:42.257" v="37"/>
          <ac:spMkLst>
            <pc:docMk/>
            <pc:sldMk cId="1755911275" sldId="275"/>
            <ac:spMk id="26" creationId="{18E2BAFD-38D4-8413-2097-C1E234037626}"/>
          </ac:spMkLst>
        </pc:spChg>
        <pc:spChg chg="add del mod">
          <ac:chgData name="Derek Hengeveld" userId="71c87482-c674-4b18-ae4d-cd5aa41a1d55" providerId="ADAL" clId="{683B8DD7-8C4F-48C7-8CAE-C1DF5B4B8188}" dt="2024-06-23T21:34:42.257" v="37"/>
          <ac:spMkLst>
            <pc:docMk/>
            <pc:sldMk cId="1755911275" sldId="275"/>
            <ac:spMk id="27" creationId="{BBA0A541-7FC5-AE31-0DC1-A807DCC59D24}"/>
          </ac:spMkLst>
        </pc:spChg>
        <pc:spChg chg="add del mod">
          <ac:chgData name="Derek Hengeveld" userId="71c87482-c674-4b18-ae4d-cd5aa41a1d55" providerId="ADAL" clId="{683B8DD7-8C4F-48C7-8CAE-C1DF5B4B8188}" dt="2024-06-23T21:34:42.257" v="37"/>
          <ac:spMkLst>
            <pc:docMk/>
            <pc:sldMk cId="1755911275" sldId="275"/>
            <ac:spMk id="28" creationId="{F9613A64-F4D6-53EF-84E7-6E3A26B678B5}"/>
          </ac:spMkLst>
        </pc:spChg>
        <pc:spChg chg="add del mod">
          <ac:chgData name="Derek Hengeveld" userId="71c87482-c674-4b18-ae4d-cd5aa41a1d55" providerId="ADAL" clId="{683B8DD7-8C4F-48C7-8CAE-C1DF5B4B8188}" dt="2024-06-23T21:34:42.257" v="37"/>
          <ac:spMkLst>
            <pc:docMk/>
            <pc:sldMk cId="1755911275" sldId="275"/>
            <ac:spMk id="30" creationId="{EB0F64B1-A51C-E4C9-7866-BDE6FF49A9FD}"/>
          </ac:spMkLst>
        </pc:spChg>
        <pc:spChg chg="add del mod">
          <ac:chgData name="Derek Hengeveld" userId="71c87482-c674-4b18-ae4d-cd5aa41a1d55" providerId="ADAL" clId="{683B8DD7-8C4F-48C7-8CAE-C1DF5B4B8188}" dt="2024-06-23T21:34:42.257" v="37"/>
          <ac:spMkLst>
            <pc:docMk/>
            <pc:sldMk cId="1755911275" sldId="275"/>
            <ac:spMk id="31" creationId="{C646188E-BFB9-A179-7C7C-2471D5AEA612}"/>
          </ac:spMkLst>
        </pc:spChg>
        <pc:spChg chg="add del mod">
          <ac:chgData name="Derek Hengeveld" userId="71c87482-c674-4b18-ae4d-cd5aa41a1d55" providerId="ADAL" clId="{683B8DD7-8C4F-48C7-8CAE-C1DF5B4B8188}" dt="2024-06-23T21:34:42.257" v="37"/>
          <ac:spMkLst>
            <pc:docMk/>
            <pc:sldMk cId="1755911275" sldId="275"/>
            <ac:spMk id="32" creationId="{166AB962-0929-812E-7AE4-6D94C74D927A}"/>
          </ac:spMkLst>
        </pc:spChg>
        <pc:spChg chg="add del mod">
          <ac:chgData name="Derek Hengeveld" userId="71c87482-c674-4b18-ae4d-cd5aa41a1d55" providerId="ADAL" clId="{683B8DD7-8C4F-48C7-8CAE-C1DF5B4B8188}" dt="2024-06-23T21:34:42.257" v="37"/>
          <ac:spMkLst>
            <pc:docMk/>
            <pc:sldMk cId="1755911275" sldId="275"/>
            <ac:spMk id="33" creationId="{B2E6F412-9176-B987-0ADA-883DC68987CB}"/>
          </ac:spMkLst>
        </pc:spChg>
        <pc:spChg chg="mod">
          <ac:chgData name="Derek Hengeveld" userId="71c87482-c674-4b18-ae4d-cd5aa41a1d55" providerId="ADAL" clId="{683B8DD7-8C4F-48C7-8CAE-C1DF5B4B8188}" dt="2024-06-23T21:34:50.800" v="38"/>
          <ac:spMkLst>
            <pc:docMk/>
            <pc:sldMk cId="1755911275" sldId="275"/>
            <ac:spMk id="37" creationId="{45FC2ECA-2BE7-6165-76F5-E6E6B3334F3B}"/>
          </ac:spMkLst>
        </pc:spChg>
        <pc:spChg chg="mod">
          <ac:chgData name="Derek Hengeveld" userId="71c87482-c674-4b18-ae4d-cd5aa41a1d55" providerId="ADAL" clId="{683B8DD7-8C4F-48C7-8CAE-C1DF5B4B8188}" dt="2024-06-23T21:34:50.800" v="38"/>
          <ac:spMkLst>
            <pc:docMk/>
            <pc:sldMk cId="1755911275" sldId="275"/>
            <ac:spMk id="38" creationId="{8D90C619-6646-3C18-9411-108D3FDF03C1}"/>
          </ac:spMkLst>
        </pc:spChg>
        <pc:spChg chg="mod">
          <ac:chgData name="Derek Hengeveld" userId="71c87482-c674-4b18-ae4d-cd5aa41a1d55" providerId="ADAL" clId="{683B8DD7-8C4F-48C7-8CAE-C1DF5B4B8188}" dt="2024-06-23T21:34:50.800" v="38"/>
          <ac:spMkLst>
            <pc:docMk/>
            <pc:sldMk cId="1755911275" sldId="275"/>
            <ac:spMk id="39" creationId="{1E164FCE-6D09-EB1A-F323-86ECCB14516C}"/>
          </ac:spMkLst>
        </pc:spChg>
        <pc:spChg chg="mod">
          <ac:chgData name="Derek Hengeveld" userId="71c87482-c674-4b18-ae4d-cd5aa41a1d55" providerId="ADAL" clId="{683B8DD7-8C4F-48C7-8CAE-C1DF5B4B8188}" dt="2024-06-23T21:34:50.800" v="38"/>
          <ac:spMkLst>
            <pc:docMk/>
            <pc:sldMk cId="1755911275" sldId="275"/>
            <ac:spMk id="40" creationId="{9467B6B5-F255-42E5-BA76-16929A461C32}"/>
          </ac:spMkLst>
        </pc:spChg>
        <pc:spChg chg="mod">
          <ac:chgData name="Derek Hengeveld" userId="71c87482-c674-4b18-ae4d-cd5aa41a1d55" providerId="ADAL" clId="{683B8DD7-8C4F-48C7-8CAE-C1DF5B4B8188}" dt="2024-06-23T21:34:50.800" v="38"/>
          <ac:spMkLst>
            <pc:docMk/>
            <pc:sldMk cId="1755911275" sldId="275"/>
            <ac:spMk id="41" creationId="{4007A3C8-11CF-82FB-E69A-1163DD380137}"/>
          </ac:spMkLst>
        </pc:spChg>
        <pc:spChg chg="add mod">
          <ac:chgData name="Derek Hengeveld" userId="71c87482-c674-4b18-ae4d-cd5aa41a1d55" providerId="ADAL" clId="{683B8DD7-8C4F-48C7-8CAE-C1DF5B4B8188}" dt="2024-06-23T21:35:01.808" v="41" actId="14100"/>
          <ac:spMkLst>
            <pc:docMk/>
            <pc:sldMk cId="1755911275" sldId="275"/>
            <ac:spMk id="42" creationId="{2B87D90B-6604-4E9A-903A-6E4E3A1936D0}"/>
          </ac:spMkLst>
        </pc:spChg>
        <pc:spChg chg="mod">
          <ac:chgData name="Derek Hengeveld" userId="71c87482-c674-4b18-ae4d-cd5aa41a1d55" providerId="ADAL" clId="{683B8DD7-8C4F-48C7-8CAE-C1DF5B4B8188}" dt="2024-06-23T21:34:50.800" v="38"/>
          <ac:spMkLst>
            <pc:docMk/>
            <pc:sldMk cId="1755911275" sldId="275"/>
            <ac:spMk id="48" creationId="{C60BFD66-2D8B-C859-9D56-3B1F1438D0DE}"/>
          </ac:spMkLst>
        </pc:spChg>
        <pc:spChg chg="mod">
          <ac:chgData name="Derek Hengeveld" userId="71c87482-c674-4b18-ae4d-cd5aa41a1d55" providerId="ADAL" clId="{683B8DD7-8C4F-48C7-8CAE-C1DF5B4B8188}" dt="2024-06-23T21:34:50.800" v="38"/>
          <ac:spMkLst>
            <pc:docMk/>
            <pc:sldMk cId="1755911275" sldId="275"/>
            <ac:spMk id="50" creationId="{CE7441D3-4CD7-6A45-A59C-68B31F4EE5AF}"/>
          </ac:spMkLst>
        </pc:spChg>
        <pc:spChg chg="mod">
          <ac:chgData name="Derek Hengeveld" userId="71c87482-c674-4b18-ae4d-cd5aa41a1d55" providerId="ADAL" clId="{683B8DD7-8C4F-48C7-8CAE-C1DF5B4B8188}" dt="2024-06-23T21:34:50.800" v="38"/>
          <ac:spMkLst>
            <pc:docMk/>
            <pc:sldMk cId="1755911275" sldId="275"/>
            <ac:spMk id="52" creationId="{A7491C1D-C627-8858-95BB-53ACA71FF455}"/>
          </ac:spMkLst>
        </pc:spChg>
        <pc:spChg chg="mod">
          <ac:chgData name="Derek Hengeveld" userId="71c87482-c674-4b18-ae4d-cd5aa41a1d55" providerId="ADAL" clId="{683B8DD7-8C4F-48C7-8CAE-C1DF5B4B8188}" dt="2024-06-23T21:34:50.800" v="38"/>
          <ac:spMkLst>
            <pc:docMk/>
            <pc:sldMk cId="1755911275" sldId="275"/>
            <ac:spMk id="54" creationId="{9BED44EC-DF95-9827-A1CC-70D5D9B251BE}"/>
          </ac:spMkLst>
        </pc:spChg>
        <pc:spChg chg="add mod">
          <ac:chgData name="Derek Hengeveld" userId="71c87482-c674-4b18-ae4d-cd5aa41a1d55" providerId="ADAL" clId="{683B8DD7-8C4F-48C7-8CAE-C1DF5B4B8188}" dt="2024-06-23T21:34:57.075" v="40" actId="14100"/>
          <ac:spMkLst>
            <pc:docMk/>
            <pc:sldMk cId="1755911275" sldId="275"/>
            <ac:spMk id="56" creationId="{57AAA4BD-B79F-3880-583A-B591B7CDA51B}"/>
          </ac:spMkLst>
        </pc:spChg>
        <pc:spChg chg="add mod">
          <ac:chgData name="Derek Hengeveld" userId="71c87482-c674-4b18-ae4d-cd5aa41a1d55" providerId="ADAL" clId="{683B8DD7-8C4F-48C7-8CAE-C1DF5B4B8188}" dt="2024-06-23T21:34:57.075" v="40" actId="14100"/>
          <ac:spMkLst>
            <pc:docMk/>
            <pc:sldMk cId="1755911275" sldId="275"/>
            <ac:spMk id="57" creationId="{A8122D9B-1272-81D3-4CA0-0C0263E64DEE}"/>
          </ac:spMkLst>
        </pc:spChg>
        <pc:spChg chg="add mod">
          <ac:chgData name="Derek Hengeveld" userId="71c87482-c674-4b18-ae4d-cd5aa41a1d55" providerId="ADAL" clId="{683B8DD7-8C4F-48C7-8CAE-C1DF5B4B8188}" dt="2024-06-23T21:34:57.075" v="40" actId="14100"/>
          <ac:spMkLst>
            <pc:docMk/>
            <pc:sldMk cId="1755911275" sldId="275"/>
            <ac:spMk id="58" creationId="{4D2E7C3F-97F5-E17F-37EA-AAF1EB97D191}"/>
          </ac:spMkLst>
        </pc:spChg>
        <pc:spChg chg="add mod">
          <ac:chgData name="Derek Hengeveld" userId="71c87482-c674-4b18-ae4d-cd5aa41a1d55" providerId="ADAL" clId="{683B8DD7-8C4F-48C7-8CAE-C1DF5B4B8188}" dt="2024-06-23T21:34:57.075" v="40" actId="14100"/>
          <ac:spMkLst>
            <pc:docMk/>
            <pc:sldMk cId="1755911275" sldId="275"/>
            <ac:spMk id="60" creationId="{B8F6F64B-3A99-2DC2-C23C-8B2E7E9430BD}"/>
          </ac:spMkLst>
        </pc:spChg>
        <pc:spChg chg="add mod">
          <ac:chgData name="Derek Hengeveld" userId="71c87482-c674-4b18-ae4d-cd5aa41a1d55" providerId="ADAL" clId="{683B8DD7-8C4F-48C7-8CAE-C1DF5B4B8188}" dt="2024-06-23T21:36:03.128" v="115" actId="20577"/>
          <ac:spMkLst>
            <pc:docMk/>
            <pc:sldMk cId="1755911275" sldId="275"/>
            <ac:spMk id="61" creationId="{552C12A5-7E24-96F2-620A-BE7A6847729E}"/>
          </ac:spMkLst>
        </pc:spChg>
        <pc:spChg chg="add mod">
          <ac:chgData name="Derek Hengeveld" userId="71c87482-c674-4b18-ae4d-cd5aa41a1d55" providerId="ADAL" clId="{683B8DD7-8C4F-48C7-8CAE-C1DF5B4B8188}" dt="2024-06-23T21:34:57.075" v="40" actId="14100"/>
          <ac:spMkLst>
            <pc:docMk/>
            <pc:sldMk cId="1755911275" sldId="275"/>
            <ac:spMk id="62" creationId="{7F349CEA-730D-3619-B7E8-AC6A43771C82}"/>
          </ac:spMkLst>
        </pc:spChg>
        <pc:spChg chg="add mod">
          <ac:chgData name="Derek Hengeveld" userId="71c87482-c674-4b18-ae4d-cd5aa41a1d55" providerId="ADAL" clId="{683B8DD7-8C4F-48C7-8CAE-C1DF5B4B8188}" dt="2024-06-23T21:34:57.075" v="40" actId="14100"/>
          <ac:spMkLst>
            <pc:docMk/>
            <pc:sldMk cId="1755911275" sldId="275"/>
            <ac:spMk id="63" creationId="{04D4FD96-F659-9E58-C1C6-6EE0282581B7}"/>
          </ac:spMkLst>
        </pc:spChg>
        <pc:spChg chg="add mod">
          <ac:chgData name="Derek Hengeveld" userId="71c87482-c674-4b18-ae4d-cd5aa41a1d55" providerId="ADAL" clId="{683B8DD7-8C4F-48C7-8CAE-C1DF5B4B8188}" dt="2024-06-23T21:35:48.777" v="114" actId="20577"/>
          <ac:spMkLst>
            <pc:docMk/>
            <pc:sldMk cId="1755911275" sldId="275"/>
            <ac:spMk id="64" creationId="{149C6058-8B62-6FE3-D38B-CE5E39595831}"/>
          </ac:spMkLst>
        </pc:spChg>
        <pc:grpChg chg="add del mod">
          <ac:chgData name="Derek Hengeveld" userId="71c87482-c674-4b18-ae4d-cd5aa41a1d55" providerId="ADAL" clId="{683B8DD7-8C4F-48C7-8CAE-C1DF5B4B8188}" dt="2024-06-23T21:34:42.257" v="37"/>
          <ac:grpSpMkLst>
            <pc:docMk/>
            <pc:sldMk cId="1755911275" sldId="275"/>
            <ac:grpSpMk id="5" creationId="{194A5445-619E-1A87-5D6A-B8654705A872}"/>
          </ac:grpSpMkLst>
        </pc:grpChg>
        <pc:grpChg chg="add del mod">
          <ac:chgData name="Derek Hengeveld" userId="71c87482-c674-4b18-ae4d-cd5aa41a1d55" providerId="ADAL" clId="{683B8DD7-8C4F-48C7-8CAE-C1DF5B4B8188}" dt="2024-06-23T21:34:42.257" v="37"/>
          <ac:grpSpMkLst>
            <pc:docMk/>
            <pc:sldMk cId="1755911275" sldId="275"/>
            <ac:grpSpMk id="13" creationId="{6E29A71A-6DB7-261D-8D20-DCE3303DF6E8}"/>
          </ac:grpSpMkLst>
        </pc:grpChg>
        <pc:grpChg chg="mod">
          <ac:chgData name="Derek Hengeveld" userId="71c87482-c674-4b18-ae4d-cd5aa41a1d55" providerId="ADAL" clId="{683B8DD7-8C4F-48C7-8CAE-C1DF5B4B8188}" dt="2024-06-23T21:34:35.169" v="36"/>
          <ac:grpSpMkLst>
            <pc:docMk/>
            <pc:sldMk cId="1755911275" sldId="275"/>
            <ac:grpSpMk id="14" creationId="{6BD44BC2-BF62-0FDF-6A88-E6F6E13DC3CD}"/>
          </ac:grpSpMkLst>
        </pc:grpChg>
        <pc:grpChg chg="mod">
          <ac:chgData name="Derek Hengeveld" userId="71c87482-c674-4b18-ae4d-cd5aa41a1d55" providerId="ADAL" clId="{683B8DD7-8C4F-48C7-8CAE-C1DF5B4B8188}" dt="2024-06-23T21:34:35.169" v="36"/>
          <ac:grpSpMkLst>
            <pc:docMk/>
            <pc:sldMk cId="1755911275" sldId="275"/>
            <ac:grpSpMk id="15" creationId="{F499F8D5-CF58-81B0-DCAA-903CBDF6137A}"/>
          </ac:grpSpMkLst>
        </pc:grpChg>
        <pc:grpChg chg="mod">
          <ac:chgData name="Derek Hengeveld" userId="71c87482-c674-4b18-ae4d-cd5aa41a1d55" providerId="ADAL" clId="{683B8DD7-8C4F-48C7-8CAE-C1DF5B4B8188}" dt="2024-06-23T21:34:35.169" v="36"/>
          <ac:grpSpMkLst>
            <pc:docMk/>
            <pc:sldMk cId="1755911275" sldId="275"/>
            <ac:grpSpMk id="16" creationId="{76A3D136-4F8C-FAC4-D65A-828EC3E14339}"/>
          </ac:grpSpMkLst>
        </pc:grpChg>
        <pc:grpChg chg="mod">
          <ac:chgData name="Derek Hengeveld" userId="71c87482-c674-4b18-ae4d-cd5aa41a1d55" providerId="ADAL" clId="{683B8DD7-8C4F-48C7-8CAE-C1DF5B4B8188}" dt="2024-06-23T21:34:35.169" v="36"/>
          <ac:grpSpMkLst>
            <pc:docMk/>
            <pc:sldMk cId="1755911275" sldId="275"/>
            <ac:grpSpMk id="17" creationId="{E4DC0C7E-FCDC-53EE-711A-CF2838674801}"/>
          </ac:grpSpMkLst>
        </pc:grpChg>
        <pc:grpChg chg="add mod">
          <ac:chgData name="Derek Hengeveld" userId="71c87482-c674-4b18-ae4d-cd5aa41a1d55" providerId="ADAL" clId="{683B8DD7-8C4F-48C7-8CAE-C1DF5B4B8188}" dt="2024-06-23T21:35:10.228" v="57" actId="1036"/>
          <ac:grpSpMkLst>
            <pc:docMk/>
            <pc:sldMk cId="1755911275" sldId="275"/>
            <ac:grpSpMk id="35" creationId="{57739AE4-6B52-C40F-ABB0-00544E85E7F2}"/>
          </ac:grpSpMkLst>
        </pc:grpChg>
        <pc:grpChg chg="add mod">
          <ac:chgData name="Derek Hengeveld" userId="71c87482-c674-4b18-ae4d-cd5aa41a1d55" providerId="ADAL" clId="{683B8DD7-8C4F-48C7-8CAE-C1DF5B4B8188}" dt="2024-06-23T21:34:57.075" v="40" actId="14100"/>
          <ac:grpSpMkLst>
            <pc:docMk/>
            <pc:sldMk cId="1755911275" sldId="275"/>
            <ac:grpSpMk id="43" creationId="{C2B00BA5-1097-864B-7836-7339CECF60AF}"/>
          </ac:grpSpMkLst>
        </pc:grpChg>
        <pc:grpChg chg="mod">
          <ac:chgData name="Derek Hengeveld" userId="71c87482-c674-4b18-ae4d-cd5aa41a1d55" providerId="ADAL" clId="{683B8DD7-8C4F-48C7-8CAE-C1DF5B4B8188}" dt="2024-06-23T21:34:50.800" v="38"/>
          <ac:grpSpMkLst>
            <pc:docMk/>
            <pc:sldMk cId="1755911275" sldId="275"/>
            <ac:grpSpMk id="44" creationId="{FCBA2B18-A061-084C-B1FD-1A078AE67224}"/>
          </ac:grpSpMkLst>
        </pc:grpChg>
        <pc:grpChg chg="mod">
          <ac:chgData name="Derek Hengeveld" userId="71c87482-c674-4b18-ae4d-cd5aa41a1d55" providerId="ADAL" clId="{683B8DD7-8C4F-48C7-8CAE-C1DF5B4B8188}" dt="2024-06-23T21:34:50.800" v="38"/>
          <ac:grpSpMkLst>
            <pc:docMk/>
            <pc:sldMk cId="1755911275" sldId="275"/>
            <ac:grpSpMk id="45" creationId="{E8DE72AA-CA18-FB26-52E9-ABE44285C66A}"/>
          </ac:grpSpMkLst>
        </pc:grpChg>
        <pc:grpChg chg="mod">
          <ac:chgData name="Derek Hengeveld" userId="71c87482-c674-4b18-ae4d-cd5aa41a1d55" providerId="ADAL" clId="{683B8DD7-8C4F-48C7-8CAE-C1DF5B4B8188}" dt="2024-06-23T21:34:50.800" v="38"/>
          <ac:grpSpMkLst>
            <pc:docMk/>
            <pc:sldMk cId="1755911275" sldId="275"/>
            <ac:grpSpMk id="46" creationId="{C10919DF-5228-9DAA-5536-119C9A6D28F3}"/>
          </ac:grpSpMkLst>
        </pc:grpChg>
        <pc:grpChg chg="mod">
          <ac:chgData name="Derek Hengeveld" userId="71c87482-c674-4b18-ae4d-cd5aa41a1d55" providerId="ADAL" clId="{683B8DD7-8C4F-48C7-8CAE-C1DF5B4B8188}" dt="2024-06-23T21:34:50.800" v="38"/>
          <ac:grpSpMkLst>
            <pc:docMk/>
            <pc:sldMk cId="1755911275" sldId="275"/>
            <ac:grpSpMk id="47" creationId="{CB888E31-7F6E-289F-4745-E0E48C37B877}"/>
          </ac:grpSpMkLst>
        </pc:grpChg>
        <pc:picChg chg="add del mod">
          <ac:chgData name="Derek Hengeveld" userId="71c87482-c674-4b18-ae4d-cd5aa41a1d55" providerId="ADAL" clId="{683B8DD7-8C4F-48C7-8CAE-C1DF5B4B8188}" dt="2024-06-23T21:34:42.257" v="37"/>
          <ac:picMkLst>
            <pc:docMk/>
            <pc:sldMk cId="1755911275" sldId="275"/>
            <ac:picMk id="4" creationId="{6629B6F7-D683-DAE2-F9F3-87099A77146C}"/>
          </ac:picMkLst>
        </pc:picChg>
        <pc:picChg chg="mod">
          <ac:chgData name="Derek Hengeveld" userId="71c87482-c674-4b18-ae4d-cd5aa41a1d55" providerId="ADAL" clId="{683B8DD7-8C4F-48C7-8CAE-C1DF5B4B8188}" dt="2024-06-23T21:34:35.169" v="36"/>
          <ac:picMkLst>
            <pc:docMk/>
            <pc:sldMk cId="1755911275" sldId="275"/>
            <ac:picMk id="6" creationId="{1B45F608-062A-5301-6E47-8BC34D0D1F3F}"/>
          </ac:picMkLst>
        </pc:picChg>
        <pc:picChg chg="add del mod">
          <ac:chgData name="Derek Hengeveld" userId="71c87482-c674-4b18-ae4d-cd5aa41a1d55" providerId="ADAL" clId="{683B8DD7-8C4F-48C7-8CAE-C1DF5B4B8188}" dt="2024-06-23T21:34:42.257" v="37"/>
          <ac:picMkLst>
            <pc:docMk/>
            <pc:sldMk cId="1755911275" sldId="275"/>
            <ac:picMk id="29" creationId="{2198B6C8-0330-7C9A-2098-73F984ACDC6C}"/>
          </ac:picMkLst>
        </pc:picChg>
        <pc:picChg chg="add mod">
          <ac:chgData name="Derek Hengeveld" userId="71c87482-c674-4b18-ae4d-cd5aa41a1d55" providerId="ADAL" clId="{683B8DD7-8C4F-48C7-8CAE-C1DF5B4B8188}" dt="2024-06-23T21:34:57.075" v="40" actId="14100"/>
          <ac:picMkLst>
            <pc:docMk/>
            <pc:sldMk cId="1755911275" sldId="275"/>
            <ac:picMk id="34" creationId="{7BD292E5-468A-6EDD-9ADC-3565F47CC0EB}"/>
          </ac:picMkLst>
        </pc:picChg>
        <pc:picChg chg="mod">
          <ac:chgData name="Derek Hengeveld" userId="71c87482-c674-4b18-ae4d-cd5aa41a1d55" providerId="ADAL" clId="{683B8DD7-8C4F-48C7-8CAE-C1DF5B4B8188}" dt="2024-06-23T21:34:50.800" v="38"/>
          <ac:picMkLst>
            <pc:docMk/>
            <pc:sldMk cId="1755911275" sldId="275"/>
            <ac:picMk id="36" creationId="{BF74BC2D-0BC1-9A40-130A-150FB55116B6}"/>
          </ac:picMkLst>
        </pc:picChg>
        <pc:picChg chg="add mod">
          <ac:chgData name="Derek Hengeveld" userId="71c87482-c674-4b18-ae4d-cd5aa41a1d55" providerId="ADAL" clId="{683B8DD7-8C4F-48C7-8CAE-C1DF5B4B8188}" dt="2024-06-23T21:34:57.075" v="40" actId="14100"/>
          <ac:picMkLst>
            <pc:docMk/>
            <pc:sldMk cId="1755911275" sldId="275"/>
            <ac:picMk id="59" creationId="{EBEA8A07-7208-2534-5F43-2A9216E9EC27}"/>
          </ac:picMkLst>
        </pc:picChg>
        <pc:cxnChg chg="mod">
          <ac:chgData name="Derek Hengeveld" userId="71c87482-c674-4b18-ae4d-cd5aa41a1d55" providerId="ADAL" clId="{683B8DD7-8C4F-48C7-8CAE-C1DF5B4B8188}" dt="2024-06-23T21:34:35.169" v="36"/>
          <ac:cxnSpMkLst>
            <pc:docMk/>
            <pc:sldMk cId="1755911275" sldId="275"/>
            <ac:cxnSpMk id="19" creationId="{C993C5AC-F37A-2683-794E-52CC3D3B5556}"/>
          </ac:cxnSpMkLst>
        </pc:cxnChg>
        <pc:cxnChg chg="mod">
          <ac:chgData name="Derek Hengeveld" userId="71c87482-c674-4b18-ae4d-cd5aa41a1d55" providerId="ADAL" clId="{683B8DD7-8C4F-48C7-8CAE-C1DF5B4B8188}" dt="2024-06-23T21:34:35.169" v="36"/>
          <ac:cxnSpMkLst>
            <pc:docMk/>
            <pc:sldMk cId="1755911275" sldId="275"/>
            <ac:cxnSpMk id="21" creationId="{AD040260-5021-6D6A-9D62-3C2556EE266F}"/>
          </ac:cxnSpMkLst>
        </pc:cxnChg>
        <pc:cxnChg chg="mod">
          <ac:chgData name="Derek Hengeveld" userId="71c87482-c674-4b18-ae4d-cd5aa41a1d55" providerId="ADAL" clId="{683B8DD7-8C4F-48C7-8CAE-C1DF5B4B8188}" dt="2024-06-23T21:34:35.169" v="36"/>
          <ac:cxnSpMkLst>
            <pc:docMk/>
            <pc:sldMk cId="1755911275" sldId="275"/>
            <ac:cxnSpMk id="23" creationId="{72FD2D12-954D-33E2-D0C6-BC0B291D3753}"/>
          </ac:cxnSpMkLst>
        </pc:cxnChg>
        <pc:cxnChg chg="mod">
          <ac:chgData name="Derek Hengeveld" userId="71c87482-c674-4b18-ae4d-cd5aa41a1d55" providerId="ADAL" clId="{683B8DD7-8C4F-48C7-8CAE-C1DF5B4B8188}" dt="2024-06-23T21:34:35.169" v="36"/>
          <ac:cxnSpMkLst>
            <pc:docMk/>
            <pc:sldMk cId="1755911275" sldId="275"/>
            <ac:cxnSpMk id="25" creationId="{797AE777-26BF-0015-6B66-E8E77D47D678}"/>
          </ac:cxnSpMkLst>
        </pc:cxnChg>
        <pc:cxnChg chg="mod">
          <ac:chgData name="Derek Hengeveld" userId="71c87482-c674-4b18-ae4d-cd5aa41a1d55" providerId="ADAL" clId="{683B8DD7-8C4F-48C7-8CAE-C1DF5B4B8188}" dt="2024-06-23T21:34:50.800" v="38"/>
          <ac:cxnSpMkLst>
            <pc:docMk/>
            <pc:sldMk cId="1755911275" sldId="275"/>
            <ac:cxnSpMk id="49" creationId="{8D6603FD-A9FE-3BE2-8570-3762D9FE04F8}"/>
          </ac:cxnSpMkLst>
        </pc:cxnChg>
        <pc:cxnChg chg="mod">
          <ac:chgData name="Derek Hengeveld" userId="71c87482-c674-4b18-ae4d-cd5aa41a1d55" providerId="ADAL" clId="{683B8DD7-8C4F-48C7-8CAE-C1DF5B4B8188}" dt="2024-06-23T21:34:50.800" v="38"/>
          <ac:cxnSpMkLst>
            <pc:docMk/>
            <pc:sldMk cId="1755911275" sldId="275"/>
            <ac:cxnSpMk id="51" creationId="{98CFA740-DFA5-193F-114C-C27BA9A01E38}"/>
          </ac:cxnSpMkLst>
        </pc:cxnChg>
        <pc:cxnChg chg="mod">
          <ac:chgData name="Derek Hengeveld" userId="71c87482-c674-4b18-ae4d-cd5aa41a1d55" providerId="ADAL" clId="{683B8DD7-8C4F-48C7-8CAE-C1DF5B4B8188}" dt="2024-06-23T21:34:50.800" v="38"/>
          <ac:cxnSpMkLst>
            <pc:docMk/>
            <pc:sldMk cId="1755911275" sldId="275"/>
            <ac:cxnSpMk id="53" creationId="{C773FE5F-2E0D-F5DC-D3F7-AA560CEF21CC}"/>
          </ac:cxnSpMkLst>
        </pc:cxnChg>
        <pc:cxnChg chg="mod">
          <ac:chgData name="Derek Hengeveld" userId="71c87482-c674-4b18-ae4d-cd5aa41a1d55" providerId="ADAL" clId="{683B8DD7-8C4F-48C7-8CAE-C1DF5B4B8188}" dt="2024-06-23T21:34:50.800" v="38"/>
          <ac:cxnSpMkLst>
            <pc:docMk/>
            <pc:sldMk cId="1755911275" sldId="275"/>
            <ac:cxnSpMk id="55" creationId="{1A70EA27-432A-0317-CCA4-D83DE52F4F97}"/>
          </ac:cxnSpMkLst>
        </pc:cxnChg>
      </pc:sldChg>
      <pc:sldChg chg="addSp delSp modSp new mod">
        <pc:chgData name="Derek Hengeveld" userId="71c87482-c674-4b18-ae4d-cd5aa41a1d55" providerId="ADAL" clId="{683B8DD7-8C4F-48C7-8CAE-C1DF5B4B8188}" dt="2024-06-23T21:37:46.444" v="143" actId="20577"/>
        <pc:sldMkLst>
          <pc:docMk/>
          <pc:sldMk cId="2986875484" sldId="276"/>
        </pc:sldMkLst>
        <pc:spChg chg="mod">
          <ac:chgData name="Derek Hengeveld" userId="71c87482-c674-4b18-ae4d-cd5aa41a1d55" providerId="ADAL" clId="{683B8DD7-8C4F-48C7-8CAE-C1DF5B4B8188}" dt="2024-06-23T21:37:46.444" v="143" actId="20577"/>
          <ac:spMkLst>
            <pc:docMk/>
            <pc:sldMk cId="2986875484" sldId="276"/>
            <ac:spMk id="2" creationId="{F1990B67-48D2-238C-3C82-DFCC547FB7A1}"/>
          </ac:spMkLst>
        </pc:spChg>
        <pc:spChg chg="add del mod">
          <ac:chgData name="Derek Hengeveld" userId="71c87482-c674-4b18-ae4d-cd5aa41a1d55" providerId="ADAL" clId="{683B8DD7-8C4F-48C7-8CAE-C1DF5B4B8188}" dt="2024-06-23T21:37:32.593" v="134"/>
          <ac:spMkLst>
            <pc:docMk/>
            <pc:sldMk cId="2986875484" sldId="276"/>
            <ac:spMk id="5" creationId="{B552A4AF-81EA-F6A6-DAA5-DD444071DD77}"/>
          </ac:spMkLst>
        </pc:spChg>
        <pc:spChg chg="add del mod">
          <ac:chgData name="Derek Hengeveld" userId="71c87482-c674-4b18-ae4d-cd5aa41a1d55" providerId="ADAL" clId="{683B8DD7-8C4F-48C7-8CAE-C1DF5B4B8188}" dt="2024-06-23T21:37:32.593" v="134"/>
          <ac:spMkLst>
            <pc:docMk/>
            <pc:sldMk cId="2986875484" sldId="276"/>
            <ac:spMk id="6" creationId="{6FD130B4-8D39-F055-B538-103934134DDE}"/>
          </ac:spMkLst>
        </pc:spChg>
        <pc:spChg chg="add del mod">
          <ac:chgData name="Derek Hengeveld" userId="71c87482-c674-4b18-ae4d-cd5aa41a1d55" providerId="ADAL" clId="{683B8DD7-8C4F-48C7-8CAE-C1DF5B4B8188}" dt="2024-06-23T21:37:32.593" v="134"/>
          <ac:spMkLst>
            <pc:docMk/>
            <pc:sldMk cId="2986875484" sldId="276"/>
            <ac:spMk id="7" creationId="{DF58EB3C-2EC6-4FA4-0211-2ECCF589A2C6}"/>
          </ac:spMkLst>
        </pc:spChg>
        <pc:spChg chg="add del mod">
          <ac:chgData name="Derek Hengeveld" userId="71c87482-c674-4b18-ae4d-cd5aa41a1d55" providerId="ADAL" clId="{683B8DD7-8C4F-48C7-8CAE-C1DF5B4B8188}" dt="2024-06-23T21:37:32.593" v="134"/>
          <ac:spMkLst>
            <pc:docMk/>
            <pc:sldMk cId="2986875484" sldId="276"/>
            <ac:spMk id="10" creationId="{EF17ECD4-7C82-2092-E7CF-D9BD5065EA67}"/>
          </ac:spMkLst>
        </pc:spChg>
        <pc:spChg chg="add del mod">
          <ac:chgData name="Derek Hengeveld" userId="71c87482-c674-4b18-ae4d-cd5aa41a1d55" providerId="ADAL" clId="{683B8DD7-8C4F-48C7-8CAE-C1DF5B4B8188}" dt="2024-06-23T21:37:32.593" v="134"/>
          <ac:spMkLst>
            <pc:docMk/>
            <pc:sldMk cId="2986875484" sldId="276"/>
            <ac:spMk id="11" creationId="{A833D7BD-F1C3-CEDD-F349-56A27BA16CE8}"/>
          </ac:spMkLst>
        </pc:spChg>
        <pc:spChg chg="add del mod">
          <ac:chgData name="Derek Hengeveld" userId="71c87482-c674-4b18-ae4d-cd5aa41a1d55" providerId="ADAL" clId="{683B8DD7-8C4F-48C7-8CAE-C1DF5B4B8188}" dt="2024-06-23T21:37:32.593" v="134"/>
          <ac:spMkLst>
            <pc:docMk/>
            <pc:sldMk cId="2986875484" sldId="276"/>
            <ac:spMk id="12" creationId="{96E66286-6EAD-3086-17B0-E79EBF0ED8CD}"/>
          </ac:spMkLst>
        </pc:spChg>
        <pc:spChg chg="add del mod">
          <ac:chgData name="Derek Hengeveld" userId="71c87482-c674-4b18-ae4d-cd5aa41a1d55" providerId="ADAL" clId="{683B8DD7-8C4F-48C7-8CAE-C1DF5B4B8188}" dt="2024-06-23T21:37:32.593" v="134"/>
          <ac:spMkLst>
            <pc:docMk/>
            <pc:sldMk cId="2986875484" sldId="276"/>
            <ac:spMk id="13" creationId="{7A46B72D-391B-CBA5-03C7-78A75EF2A863}"/>
          </ac:spMkLst>
        </pc:spChg>
        <pc:spChg chg="add del mod">
          <ac:chgData name="Derek Hengeveld" userId="71c87482-c674-4b18-ae4d-cd5aa41a1d55" providerId="ADAL" clId="{683B8DD7-8C4F-48C7-8CAE-C1DF5B4B8188}" dt="2024-06-23T21:37:32.593" v="134"/>
          <ac:spMkLst>
            <pc:docMk/>
            <pc:sldMk cId="2986875484" sldId="276"/>
            <ac:spMk id="14" creationId="{0DAF5B09-F9E8-7390-CF22-3F30DF5883BC}"/>
          </ac:spMkLst>
        </pc:spChg>
        <pc:spChg chg="add del mod">
          <ac:chgData name="Derek Hengeveld" userId="71c87482-c674-4b18-ae4d-cd5aa41a1d55" providerId="ADAL" clId="{683B8DD7-8C4F-48C7-8CAE-C1DF5B4B8188}" dt="2024-06-23T21:37:32.593" v="134"/>
          <ac:spMkLst>
            <pc:docMk/>
            <pc:sldMk cId="2986875484" sldId="276"/>
            <ac:spMk id="15" creationId="{86F1917A-4918-680E-E4B0-B044DD4F34D1}"/>
          </ac:spMkLst>
        </pc:spChg>
        <pc:spChg chg="add del mod">
          <ac:chgData name="Derek Hengeveld" userId="71c87482-c674-4b18-ae4d-cd5aa41a1d55" providerId="ADAL" clId="{683B8DD7-8C4F-48C7-8CAE-C1DF5B4B8188}" dt="2024-06-23T21:37:32.593" v="134"/>
          <ac:spMkLst>
            <pc:docMk/>
            <pc:sldMk cId="2986875484" sldId="276"/>
            <ac:spMk id="16" creationId="{76E70F1D-8B8F-FB19-2EA5-865D46D4A187}"/>
          </ac:spMkLst>
        </pc:spChg>
        <pc:spChg chg="add mod">
          <ac:chgData name="Derek Hengeveld" userId="71c87482-c674-4b18-ae4d-cd5aa41a1d55" providerId="ADAL" clId="{683B8DD7-8C4F-48C7-8CAE-C1DF5B4B8188}" dt="2024-06-23T21:37:38.763" v="135"/>
          <ac:spMkLst>
            <pc:docMk/>
            <pc:sldMk cId="2986875484" sldId="276"/>
            <ac:spMk id="17" creationId="{262322DA-0B27-6DBF-3829-2992E99B7E71}"/>
          </ac:spMkLst>
        </pc:spChg>
        <pc:spChg chg="add del mod">
          <ac:chgData name="Derek Hengeveld" userId="71c87482-c674-4b18-ae4d-cd5aa41a1d55" providerId="ADAL" clId="{683B8DD7-8C4F-48C7-8CAE-C1DF5B4B8188}" dt="2024-06-23T21:37:42.795" v="136" actId="478"/>
          <ac:spMkLst>
            <pc:docMk/>
            <pc:sldMk cId="2986875484" sldId="276"/>
            <ac:spMk id="18" creationId="{9654FF34-1194-5F49-B2C8-59CA91D99A2B}"/>
          </ac:spMkLst>
        </pc:spChg>
        <pc:spChg chg="add mod">
          <ac:chgData name="Derek Hengeveld" userId="71c87482-c674-4b18-ae4d-cd5aa41a1d55" providerId="ADAL" clId="{683B8DD7-8C4F-48C7-8CAE-C1DF5B4B8188}" dt="2024-06-23T21:37:38.763" v="135"/>
          <ac:spMkLst>
            <pc:docMk/>
            <pc:sldMk cId="2986875484" sldId="276"/>
            <ac:spMk id="19" creationId="{D0FC4B95-5302-57C9-8DF9-43836A487D1A}"/>
          </ac:spMkLst>
        </pc:spChg>
        <pc:spChg chg="add mod">
          <ac:chgData name="Derek Hengeveld" userId="71c87482-c674-4b18-ae4d-cd5aa41a1d55" providerId="ADAL" clId="{683B8DD7-8C4F-48C7-8CAE-C1DF5B4B8188}" dt="2024-06-23T21:37:38.763" v="135"/>
          <ac:spMkLst>
            <pc:docMk/>
            <pc:sldMk cId="2986875484" sldId="276"/>
            <ac:spMk id="22" creationId="{B13AB41D-A703-DC50-CCE6-EA68E4D12A54}"/>
          </ac:spMkLst>
        </pc:spChg>
        <pc:spChg chg="add mod">
          <ac:chgData name="Derek Hengeveld" userId="71c87482-c674-4b18-ae4d-cd5aa41a1d55" providerId="ADAL" clId="{683B8DD7-8C4F-48C7-8CAE-C1DF5B4B8188}" dt="2024-06-23T21:37:38.763" v="135"/>
          <ac:spMkLst>
            <pc:docMk/>
            <pc:sldMk cId="2986875484" sldId="276"/>
            <ac:spMk id="23" creationId="{40956697-CC41-500D-5248-C38E780E1ED4}"/>
          </ac:spMkLst>
        </pc:spChg>
        <pc:spChg chg="add mod">
          <ac:chgData name="Derek Hengeveld" userId="71c87482-c674-4b18-ae4d-cd5aa41a1d55" providerId="ADAL" clId="{683B8DD7-8C4F-48C7-8CAE-C1DF5B4B8188}" dt="2024-06-23T21:37:38.763" v="135"/>
          <ac:spMkLst>
            <pc:docMk/>
            <pc:sldMk cId="2986875484" sldId="276"/>
            <ac:spMk id="24" creationId="{B8A13FBF-4D03-FE2B-CAAC-14F49754FB2B}"/>
          </ac:spMkLst>
        </pc:spChg>
        <pc:spChg chg="add mod">
          <ac:chgData name="Derek Hengeveld" userId="71c87482-c674-4b18-ae4d-cd5aa41a1d55" providerId="ADAL" clId="{683B8DD7-8C4F-48C7-8CAE-C1DF5B4B8188}" dt="2024-06-23T21:37:38.763" v="135"/>
          <ac:spMkLst>
            <pc:docMk/>
            <pc:sldMk cId="2986875484" sldId="276"/>
            <ac:spMk id="25" creationId="{9F834E43-33C3-A3E3-6EE7-3A02A34455B0}"/>
          </ac:spMkLst>
        </pc:spChg>
        <pc:spChg chg="add mod">
          <ac:chgData name="Derek Hengeveld" userId="71c87482-c674-4b18-ae4d-cd5aa41a1d55" providerId="ADAL" clId="{683B8DD7-8C4F-48C7-8CAE-C1DF5B4B8188}" dt="2024-06-23T21:37:38.763" v="135"/>
          <ac:spMkLst>
            <pc:docMk/>
            <pc:sldMk cId="2986875484" sldId="276"/>
            <ac:spMk id="26" creationId="{DDC964E6-A91F-CFF9-E4A6-8870380D950A}"/>
          </ac:spMkLst>
        </pc:spChg>
        <pc:spChg chg="add mod">
          <ac:chgData name="Derek Hengeveld" userId="71c87482-c674-4b18-ae4d-cd5aa41a1d55" providerId="ADAL" clId="{683B8DD7-8C4F-48C7-8CAE-C1DF5B4B8188}" dt="2024-06-23T21:37:38.763" v="135"/>
          <ac:spMkLst>
            <pc:docMk/>
            <pc:sldMk cId="2986875484" sldId="276"/>
            <ac:spMk id="27" creationId="{C809750F-8FBA-C4D4-F3F7-612EFEED6A5D}"/>
          </ac:spMkLst>
        </pc:spChg>
        <pc:spChg chg="add mod">
          <ac:chgData name="Derek Hengeveld" userId="71c87482-c674-4b18-ae4d-cd5aa41a1d55" providerId="ADAL" clId="{683B8DD7-8C4F-48C7-8CAE-C1DF5B4B8188}" dt="2024-06-23T21:37:38.763" v="135"/>
          <ac:spMkLst>
            <pc:docMk/>
            <pc:sldMk cId="2986875484" sldId="276"/>
            <ac:spMk id="28" creationId="{FCC28C7C-C3D5-E366-CA72-78411196A284}"/>
          </ac:spMkLst>
        </pc:spChg>
        <pc:picChg chg="add del mod">
          <ac:chgData name="Derek Hengeveld" userId="71c87482-c674-4b18-ae4d-cd5aa41a1d55" providerId="ADAL" clId="{683B8DD7-8C4F-48C7-8CAE-C1DF5B4B8188}" dt="2024-06-23T21:37:32.593" v="134"/>
          <ac:picMkLst>
            <pc:docMk/>
            <pc:sldMk cId="2986875484" sldId="276"/>
            <ac:picMk id="8" creationId="{8938C550-FE03-7699-7F71-7DA97E4CA3BA}"/>
          </ac:picMkLst>
        </pc:picChg>
        <pc:picChg chg="add del mod">
          <ac:chgData name="Derek Hengeveld" userId="71c87482-c674-4b18-ae4d-cd5aa41a1d55" providerId="ADAL" clId="{683B8DD7-8C4F-48C7-8CAE-C1DF5B4B8188}" dt="2024-06-23T21:37:32.593" v="134"/>
          <ac:picMkLst>
            <pc:docMk/>
            <pc:sldMk cId="2986875484" sldId="276"/>
            <ac:picMk id="9" creationId="{364BD3D2-F0F6-C563-6BD3-4C4B7964F342}"/>
          </ac:picMkLst>
        </pc:picChg>
        <pc:picChg chg="add mod">
          <ac:chgData name="Derek Hengeveld" userId="71c87482-c674-4b18-ae4d-cd5aa41a1d55" providerId="ADAL" clId="{683B8DD7-8C4F-48C7-8CAE-C1DF5B4B8188}" dt="2024-06-23T21:37:38.763" v="135"/>
          <ac:picMkLst>
            <pc:docMk/>
            <pc:sldMk cId="2986875484" sldId="276"/>
            <ac:picMk id="20" creationId="{B642939B-D8FA-EEB4-A75D-1BD7F9D20FC4}"/>
          </ac:picMkLst>
        </pc:picChg>
        <pc:picChg chg="add mod">
          <ac:chgData name="Derek Hengeveld" userId="71c87482-c674-4b18-ae4d-cd5aa41a1d55" providerId="ADAL" clId="{683B8DD7-8C4F-48C7-8CAE-C1DF5B4B8188}" dt="2024-06-23T21:37:38.763" v="135"/>
          <ac:picMkLst>
            <pc:docMk/>
            <pc:sldMk cId="2986875484" sldId="276"/>
            <ac:picMk id="21" creationId="{B3B3E2C0-8C8D-28C6-EC0A-C211A31B547C}"/>
          </ac:picMkLst>
        </pc:picChg>
      </pc:sldChg>
      <pc:sldChg chg="addSp modSp new mod">
        <pc:chgData name="Derek Hengeveld" userId="71c87482-c674-4b18-ae4d-cd5aa41a1d55" providerId="ADAL" clId="{683B8DD7-8C4F-48C7-8CAE-C1DF5B4B8188}" dt="2024-06-23T21:39:12.114" v="157" actId="27636"/>
        <pc:sldMkLst>
          <pc:docMk/>
          <pc:sldMk cId="899269355" sldId="277"/>
        </pc:sldMkLst>
        <pc:spChg chg="add mod">
          <ac:chgData name="Derek Hengeveld" userId="71c87482-c674-4b18-ae4d-cd5aa41a1d55" providerId="ADAL" clId="{683B8DD7-8C4F-48C7-8CAE-C1DF5B4B8188}" dt="2024-06-23T21:39:12.004" v="156"/>
          <ac:spMkLst>
            <pc:docMk/>
            <pc:sldMk cId="899269355" sldId="277"/>
            <ac:spMk id="5" creationId="{FF064ABF-467A-B5AB-EB03-8DE593B62EFC}"/>
          </ac:spMkLst>
        </pc:spChg>
        <pc:spChg chg="add mod">
          <ac:chgData name="Derek Hengeveld" userId="71c87482-c674-4b18-ae4d-cd5aa41a1d55" providerId="ADAL" clId="{683B8DD7-8C4F-48C7-8CAE-C1DF5B4B8188}" dt="2024-06-23T21:39:12.114" v="157" actId="27636"/>
          <ac:spMkLst>
            <pc:docMk/>
            <pc:sldMk cId="899269355" sldId="277"/>
            <ac:spMk id="6" creationId="{697BF132-362F-C37D-36DE-6E8F036044DB}"/>
          </ac:spMkLst>
        </pc:spChg>
        <pc:spChg chg="add mod">
          <ac:chgData name="Derek Hengeveld" userId="71c87482-c674-4b18-ae4d-cd5aa41a1d55" providerId="ADAL" clId="{683B8DD7-8C4F-48C7-8CAE-C1DF5B4B8188}" dt="2024-06-23T21:39:12.004" v="156"/>
          <ac:spMkLst>
            <pc:docMk/>
            <pc:sldMk cId="899269355" sldId="277"/>
            <ac:spMk id="7" creationId="{4D717477-FB4B-F7A8-E683-AF4FE3975D23}"/>
          </ac:spMkLst>
        </pc:spChg>
      </pc:sldChg>
      <pc:sldChg chg="addSp delSp modSp add">
        <pc:chgData name="Derek Hengeveld" userId="71c87482-c674-4b18-ae4d-cd5aa41a1d55" providerId="ADAL" clId="{683B8DD7-8C4F-48C7-8CAE-C1DF5B4B8188}" dt="2024-06-23T21:54:04.757" v="161"/>
        <pc:sldMkLst>
          <pc:docMk/>
          <pc:sldMk cId="2875101568" sldId="278"/>
        </pc:sldMkLst>
        <pc:spChg chg="add del mod">
          <ac:chgData name="Derek Hengeveld" userId="71c87482-c674-4b18-ae4d-cd5aa41a1d55" providerId="ADAL" clId="{683B8DD7-8C4F-48C7-8CAE-C1DF5B4B8188}" dt="2024-06-23T21:54:00.019" v="160"/>
          <ac:spMkLst>
            <pc:docMk/>
            <pc:sldMk cId="2875101568" sldId="278"/>
            <ac:spMk id="6" creationId="{F3611451-B04A-5CCD-2323-27A3FA482CC5}"/>
          </ac:spMkLst>
        </pc:spChg>
        <pc:spChg chg="add del mod">
          <ac:chgData name="Derek Hengeveld" userId="71c87482-c674-4b18-ae4d-cd5aa41a1d55" providerId="ADAL" clId="{683B8DD7-8C4F-48C7-8CAE-C1DF5B4B8188}" dt="2024-06-23T21:54:00.019" v="160"/>
          <ac:spMkLst>
            <pc:docMk/>
            <pc:sldMk cId="2875101568" sldId="278"/>
            <ac:spMk id="7" creationId="{12F0F9AD-721D-4BD7-EAA9-FB2B893508F1}"/>
          </ac:spMkLst>
        </pc:spChg>
        <pc:spChg chg="mod">
          <ac:chgData name="Derek Hengeveld" userId="71c87482-c674-4b18-ae4d-cd5aa41a1d55" providerId="ADAL" clId="{683B8DD7-8C4F-48C7-8CAE-C1DF5B4B8188}" dt="2024-06-23T21:53:58.867" v="159"/>
          <ac:spMkLst>
            <pc:docMk/>
            <pc:sldMk cId="2875101568" sldId="278"/>
            <ac:spMk id="9" creationId="{92A23911-0552-1A40-9059-CD4FD15A65CC}"/>
          </ac:spMkLst>
        </pc:spChg>
        <pc:spChg chg="add del mod">
          <ac:chgData name="Derek Hengeveld" userId="71c87482-c674-4b18-ae4d-cd5aa41a1d55" providerId="ADAL" clId="{683B8DD7-8C4F-48C7-8CAE-C1DF5B4B8188}" dt="2024-06-23T21:54:00.019" v="160"/>
          <ac:spMkLst>
            <pc:docMk/>
            <pc:sldMk cId="2875101568" sldId="278"/>
            <ac:spMk id="11" creationId="{3591B7A6-8B8C-7EA7-969C-23F4BDFFFC33}"/>
          </ac:spMkLst>
        </pc:spChg>
        <pc:spChg chg="add del mod">
          <ac:chgData name="Derek Hengeveld" userId="71c87482-c674-4b18-ae4d-cd5aa41a1d55" providerId="ADAL" clId="{683B8DD7-8C4F-48C7-8CAE-C1DF5B4B8188}" dt="2024-06-23T21:54:00.019" v="160"/>
          <ac:spMkLst>
            <pc:docMk/>
            <pc:sldMk cId="2875101568" sldId="278"/>
            <ac:spMk id="12" creationId="{A9C8C7CA-508D-8D85-F8E2-872286F23F46}"/>
          </ac:spMkLst>
        </pc:spChg>
        <pc:spChg chg="mod">
          <ac:chgData name="Derek Hengeveld" userId="71c87482-c674-4b18-ae4d-cd5aa41a1d55" providerId="ADAL" clId="{683B8DD7-8C4F-48C7-8CAE-C1DF5B4B8188}" dt="2024-06-23T21:53:58.867" v="159"/>
          <ac:spMkLst>
            <pc:docMk/>
            <pc:sldMk cId="2875101568" sldId="278"/>
            <ac:spMk id="16" creationId="{F6D54524-5658-E1C6-D010-94DEE51F69B1}"/>
          </ac:spMkLst>
        </pc:spChg>
        <pc:spChg chg="mod">
          <ac:chgData name="Derek Hengeveld" userId="71c87482-c674-4b18-ae4d-cd5aa41a1d55" providerId="ADAL" clId="{683B8DD7-8C4F-48C7-8CAE-C1DF5B4B8188}" dt="2024-06-23T21:53:58.867" v="159"/>
          <ac:spMkLst>
            <pc:docMk/>
            <pc:sldMk cId="2875101568" sldId="278"/>
            <ac:spMk id="17" creationId="{8D7DFF9A-C0E4-8E21-A22F-0A73720C9413}"/>
          </ac:spMkLst>
        </pc:spChg>
        <pc:spChg chg="mod">
          <ac:chgData name="Derek Hengeveld" userId="71c87482-c674-4b18-ae4d-cd5aa41a1d55" providerId="ADAL" clId="{683B8DD7-8C4F-48C7-8CAE-C1DF5B4B8188}" dt="2024-06-23T21:53:58.867" v="159"/>
          <ac:spMkLst>
            <pc:docMk/>
            <pc:sldMk cId="2875101568" sldId="278"/>
            <ac:spMk id="21" creationId="{E6252A65-8D2B-49F5-01D0-D9EB39CEF53C}"/>
          </ac:spMkLst>
        </pc:spChg>
        <pc:spChg chg="mod">
          <ac:chgData name="Derek Hengeveld" userId="71c87482-c674-4b18-ae4d-cd5aa41a1d55" providerId="ADAL" clId="{683B8DD7-8C4F-48C7-8CAE-C1DF5B4B8188}" dt="2024-06-23T21:53:58.867" v="159"/>
          <ac:spMkLst>
            <pc:docMk/>
            <pc:sldMk cId="2875101568" sldId="278"/>
            <ac:spMk id="22" creationId="{A3BFADAF-119B-1564-8105-A509900F40FD}"/>
          </ac:spMkLst>
        </pc:spChg>
        <pc:spChg chg="add del mod">
          <ac:chgData name="Derek Hengeveld" userId="71c87482-c674-4b18-ae4d-cd5aa41a1d55" providerId="ADAL" clId="{683B8DD7-8C4F-48C7-8CAE-C1DF5B4B8188}" dt="2024-06-23T21:54:00.019" v="160"/>
          <ac:spMkLst>
            <pc:docMk/>
            <pc:sldMk cId="2875101568" sldId="278"/>
            <ac:spMk id="23" creationId="{F75C39F5-813B-54B6-429F-4BB03F1E8901}"/>
          </ac:spMkLst>
        </pc:spChg>
        <pc:spChg chg="mod">
          <ac:chgData name="Derek Hengeveld" userId="71c87482-c674-4b18-ae4d-cd5aa41a1d55" providerId="ADAL" clId="{683B8DD7-8C4F-48C7-8CAE-C1DF5B4B8188}" dt="2024-06-23T21:53:58.867" v="159"/>
          <ac:spMkLst>
            <pc:docMk/>
            <pc:sldMk cId="2875101568" sldId="278"/>
            <ac:spMk id="25" creationId="{0DCB7D84-452B-808B-4393-DA095EF02187}"/>
          </ac:spMkLst>
        </pc:spChg>
        <pc:spChg chg="add del mod">
          <ac:chgData name="Derek Hengeveld" userId="71c87482-c674-4b18-ae4d-cd5aa41a1d55" providerId="ADAL" clId="{683B8DD7-8C4F-48C7-8CAE-C1DF5B4B8188}" dt="2024-06-23T21:54:00.019" v="160"/>
          <ac:spMkLst>
            <pc:docMk/>
            <pc:sldMk cId="2875101568" sldId="278"/>
            <ac:spMk id="27" creationId="{152868B2-4886-2982-E12D-7BDFC5C2B37E}"/>
          </ac:spMkLst>
        </pc:spChg>
        <pc:spChg chg="add del mod">
          <ac:chgData name="Derek Hengeveld" userId="71c87482-c674-4b18-ae4d-cd5aa41a1d55" providerId="ADAL" clId="{683B8DD7-8C4F-48C7-8CAE-C1DF5B4B8188}" dt="2024-06-23T21:54:00.019" v="160"/>
          <ac:spMkLst>
            <pc:docMk/>
            <pc:sldMk cId="2875101568" sldId="278"/>
            <ac:spMk id="29" creationId="{8FDE71A9-C6A2-51E9-7257-190C41372BFC}"/>
          </ac:spMkLst>
        </pc:spChg>
        <pc:spChg chg="add del mod">
          <ac:chgData name="Derek Hengeveld" userId="71c87482-c674-4b18-ae4d-cd5aa41a1d55" providerId="ADAL" clId="{683B8DD7-8C4F-48C7-8CAE-C1DF5B4B8188}" dt="2024-06-23T21:54:00.019" v="160"/>
          <ac:spMkLst>
            <pc:docMk/>
            <pc:sldMk cId="2875101568" sldId="278"/>
            <ac:spMk id="31" creationId="{91BEC90E-A2C5-B1BE-A61F-C52BD23F142E}"/>
          </ac:spMkLst>
        </pc:spChg>
        <pc:spChg chg="add del mod">
          <ac:chgData name="Derek Hengeveld" userId="71c87482-c674-4b18-ae4d-cd5aa41a1d55" providerId="ADAL" clId="{683B8DD7-8C4F-48C7-8CAE-C1DF5B4B8188}" dt="2024-06-23T21:54:00.019" v="160"/>
          <ac:spMkLst>
            <pc:docMk/>
            <pc:sldMk cId="2875101568" sldId="278"/>
            <ac:spMk id="32" creationId="{D3E56E3E-5F72-B67B-C06A-6C1DF94FACD8}"/>
          </ac:spMkLst>
        </pc:spChg>
        <pc:spChg chg="add del mod">
          <ac:chgData name="Derek Hengeveld" userId="71c87482-c674-4b18-ae4d-cd5aa41a1d55" providerId="ADAL" clId="{683B8DD7-8C4F-48C7-8CAE-C1DF5B4B8188}" dt="2024-06-23T21:54:00.019" v="160"/>
          <ac:spMkLst>
            <pc:docMk/>
            <pc:sldMk cId="2875101568" sldId="278"/>
            <ac:spMk id="33" creationId="{91B943B9-A26B-5FCF-0F3D-CA8EC1DD2062}"/>
          </ac:spMkLst>
        </pc:spChg>
        <pc:spChg chg="add del mod">
          <ac:chgData name="Derek Hengeveld" userId="71c87482-c674-4b18-ae4d-cd5aa41a1d55" providerId="ADAL" clId="{683B8DD7-8C4F-48C7-8CAE-C1DF5B4B8188}" dt="2024-06-23T21:54:00.019" v="160"/>
          <ac:spMkLst>
            <pc:docMk/>
            <pc:sldMk cId="2875101568" sldId="278"/>
            <ac:spMk id="34" creationId="{EA40EDA0-90C2-CC00-676B-165ECFA75AE8}"/>
          </ac:spMkLst>
        </pc:spChg>
        <pc:spChg chg="add del mod">
          <ac:chgData name="Derek Hengeveld" userId="71c87482-c674-4b18-ae4d-cd5aa41a1d55" providerId="ADAL" clId="{683B8DD7-8C4F-48C7-8CAE-C1DF5B4B8188}" dt="2024-06-23T21:54:00.019" v="160"/>
          <ac:spMkLst>
            <pc:docMk/>
            <pc:sldMk cId="2875101568" sldId="278"/>
            <ac:spMk id="35" creationId="{FA78625C-E0D8-62C4-34F4-D680F0B2A71E}"/>
          </ac:spMkLst>
        </pc:spChg>
        <pc:spChg chg="add del mod">
          <ac:chgData name="Derek Hengeveld" userId="71c87482-c674-4b18-ae4d-cd5aa41a1d55" providerId="ADAL" clId="{683B8DD7-8C4F-48C7-8CAE-C1DF5B4B8188}" dt="2024-06-23T21:54:00.019" v="160"/>
          <ac:spMkLst>
            <pc:docMk/>
            <pc:sldMk cId="2875101568" sldId="278"/>
            <ac:spMk id="37" creationId="{573BC03A-56F1-A503-3294-26E90F5D3807}"/>
          </ac:spMkLst>
        </pc:spChg>
        <pc:spChg chg="add del mod">
          <ac:chgData name="Derek Hengeveld" userId="71c87482-c674-4b18-ae4d-cd5aa41a1d55" providerId="ADAL" clId="{683B8DD7-8C4F-48C7-8CAE-C1DF5B4B8188}" dt="2024-06-23T21:54:00.019" v="160"/>
          <ac:spMkLst>
            <pc:docMk/>
            <pc:sldMk cId="2875101568" sldId="278"/>
            <ac:spMk id="38" creationId="{5B74CB7F-8449-0FCD-5108-88BDBE0EDEFA}"/>
          </ac:spMkLst>
        </pc:spChg>
        <pc:spChg chg="add del mod">
          <ac:chgData name="Derek Hengeveld" userId="71c87482-c674-4b18-ae4d-cd5aa41a1d55" providerId="ADAL" clId="{683B8DD7-8C4F-48C7-8CAE-C1DF5B4B8188}" dt="2024-06-23T21:54:00.019" v="160"/>
          <ac:spMkLst>
            <pc:docMk/>
            <pc:sldMk cId="2875101568" sldId="278"/>
            <ac:spMk id="39" creationId="{0ED9CD2A-D532-5858-FC3B-6B016E5675EB}"/>
          </ac:spMkLst>
        </pc:spChg>
        <pc:spChg chg="mod">
          <ac:chgData name="Derek Hengeveld" userId="71c87482-c674-4b18-ae4d-cd5aa41a1d55" providerId="ADAL" clId="{683B8DD7-8C4F-48C7-8CAE-C1DF5B4B8188}" dt="2024-06-23T21:53:58.867" v="159"/>
          <ac:spMkLst>
            <pc:docMk/>
            <pc:sldMk cId="2875101568" sldId="278"/>
            <ac:spMk id="41" creationId="{440C6B88-CD82-8EE0-00AD-A380925A9E2D}"/>
          </ac:spMkLst>
        </pc:spChg>
        <pc:spChg chg="add del mod">
          <ac:chgData name="Derek Hengeveld" userId="71c87482-c674-4b18-ae4d-cd5aa41a1d55" providerId="ADAL" clId="{683B8DD7-8C4F-48C7-8CAE-C1DF5B4B8188}" dt="2024-06-23T21:54:00.019" v="160"/>
          <ac:spMkLst>
            <pc:docMk/>
            <pc:sldMk cId="2875101568" sldId="278"/>
            <ac:spMk id="43" creationId="{29A356D8-6B2B-1CBD-AE0E-771F0D1CF14C}"/>
          </ac:spMkLst>
        </pc:spChg>
        <pc:spChg chg="add del mod">
          <ac:chgData name="Derek Hengeveld" userId="71c87482-c674-4b18-ae4d-cd5aa41a1d55" providerId="ADAL" clId="{683B8DD7-8C4F-48C7-8CAE-C1DF5B4B8188}" dt="2024-06-23T21:54:00.019" v="160"/>
          <ac:spMkLst>
            <pc:docMk/>
            <pc:sldMk cId="2875101568" sldId="278"/>
            <ac:spMk id="44" creationId="{EE23F2E2-1A07-D65B-968E-9E674404E8C2}"/>
          </ac:spMkLst>
        </pc:spChg>
        <pc:spChg chg="add del mod">
          <ac:chgData name="Derek Hengeveld" userId="71c87482-c674-4b18-ae4d-cd5aa41a1d55" providerId="ADAL" clId="{683B8DD7-8C4F-48C7-8CAE-C1DF5B4B8188}" dt="2024-06-23T21:54:00.019" v="160"/>
          <ac:spMkLst>
            <pc:docMk/>
            <pc:sldMk cId="2875101568" sldId="278"/>
            <ac:spMk id="45" creationId="{E64EC2A8-433B-C0B1-CB6F-A0701836446D}"/>
          </ac:spMkLst>
        </pc:spChg>
        <pc:spChg chg="mod">
          <ac:chgData name="Derek Hengeveld" userId="71c87482-c674-4b18-ae4d-cd5aa41a1d55" providerId="ADAL" clId="{683B8DD7-8C4F-48C7-8CAE-C1DF5B4B8188}" dt="2024-06-23T21:53:58.867" v="159"/>
          <ac:spMkLst>
            <pc:docMk/>
            <pc:sldMk cId="2875101568" sldId="278"/>
            <ac:spMk id="51" creationId="{39E96D9B-04C9-58B2-B65B-B692408A12CE}"/>
          </ac:spMkLst>
        </pc:spChg>
        <pc:spChg chg="mod">
          <ac:chgData name="Derek Hengeveld" userId="71c87482-c674-4b18-ae4d-cd5aa41a1d55" providerId="ADAL" clId="{683B8DD7-8C4F-48C7-8CAE-C1DF5B4B8188}" dt="2024-06-23T21:53:58.867" v="159"/>
          <ac:spMkLst>
            <pc:docMk/>
            <pc:sldMk cId="2875101568" sldId="278"/>
            <ac:spMk id="53" creationId="{0A4BF848-EDBB-2295-0AEE-B80F3E2619C8}"/>
          </ac:spMkLst>
        </pc:spChg>
        <pc:spChg chg="mod">
          <ac:chgData name="Derek Hengeveld" userId="71c87482-c674-4b18-ae4d-cd5aa41a1d55" providerId="ADAL" clId="{683B8DD7-8C4F-48C7-8CAE-C1DF5B4B8188}" dt="2024-06-23T21:53:58.867" v="159"/>
          <ac:spMkLst>
            <pc:docMk/>
            <pc:sldMk cId="2875101568" sldId="278"/>
            <ac:spMk id="55" creationId="{AFB156A2-8748-8970-2085-73566A938FE5}"/>
          </ac:spMkLst>
        </pc:spChg>
        <pc:spChg chg="mod">
          <ac:chgData name="Derek Hengeveld" userId="71c87482-c674-4b18-ae4d-cd5aa41a1d55" providerId="ADAL" clId="{683B8DD7-8C4F-48C7-8CAE-C1DF5B4B8188}" dt="2024-06-23T21:53:58.867" v="159"/>
          <ac:spMkLst>
            <pc:docMk/>
            <pc:sldMk cId="2875101568" sldId="278"/>
            <ac:spMk id="57" creationId="{7FC2B150-A91C-588B-3021-A920DFF367F3}"/>
          </ac:spMkLst>
        </pc:spChg>
        <pc:spChg chg="mod">
          <ac:chgData name="Derek Hengeveld" userId="71c87482-c674-4b18-ae4d-cd5aa41a1d55" providerId="ADAL" clId="{683B8DD7-8C4F-48C7-8CAE-C1DF5B4B8188}" dt="2024-06-23T21:53:58.867" v="159"/>
          <ac:spMkLst>
            <pc:docMk/>
            <pc:sldMk cId="2875101568" sldId="278"/>
            <ac:spMk id="64" creationId="{6F755FF9-DF6E-3565-E5B6-2A39DA91D463}"/>
          </ac:spMkLst>
        </pc:spChg>
        <pc:spChg chg="mod">
          <ac:chgData name="Derek Hengeveld" userId="71c87482-c674-4b18-ae4d-cd5aa41a1d55" providerId="ADAL" clId="{683B8DD7-8C4F-48C7-8CAE-C1DF5B4B8188}" dt="2024-06-23T21:53:58.867" v="159"/>
          <ac:spMkLst>
            <pc:docMk/>
            <pc:sldMk cId="2875101568" sldId="278"/>
            <ac:spMk id="66" creationId="{7E72DEA4-41E2-0F92-A3C0-3F2A944B946F}"/>
          </ac:spMkLst>
        </pc:spChg>
        <pc:spChg chg="mod">
          <ac:chgData name="Derek Hengeveld" userId="71c87482-c674-4b18-ae4d-cd5aa41a1d55" providerId="ADAL" clId="{683B8DD7-8C4F-48C7-8CAE-C1DF5B4B8188}" dt="2024-06-23T21:53:58.867" v="159"/>
          <ac:spMkLst>
            <pc:docMk/>
            <pc:sldMk cId="2875101568" sldId="278"/>
            <ac:spMk id="68" creationId="{F701D05C-1E47-C406-7F0A-41D96CD04A23}"/>
          </ac:spMkLst>
        </pc:spChg>
        <pc:spChg chg="mod">
          <ac:chgData name="Derek Hengeveld" userId="71c87482-c674-4b18-ae4d-cd5aa41a1d55" providerId="ADAL" clId="{683B8DD7-8C4F-48C7-8CAE-C1DF5B4B8188}" dt="2024-06-23T21:53:58.867" v="159"/>
          <ac:spMkLst>
            <pc:docMk/>
            <pc:sldMk cId="2875101568" sldId="278"/>
            <ac:spMk id="70" creationId="{2850C191-83A1-69B0-9630-18C66CE34919}"/>
          </ac:spMkLst>
        </pc:spChg>
        <pc:spChg chg="add del mod">
          <ac:chgData name="Derek Hengeveld" userId="71c87482-c674-4b18-ae4d-cd5aa41a1d55" providerId="ADAL" clId="{683B8DD7-8C4F-48C7-8CAE-C1DF5B4B8188}" dt="2024-06-23T21:54:00.019" v="160"/>
          <ac:spMkLst>
            <pc:docMk/>
            <pc:sldMk cId="2875101568" sldId="278"/>
            <ac:spMk id="72" creationId="{3FAF0251-9966-A8F0-5560-0183C567B803}"/>
          </ac:spMkLst>
        </pc:spChg>
        <pc:spChg chg="add del mod">
          <ac:chgData name="Derek Hengeveld" userId="71c87482-c674-4b18-ae4d-cd5aa41a1d55" providerId="ADAL" clId="{683B8DD7-8C4F-48C7-8CAE-C1DF5B4B8188}" dt="2024-06-23T21:54:00.019" v="160"/>
          <ac:spMkLst>
            <pc:docMk/>
            <pc:sldMk cId="2875101568" sldId="278"/>
            <ac:spMk id="75" creationId="{6A895592-5EB0-2836-9152-035A2BB69651}"/>
          </ac:spMkLst>
        </pc:spChg>
        <pc:spChg chg="add del mod">
          <ac:chgData name="Derek Hengeveld" userId="71c87482-c674-4b18-ae4d-cd5aa41a1d55" providerId="ADAL" clId="{683B8DD7-8C4F-48C7-8CAE-C1DF5B4B8188}" dt="2024-06-23T21:54:00.019" v="160"/>
          <ac:spMkLst>
            <pc:docMk/>
            <pc:sldMk cId="2875101568" sldId="278"/>
            <ac:spMk id="77" creationId="{889D2316-885B-6B4C-2397-C1363822FD50}"/>
          </ac:spMkLst>
        </pc:spChg>
        <pc:spChg chg="add del mod">
          <ac:chgData name="Derek Hengeveld" userId="71c87482-c674-4b18-ae4d-cd5aa41a1d55" providerId="ADAL" clId="{683B8DD7-8C4F-48C7-8CAE-C1DF5B4B8188}" dt="2024-06-23T21:54:00.019" v="160"/>
          <ac:spMkLst>
            <pc:docMk/>
            <pc:sldMk cId="2875101568" sldId="278"/>
            <ac:spMk id="78" creationId="{35C4B251-9399-7E28-2F31-29D3AC826B3A}"/>
          </ac:spMkLst>
        </pc:spChg>
        <pc:spChg chg="add mod">
          <ac:chgData name="Derek Hengeveld" userId="71c87482-c674-4b18-ae4d-cd5aa41a1d55" providerId="ADAL" clId="{683B8DD7-8C4F-48C7-8CAE-C1DF5B4B8188}" dt="2024-06-23T21:54:04.757" v="161"/>
          <ac:spMkLst>
            <pc:docMk/>
            <pc:sldMk cId="2875101568" sldId="278"/>
            <ac:spMk id="80" creationId="{36840EB4-8F45-9850-C164-C35AF1A1D136}"/>
          </ac:spMkLst>
        </pc:spChg>
        <pc:spChg chg="add mod">
          <ac:chgData name="Derek Hengeveld" userId="71c87482-c674-4b18-ae4d-cd5aa41a1d55" providerId="ADAL" clId="{683B8DD7-8C4F-48C7-8CAE-C1DF5B4B8188}" dt="2024-06-23T21:54:04.757" v="161"/>
          <ac:spMkLst>
            <pc:docMk/>
            <pc:sldMk cId="2875101568" sldId="278"/>
            <ac:spMk id="81" creationId="{7C1EADF9-03E7-8445-4347-F85415A89750}"/>
          </ac:spMkLst>
        </pc:spChg>
        <pc:spChg chg="mod">
          <ac:chgData name="Derek Hengeveld" userId="71c87482-c674-4b18-ae4d-cd5aa41a1d55" providerId="ADAL" clId="{683B8DD7-8C4F-48C7-8CAE-C1DF5B4B8188}" dt="2024-06-23T21:54:04.757" v="161"/>
          <ac:spMkLst>
            <pc:docMk/>
            <pc:sldMk cId="2875101568" sldId="278"/>
            <ac:spMk id="83" creationId="{F747524A-DB8D-65EA-B6B3-83B751D3B0D1}"/>
          </ac:spMkLst>
        </pc:spChg>
        <pc:spChg chg="add mod">
          <ac:chgData name="Derek Hengeveld" userId="71c87482-c674-4b18-ae4d-cd5aa41a1d55" providerId="ADAL" clId="{683B8DD7-8C4F-48C7-8CAE-C1DF5B4B8188}" dt="2024-06-23T21:54:04.757" v="161"/>
          <ac:spMkLst>
            <pc:docMk/>
            <pc:sldMk cId="2875101568" sldId="278"/>
            <ac:spMk id="85" creationId="{063DB576-479E-A0E4-D3FD-B2D408659045}"/>
          </ac:spMkLst>
        </pc:spChg>
        <pc:spChg chg="add mod">
          <ac:chgData name="Derek Hengeveld" userId="71c87482-c674-4b18-ae4d-cd5aa41a1d55" providerId="ADAL" clId="{683B8DD7-8C4F-48C7-8CAE-C1DF5B4B8188}" dt="2024-06-23T21:54:04.757" v="161"/>
          <ac:spMkLst>
            <pc:docMk/>
            <pc:sldMk cId="2875101568" sldId="278"/>
            <ac:spMk id="86" creationId="{C1190A7C-CDAF-8834-FE03-690B3C8E4217}"/>
          </ac:spMkLst>
        </pc:spChg>
        <pc:spChg chg="mod">
          <ac:chgData name="Derek Hengeveld" userId="71c87482-c674-4b18-ae4d-cd5aa41a1d55" providerId="ADAL" clId="{683B8DD7-8C4F-48C7-8CAE-C1DF5B4B8188}" dt="2024-06-23T21:54:04.757" v="161"/>
          <ac:spMkLst>
            <pc:docMk/>
            <pc:sldMk cId="2875101568" sldId="278"/>
            <ac:spMk id="90" creationId="{C8A7AA17-470A-7340-D642-EA047EC49F25}"/>
          </ac:spMkLst>
        </pc:spChg>
        <pc:spChg chg="mod">
          <ac:chgData name="Derek Hengeveld" userId="71c87482-c674-4b18-ae4d-cd5aa41a1d55" providerId="ADAL" clId="{683B8DD7-8C4F-48C7-8CAE-C1DF5B4B8188}" dt="2024-06-23T21:54:04.757" v="161"/>
          <ac:spMkLst>
            <pc:docMk/>
            <pc:sldMk cId="2875101568" sldId="278"/>
            <ac:spMk id="91" creationId="{77ADF593-D9E9-47E9-0FF6-6FB8A6E46736}"/>
          </ac:spMkLst>
        </pc:spChg>
        <pc:spChg chg="mod">
          <ac:chgData name="Derek Hengeveld" userId="71c87482-c674-4b18-ae4d-cd5aa41a1d55" providerId="ADAL" clId="{683B8DD7-8C4F-48C7-8CAE-C1DF5B4B8188}" dt="2024-06-23T21:54:04.757" v="161"/>
          <ac:spMkLst>
            <pc:docMk/>
            <pc:sldMk cId="2875101568" sldId="278"/>
            <ac:spMk id="95" creationId="{0956B320-08A0-E922-A4B0-C86A554ACB36}"/>
          </ac:spMkLst>
        </pc:spChg>
        <pc:spChg chg="mod">
          <ac:chgData name="Derek Hengeveld" userId="71c87482-c674-4b18-ae4d-cd5aa41a1d55" providerId="ADAL" clId="{683B8DD7-8C4F-48C7-8CAE-C1DF5B4B8188}" dt="2024-06-23T21:54:04.757" v="161"/>
          <ac:spMkLst>
            <pc:docMk/>
            <pc:sldMk cId="2875101568" sldId="278"/>
            <ac:spMk id="96" creationId="{52C1C84F-8483-0668-26AC-02343A1B268F}"/>
          </ac:spMkLst>
        </pc:spChg>
        <pc:spChg chg="add mod">
          <ac:chgData name="Derek Hengeveld" userId="71c87482-c674-4b18-ae4d-cd5aa41a1d55" providerId="ADAL" clId="{683B8DD7-8C4F-48C7-8CAE-C1DF5B4B8188}" dt="2024-06-23T21:54:04.757" v="161"/>
          <ac:spMkLst>
            <pc:docMk/>
            <pc:sldMk cId="2875101568" sldId="278"/>
            <ac:spMk id="97" creationId="{E3265394-9E94-6E1C-CC86-9167F624D66A}"/>
          </ac:spMkLst>
        </pc:spChg>
        <pc:spChg chg="mod">
          <ac:chgData name="Derek Hengeveld" userId="71c87482-c674-4b18-ae4d-cd5aa41a1d55" providerId="ADAL" clId="{683B8DD7-8C4F-48C7-8CAE-C1DF5B4B8188}" dt="2024-06-23T21:54:04.757" v="161"/>
          <ac:spMkLst>
            <pc:docMk/>
            <pc:sldMk cId="2875101568" sldId="278"/>
            <ac:spMk id="99" creationId="{5A2742F3-EA8D-4277-9CCB-00E9C0087C46}"/>
          </ac:spMkLst>
        </pc:spChg>
        <pc:spChg chg="add mod">
          <ac:chgData name="Derek Hengeveld" userId="71c87482-c674-4b18-ae4d-cd5aa41a1d55" providerId="ADAL" clId="{683B8DD7-8C4F-48C7-8CAE-C1DF5B4B8188}" dt="2024-06-23T21:54:04.757" v="161"/>
          <ac:spMkLst>
            <pc:docMk/>
            <pc:sldMk cId="2875101568" sldId="278"/>
            <ac:spMk id="101" creationId="{2453358D-EF28-93BC-E286-A7941926BCFE}"/>
          </ac:spMkLst>
        </pc:spChg>
        <pc:spChg chg="add mod">
          <ac:chgData name="Derek Hengeveld" userId="71c87482-c674-4b18-ae4d-cd5aa41a1d55" providerId="ADAL" clId="{683B8DD7-8C4F-48C7-8CAE-C1DF5B4B8188}" dt="2024-06-23T21:54:04.757" v="161"/>
          <ac:spMkLst>
            <pc:docMk/>
            <pc:sldMk cId="2875101568" sldId="278"/>
            <ac:spMk id="103" creationId="{B0128D75-4965-07D1-D47E-9D32D8AEA53C}"/>
          </ac:spMkLst>
        </pc:spChg>
        <pc:spChg chg="add mod">
          <ac:chgData name="Derek Hengeveld" userId="71c87482-c674-4b18-ae4d-cd5aa41a1d55" providerId="ADAL" clId="{683B8DD7-8C4F-48C7-8CAE-C1DF5B4B8188}" dt="2024-06-23T21:54:04.757" v="161"/>
          <ac:spMkLst>
            <pc:docMk/>
            <pc:sldMk cId="2875101568" sldId="278"/>
            <ac:spMk id="105" creationId="{B7753FFE-97A1-9098-8707-CDCE002C43CE}"/>
          </ac:spMkLst>
        </pc:spChg>
        <pc:spChg chg="add mod">
          <ac:chgData name="Derek Hengeveld" userId="71c87482-c674-4b18-ae4d-cd5aa41a1d55" providerId="ADAL" clId="{683B8DD7-8C4F-48C7-8CAE-C1DF5B4B8188}" dt="2024-06-23T21:54:04.757" v="161"/>
          <ac:spMkLst>
            <pc:docMk/>
            <pc:sldMk cId="2875101568" sldId="278"/>
            <ac:spMk id="106" creationId="{6AE27FC5-6DE1-FE3E-C5AB-295E632DA08F}"/>
          </ac:spMkLst>
        </pc:spChg>
        <pc:spChg chg="add mod">
          <ac:chgData name="Derek Hengeveld" userId="71c87482-c674-4b18-ae4d-cd5aa41a1d55" providerId="ADAL" clId="{683B8DD7-8C4F-48C7-8CAE-C1DF5B4B8188}" dt="2024-06-23T21:54:04.757" v="161"/>
          <ac:spMkLst>
            <pc:docMk/>
            <pc:sldMk cId="2875101568" sldId="278"/>
            <ac:spMk id="107" creationId="{C493BE3B-3F80-62F2-AE86-E8F58E85BDC8}"/>
          </ac:spMkLst>
        </pc:spChg>
        <pc:spChg chg="add mod">
          <ac:chgData name="Derek Hengeveld" userId="71c87482-c674-4b18-ae4d-cd5aa41a1d55" providerId="ADAL" clId="{683B8DD7-8C4F-48C7-8CAE-C1DF5B4B8188}" dt="2024-06-23T21:54:04.757" v="161"/>
          <ac:spMkLst>
            <pc:docMk/>
            <pc:sldMk cId="2875101568" sldId="278"/>
            <ac:spMk id="108" creationId="{2262B041-5BF0-EB9E-5A62-EFF430BB8C37}"/>
          </ac:spMkLst>
        </pc:spChg>
        <pc:spChg chg="add mod">
          <ac:chgData name="Derek Hengeveld" userId="71c87482-c674-4b18-ae4d-cd5aa41a1d55" providerId="ADAL" clId="{683B8DD7-8C4F-48C7-8CAE-C1DF5B4B8188}" dt="2024-06-23T21:54:04.757" v="161"/>
          <ac:spMkLst>
            <pc:docMk/>
            <pc:sldMk cId="2875101568" sldId="278"/>
            <ac:spMk id="109" creationId="{CC69707F-2E3F-6CC2-9BE8-375A443E6155}"/>
          </ac:spMkLst>
        </pc:spChg>
        <pc:spChg chg="add mod">
          <ac:chgData name="Derek Hengeveld" userId="71c87482-c674-4b18-ae4d-cd5aa41a1d55" providerId="ADAL" clId="{683B8DD7-8C4F-48C7-8CAE-C1DF5B4B8188}" dt="2024-06-23T21:54:04.757" v="161"/>
          <ac:spMkLst>
            <pc:docMk/>
            <pc:sldMk cId="2875101568" sldId="278"/>
            <ac:spMk id="111" creationId="{8FAC4612-2498-940C-70E6-86B510BFEB66}"/>
          </ac:spMkLst>
        </pc:spChg>
        <pc:spChg chg="add mod">
          <ac:chgData name="Derek Hengeveld" userId="71c87482-c674-4b18-ae4d-cd5aa41a1d55" providerId="ADAL" clId="{683B8DD7-8C4F-48C7-8CAE-C1DF5B4B8188}" dt="2024-06-23T21:54:04.757" v="161"/>
          <ac:spMkLst>
            <pc:docMk/>
            <pc:sldMk cId="2875101568" sldId="278"/>
            <ac:spMk id="112" creationId="{3F4AA1FF-58A6-E698-A43A-C874DA3FF64D}"/>
          </ac:spMkLst>
        </pc:spChg>
        <pc:spChg chg="add mod">
          <ac:chgData name="Derek Hengeveld" userId="71c87482-c674-4b18-ae4d-cd5aa41a1d55" providerId="ADAL" clId="{683B8DD7-8C4F-48C7-8CAE-C1DF5B4B8188}" dt="2024-06-23T21:54:04.757" v="161"/>
          <ac:spMkLst>
            <pc:docMk/>
            <pc:sldMk cId="2875101568" sldId="278"/>
            <ac:spMk id="113" creationId="{ECCA0B85-B9C3-99D4-0F0D-2BD17177B1F2}"/>
          </ac:spMkLst>
        </pc:spChg>
        <pc:spChg chg="mod">
          <ac:chgData name="Derek Hengeveld" userId="71c87482-c674-4b18-ae4d-cd5aa41a1d55" providerId="ADAL" clId="{683B8DD7-8C4F-48C7-8CAE-C1DF5B4B8188}" dt="2024-06-23T21:54:04.757" v="161"/>
          <ac:spMkLst>
            <pc:docMk/>
            <pc:sldMk cId="2875101568" sldId="278"/>
            <ac:spMk id="115" creationId="{16360A4A-C61B-8209-664C-F8E946AD5C89}"/>
          </ac:spMkLst>
        </pc:spChg>
        <pc:spChg chg="add mod">
          <ac:chgData name="Derek Hengeveld" userId="71c87482-c674-4b18-ae4d-cd5aa41a1d55" providerId="ADAL" clId="{683B8DD7-8C4F-48C7-8CAE-C1DF5B4B8188}" dt="2024-06-23T21:54:04.757" v="161"/>
          <ac:spMkLst>
            <pc:docMk/>
            <pc:sldMk cId="2875101568" sldId="278"/>
            <ac:spMk id="117" creationId="{4FBC79D2-220B-7364-E942-A66EA4B119DB}"/>
          </ac:spMkLst>
        </pc:spChg>
        <pc:spChg chg="add mod">
          <ac:chgData name="Derek Hengeveld" userId="71c87482-c674-4b18-ae4d-cd5aa41a1d55" providerId="ADAL" clId="{683B8DD7-8C4F-48C7-8CAE-C1DF5B4B8188}" dt="2024-06-23T21:54:04.757" v="161"/>
          <ac:spMkLst>
            <pc:docMk/>
            <pc:sldMk cId="2875101568" sldId="278"/>
            <ac:spMk id="118" creationId="{68D37E49-9907-D271-7060-E54BF43CCD15}"/>
          </ac:spMkLst>
        </pc:spChg>
        <pc:spChg chg="add mod">
          <ac:chgData name="Derek Hengeveld" userId="71c87482-c674-4b18-ae4d-cd5aa41a1d55" providerId="ADAL" clId="{683B8DD7-8C4F-48C7-8CAE-C1DF5B4B8188}" dt="2024-06-23T21:54:04.757" v="161"/>
          <ac:spMkLst>
            <pc:docMk/>
            <pc:sldMk cId="2875101568" sldId="278"/>
            <ac:spMk id="119" creationId="{D2818472-1C10-02D0-785C-F57D56FFC8B9}"/>
          </ac:spMkLst>
        </pc:spChg>
        <pc:spChg chg="mod">
          <ac:chgData name="Derek Hengeveld" userId="71c87482-c674-4b18-ae4d-cd5aa41a1d55" providerId="ADAL" clId="{683B8DD7-8C4F-48C7-8CAE-C1DF5B4B8188}" dt="2024-06-23T21:54:04.757" v="161"/>
          <ac:spMkLst>
            <pc:docMk/>
            <pc:sldMk cId="2875101568" sldId="278"/>
            <ac:spMk id="125" creationId="{CB0A41C5-298C-4E95-A954-93AC18EE166F}"/>
          </ac:spMkLst>
        </pc:spChg>
        <pc:spChg chg="mod">
          <ac:chgData name="Derek Hengeveld" userId="71c87482-c674-4b18-ae4d-cd5aa41a1d55" providerId="ADAL" clId="{683B8DD7-8C4F-48C7-8CAE-C1DF5B4B8188}" dt="2024-06-23T21:54:04.757" v="161"/>
          <ac:spMkLst>
            <pc:docMk/>
            <pc:sldMk cId="2875101568" sldId="278"/>
            <ac:spMk id="127" creationId="{9ED1DDAF-2CA7-148A-2B35-F8A8CFC527D6}"/>
          </ac:spMkLst>
        </pc:spChg>
        <pc:spChg chg="mod">
          <ac:chgData name="Derek Hengeveld" userId="71c87482-c674-4b18-ae4d-cd5aa41a1d55" providerId="ADAL" clId="{683B8DD7-8C4F-48C7-8CAE-C1DF5B4B8188}" dt="2024-06-23T21:54:04.757" v="161"/>
          <ac:spMkLst>
            <pc:docMk/>
            <pc:sldMk cId="2875101568" sldId="278"/>
            <ac:spMk id="129" creationId="{C8F60F63-E472-9483-7E44-E6919CEE49E3}"/>
          </ac:spMkLst>
        </pc:spChg>
        <pc:spChg chg="mod">
          <ac:chgData name="Derek Hengeveld" userId="71c87482-c674-4b18-ae4d-cd5aa41a1d55" providerId="ADAL" clId="{683B8DD7-8C4F-48C7-8CAE-C1DF5B4B8188}" dt="2024-06-23T21:54:04.757" v="161"/>
          <ac:spMkLst>
            <pc:docMk/>
            <pc:sldMk cId="2875101568" sldId="278"/>
            <ac:spMk id="131" creationId="{4F15C5CD-726B-EF57-205B-9C0CF0571BBD}"/>
          </ac:spMkLst>
        </pc:spChg>
        <pc:spChg chg="mod">
          <ac:chgData name="Derek Hengeveld" userId="71c87482-c674-4b18-ae4d-cd5aa41a1d55" providerId="ADAL" clId="{683B8DD7-8C4F-48C7-8CAE-C1DF5B4B8188}" dt="2024-06-23T21:54:04.757" v="161"/>
          <ac:spMkLst>
            <pc:docMk/>
            <pc:sldMk cId="2875101568" sldId="278"/>
            <ac:spMk id="138" creationId="{C61B135D-16FB-42C6-8FFA-297D00F76B32}"/>
          </ac:spMkLst>
        </pc:spChg>
        <pc:spChg chg="mod">
          <ac:chgData name="Derek Hengeveld" userId="71c87482-c674-4b18-ae4d-cd5aa41a1d55" providerId="ADAL" clId="{683B8DD7-8C4F-48C7-8CAE-C1DF5B4B8188}" dt="2024-06-23T21:54:04.757" v="161"/>
          <ac:spMkLst>
            <pc:docMk/>
            <pc:sldMk cId="2875101568" sldId="278"/>
            <ac:spMk id="140" creationId="{E3690049-0A78-D24C-6B12-C179FFEA260A}"/>
          </ac:spMkLst>
        </pc:spChg>
        <pc:spChg chg="mod">
          <ac:chgData name="Derek Hengeveld" userId="71c87482-c674-4b18-ae4d-cd5aa41a1d55" providerId="ADAL" clId="{683B8DD7-8C4F-48C7-8CAE-C1DF5B4B8188}" dt="2024-06-23T21:54:04.757" v="161"/>
          <ac:spMkLst>
            <pc:docMk/>
            <pc:sldMk cId="2875101568" sldId="278"/>
            <ac:spMk id="142" creationId="{B9CE87EA-2FAF-6A31-D2D6-C4DE10F7A06B}"/>
          </ac:spMkLst>
        </pc:spChg>
        <pc:spChg chg="mod">
          <ac:chgData name="Derek Hengeveld" userId="71c87482-c674-4b18-ae4d-cd5aa41a1d55" providerId="ADAL" clId="{683B8DD7-8C4F-48C7-8CAE-C1DF5B4B8188}" dt="2024-06-23T21:54:04.757" v="161"/>
          <ac:spMkLst>
            <pc:docMk/>
            <pc:sldMk cId="2875101568" sldId="278"/>
            <ac:spMk id="144" creationId="{A41C3F34-D14C-0F8B-3196-07101C6C044A}"/>
          </ac:spMkLst>
        </pc:spChg>
        <pc:spChg chg="add mod">
          <ac:chgData name="Derek Hengeveld" userId="71c87482-c674-4b18-ae4d-cd5aa41a1d55" providerId="ADAL" clId="{683B8DD7-8C4F-48C7-8CAE-C1DF5B4B8188}" dt="2024-06-23T21:54:04.757" v="161"/>
          <ac:spMkLst>
            <pc:docMk/>
            <pc:sldMk cId="2875101568" sldId="278"/>
            <ac:spMk id="146" creationId="{17DE66B5-2481-42E7-C62D-53742646EEB1}"/>
          </ac:spMkLst>
        </pc:spChg>
        <pc:spChg chg="add mod">
          <ac:chgData name="Derek Hengeveld" userId="71c87482-c674-4b18-ae4d-cd5aa41a1d55" providerId="ADAL" clId="{683B8DD7-8C4F-48C7-8CAE-C1DF5B4B8188}" dt="2024-06-23T21:54:04.757" v="161"/>
          <ac:spMkLst>
            <pc:docMk/>
            <pc:sldMk cId="2875101568" sldId="278"/>
            <ac:spMk id="149" creationId="{5041D615-5D19-CFA1-7EEB-5695A53753E4}"/>
          </ac:spMkLst>
        </pc:spChg>
        <pc:spChg chg="add mod">
          <ac:chgData name="Derek Hengeveld" userId="71c87482-c674-4b18-ae4d-cd5aa41a1d55" providerId="ADAL" clId="{683B8DD7-8C4F-48C7-8CAE-C1DF5B4B8188}" dt="2024-06-23T21:54:04.757" v="161"/>
          <ac:spMkLst>
            <pc:docMk/>
            <pc:sldMk cId="2875101568" sldId="278"/>
            <ac:spMk id="151" creationId="{8B4052A8-7753-E9E3-B9B6-CF8A77E3B9E2}"/>
          </ac:spMkLst>
        </pc:spChg>
        <pc:spChg chg="add mod">
          <ac:chgData name="Derek Hengeveld" userId="71c87482-c674-4b18-ae4d-cd5aa41a1d55" providerId="ADAL" clId="{683B8DD7-8C4F-48C7-8CAE-C1DF5B4B8188}" dt="2024-06-23T21:54:04.757" v="161"/>
          <ac:spMkLst>
            <pc:docMk/>
            <pc:sldMk cId="2875101568" sldId="278"/>
            <ac:spMk id="152" creationId="{48C4CEAA-264A-1F06-264A-74C66303F029}"/>
          </ac:spMkLst>
        </pc:spChg>
        <pc:grpChg chg="add del mod">
          <ac:chgData name="Derek Hengeveld" userId="71c87482-c674-4b18-ae4d-cd5aa41a1d55" providerId="ADAL" clId="{683B8DD7-8C4F-48C7-8CAE-C1DF5B4B8188}" dt="2024-06-23T21:54:00.019" v="160"/>
          <ac:grpSpMkLst>
            <pc:docMk/>
            <pc:sldMk cId="2875101568" sldId="278"/>
            <ac:grpSpMk id="8" creationId="{31951034-E2E0-F4D2-3E12-9FD1D12BE551}"/>
          </ac:grpSpMkLst>
        </pc:grpChg>
        <pc:grpChg chg="add del mod">
          <ac:chgData name="Derek Hengeveld" userId="71c87482-c674-4b18-ae4d-cd5aa41a1d55" providerId="ADAL" clId="{683B8DD7-8C4F-48C7-8CAE-C1DF5B4B8188}" dt="2024-06-23T21:54:00.019" v="160"/>
          <ac:grpSpMkLst>
            <pc:docMk/>
            <pc:sldMk cId="2875101568" sldId="278"/>
            <ac:grpSpMk id="13" creationId="{9DD38C10-8DAB-2163-2821-D6A8B59A2558}"/>
          </ac:grpSpMkLst>
        </pc:grpChg>
        <pc:grpChg chg="mod">
          <ac:chgData name="Derek Hengeveld" userId="71c87482-c674-4b18-ae4d-cd5aa41a1d55" providerId="ADAL" clId="{683B8DD7-8C4F-48C7-8CAE-C1DF5B4B8188}" dt="2024-06-23T21:53:58.867" v="159"/>
          <ac:grpSpMkLst>
            <pc:docMk/>
            <pc:sldMk cId="2875101568" sldId="278"/>
            <ac:grpSpMk id="15" creationId="{03D057A9-6C33-2EF5-7DBB-DF07CE74F5B1}"/>
          </ac:grpSpMkLst>
        </pc:grpChg>
        <pc:grpChg chg="add del mod">
          <ac:chgData name="Derek Hengeveld" userId="71c87482-c674-4b18-ae4d-cd5aa41a1d55" providerId="ADAL" clId="{683B8DD7-8C4F-48C7-8CAE-C1DF5B4B8188}" dt="2024-06-23T21:54:00.019" v="160"/>
          <ac:grpSpMkLst>
            <pc:docMk/>
            <pc:sldMk cId="2875101568" sldId="278"/>
            <ac:grpSpMk id="18" creationId="{4B3A1E79-3571-B94B-9E78-F8B2D5F9DB3D}"/>
          </ac:grpSpMkLst>
        </pc:grpChg>
        <pc:grpChg chg="mod">
          <ac:chgData name="Derek Hengeveld" userId="71c87482-c674-4b18-ae4d-cd5aa41a1d55" providerId="ADAL" clId="{683B8DD7-8C4F-48C7-8CAE-C1DF5B4B8188}" dt="2024-06-23T21:53:58.867" v="159"/>
          <ac:grpSpMkLst>
            <pc:docMk/>
            <pc:sldMk cId="2875101568" sldId="278"/>
            <ac:grpSpMk id="20" creationId="{B25C0BFB-0C7F-C8D6-0A02-C6C2BC4CE336}"/>
          </ac:grpSpMkLst>
        </pc:grpChg>
        <pc:grpChg chg="add del mod">
          <ac:chgData name="Derek Hengeveld" userId="71c87482-c674-4b18-ae4d-cd5aa41a1d55" providerId="ADAL" clId="{683B8DD7-8C4F-48C7-8CAE-C1DF5B4B8188}" dt="2024-06-23T21:54:00.019" v="160"/>
          <ac:grpSpMkLst>
            <pc:docMk/>
            <pc:sldMk cId="2875101568" sldId="278"/>
            <ac:grpSpMk id="24" creationId="{ACDCAF80-2613-4B2F-B9CB-FD116D941937}"/>
          </ac:grpSpMkLst>
        </pc:grpChg>
        <pc:grpChg chg="add del mod">
          <ac:chgData name="Derek Hengeveld" userId="71c87482-c674-4b18-ae4d-cd5aa41a1d55" providerId="ADAL" clId="{683B8DD7-8C4F-48C7-8CAE-C1DF5B4B8188}" dt="2024-06-23T21:54:00.019" v="160"/>
          <ac:grpSpMkLst>
            <pc:docMk/>
            <pc:sldMk cId="2875101568" sldId="278"/>
            <ac:grpSpMk id="40" creationId="{3F9F70BA-D99A-3E69-1452-CE14A399269E}"/>
          </ac:grpSpMkLst>
        </pc:grpChg>
        <pc:grpChg chg="add del mod">
          <ac:chgData name="Derek Hengeveld" userId="71c87482-c674-4b18-ae4d-cd5aa41a1d55" providerId="ADAL" clId="{683B8DD7-8C4F-48C7-8CAE-C1DF5B4B8188}" dt="2024-06-23T21:54:00.019" v="160"/>
          <ac:grpSpMkLst>
            <pc:docMk/>
            <pc:sldMk cId="2875101568" sldId="278"/>
            <ac:grpSpMk id="46" creationId="{4746AFE8-649B-11B2-5789-376C1D1EA964}"/>
          </ac:grpSpMkLst>
        </pc:grpChg>
        <pc:grpChg chg="mod">
          <ac:chgData name="Derek Hengeveld" userId="71c87482-c674-4b18-ae4d-cd5aa41a1d55" providerId="ADAL" clId="{683B8DD7-8C4F-48C7-8CAE-C1DF5B4B8188}" dt="2024-06-23T21:53:58.867" v="159"/>
          <ac:grpSpMkLst>
            <pc:docMk/>
            <pc:sldMk cId="2875101568" sldId="278"/>
            <ac:grpSpMk id="47" creationId="{65075D54-4CBE-1512-FE62-85D56B552344}"/>
          </ac:grpSpMkLst>
        </pc:grpChg>
        <pc:grpChg chg="mod">
          <ac:chgData name="Derek Hengeveld" userId="71c87482-c674-4b18-ae4d-cd5aa41a1d55" providerId="ADAL" clId="{683B8DD7-8C4F-48C7-8CAE-C1DF5B4B8188}" dt="2024-06-23T21:53:58.867" v="159"/>
          <ac:grpSpMkLst>
            <pc:docMk/>
            <pc:sldMk cId="2875101568" sldId="278"/>
            <ac:grpSpMk id="48" creationId="{C893C593-2D00-A299-549B-E62F377D236C}"/>
          </ac:grpSpMkLst>
        </pc:grpChg>
        <pc:grpChg chg="mod">
          <ac:chgData name="Derek Hengeveld" userId="71c87482-c674-4b18-ae4d-cd5aa41a1d55" providerId="ADAL" clId="{683B8DD7-8C4F-48C7-8CAE-C1DF5B4B8188}" dt="2024-06-23T21:53:58.867" v="159"/>
          <ac:grpSpMkLst>
            <pc:docMk/>
            <pc:sldMk cId="2875101568" sldId="278"/>
            <ac:grpSpMk id="49" creationId="{26CAEE4C-23F2-A08B-8312-53CB052775F5}"/>
          </ac:grpSpMkLst>
        </pc:grpChg>
        <pc:grpChg chg="mod">
          <ac:chgData name="Derek Hengeveld" userId="71c87482-c674-4b18-ae4d-cd5aa41a1d55" providerId="ADAL" clId="{683B8DD7-8C4F-48C7-8CAE-C1DF5B4B8188}" dt="2024-06-23T21:53:58.867" v="159"/>
          <ac:grpSpMkLst>
            <pc:docMk/>
            <pc:sldMk cId="2875101568" sldId="278"/>
            <ac:grpSpMk id="50" creationId="{7F56A9F0-6D64-5FB3-3D7E-66929070D105}"/>
          </ac:grpSpMkLst>
        </pc:grpChg>
        <pc:grpChg chg="add del mod">
          <ac:chgData name="Derek Hengeveld" userId="71c87482-c674-4b18-ae4d-cd5aa41a1d55" providerId="ADAL" clId="{683B8DD7-8C4F-48C7-8CAE-C1DF5B4B8188}" dt="2024-06-23T21:54:00.019" v="160"/>
          <ac:grpSpMkLst>
            <pc:docMk/>
            <pc:sldMk cId="2875101568" sldId="278"/>
            <ac:grpSpMk id="59" creationId="{2A63E9BD-2937-8F54-9A50-D208BC7CDA7E}"/>
          </ac:grpSpMkLst>
        </pc:grpChg>
        <pc:grpChg chg="mod">
          <ac:chgData name="Derek Hengeveld" userId="71c87482-c674-4b18-ae4d-cd5aa41a1d55" providerId="ADAL" clId="{683B8DD7-8C4F-48C7-8CAE-C1DF5B4B8188}" dt="2024-06-23T21:53:58.867" v="159"/>
          <ac:grpSpMkLst>
            <pc:docMk/>
            <pc:sldMk cId="2875101568" sldId="278"/>
            <ac:grpSpMk id="60" creationId="{38C464DB-3FDA-D141-0F4B-4C89BCC6AA2C}"/>
          </ac:grpSpMkLst>
        </pc:grpChg>
        <pc:grpChg chg="mod">
          <ac:chgData name="Derek Hengeveld" userId="71c87482-c674-4b18-ae4d-cd5aa41a1d55" providerId="ADAL" clId="{683B8DD7-8C4F-48C7-8CAE-C1DF5B4B8188}" dt="2024-06-23T21:53:58.867" v="159"/>
          <ac:grpSpMkLst>
            <pc:docMk/>
            <pc:sldMk cId="2875101568" sldId="278"/>
            <ac:grpSpMk id="61" creationId="{C23A304A-7DAE-98BB-1CB3-BEB9777F088D}"/>
          </ac:grpSpMkLst>
        </pc:grpChg>
        <pc:grpChg chg="mod">
          <ac:chgData name="Derek Hengeveld" userId="71c87482-c674-4b18-ae4d-cd5aa41a1d55" providerId="ADAL" clId="{683B8DD7-8C4F-48C7-8CAE-C1DF5B4B8188}" dt="2024-06-23T21:53:58.867" v="159"/>
          <ac:grpSpMkLst>
            <pc:docMk/>
            <pc:sldMk cId="2875101568" sldId="278"/>
            <ac:grpSpMk id="62" creationId="{68265C53-F6D5-691D-674D-6A04AAE62B79}"/>
          </ac:grpSpMkLst>
        </pc:grpChg>
        <pc:grpChg chg="mod">
          <ac:chgData name="Derek Hengeveld" userId="71c87482-c674-4b18-ae4d-cd5aa41a1d55" providerId="ADAL" clId="{683B8DD7-8C4F-48C7-8CAE-C1DF5B4B8188}" dt="2024-06-23T21:53:58.867" v="159"/>
          <ac:grpSpMkLst>
            <pc:docMk/>
            <pc:sldMk cId="2875101568" sldId="278"/>
            <ac:grpSpMk id="63" creationId="{7159A3CA-0EE6-A533-9880-1F0B46E8FDCF}"/>
          </ac:grpSpMkLst>
        </pc:grpChg>
        <pc:grpChg chg="add mod">
          <ac:chgData name="Derek Hengeveld" userId="71c87482-c674-4b18-ae4d-cd5aa41a1d55" providerId="ADAL" clId="{683B8DD7-8C4F-48C7-8CAE-C1DF5B4B8188}" dt="2024-06-23T21:54:04.757" v="161"/>
          <ac:grpSpMkLst>
            <pc:docMk/>
            <pc:sldMk cId="2875101568" sldId="278"/>
            <ac:grpSpMk id="82" creationId="{8A8B843A-9AA0-2DD9-5E48-62EFA30BED02}"/>
          </ac:grpSpMkLst>
        </pc:grpChg>
        <pc:grpChg chg="add mod">
          <ac:chgData name="Derek Hengeveld" userId="71c87482-c674-4b18-ae4d-cd5aa41a1d55" providerId="ADAL" clId="{683B8DD7-8C4F-48C7-8CAE-C1DF5B4B8188}" dt="2024-06-23T21:54:04.757" v="161"/>
          <ac:grpSpMkLst>
            <pc:docMk/>
            <pc:sldMk cId="2875101568" sldId="278"/>
            <ac:grpSpMk id="87" creationId="{531C458E-D848-C86A-0B50-C1E6B4D8C10C}"/>
          </ac:grpSpMkLst>
        </pc:grpChg>
        <pc:grpChg chg="mod">
          <ac:chgData name="Derek Hengeveld" userId="71c87482-c674-4b18-ae4d-cd5aa41a1d55" providerId="ADAL" clId="{683B8DD7-8C4F-48C7-8CAE-C1DF5B4B8188}" dt="2024-06-23T21:54:04.757" v="161"/>
          <ac:grpSpMkLst>
            <pc:docMk/>
            <pc:sldMk cId="2875101568" sldId="278"/>
            <ac:grpSpMk id="89" creationId="{FDE82095-B1D2-6423-642A-2F5EA20D8F33}"/>
          </ac:grpSpMkLst>
        </pc:grpChg>
        <pc:grpChg chg="add mod">
          <ac:chgData name="Derek Hengeveld" userId="71c87482-c674-4b18-ae4d-cd5aa41a1d55" providerId="ADAL" clId="{683B8DD7-8C4F-48C7-8CAE-C1DF5B4B8188}" dt="2024-06-23T21:54:04.757" v="161"/>
          <ac:grpSpMkLst>
            <pc:docMk/>
            <pc:sldMk cId="2875101568" sldId="278"/>
            <ac:grpSpMk id="92" creationId="{2D4C69F6-879C-4F2A-A1CF-1FE0ABF93D7E}"/>
          </ac:grpSpMkLst>
        </pc:grpChg>
        <pc:grpChg chg="mod">
          <ac:chgData name="Derek Hengeveld" userId="71c87482-c674-4b18-ae4d-cd5aa41a1d55" providerId="ADAL" clId="{683B8DD7-8C4F-48C7-8CAE-C1DF5B4B8188}" dt="2024-06-23T21:54:04.757" v="161"/>
          <ac:grpSpMkLst>
            <pc:docMk/>
            <pc:sldMk cId="2875101568" sldId="278"/>
            <ac:grpSpMk id="94" creationId="{B8600798-8E43-9018-F6C5-1CDF2CF14ADC}"/>
          </ac:grpSpMkLst>
        </pc:grpChg>
        <pc:grpChg chg="add mod">
          <ac:chgData name="Derek Hengeveld" userId="71c87482-c674-4b18-ae4d-cd5aa41a1d55" providerId="ADAL" clId="{683B8DD7-8C4F-48C7-8CAE-C1DF5B4B8188}" dt="2024-06-23T21:54:04.757" v="161"/>
          <ac:grpSpMkLst>
            <pc:docMk/>
            <pc:sldMk cId="2875101568" sldId="278"/>
            <ac:grpSpMk id="98" creationId="{BF26816F-2D5B-9B03-C533-C23857BC492C}"/>
          </ac:grpSpMkLst>
        </pc:grpChg>
        <pc:grpChg chg="add mod">
          <ac:chgData name="Derek Hengeveld" userId="71c87482-c674-4b18-ae4d-cd5aa41a1d55" providerId="ADAL" clId="{683B8DD7-8C4F-48C7-8CAE-C1DF5B4B8188}" dt="2024-06-23T21:54:04.757" v="161"/>
          <ac:grpSpMkLst>
            <pc:docMk/>
            <pc:sldMk cId="2875101568" sldId="278"/>
            <ac:grpSpMk id="114" creationId="{6420E20D-DBD8-5CF7-515C-07EF4CCC49D6}"/>
          </ac:grpSpMkLst>
        </pc:grpChg>
        <pc:grpChg chg="add mod">
          <ac:chgData name="Derek Hengeveld" userId="71c87482-c674-4b18-ae4d-cd5aa41a1d55" providerId="ADAL" clId="{683B8DD7-8C4F-48C7-8CAE-C1DF5B4B8188}" dt="2024-06-23T21:54:04.757" v="161"/>
          <ac:grpSpMkLst>
            <pc:docMk/>
            <pc:sldMk cId="2875101568" sldId="278"/>
            <ac:grpSpMk id="120" creationId="{50A4FA71-B44C-3BAD-B325-D0F913B76ACC}"/>
          </ac:grpSpMkLst>
        </pc:grpChg>
        <pc:grpChg chg="mod">
          <ac:chgData name="Derek Hengeveld" userId="71c87482-c674-4b18-ae4d-cd5aa41a1d55" providerId="ADAL" clId="{683B8DD7-8C4F-48C7-8CAE-C1DF5B4B8188}" dt="2024-06-23T21:54:04.757" v="161"/>
          <ac:grpSpMkLst>
            <pc:docMk/>
            <pc:sldMk cId="2875101568" sldId="278"/>
            <ac:grpSpMk id="121" creationId="{A4903859-EF4F-3852-ED2D-14269D3365E6}"/>
          </ac:grpSpMkLst>
        </pc:grpChg>
        <pc:grpChg chg="mod">
          <ac:chgData name="Derek Hengeveld" userId="71c87482-c674-4b18-ae4d-cd5aa41a1d55" providerId="ADAL" clId="{683B8DD7-8C4F-48C7-8CAE-C1DF5B4B8188}" dt="2024-06-23T21:54:04.757" v="161"/>
          <ac:grpSpMkLst>
            <pc:docMk/>
            <pc:sldMk cId="2875101568" sldId="278"/>
            <ac:grpSpMk id="122" creationId="{D9DEA366-10B2-016B-1B8B-5D77DF05B274}"/>
          </ac:grpSpMkLst>
        </pc:grpChg>
        <pc:grpChg chg="mod">
          <ac:chgData name="Derek Hengeveld" userId="71c87482-c674-4b18-ae4d-cd5aa41a1d55" providerId="ADAL" clId="{683B8DD7-8C4F-48C7-8CAE-C1DF5B4B8188}" dt="2024-06-23T21:54:04.757" v="161"/>
          <ac:grpSpMkLst>
            <pc:docMk/>
            <pc:sldMk cId="2875101568" sldId="278"/>
            <ac:grpSpMk id="123" creationId="{C1D754E6-0762-D29B-3FE7-56450C18D61F}"/>
          </ac:grpSpMkLst>
        </pc:grpChg>
        <pc:grpChg chg="mod">
          <ac:chgData name="Derek Hengeveld" userId="71c87482-c674-4b18-ae4d-cd5aa41a1d55" providerId="ADAL" clId="{683B8DD7-8C4F-48C7-8CAE-C1DF5B4B8188}" dt="2024-06-23T21:54:04.757" v="161"/>
          <ac:grpSpMkLst>
            <pc:docMk/>
            <pc:sldMk cId="2875101568" sldId="278"/>
            <ac:grpSpMk id="124" creationId="{B68A986C-6934-23B1-84B7-15FFE259B711}"/>
          </ac:grpSpMkLst>
        </pc:grpChg>
        <pc:grpChg chg="add mod">
          <ac:chgData name="Derek Hengeveld" userId="71c87482-c674-4b18-ae4d-cd5aa41a1d55" providerId="ADAL" clId="{683B8DD7-8C4F-48C7-8CAE-C1DF5B4B8188}" dt="2024-06-23T21:54:04.757" v="161"/>
          <ac:grpSpMkLst>
            <pc:docMk/>
            <pc:sldMk cId="2875101568" sldId="278"/>
            <ac:grpSpMk id="133" creationId="{3A65FBB3-0502-412A-0E8A-97350BBAF7FF}"/>
          </ac:grpSpMkLst>
        </pc:grpChg>
        <pc:grpChg chg="mod">
          <ac:chgData name="Derek Hengeveld" userId="71c87482-c674-4b18-ae4d-cd5aa41a1d55" providerId="ADAL" clId="{683B8DD7-8C4F-48C7-8CAE-C1DF5B4B8188}" dt="2024-06-23T21:54:04.757" v="161"/>
          <ac:grpSpMkLst>
            <pc:docMk/>
            <pc:sldMk cId="2875101568" sldId="278"/>
            <ac:grpSpMk id="134" creationId="{A00C04C9-09D2-5A55-95D1-B78A9D113A26}"/>
          </ac:grpSpMkLst>
        </pc:grpChg>
        <pc:grpChg chg="mod">
          <ac:chgData name="Derek Hengeveld" userId="71c87482-c674-4b18-ae4d-cd5aa41a1d55" providerId="ADAL" clId="{683B8DD7-8C4F-48C7-8CAE-C1DF5B4B8188}" dt="2024-06-23T21:54:04.757" v="161"/>
          <ac:grpSpMkLst>
            <pc:docMk/>
            <pc:sldMk cId="2875101568" sldId="278"/>
            <ac:grpSpMk id="135" creationId="{9694C220-BB51-2FFA-443D-FC5C1495897E}"/>
          </ac:grpSpMkLst>
        </pc:grpChg>
        <pc:grpChg chg="mod">
          <ac:chgData name="Derek Hengeveld" userId="71c87482-c674-4b18-ae4d-cd5aa41a1d55" providerId="ADAL" clId="{683B8DD7-8C4F-48C7-8CAE-C1DF5B4B8188}" dt="2024-06-23T21:54:04.757" v="161"/>
          <ac:grpSpMkLst>
            <pc:docMk/>
            <pc:sldMk cId="2875101568" sldId="278"/>
            <ac:grpSpMk id="136" creationId="{2A9B59A6-E282-5CE2-2DD3-ADD3D304B1FE}"/>
          </ac:grpSpMkLst>
        </pc:grpChg>
        <pc:grpChg chg="mod">
          <ac:chgData name="Derek Hengeveld" userId="71c87482-c674-4b18-ae4d-cd5aa41a1d55" providerId="ADAL" clId="{683B8DD7-8C4F-48C7-8CAE-C1DF5B4B8188}" dt="2024-06-23T21:54:04.757" v="161"/>
          <ac:grpSpMkLst>
            <pc:docMk/>
            <pc:sldMk cId="2875101568" sldId="278"/>
            <ac:grpSpMk id="137" creationId="{A04C3213-5E92-5143-280E-ED9422080A78}"/>
          </ac:grpSpMkLst>
        </pc:grpChg>
        <pc:picChg chg="add del mod">
          <ac:chgData name="Derek Hengeveld" userId="71c87482-c674-4b18-ae4d-cd5aa41a1d55" providerId="ADAL" clId="{683B8DD7-8C4F-48C7-8CAE-C1DF5B4B8188}" dt="2024-06-23T21:54:00.019" v="160"/>
          <ac:picMkLst>
            <pc:docMk/>
            <pc:sldMk cId="2875101568" sldId="278"/>
            <ac:picMk id="5" creationId="{9F5705C7-A374-7A1C-DFAB-347C23733074}"/>
          </ac:picMkLst>
        </pc:picChg>
        <pc:picChg chg="add del mod">
          <ac:chgData name="Derek Hengeveld" userId="71c87482-c674-4b18-ae4d-cd5aa41a1d55" providerId="ADAL" clId="{683B8DD7-8C4F-48C7-8CAE-C1DF5B4B8188}" dt="2024-06-23T21:54:00.019" v="160"/>
          <ac:picMkLst>
            <pc:docMk/>
            <pc:sldMk cId="2875101568" sldId="278"/>
            <ac:picMk id="76" creationId="{AE00EBD7-5534-B3F2-CBC9-E292F4B4137A}"/>
          </ac:picMkLst>
        </pc:picChg>
        <pc:picChg chg="add mod">
          <ac:chgData name="Derek Hengeveld" userId="71c87482-c674-4b18-ae4d-cd5aa41a1d55" providerId="ADAL" clId="{683B8DD7-8C4F-48C7-8CAE-C1DF5B4B8188}" dt="2024-06-23T21:54:04.757" v="161"/>
          <ac:picMkLst>
            <pc:docMk/>
            <pc:sldMk cId="2875101568" sldId="278"/>
            <ac:picMk id="79" creationId="{ABB41EDE-4790-30DB-AE4E-EEDB65C47FAA}"/>
          </ac:picMkLst>
        </pc:picChg>
        <pc:picChg chg="add mod">
          <ac:chgData name="Derek Hengeveld" userId="71c87482-c674-4b18-ae4d-cd5aa41a1d55" providerId="ADAL" clId="{683B8DD7-8C4F-48C7-8CAE-C1DF5B4B8188}" dt="2024-06-23T21:54:04.757" v="161"/>
          <ac:picMkLst>
            <pc:docMk/>
            <pc:sldMk cId="2875101568" sldId="278"/>
            <ac:picMk id="150" creationId="{8BB63DE7-88AF-81C7-FE8F-0C59E9FACC39}"/>
          </ac:picMkLst>
        </pc:picChg>
        <pc:cxnChg chg="mod">
          <ac:chgData name="Derek Hengeveld" userId="71c87482-c674-4b18-ae4d-cd5aa41a1d55" providerId="ADAL" clId="{683B8DD7-8C4F-48C7-8CAE-C1DF5B4B8188}" dt="2024-06-23T21:53:58.867" v="159"/>
          <ac:cxnSpMkLst>
            <pc:docMk/>
            <pc:sldMk cId="2875101568" sldId="278"/>
            <ac:cxnSpMk id="10" creationId="{4EFDF9E2-18F9-76A3-73CC-734D96A0C969}"/>
          </ac:cxnSpMkLst>
        </pc:cxnChg>
        <pc:cxnChg chg="mod">
          <ac:chgData name="Derek Hengeveld" userId="71c87482-c674-4b18-ae4d-cd5aa41a1d55" providerId="ADAL" clId="{683B8DD7-8C4F-48C7-8CAE-C1DF5B4B8188}" dt="2024-06-23T21:53:58.867" v="159"/>
          <ac:cxnSpMkLst>
            <pc:docMk/>
            <pc:sldMk cId="2875101568" sldId="278"/>
            <ac:cxnSpMk id="14" creationId="{677DE640-AFB6-8BCC-BDEF-221F03F77094}"/>
          </ac:cxnSpMkLst>
        </pc:cxnChg>
        <pc:cxnChg chg="mod">
          <ac:chgData name="Derek Hengeveld" userId="71c87482-c674-4b18-ae4d-cd5aa41a1d55" providerId="ADAL" clId="{683B8DD7-8C4F-48C7-8CAE-C1DF5B4B8188}" dt="2024-06-23T21:53:58.867" v="159"/>
          <ac:cxnSpMkLst>
            <pc:docMk/>
            <pc:sldMk cId="2875101568" sldId="278"/>
            <ac:cxnSpMk id="19" creationId="{B98D737C-DEE3-52FB-4172-661EA4E5627F}"/>
          </ac:cxnSpMkLst>
        </pc:cxnChg>
        <pc:cxnChg chg="mod">
          <ac:chgData name="Derek Hengeveld" userId="71c87482-c674-4b18-ae4d-cd5aa41a1d55" providerId="ADAL" clId="{683B8DD7-8C4F-48C7-8CAE-C1DF5B4B8188}" dt="2024-06-23T21:53:58.867" v="159"/>
          <ac:cxnSpMkLst>
            <pc:docMk/>
            <pc:sldMk cId="2875101568" sldId="278"/>
            <ac:cxnSpMk id="26" creationId="{DC16CE2A-E84F-98A1-F9CD-C120D1E57845}"/>
          </ac:cxnSpMkLst>
        </pc:cxnChg>
        <pc:cxnChg chg="add del mod">
          <ac:chgData name="Derek Hengeveld" userId="71c87482-c674-4b18-ae4d-cd5aa41a1d55" providerId="ADAL" clId="{683B8DD7-8C4F-48C7-8CAE-C1DF5B4B8188}" dt="2024-06-23T21:54:00.019" v="160"/>
          <ac:cxnSpMkLst>
            <pc:docMk/>
            <pc:sldMk cId="2875101568" sldId="278"/>
            <ac:cxnSpMk id="28" creationId="{7F932422-BC37-0106-47AD-DA66A49D4293}"/>
          </ac:cxnSpMkLst>
        </pc:cxnChg>
        <pc:cxnChg chg="add del mod">
          <ac:chgData name="Derek Hengeveld" userId="71c87482-c674-4b18-ae4d-cd5aa41a1d55" providerId="ADAL" clId="{683B8DD7-8C4F-48C7-8CAE-C1DF5B4B8188}" dt="2024-06-23T21:54:00.019" v="160"/>
          <ac:cxnSpMkLst>
            <pc:docMk/>
            <pc:sldMk cId="2875101568" sldId="278"/>
            <ac:cxnSpMk id="30" creationId="{0D1D26BE-44A1-73A1-CF07-4DAB54E606B1}"/>
          </ac:cxnSpMkLst>
        </pc:cxnChg>
        <pc:cxnChg chg="add del mod">
          <ac:chgData name="Derek Hengeveld" userId="71c87482-c674-4b18-ae4d-cd5aa41a1d55" providerId="ADAL" clId="{683B8DD7-8C4F-48C7-8CAE-C1DF5B4B8188}" dt="2024-06-23T21:54:00.019" v="160"/>
          <ac:cxnSpMkLst>
            <pc:docMk/>
            <pc:sldMk cId="2875101568" sldId="278"/>
            <ac:cxnSpMk id="36" creationId="{8286AECC-81A9-7AD2-F5A9-488D8ADEFE40}"/>
          </ac:cxnSpMkLst>
        </pc:cxnChg>
        <pc:cxnChg chg="mod">
          <ac:chgData name="Derek Hengeveld" userId="71c87482-c674-4b18-ae4d-cd5aa41a1d55" providerId="ADAL" clId="{683B8DD7-8C4F-48C7-8CAE-C1DF5B4B8188}" dt="2024-06-23T21:53:58.867" v="159"/>
          <ac:cxnSpMkLst>
            <pc:docMk/>
            <pc:sldMk cId="2875101568" sldId="278"/>
            <ac:cxnSpMk id="42" creationId="{E462A47F-1F8C-09F8-6352-4493DE19BA21}"/>
          </ac:cxnSpMkLst>
        </pc:cxnChg>
        <pc:cxnChg chg="mod">
          <ac:chgData name="Derek Hengeveld" userId="71c87482-c674-4b18-ae4d-cd5aa41a1d55" providerId="ADAL" clId="{683B8DD7-8C4F-48C7-8CAE-C1DF5B4B8188}" dt="2024-06-23T21:53:58.867" v="159"/>
          <ac:cxnSpMkLst>
            <pc:docMk/>
            <pc:sldMk cId="2875101568" sldId="278"/>
            <ac:cxnSpMk id="52" creationId="{FD68FA27-34A4-8FAA-4BE2-8BF1DCC05EEE}"/>
          </ac:cxnSpMkLst>
        </pc:cxnChg>
        <pc:cxnChg chg="mod">
          <ac:chgData name="Derek Hengeveld" userId="71c87482-c674-4b18-ae4d-cd5aa41a1d55" providerId="ADAL" clId="{683B8DD7-8C4F-48C7-8CAE-C1DF5B4B8188}" dt="2024-06-23T21:53:58.867" v="159"/>
          <ac:cxnSpMkLst>
            <pc:docMk/>
            <pc:sldMk cId="2875101568" sldId="278"/>
            <ac:cxnSpMk id="54" creationId="{193EFEC1-C839-8640-BE10-BFED2A579F09}"/>
          </ac:cxnSpMkLst>
        </pc:cxnChg>
        <pc:cxnChg chg="mod">
          <ac:chgData name="Derek Hengeveld" userId="71c87482-c674-4b18-ae4d-cd5aa41a1d55" providerId="ADAL" clId="{683B8DD7-8C4F-48C7-8CAE-C1DF5B4B8188}" dt="2024-06-23T21:53:58.867" v="159"/>
          <ac:cxnSpMkLst>
            <pc:docMk/>
            <pc:sldMk cId="2875101568" sldId="278"/>
            <ac:cxnSpMk id="56" creationId="{A726445A-CFF2-60F6-AA34-C34606266999}"/>
          </ac:cxnSpMkLst>
        </pc:cxnChg>
        <pc:cxnChg chg="mod">
          <ac:chgData name="Derek Hengeveld" userId="71c87482-c674-4b18-ae4d-cd5aa41a1d55" providerId="ADAL" clId="{683B8DD7-8C4F-48C7-8CAE-C1DF5B4B8188}" dt="2024-06-23T21:53:58.867" v="159"/>
          <ac:cxnSpMkLst>
            <pc:docMk/>
            <pc:sldMk cId="2875101568" sldId="278"/>
            <ac:cxnSpMk id="58" creationId="{CCDBB41D-02AA-9B24-EC91-510E72893143}"/>
          </ac:cxnSpMkLst>
        </pc:cxnChg>
        <pc:cxnChg chg="mod">
          <ac:chgData name="Derek Hengeveld" userId="71c87482-c674-4b18-ae4d-cd5aa41a1d55" providerId="ADAL" clId="{683B8DD7-8C4F-48C7-8CAE-C1DF5B4B8188}" dt="2024-06-23T21:53:58.867" v="159"/>
          <ac:cxnSpMkLst>
            <pc:docMk/>
            <pc:sldMk cId="2875101568" sldId="278"/>
            <ac:cxnSpMk id="65" creationId="{486DB863-63C3-7432-37B4-85BEA89B0387}"/>
          </ac:cxnSpMkLst>
        </pc:cxnChg>
        <pc:cxnChg chg="mod">
          <ac:chgData name="Derek Hengeveld" userId="71c87482-c674-4b18-ae4d-cd5aa41a1d55" providerId="ADAL" clId="{683B8DD7-8C4F-48C7-8CAE-C1DF5B4B8188}" dt="2024-06-23T21:53:58.867" v="159"/>
          <ac:cxnSpMkLst>
            <pc:docMk/>
            <pc:sldMk cId="2875101568" sldId="278"/>
            <ac:cxnSpMk id="67" creationId="{A3FE6B2D-9CA7-65B8-85F9-64C06400D569}"/>
          </ac:cxnSpMkLst>
        </pc:cxnChg>
        <pc:cxnChg chg="mod">
          <ac:chgData name="Derek Hengeveld" userId="71c87482-c674-4b18-ae4d-cd5aa41a1d55" providerId="ADAL" clId="{683B8DD7-8C4F-48C7-8CAE-C1DF5B4B8188}" dt="2024-06-23T21:53:58.867" v="159"/>
          <ac:cxnSpMkLst>
            <pc:docMk/>
            <pc:sldMk cId="2875101568" sldId="278"/>
            <ac:cxnSpMk id="69" creationId="{AF324909-4924-E57C-B249-0D7F8015EC71}"/>
          </ac:cxnSpMkLst>
        </pc:cxnChg>
        <pc:cxnChg chg="mod">
          <ac:chgData name="Derek Hengeveld" userId="71c87482-c674-4b18-ae4d-cd5aa41a1d55" providerId="ADAL" clId="{683B8DD7-8C4F-48C7-8CAE-C1DF5B4B8188}" dt="2024-06-23T21:53:58.867" v="159"/>
          <ac:cxnSpMkLst>
            <pc:docMk/>
            <pc:sldMk cId="2875101568" sldId="278"/>
            <ac:cxnSpMk id="71" creationId="{16507E14-9055-7337-1FA8-E1DDCCDC9C62}"/>
          </ac:cxnSpMkLst>
        </pc:cxnChg>
        <pc:cxnChg chg="add del mod">
          <ac:chgData name="Derek Hengeveld" userId="71c87482-c674-4b18-ae4d-cd5aa41a1d55" providerId="ADAL" clId="{683B8DD7-8C4F-48C7-8CAE-C1DF5B4B8188}" dt="2024-06-23T21:54:00.019" v="160"/>
          <ac:cxnSpMkLst>
            <pc:docMk/>
            <pc:sldMk cId="2875101568" sldId="278"/>
            <ac:cxnSpMk id="73" creationId="{A1311102-D825-7A0A-323E-0903EEBEA173}"/>
          </ac:cxnSpMkLst>
        </pc:cxnChg>
        <pc:cxnChg chg="add del mod">
          <ac:chgData name="Derek Hengeveld" userId="71c87482-c674-4b18-ae4d-cd5aa41a1d55" providerId="ADAL" clId="{683B8DD7-8C4F-48C7-8CAE-C1DF5B4B8188}" dt="2024-06-23T21:54:00.019" v="160"/>
          <ac:cxnSpMkLst>
            <pc:docMk/>
            <pc:sldMk cId="2875101568" sldId="278"/>
            <ac:cxnSpMk id="74" creationId="{9B0A5A83-572B-7532-5801-D4804B9737DC}"/>
          </ac:cxnSpMkLst>
        </pc:cxnChg>
        <pc:cxnChg chg="mod">
          <ac:chgData name="Derek Hengeveld" userId="71c87482-c674-4b18-ae4d-cd5aa41a1d55" providerId="ADAL" clId="{683B8DD7-8C4F-48C7-8CAE-C1DF5B4B8188}" dt="2024-06-23T21:54:04.757" v="161"/>
          <ac:cxnSpMkLst>
            <pc:docMk/>
            <pc:sldMk cId="2875101568" sldId="278"/>
            <ac:cxnSpMk id="84" creationId="{ADA97734-4DE9-7CDB-C4C3-DD291646287A}"/>
          </ac:cxnSpMkLst>
        </pc:cxnChg>
        <pc:cxnChg chg="mod">
          <ac:chgData name="Derek Hengeveld" userId="71c87482-c674-4b18-ae4d-cd5aa41a1d55" providerId="ADAL" clId="{683B8DD7-8C4F-48C7-8CAE-C1DF5B4B8188}" dt="2024-06-23T21:54:04.757" v="161"/>
          <ac:cxnSpMkLst>
            <pc:docMk/>
            <pc:sldMk cId="2875101568" sldId="278"/>
            <ac:cxnSpMk id="88" creationId="{C9B40957-BED5-9FD7-B624-271D8FA09D36}"/>
          </ac:cxnSpMkLst>
        </pc:cxnChg>
        <pc:cxnChg chg="mod">
          <ac:chgData name="Derek Hengeveld" userId="71c87482-c674-4b18-ae4d-cd5aa41a1d55" providerId="ADAL" clId="{683B8DD7-8C4F-48C7-8CAE-C1DF5B4B8188}" dt="2024-06-23T21:54:04.757" v="161"/>
          <ac:cxnSpMkLst>
            <pc:docMk/>
            <pc:sldMk cId="2875101568" sldId="278"/>
            <ac:cxnSpMk id="93" creationId="{F948F412-C5D4-EEFF-00A4-C98879D55B62}"/>
          </ac:cxnSpMkLst>
        </pc:cxnChg>
        <pc:cxnChg chg="mod">
          <ac:chgData name="Derek Hengeveld" userId="71c87482-c674-4b18-ae4d-cd5aa41a1d55" providerId="ADAL" clId="{683B8DD7-8C4F-48C7-8CAE-C1DF5B4B8188}" dt="2024-06-23T21:54:04.757" v="161"/>
          <ac:cxnSpMkLst>
            <pc:docMk/>
            <pc:sldMk cId="2875101568" sldId="278"/>
            <ac:cxnSpMk id="100" creationId="{52FA9B6D-8ACF-F1ED-5187-B3782A7B34A4}"/>
          </ac:cxnSpMkLst>
        </pc:cxnChg>
        <pc:cxnChg chg="add mod">
          <ac:chgData name="Derek Hengeveld" userId="71c87482-c674-4b18-ae4d-cd5aa41a1d55" providerId="ADAL" clId="{683B8DD7-8C4F-48C7-8CAE-C1DF5B4B8188}" dt="2024-06-23T21:54:04.757" v="161"/>
          <ac:cxnSpMkLst>
            <pc:docMk/>
            <pc:sldMk cId="2875101568" sldId="278"/>
            <ac:cxnSpMk id="102" creationId="{10DFEE72-A728-65E7-AEFF-C39873E43AB7}"/>
          </ac:cxnSpMkLst>
        </pc:cxnChg>
        <pc:cxnChg chg="add mod">
          <ac:chgData name="Derek Hengeveld" userId="71c87482-c674-4b18-ae4d-cd5aa41a1d55" providerId="ADAL" clId="{683B8DD7-8C4F-48C7-8CAE-C1DF5B4B8188}" dt="2024-06-23T21:54:04.757" v="161"/>
          <ac:cxnSpMkLst>
            <pc:docMk/>
            <pc:sldMk cId="2875101568" sldId="278"/>
            <ac:cxnSpMk id="104" creationId="{F9776857-28A0-FE63-5F2D-9234088648C8}"/>
          </ac:cxnSpMkLst>
        </pc:cxnChg>
        <pc:cxnChg chg="add mod">
          <ac:chgData name="Derek Hengeveld" userId="71c87482-c674-4b18-ae4d-cd5aa41a1d55" providerId="ADAL" clId="{683B8DD7-8C4F-48C7-8CAE-C1DF5B4B8188}" dt="2024-06-23T21:54:04.757" v="161"/>
          <ac:cxnSpMkLst>
            <pc:docMk/>
            <pc:sldMk cId="2875101568" sldId="278"/>
            <ac:cxnSpMk id="110" creationId="{11CBE935-4129-DAA5-3BF9-F60C666A5E3C}"/>
          </ac:cxnSpMkLst>
        </pc:cxnChg>
        <pc:cxnChg chg="mod">
          <ac:chgData name="Derek Hengeveld" userId="71c87482-c674-4b18-ae4d-cd5aa41a1d55" providerId="ADAL" clId="{683B8DD7-8C4F-48C7-8CAE-C1DF5B4B8188}" dt="2024-06-23T21:54:04.757" v="161"/>
          <ac:cxnSpMkLst>
            <pc:docMk/>
            <pc:sldMk cId="2875101568" sldId="278"/>
            <ac:cxnSpMk id="116" creationId="{81215111-B5F0-340D-E8D6-25EAA0FE2F3F}"/>
          </ac:cxnSpMkLst>
        </pc:cxnChg>
        <pc:cxnChg chg="mod">
          <ac:chgData name="Derek Hengeveld" userId="71c87482-c674-4b18-ae4d-cd5aa41a1d55" providerId="ADAL" clId="{683B8DD7-8C4F-48C7-8CAE-C1DF5B4B8188}" dt="2024-06-23T21:54:04.757" v="161"/>
          <ac:cxnSpMkLst>
            <pc:docMk/>
            <pc:sldMk cId="2875101568" sldId="278"/>
            <ac:cxnSpMk id="126" creationId="{53BB9B2F-2B56-FA28-7091-7F8E37EB0EE8}"/>
          </ac:cxnSpMkLst>
        </pc:cxnChg>
        <pc:cxnChg chg="mod">
          <ac:chgData name="Derek Hengeveld" userId="71c87482-c674-4b18-ae4d-cd5aa41a1d55" providerId="ADAL" clId="{683B8DD7-8C4F-48C7-8CAE-C1DF5B4B8188}" dt="2024-06-23T21:54:04.757" v="161"/>
          <ac:cxnSpMkLst>
            <pc:docMk/>
            <pc:sldMk cId="2875101568" sldId="278"/>
            <ac:cxnSpMk id="128" creationId="{D2B37ED2-8075-923A-180D-53F42DAC569F}"/>
          </ac:cxnSpMkLst>
        </pc:cxnChg>
        <pc:cxnChg chg="mod">
          <ac:chgData name="Derek Hengeveld" userId="71c87482-c674-4b18-ae4d-cd5aa41a1d55" providerId="ADAL" clId="{683B8DD7-8C4F-48C7-8CAE-C1DF5B4B8188}" dt="2024-06-23T21:54:04.757" v="161"/>
          <ac:cxnSpMkLst>
            <pc:docMk/>
            <pc:sldMk cId="2875101568" sldId="278"/>
            <ac:cxnSpMk id="130" creationId="{EF640411-BD86-6EDB-0CCC-B606E2DB1321}"/>
          </ac:cxnSpMkLst>
        </pc:cxnChg>
        <pc:cxnChg chg="mod">
          <ac:chgData name="Derek Hengeveld" userId="71c87482-c674-4b18-ae4d-cd5aa41a1d55" providerId="ADAL" clId="{683B8DD7-8C4F-48C7-8CAE-C1DF5B4B8188}" dt="2024-06-23T21:54:04.757" v="161"/>
          <ac:cxnSpMkLst>
            <pc:docMk/>
            <pc:sldMk cId="2875101568" sldId="278"/>
            <ac:cxnSpMk id="132" creationId="{ED052849-028D-A295-4DB4-2B0DE0B7B744}"/>
          </ac:cxnSpMkLst>
        </pc:cxnChg>
        <pc:cxnChg chg="mod">
          <ac:chgData name="Derek Hengeveld" userId="71c87482-c674-4b18-ae4d-cd5aa41a1d55" providerId="ADAL" clId="{683B8DD7-8C4F-48C7-8CAE-C1DF5B4B8188}" dt="2024-06-23T21:54:04.757" v="161"/>
          <ac:cxnSpMkLst>
            <pc:docMk/>
            <pc:sldMk cId="2875101568" sldId="278"/>
            <ac:cxnSpMk id="139" creationId="{33FF17FD-5999-1AC2-B821-5E2654E5A1A9}"/>
          </ac:cxnSpMkLst>
        </pc:cxnChg>
        <pc:cxnChg chg="mod">
          <ac:chgData name="Derek Hengeveld" userId="71c87482-c674-4b18-ae4d-cd5aa41a1d55" providerId="ADAL" clId="{683B8DD7-8C4F-48C7-8CAE-C1DF5B4B8188}" dt="2024-06-23T21:54:04.757" v="161"/>
          <ac:cxnSpMkLst>
            <pc:docMk/>
            <pc:sldMk cId="2875101568" sldId="278"/>
            <ac:cxnSpMk id="141" creationId="{D8526819-AF78-E5E0-5517-437854811C43}"/>
          </ac:cxnSpMkLst>
        </pc:cxnChg>
        <pc:cxnChg chg="mod">
          <ac:chgData name="Derek Hengeveld" userId="71c87482-c674-4b18-ae4d-cd5aa41a1d55" providerId="ADAL" clId="{683B8DD7-8C4F-48C7-8CAE-C1DF5B4B8188}" dt="2024-06-23T21:54:04.757" v="161"/>
          <ac:cxnSpMkLst>
            <pc:docMk/>
            <pc:sldMk cId="2875101568" sldId="278"/>
            <ac:cxnSpMk id="143" creationId="{5311A6EE-CE6A-04E4-C140-3D76AE28D75C}"/>
          </ac:cxnSpMkLst>
        </pc:cxnChg>
        <pc:cxnChg chg="mod">
          <ac:chgData name="Derek Hengeveld" userId="71c87482-c674-4b18-ae4d-cd5aa41a1d55" providerId="ADAL" clId="{683B8DD7-8C4F-48C7-8CAE-C1DF5B4B8188}" dt="2024-06-23T21:54:04.757" v="161"/>
          <ac:cxnSpMkLst>
            <pc:docMk/>
            <pc:sldMk cId="2875101568" sldId="278"/>
            <ac:cxnSpMk id="145" creationId="{8127E6A6-E2C6-2157-2280-7575DEB09269}"/>
          </ac:cxnSpMkLst>
        </pc:cxnChg>
        <pc:cxnChg chg="add mod">
          <ac:chgData name="Derek Hengeveld" userId="71c87482-c674-4b18-ae4d-cd5aa41a1d55" providerId="ADAL" clId="{683B8DD7-8C4F-48C7-8CAE-C1DF5B4B8188}" dt="2024-06-23T21:54:04.757" v="161"/>
          <ac:cxnSpMkLst>
            <pc:docMk/>
            <pc:sldMk cId="2875101568" sldId="278"/>
            <ac:cxnSpMk id="147" creationId="{C4D90656-6ADC-428E-0205-E021849AB566}"/>
          </ac:cxnSpMkLst>
        </pc:cxnChg>
        <pc:cxnChg chg="add mod">
          <ac:chgData name="Derek Hengeveld" userId="71c87482-c674-4b18-ae4d-cd5aa41a1d55" providerId="ADAL" clId="{683B8DD7-8C4F-48C7-8CAE-C1DF5B4B8188}" dt="2024-06-23T21:54:04.757" v="161"/>
          <ac:cxnSpMkLst>
            <pc:docMk/>
            <pc:sldMk cId="2875101568" sldId="278"/>
            <ac:cxnSpMk id="148" creationId="{32CF614C-639F-4199-A38E-F41BB5478950}"/>
          </ac:cxnSpMkLst>
        </pc:cxnChg>
      </pc:sldChg>
      <pc:sldChg chg="addSp delSp modSp add mod">
        <pc:chgData name="Derek Hengeveld" userId="71c87482-c674-4b18-ae4d-cd5aa41a1d55" providerId="ADAL" clId="{683B8DD7-8C4F-48C7-8CAE-C1DF5B4B8188}" dt="2024-06-23T21:55:05.144" v="181" actId="20577"/>
        <pc:sldMkLst>
          <pc:docMk/>
          <pc:sldMk cId="571758285" sldId="279"/>
        </pc:sldMkLst>
        <pc:spChg chg="mod">
          <ac:chgData name="Derek Hengeveld" userId="71c87482-c674-4b18-ae4d-cd5aa41a1d55" providerId="ADAL" clId="{683B8DD7-8C4F-48C7-8CAE-C1DF5B4B8188}" dt="2024-06-23T21:55:05.144" v="181" actId="20577"/>
          <ac:spMkLst>
            <pc:docMk/>
            <pc:sldMk cId="571758285" sldId="279"/>
            <ac:spMk id="2" creationId="{610E3146-DF5A-7A6C-D93A-3A8E72635A40}"/>
          </ac:spMkLst>
        </pc:spChg>
        <pc:spChg chg="add del mod">
          <ac:chgData name="Derek Hengeveld" userId="71c87482-c674-4b18-ae4d-cd5aa41a1d55" providerId="ADAL" clId="{683B8DD7-8C4F-48C7-8CAE-C1DF5B4B8188}" dt="2024-06-23T21:54:48.327" v="165"/>
          <ac:spMkLst>
            <pc:docMk/>
            <pc:sldMk cId="571758285" sldId="279"/>
            <ac:spMk id="5" creationId="{97762C3D-9A93-EF68-C8DB-25479846806C}"/>
          </ac:spMkLst>
        </pc:spChg>
        <pc:spChg chg="add del mod">
          <ac:chgData name="Derek Hengeveld" userId="71c87482-c674-4b18-ae4d-cd5aa41a1d55" providerId="ADAL" clId="{683B8DD7-8C4F-48C7-8CAE-C1DF5B4B8188}" dt="2024-06-23T21:54:48.327" v="165"/>
          <ac:spMkLst>
            <pc:docMk/>
            <pc:sldMk cId="571758285" sldId="279"/>
            <ac:spMk id="6" creationId="{0593AA8F-EB7B-DBF6-E78D-66A84DCC4ADF}"/>
          </ac:spMkLst>
        </pc:spChg>
        <pc:spChg chg="add del mod">
          <ac:chgData name="Derek Hengeveld" userId="71c87482-c674-4b18-ae4d-cd5aa41a1d55" providerId="ADAL" clId="{683B8DD7-8C4F-48C7-8CAE-C1DF5B4B8188}" dt="2024-06-23T21:54:48.327" v="165"/>
          <ac:spMkLst>
            <pc:docMk/>
            <pc:sldMk cId="571758285" sldId="279"/>
            <ac:spMk id="8" creationId="{C247CF4A-0E92-DBF4-BD3E-F02E99867C2D}"/>
          </ac:spMkLst>
        </pc:spChg>
        <pc:spChg chg="add del mod">
          <ac:chgData name="Derek Hengeveld" userId="71c87482-c674-4b18-ae4d-cd5aa41a1d55" providerId="ADAL" clId="{683B8DD7-8C4F-48C7-8CAE-C1DF5B4B8188}" dt="2024-06-23T21:54:48.327" v="165"/>
          <ac:spMkLst>
            <pc:docMk/>
            <pc:sldMk cId="571758285" sldId="279"/>
            <ac:spMk id="10" creationId="{BDD2415C-2046-3D60-2FE4-1FA03B299AAE}"/>
          </ac:spMkLst>
        </pc:spChg>
        <pc:spChg chg="mod">
          <ac:chgData name="Derek Hengeveld" userId="71c87482-c674-4b18-ae4d-cd5aa41a1d55" providerId="ADAL" clId="{683B8DD7-8C4F-48C7-8CAE-C1DF5B4B8188}" dt="2024-06-23T21:54:45.157" v="162"/>
          <ac:spMkLst>
            <pc:docMk/>
            <pc:sldMk cId="571758285" sldId="279"/>
            <ac:spMk id="13" creationId="{96A39211-B861-6F59-2070-FEFB0060265F}"/>
          </ac:spMkLst>
        </pc:spChg>
        <pc:spChg chg="mod">
          <ac:chgData name="Derek Hengeveld" userId="71c87482-c674-4b18-ae4d-cd5aa41a1d55" providerId="ADAL" clId="{683B8DD7-8C4F-48C7-8CAE-C1DF5B4B8188}" dt="2024-06-23T21:54:45.157" v="162"/>
          <ac:spMkLst>
            <pc:docMk/>
            <pc:sldMk cId="571758285" sldId="279"/>
            <ac:spMk id="14" creationId="{762A5974-8423-65CC-6AE4-0900ADBFCD11}"/>
          </ac:spMkLst>
        </pc:spChg>
        <pc:spChg chg="mod">
          <ac:chgData name="Derek Hengeveld" userId="71c87482-c674-4b18-ae4d-cd5aa41a1d55" providerId="ADAL" clId="{683B8DD7-8C4F-48C7-8CAE-C1DF5B4B8188}" dt="2024-06-23T21:54:45.157" v="162"/>
          <ac:spMkLst>
            <pc:docMk/>
            <pc:sldMk cId="571758285" sldId="279"/>
            <ac:spMk id="15" creationId="{5324CF53-1BF0-44F2-086C-B35042444308}"/>
          </ac:spMkLst>
        </pc:spChg>
        <pc:spChg chg="mod">
          <ac:chgData name="Derek Hengeveld" userId="71c87482-c674-4b18-ae4d-cd5aa41a1d55" providerId="ADAL" clId="{683B8DD7-8C4F-48C7-8CAE-C1DF5B4B8188}" dt="2024-06-23T21:54:45.157" v="162"/>
          <ac:spMkLst>
            <pc:docMk/>
            <pc:sldMk cId="571758285" sldId="279"/>
            <ac:spMk id="16" creationId="{2E3AC4E4-BFC0-132B-E810-F97FE04B2634}"/>
          </ac:spMkLst>
        </pc:spChg>
        <pc:spChg chg="mod">
          <ac:chgData name="Derek Hengeveld" userId="71c87482-c674-4b18-ae4d-cd5aa41a1d55" providerId="ADAL" clId="{683B8DD7-8C4F-48C7-8CAE-C1DF5B4B8188}" dt="2024-06-23T21:54:45.157" v="162"/>
          <ac:spMkLst>
            <pc:docMk/>
            <pc:sldMk cId="571758285" sldId="279"/>
            <ac:spMk id="17" creationId="{7A49B388-9A97-3B16-4844-B7724A69ABBD}"/>
          </ac:spMkLst>
        </pc:spChg>
        <pc:spChg chg="mod">
          <ac:chgData name="Derek Hengeveld" userId="71c87482-c674-4b18-ae4d-cd5aa41a1d55" providerId="ADAL" clId="{683B8DD7-8C4F-48C7-8CAE-C1DF5B4B8188}" dt="2024-06-23T21:54:45.157" v="162"/>
          <ac:spMkLst>
            <pc:docMk/>
            <pc:sldMk cId="571758285" sldId="279"/>
            <ac:spMk id="18" creationId="{7AA550C0-E240-38F7-9EEE-8821A7C09606}"/>
          </ac:spMkLst>
        </pc:spChg>
        <pc:spChg chg="mod">
          <ac:chgData name="Derek Hengeveld" userId="71c87482-c674-4b18-ae4d-cd5aa41a1d55" providerId="ADAL" clId="{683B8DD7-8C4F-48C7-8CAE-C1DF5B4B8188}" dt="2024-06-23T21:54:45.157" v="162"/>
          <ac:spMkLst>
            <pc:docMk/>
            <pc:sldMk cId="571758285" sldId="279"/>
            <ac:spMk id="19" creationId="{B0FDE35B-4343-DEC6-2190-BD4F857E32F2}"/>
          </ac:spMkLst>
        </pc:spChg>
        <pc:spChg chg="add mod">
          <ac:chgData name="Derek Hengeveld" userId="71c87482-c674-4b18-ae4d-cd5aa41a1d55" providerId="ADAL" clId="{683B8DD7-8C4F-48C7-8CAE-C1DF5B4B8188}" dt="2024-06-23T21:54:51.056" v="166"/>
          <ac:spMkLst>
            <pc:docMk/>
            <pc:sldMk cId="571758285" sldId="279"/>
            <ac:spMk id="20" creationId="{38EE945B-436D-E8DC-FFB8-30168903BD21}"/>
          </ac:spMkLst>
        </pc:spChg>
        <pc:spChg chg="add mod">
          <ac:chgData name="Derek Hengeveld" userId="71c87482-c674-4b18-ae4d-cd5aa41a1d55" providerId="ADAL" clId="{683B8DD7-8C4F-48C7-8CAE-C1DF5B4B8188}" dt="2024-06-23T21:54:51.056" v="166"/>
          <ac:spMkLst>
            <pc:docMk/>
            <pc:sldMk cId="571758285" sldId="279"/>
            <ac:spMk id="21" creationId="{91D23AD3-F008-56DE-DE45-73320C861A9B}"/>
          </ac:spMkLst>
        </pc:spChg>
        <pc:spChg chg="add mod">
          <ac:chgData name="Derek Hengeveld" userId="71c87482-c674-4b18-ae4d-cd5aa41a1d55" providerId="ADAL" clId="{683B8DD7-8C4F-48C7-8CAE-C1DF5B4B8188}" dt="2024-06-23T21:54:58.583" v="168" actId="1076"/>
          <ac:spMkLst>
            <pc:docMk/>
            <pc:sldMk cId="571758285" sldId="279"/>
            <ac:spMk id="23" creationId="{2ED2CFBC-CF43-5D86-8C6E-F10946DFDF66}"/>
          </ac:spMkLst>
        </pc:spChg>
        <pc:spChg chg="add mod">
          <ac:chgData name="Derek Hengeveld" userId="71c87482-c674-4b18-ae4d-cd5aa41a1d55" providerId="ADAL" clId="{683B8DD7-8C4F-48C7-8CAE-C1DF5B4B8188}" dt="2024-06-23T21:54:51.056" v="166"/>
          <ac:spMkLst>
            <pc:docMk/>
            <pc:sldMk cId="571758285" sldId="279"/>
            <ac:spMk id="25" creationId="{48F7DB2F-5FC8-9F6F-5FFF-47AF91826929}"/>
          </ac:spMkLst>
        </pc:spChg>
        <pc:spChg chg="mod">
          <ac:chgData name="Derek Hengeveld" userId="71c87482-c674-4b18-ae4d-cd5aa41a1d55" providerId="ADAL" clId="{683B8DD7-8C4F-48C7-8CAE-C1DF5B4B8188}" dt="2024-06-23T21:54:51.056" v="166"/>
          <ac:spMkLst>
            <pc:docMk/>
            <pc:sldMk cId="571758285" sldId="279"/>
            <ac:spMk id="28" creationId="{29609AAB-106A-0B8E-2741-03C01C7166B4}"/>
          </ac:spMkLst>
        </pc:spChg>
        <pc:spChg chg="mod">
          <ac:chgData name="Derek Hengeveld" userId="71c87482-c674-4b18-ae4d-cd5aa41a1d55" providerId="ADAL" clId="{683B8DD7-8C4F-48C7-8CAE-C1DF5B4B8188}" dt="2024-06-23T21:54:51.056" v="166"/>
          <ac:spMkLst>
            <pc:docMk/>
            <pc:sldMk cId="571758285" sldId="279"/>
            <ac:spMk id="29" creationId="{AC2C2742-C87E-BD51-E1AD-841E22573C81}"/>
          </ac:spMkLst>
        </pc:spChg>
        <pc:spChg chg="mod">
          <ac:chgData name="Derek Hengeveld" userId="71c87482-c674-4b18-ae4d-cd5aa41a1d55" providerId="ADAL" clId="{683B8DD7-8C4F-48C7-8CAE-C1DF5B4B8188}" dt="2024-06-23T21:54:51.056" v="166"/>
          <ac:spMkLst>
            <pc:docMk/>
            <pc:sldMk cId="571758285" sldId="279"/>
            <ac:spMk id="30" creationId="{BB4EF30B-A4DB-4E9D-6B22-A2CE8AC96CE8}"/>
          </ac:spMkLst>
        </pc:spChg>
        <pc:spChg chg="mod">
          <ac:chgData name="Derek Hengeveld" userId="71c87482-c674-4b18-ae4d-cd5aa41a1d55" providerId="ADAL" clId="{683B8DD7-8C4F-48C7-8CAE-C1DF5B4B8188}" dt="2024-06-23T21:54:51.056" v="166"/>
          <ac:spMkLst>
            <pc:docMk/>
            <pc:sldMk cId="571758285" sldId="279"/>
            <ac:spMk id="31" creationId="{3B30F799-79D8-5582-43C3-305BAE38A3EA}"/>
          </ac:spMkLst>
        </pc:spChg>
        <pc:spChg chg="mod">
          <ac:chgData name="Derek Hengeveld" userId="71c87482-c674-4b18-ae4d-cd5aa41a1d55" providerId="ADAL" clId="{683B8DD7-8C4F-48C7-8CAE-C1DF5B4B8188}" dt="2024-06-23T21:54:51.056" v="166"/>
          <ac:spMkLst>
            <pc:docMk/>
            <pc:sldMk cId="571758285" sldId="279"/>
            <ac:spMk id="32" creationId="{506032B6-03CC-5786-2C21-89550722C07A}"/>
          </ac:spMkLst>
        </pc:spChg>
        <pc:spChg chg="mod">
          <ac:chgData name="Derek Hengeveld" userId="71c87482-c674-4b18-ae4d-cd5aa41a1d55" providerId="ADAL" clId="{683B8DD7-8C4F-48C7-8CAE-C1DF5B4B8188}" dt="2024-06-23T21:54:51.056" v="166"/>
          <ac:spMkLst>
            <pc:docMk/>
            <pc:sldMk cId="571758285" sldId="279"/>
            <ac:spMk id="33" creationId="{72AB31A5-1452-F3DC-199C-46A19F043CF3}"/>
          </ac:spMkLst>
        </pc:spChg>
        <pc:spChg chg="mod">
          <ac:chgData name="Derek Hengeveld" userId="71c87482-c674-4b18-ae4d-cd5aa41a1d55" providerId="ADAL" clId="{683B8DD7-8C4F-48C7-8CAE-C1DF5B4B8188}" dt="2024-06-23T21:54:51.056" v="166"/>
          <ac:spMkLst>
            <pc:docMk/>
            <pc:sldMk cId="571758285" sldId="279"/>
            <ac:spMk id="34" creationId="{D031720B-B5A5-52DC-1050-4FA9F54591B8}"/>
          </ac:spMkLst>
        </pc:spChg>
        <pc:grpChg chg="add del mod">
          <ac:chgData name="Derek Hengeveld" userId="71c87482-c674-4b18-ae4d-cd5aa41a1d55" providerId="ADAL" clId="{683B8DD7-8C4F-48C7-8CAE-C1DF5B4B8188}" dt="2024-06-23T21:54:48.327" v="165"/>
          <ac:grpSpMkLst>
            <pc:docMk/>
            <pc:sldMk cId="571758285" sldId="279"/>
            <ac:grpSpMk id="11" creationId="{6010EE3E-D382-FC23-C8A3-BA6B05EBD8C5}"/>
          </ac:grpSpMkLst>
        </pc:grpChg>
        <pc:grpChg chg="add mod">
          <ac:chgData name="Derek Hengeveld" userId="71c87482-c674-4b18-ae4d-cd5aa41a1d55" providerId="ADAL" clId="{683B8DD7-8C4F-48C7-8CAE-C1DF5B4B8188}" dt="2024-06-23T21:54:51.056" v="166"/>
          <ac:grpSpMkLst>
            <pc:docMk/>
            <pc:sldMk cId="571758285" sldId="279"/>
            <ac:grpSpMk id="26" creationId="{9021923C-813C-3039-DD39-FD920B32E430}"/>
          </ac:grpSpMkLst>
        </pc:grpChg>
        <pc:picChg chg="add del mod">
          <ac:chgData name="Derek Hengeveld" userId="71c87482-c674-4b18-ae4d-cd5aa41a1d55" providerId="ADAL" clId="{683B8DD7-8C4F-48C7-8CAE-C1DF5B4B8188}" dt="2024-06-23T21:54:48.327" v="165"/>
          <ac:picMkLst>
            <pc:docMk/>
            <pc:sldMk cId="571758285" sldId="279"/>
            <ac:picMk id="7" creationId="{5A611AA4-3A82-DF86-BD0A-6048778FC495}"/>
          </ac:picMkLst>
        </pc:picChg>
        <pc:picChg chg="add del mod">
          <ac:chgData name="Derek Hengeveld" userId="71c87482-c674-4b18-ae4d-cd5aa41a1d55" providerId="ADAL" clId="{683B8DD7-8C4F-48C7-8CAE-C1DF5B4B8188}" dt="2024-06-23T21:54:48.327" v="165"/>
          <ac:picMkLst>
            <pc:docMk/>
            <pc:sldMk cId="571758285" sldId="279"/>
            <ac:picMk id="9" creationId="{3161523F-CB8B-2EA8-B240-1EC1D10DAE55}"/>
          </ac:picMkLst>
        </pc:picChg>
        <pc:picChg chg="mod">
          <ac:chgData name="Derek Hengeveld" userId="71c87482-c674-4b18-ae4d-cd5aa41a1d55" providerId="ADAL" clId="{683B8DD7-8C4F-48C7-8CAE-C1DF5B4B8188}" dt="2024-06-23T21:54:45.157" v="162"/>
          <ac:picMkLst>
            <pc:docMk/>
            <pc:sldMk cId="571758285" sldId="279"/>
            <ac:picMk id="12" creationId="{5DD75355-ED6A-81D4-7BB3-CCF622069281}"/>
          </ac:picMkLst>
        </pc:picChg>
        <pc:picChg chg="add mod">
          <ac:chgData name="Derek Hengeveld" userId="71c87482-c674-4b18-ae4d-cd5aa41a1d55" providerId="ADAL" clId="{683B8DD7-8C4F-48C7-8CAE-C1DF5B4B8188}" dt="2024-06-23T21:55:01.472" v="169" actId="1076"/>
          <ac:picMkLst>
            <pc:docMk/>
            <pc:sldMk cId="571758285" sldId="279"/>
            <ac:picMk id="22" creationId="{8D584D6A-020C-22C5-807E-086C7EA09C0D}"/>
          </ac:picMkLst>
        </pc:picChg>
        <pc:picChg chg="add mod">
          <ac:chgData name="Derek Hengeveld" userId="71c87482-c674-4b18-ae4d-cd5aa41a1d55" providerId="ADAL" clId="{683B8DD7-8C4F-48C7-8CAE-C1DF5B4B8188}" dt="2024-06-23T21:54:51.056" v="166"/>
          <ac:picMkLst>
            <pc:docMk/>
            <pc:sldMk cId="571758285" sldId="279"/>
            <ac:picMk id="24" creationId="{BF0485F4-1B88-4009-41F1-B55C2B9CAE0C}"/>
          </ac:picMkLst>
        </pc:picChg>
        <pc:picChg chg="mod">
          <ac:chgData name="Derek Hengeveld" userId="71c87482-c674-4b18-ae4d-cd5aa41a1d55" providerId="ADAL" clId="{683B8DD7-8C4F-48C7-8CAE-C1DF5B4B8188}" dt="2024-06-23T21:54:51.056" v="166"/>
          <ac:picMkLst>
            <pc:docMk/>
            <pc:sldMk cId="571758285" sldId="279"/>
            <ac:picMk id="27" creationId="{1A2814F3-A6C1-DBE4-9A14-AA6DA417F87F}"/>
          </ac:picMkLst>
        </pc:picChg>
      </pc:sldChg>
      <pc:sldChg chg="addSp modSp add">
        <pc:chgData name="Derek Hengeveld" userId="71c87482-c674-4b18-ae4d-cd5aa41a1d55" providerId="ADAL" clId="{683B8DD7-8C4F-48C7-8CAE-C1DF5B4B8188}" dt="2024-06-23T21:55:39.245" v="182"/>
        <pc:sldMkLst>
          <pc:docMk/>
          <pc:sldMk cId="3309817723" sldId="280"/>
        </pc:sldMkLst>
        <pc:spChg chg="add mod">
          <ac:chgData name="Derek Hengeveld" userId="71c87482-c674-4b18-ae4d-cd5aa41a1d55" providerId="ADAL" clId="{683B8DD7-8C4F-48C7-8CAE-C1DF5B4B8188}" dt="2024-06-23T21:55:39.245" v="182"/>
          <ac:spMkLst>
            <pc:docMk/>
            <pc:sldMk cId="3309817723" sldId="280"/>
            <ac:spMk id="5" creationId="{E077BE71-784A-F977-7F1F-90FA81943C25}"/>
          </ac:spMkLst>
        </pc:spChg>
        <pc:spChg chg="add mod">
          <ac:chgData name="Derek Hengeveld" userId="71c87482-c674-4b18-ae4d-cd5aa41a1d55" providerId="ADAL" clId="{683B8DD7-8C4F-48C7-8CAE-C1DF5B4B8188}" dt="2024-06-23T21:55:39.245" v="182"/>
          <ac:spMkLst>
            <pc:docMk/>
            <pc:sldMk cId="3309817723" sldId="280"/>
            <ac:spMk id="7" creationId="{68B3190A-6811-9D3A-F217-052AA2CCFCFB}"/>
          </ac:spMkLst>
        </pc:spChg>
        <pc:spChg chg="add mod">
          <ac:chgData name="Derek Hengeveld" userId="71c87482-c674-4b18-ae4d-cd5aa41a1d55" providerId="ADAL" clId="{683B8DD7-8C4F-48C7-8CAE-C1DF5B4B8188}" dt="2024-06-23T21:55:39.245" v="182"/>
          <ac:spMkLst>
            <pc:docMk/>
            <pc:sldMk cId="3309817723" sldId="280"/>
            <ac:spMk id="10" creationId="{9B5A6E4F-6D2F-37D3-5E0C-F6D693FFCEBF}"/>
          </ac:spMkLst>
        </pc:spChg>
        <pc:picChg chg="add mod">
          <ac:chgData name="Derek Hengeveld" userId="71c87482-c674-4b18-ae4d-cd5aa41a1d55" providerId="ADAL" clId="{683B8DD7-8C4F-48C7-8CAE-C1DF5B4B8188}" dt="2024-06-23T21:55:39.245" v="182"/>
          <ac:picMkLst>
            <pc:docMk/>
            <pc:sldMk cId="3309817723" sldId="280"/>
            <ac:picMk id="6" creationId="{7FCC9CAB-1442-5A27-44C7-71FC52971CB1}"/>
          </ac:picMkLst>
        </pc:picChg>
        <pc:picChg chg="add mod">
          <ac:chgData name="Derek Hengeveld" userId="71c87482-c674-4b18-ae4d-cd5aa41a1d55" providerId="ADAL" clId="{683B8DD7-8C4F-48C7-8CAE-C1DF5B4B8188}" dt="2024-06-23T21:55:39.245" v="182"/>
          <ac:picMkLst>
            <pc:docMk/>
            <pc:sldMk cId="3309817723" sldId="280"/>
            <ac:picMk id="8" creationId="{C90E1F64-0DF7-A5C7-A978-9F50F0000F47}"/>
          </ac:picMkLst>
        </pc:picChg>
        <pc:picChg chg="add mod">
          <ac:chgData name="Derek Hengeveld" userId="71c87482-c674-4b18-ae4d-cd5aa41a1d55" providerId="ADAL" clId="{683B8DD7-8C4F-48C7-8CAE-C1DF5B4B8188}" dt="2024-06-23T21:55:39.245" v="182"/>
          <ac:picMkLst>
            <pc:docMk/>
            <pc:sldMk cId="3309817723" sldId="280"/>
            <ac:picMk id="9" creationId="{22BA3992-F009-1A94-9507-14A76E18C1F5}"/>
          </ac:picMkLst>
        </pc:picChg>
      </pc:sldChg>
      <pc:sldChg chg="addSp modSp add">
        <pc:chgData name="Derek Hengeveld" userId="71c87482-c674-4b18-ae4d-cd5aa41a1d55" providerId="ADAL" clId="{683B8DD7-8C4F-48C7-8CAE-C1DF5B4B8188}" dt="2024-06-23T21:55:58.947" v="183"/>
        <pc:sldMkLst>
          <pc:docMk/>
          <pc:sldMk cId="2195915868" sldId="281"/>
        </pc:sldMkLst>
        <pc:spChg chg="add mod">
          <ac:chgData name="Derek Hengeveld" userId="71c87482-c674-4b18-ae4d-cd5aa41a1d55" providerId="ADAL" clId="{683B8DD7-8C4F-48C7-8CAE-C1DF5B4B8188}" dt="2024-06-23T21:55:58.947" v="183"/>
          <ac:spMkLst>
            <pc:docMk/>
            <pc:sldMk cId="2195915868" sldId="281"/>
            <ac:spMk id="5" creationId="{2A8BBB00-5D94-B3AF-E293-05D4A3EFBEC3}"/>
          </ac:spMkLst>
        </pc:spChg>
        <pc:graphicFrameChg chg="add mod">
          <ac:chgData name="Derek Hengeveld" userId="71c87482-c674-4b18-ae4d-cd5aa41a1d55" providerId="ADAL" clId="{683B8DD7-8C4F-48C7-8CAE-C1DF5B4B8188}" dt="2024-06-23T21:55:58.947" v="183"/>
          <ac:graphicFrameMkLst>
            <pc:docMk/>
            <pc:sldMk cId="2195915868" sldId="281"/>
            <ac:graphicFrameMk id="8" creationId="{18AA9232-2F7D-2A16-B2E0-AFE01677BB11}"/>
          </ac:graphicFrameMkLst>
        </pc:graphicFrameChg>
        <pc:picChg chg="add mod">
          <ac:chgData name="Derek Hengeveld" userId="71c87482-c674-4b18-ae4d-cd5aa41a1d55" providerId="ADAL" clId="{683B8DD7-8C4F-48C7-8CAE-C1DF5B4B8188}" dt="2024-06-23T21:55:58.947" v="183"/>
          <ac:picMkLst>
            <pc:docMk/>
            <pc:sldMk cId="2195915868" sldId="281"/>
            <ac:picMk id="6" creationId="{EBDF95CC-535B-0889-B738-3247E2F3466A}"/>
          </ac:picMkLst>
        </pc:picChg>
        <pc:picChg chg="add mod">
          <ac:chgData name="Derek Hengeveld" userId="71c87482-c674-4b18-ae4d-cd5aa41a1d55" providerId="ADAL" clId="{683B8DD7-8C4F-48C7-8CAE-C1DF5B4B8188}" dt="2024-06-23T21:55:58.947" v="183"/>
          <ac:picMkLst>
            <pc:docMk/>
            <pc:sldMk cId="2195915868" sldId="281"/>
            <ac:picMk id="7" creationId="{7F7BDF25-96DC-CCB8-227C-813891C1DEF3}"/>
          </ac:picMkLst>
        </pc:picChg>
      </pc:sldChg>
      <pc:sldChg chg="addSp modSp add">
        <pc:chgData name="Derek Hengeveld" userId="71c87482-c674-4b18-ae4d-cd5aa41a1d55" providerId="ADAL" clId="{683B8DD7-8C4F-48C7-8CAE-C1DF5B4B8188}" dt="2024-06-23T21:56:58.852" v="191"/>
        <pc:sldMkLst>
          <pc:docMk/>
          <pc:sldMk cId="1538697251" sldId="282"/>
        </pc:sldMkLst>
        <pc:spChg chg="add mod">
          <ac:chgData name="Derek Hengeveld" userId="71c87482-c674-4b18-ae4d-cd5aa41a1d55" providerId="ADAL" clId="{683B8DD7-8C4F-48C7-8CAE-C1DF5B4B8188}" dt="2024-06-23T21:56:58.852" v="191"/>
          <ac:spMkLst>
            <pc:docMk/>
            <pc:sldMk cId="1538697251" sldId="282"/>
            <ac:spMk id="5" creationId="{603D48D5-AECC-1650-2DFE-82D32154B9D1}"/>
          </ac:spMkLst>
        </pc:spChg>
        <pc:spChg chg="add mod">
          <ac:chgData name="Derek Hengeveld" userId="71c87482-c674-4b18-ae4d-cd5aa41a1d55" providerId="ADAL" clId="{683B8DD7-8C4F-48C7-8CAE-C1DF5B4B8188}" dt="2024-06-23T21:56:58.852" v="191"/>
          <ac:spMkLst>
            <pc:docMk/>
            <pc:sldMk cId="1538697251" sldId="282"/>
            <ac:spMk id="9" creationId="{1FE5EADB-83D5-E265-1892-1F62E46B8C31}"/>
          </ac:spMkLst>
        </pc:spChg>
        <pc:spChg chg="add mod">
          <ac:chgData name="Derek Hengeveld" userId="71c87482-c674-4b18-ae4d-cd5aa41a1d55" providerId="ADAL" clId="{683B8DD7-8C4F-48C7-8CAE-C1DF5B4B8188}" dt="2024-06-23T21:56:58.852" v="191"/>
          <ac:spMkLst>
            <pc:docMk/>
            <pc:sldMk cId="1538697251" sldId="282"/>
            <ac:spMk id="10" creationId="{923BFFEC-88E2-FE81-A756-85377CB4528C}"/>
          </ac:spMkLst>
        </pc:spChg>
        <pc:spChg chg="add mod">
          <ac:chgData name="Derek Hengeveld" userId="71c87482-c674-4b18-ae4d-cd5aa41a1d55" providerId="ADAL" clId="{683B8DD7-8C4F-48C7-8CAE-C1DF5B4B8188}" dt="2024-06-23T21:56:58.852" v="191"/>
          <ac:spMkLst>
            <pc:docMk/>
            <pc:sldMk cId="1538697251" sldId="282"/>
            <ac:spMk id="11" creationId="{D91A65A7-B92E-E57B-71FB-3643D8C31831}"/>
          </ac:spMkLst>
        </pc:spChg>
        <pc:picChg chg="add mod">
          <ac:chgData name="Derek Hengeveld" userId="71c87482-c674-4b18-ae4d-cd5aa41a1d55" providerId="ADAL" clId="{683B8DD7-8C4F-48C7-8CAE-C1DF5B4B8188}" dt="2024-06-23T21:56:58.852" v="191"/>
          <ac:picMkLst>
            <pc:docMk/>
            <pc:sldMk cId="1538697251" sldId="282"/>
            <ac:picMk id="6" creationId="{624F4E28-C4A4-D806-F302-AE711263B1E2}"/>
          </ac:picMkLst>
        </pc:picChg>
        <pc:picChg chg="add mod">
          <ac:chgData name="Derek Hengeveld" userId="71c87482-c674-4b18-ae4d-cd5aa41a1d55" providerId="ADAL" clId="{683B8DD7-8C4F-48C7-8CAE-C1DF5B4B8188}" dt="2024-06-23T21:56:58.852" v="191"/>
          <ac:picMkLst>
            <pc:docMk/>
            <pc:sldMk cId="1538697251" sldId="282"/>
            <ac:picMk id="7" creationId="{99638B41-46D4-AE76-DFD3-6AF2E48988EA}"/>
          </ac:picMkLst>
        </pc:picChg>
        <pc:picChg chg="add mod">
          <ac:chgData name="Derek Hengeveld" userId="71c87482-c674-4b18-ae4d-cd5aa41a1d55" providerId="ADAL" clId="{683B8DD7-8C4F-48C7-8CAE-C1DF5B4B8188}" dt="2024-06-23T21:56:58.852" v="191"/>
          <ac:picMkLst>
            <pc:docMk/>
            <pc:sldMk cId="1538697251" sldId="282"/>
            <ac:picMk id="8" creationId="{1337CA20-F6C0-07A9-E0E6-6DE0233AEA3A}"/>
          </ac:picMkLst>
        </pc:picChg>
      </pc:sldChg>
      <pc:sldChg chg="addSp modSp add ord">
        <pc:chgData name="Derek Hengeveld" userId="71c87482-c674-4b18-ae4d-cd5aa41a1d55" providerId="ADAL" clId="{683B8DD7-8C4F-48C7-8CAE-C1DF5B4B8188}" dt="2024-06-23T21:38:37.693" v="155"/>
        <pc:sldMkLst>
          <pc:docMk/>
          <pc:sldMk cId="94891458" sldId="283"/>
        </pc:sldMkLst>
        <pc:spChg chg="add mod">
          <ac:chgData name="Derek Hengeveld" userId="71c87482-c674-4b18-ae4d-cd5aa41a1d55" providerId="ADAL" clId="{683B8DD7-8C4F-48C7-8CAE-C1DF5B4B8188}" dt="2024-06-23T21:38:30.570" v="151"/>
          <ac:spMkLst>
            <pc:docMk/>
            <pc:sldMk cId="94891458" sldId="283"/>
            <ac:spMk id="6" creationId="{608D6140-3F8A-A8C3-EE1B-629DD0D29C88}"/>
          </ac:spMkLst>
        </pc:spChg>
        <pc:spChg chg="add mod">
          <ac:chgData name="Derek Hengeveld" userId="71c87482-c674-4b18-ae4d-cd5aa41a1d55" providerId="ADAL" clId="{683B8DD7-8C4F-48C7-8CAE-C1DF5B4B8188}" dt="2024-06-23T21:38:30.570" v="151"/>
          <ac:spMkLst>
            <pc:docMk/>
            <pc:sldMk cId="94891458" sldId="283"/>
            <ac:spMk id="9" creationId="{073D761C-FF67-2125-3B16-D4623D6F3F68}"/>
          </ac:spMkLst>
        </pc:spChg>
        <pc:spChg chg="add mod">
          <ac:chgData name="Derek Hengeveld" userId="71c87482-c674-4b18-ae4d-cd5aa41a1d55" providerId="ADAL" clId="{683B8DD7-8C4F-48C7-8CAE-C1DF5B4B8188}" dt="2024-06-23T21:38:30.570" v="151"/>
          <ac:spMkLst>
            <pc:docMk/>
            <pc:sldMk cId="94891458" sldId="283"/>
            <ac:spMk id="10" creationId="{B97A5405-A89D-26AE-9E5D-983CC16B1E6F}"/>
          </ac:spMkLst>
        </pc:spChg>
        <pc:spChg chg="add mod">
          <ac:chgData name="Derek Hengeveld" userId="71c87482-c674-4b18-ae4d-cd5aa41a1d55" providerId="ADAL" clId="{683B8DD7-8C4F-48C7-8CAE-C1DF5B4B8188}" dt="2024-06-23T21:38:30.570" v="151"/>
          <ac:spMkLst>
            <pc:docMk/>
            <pc:sldMk cId="94891458" sldId="283"/>
            <ac:spMk id="11" creationId="{4EA472D8-0EF3-F0D8-3ACB-92CD320F12E6}"/>
          </ac:spMkLst>
        </pc:spChg>
        <pc:spChg chg="add mod">
          <ac:chgData name="Derek Hengeveld" userId="71c87482-c674-4b18-ae4d-cd5aa41a1d55" providerId="ADAL" clId="{683B8DD7-8C4F-48C7-8CAE-C1DF5B4B8188}" dt="2024-06-23T21:38:30.570" v="151"/>
          <ac:spMkLst>
            <pc:docMk/>
            <pc:sldMk cId="94891458" sldId="283"/>
            <ac:spMk id="12" creationId="{B2E0A9B0-ADD2-AA12-EC0F-76EFBD3DB890}"/>
          </ac:spMkLst>
        </pc:spChg>
        <pc:picChg chg="add mod">
          <ac:chgData name="Derek Hengeveld" userId="71c87482-c674-4b18-ae4d-cd5aa41a1d55" providerId="ADAL" clId="{683B8DD7-8C4F-48C7-8CAE-C1DF5B4B8188}" dt="2024-06-23T21:38:30.570" v="151"/>
          <ac:picMkLst>
            <pc:docMk/>
            <pc:sldMk cId="94891458" sldId="283"/>
            <ac:picMk id="5" creationId="{D08A8EA5-FD31-BB64-925D-E5F24647701D}"/>
          </ac:picMkLst>
        </pc:picChg>
        <pc:picChg chg="add mod">
          <ac:chgData name="Derek Hengeveld" userId="71c87482-c674-4b18-ae4d-cd5aa41a1d55" providerId="ADAL" clId="{683B8DD7-8C4F-48C7-8CAE-C1DF5B4B8188}" dt="2024-06-23T21:38:30.570" v="151"/>
          <ac:picMkLst>
            <pc:docMk/>
            <pc:sldMk cId="94891458" sldId="283"/>
            <ac:picMk id="7" creationId="{3CDE8EA3-8CA2-3BB6-DBB0-BEC679909987}"/>
          </ac:picMkLst>
        </pc:picChg>
        <pc:picChg chg="add mod">
          <ac:chgData name="Derek Hengeveld" userId="71c87482-c674-4b18-ae4d-cd5aa41a1d55" providerId="ADAL" clId="{683B8DD7-8C4F-48C7-8CAE-C1DF5B4B8188}" dt="2024-06-23T21:38:30.570" v="151"/>
          <ac:picMkLst>
            <pc:docMk/>
            <pc:sldMk cId="94891458" sldId="283"/>
            <ac:picMk id="8" creationId="{5A936427-34F8-130A-0A09-C7D2AD2DC6BA}"/>
          </ac:picMkLst>
        </pc:picChg>
      </pc:sldChg>
      <pc:sldChg chg="addSp modSp add">
        <pc:chgData name="Derek Hengeveld" userId="71c87482-c674-4b18-ae4d-cd5aa41a1d55" providerId="ADAL" clId="{683B8DD7-8C4F-48C7-8CAE-C1DF5B4B8188}" dt="2024-06-23T21:57:18.869" v="192"/>
        <pc:sldMkLst>
          <pc:docMk/>
          <pc:sldMk cId="2294218189" sldId="284"/>
        </pc:sldMkLst>
        <pc:spChg chg="add mod">
          <ac:chgData name="Derek Hengeveld" userId="71c87482-c674-4b18-ae4d-cd5aa41a1d55" providerId="ADAL" clId="{683B8DD7-8C4F-48C7-8CAE-C1DF5B4B8188}" dt="2024-06-23T21:57:18.869" v="192"/>
          <ac:spMkLst>
            <pc:docMk/>
            <pc:sldMk cId="2294218189" sldId="284"/>
            <ac:spMk id="5" creationId="{35D2EB5D-5690-84BD-CBC6-AF0190B80209}"/>
          </ac:spMkLst>
        </pc:spChg>
        <pc:spChg chg="add mod">
          <ac:chgData name="Derek Hengeveld" userId="71c87482-c674-4b18-ae4d-cd5aa41a1d55" providerId="ADAL" clId="{683B8DD7-8C4F-48C7-8CAE-C1DF5B4B8188}" dt="2024-06-23T21:57:18.869" v="192"/>
          <ac:spMkLst>
            <pc:docMk/>
            <pc:sldMk cId="2294218189" sldId="284"/>
            <ac:spMk id="10" creationId="{EDADF9DE-F1FA-F093-2265-7CC5A63C449A}"/>
          </ac:spMkLst>
        </pc:spChg>
        <pc:spChg chg="add mod">
          <ac:chgData name="Derek Hengeveld" userId="71c87482-c674-4b18-ae4d-cd5aa41a1d55" providerId="ADAL" clId="{683B8DD7-8C4F-48C7-8CAE-C1DF5B4B8188}" dt="2024-06-23T21:57:18.869" v="192"/>
          <ac:spMkLst>
            <pc:docMk/>
            <pc:sldMk cId="2294218189" sldId="284"/>
            <ac:spMk id="12" creationId="{8D11C77C-5284-6640-D128-73319B7DF0DE}"/>
          </ac:spMkLst>
        </pc:spChg>
        <pc:picChg chg="add mod">
          <ac:chgData name="Derek Hengeveld" userId="71c87482-c674-4b18-ae4d-cd5aa41a1d55" providerId="ADAL" clId="{683B8DD7-8C4F-48C7-8CAE-C1DF5B4B8188}" dt="2024-06-23T21:57:18.869" v="192"/>
          <ac:picMkLst>
            <pc:docMk/>
            <pc:sldMk cId="2294218189" sldId="284"/>
            <ac:picMk id="6" creationId="{47593B6D-CEEB-DF2B-90C8-280D78416752}"/>
          </ac:picMkLst>
        </pc:picChg>
        <pc:picChg chg="add mod">
          <ac:chgData name="Derek Hengeveld" userId="71c87482-c674-4b18-ae4d-cd5aa41a1d55" providerId="ADAL" clId="{683B8DD7-8C4F-48C7-8CAE-C1DF5B4B8188}" dt="2024-06-23T21:57:18.869" v="192"/>
          <ac:picMkLst>
            <pc:docMk/>
            <pc:sldMk cId="2294218189" sldId="284"/>
            <ac:picMk id="7" creationId="{933E095C-2D43-9FBC-D874-540BE0EB953A}"/>
          </ac:picMkLst>
        </pc:picChg>
        <pc:picChg chg="add mod">
          <ac:chgData name="Derek Hengeveld" userId="71c87482-c674-4b18-ae4d-cd5aa41a1d55" providerId="ADAL" clId="{683B8DD7-8C4F-48C7-8CAE-C1DF5B4B8188}" dt="2024-06-23T21:57:18.869" v="192"/>
          <ac:picMkLst>
            <pc:docMk/>
            <pc:sldMk cId="2294218189" sldId="284"/>
            <ac:picMk id="8" creationId="{4822C26B-2E12-E77B-A871-83329DCE4E59}"/>
          </ac:picMkLst>
        </pc:picChg>
        <pc:picChg chg="add mod">
          <ac:chgData name="Derek Hengeveld" userId="71c87482-c674-4b18-ae4d-cd5aa41a1d55" providerId="ADAL" clId="{683B8DD7-8C4F-48C7-8CAE-C1DF5B4B8188}" dt="2024-06-23T21:57:18.869" v="192"/>
          <ac:picMkLst>
            <pc:docMk/>
            <pc:sldMk cId="2294218189" sldId="284"/>
            <ac:picMk id="9" creationId="{D85FB47B-7DCE-20F5-E024-22A8262ACF17}"/>
          </ac:picMkLst>
        </pc:picChg>
        <pc:picChg chg="add mod">
          <ac:chgData name="Derek Hengeveld" userId="71c87482-c674-4b18-ae4d-cd5aa41a1d55" providerId="ADAL" clId="{683B8DD7-8C4F-48C7-8CAE-C1DF5B4B8188}" dt="2024-06-23T21:57:18.869" v="192"/>
          <ac:picMkLst>
            <pc:docMk/>
            <pc:sldMk cId="2294218189" sldId="284"/>
            <ac:picMk id="11" creationId="{B6F21FC1-A1B8-0CBA-77A5-33F8D28719A8}"/>
          </ac:picMkLst>
        </pc:picChg>
      </pc:sldChg>
      <pc:sldChg chg="addSp modSp add">
        <pc:chgData name="Derek Hengeveld" userId="71c87482-c674-4b18-ae4d-cd5aa41a1d55" providerId="ADAL" clId="{683B8DD7-8C4F-48C7-8CAE-C1DF5B4B8188}" dt="2024-06-23T21:57:37.519" v="193"/>
        <pc:sldMkLst>
          <pc:docMk/>
          <pc:sldMk cId="1540277909" sldId="285"/>
        </pc:sldMkLst>
        <pc:spChg chg="add mod">
          <ac:chgData name="Derek Hengeveld" userId="71c87482-c674-4b18-ae4d-cd5aa41a1d55" providerId="ADAL" clId="{683B8DD7-8C4F-48C7-8CAE-C1DF5B4B8188}" dt="2024-06-23T21:57:37.519" v="193"/>
          <ac:spMkLst>
            <pc:docMk/>
            <pc:sldMk cId="1540277909" sldId="285"/>
            <ac:spMk id="6" creationId="{D71D8D37-5F70-01B5-55D5-DEF4912E10B9}"/>
          </ac:spMkLst>
        </pc:spChg>
        <pc:spChg chg="add mod">
          <ac:chgData name="Derek Hengeveld" userId="71c87482-c674-4b18-ae4d-cd5aa41a1d55" providerId="ADAL" clId="{683B8DD7-8C4F-48C7-8CAE-C1DF5B4B8188}" dt="2024-06-23T21:57:37.519" v="193"/>
          <ac:spMkLst>
            <pc:docMk/>
            <pc:sldMk cId="1540277909" sldId="285"/>
            <ac:spMk id="8" creationId="{B0D33EA6-ACF2-E96D-14C0-1A617553A2DD}"/>
          </ac:spMkLst>
        </pc:spChg>
        <pc:spChg chg="add mod">
          <ac:chgData name="Derek Hengeveld" userId="71c87482-c674-4b18-ae4d-cd5aa41a1d55" providerId="ADAL" clId="{683B8DD7-8C4F-48C7-8CAE-C1DF5B4B8188}" dt="2024-06-23T21:57:37.519" v="193"/>
          <ac:spMkLst>
            <pc:docMk/>
            <pc:sldMk cId="1540277909" sldId="285"/>
            <ac:spMk id="9" creationId="{2A5B3F9F-8950-24B3-849E-167D4A1E7C8B}"/>
          </ac:spMkLst>
        </pc:spChg>
        <pc:spChg chg="add mod">
          <ac:chgData name="Derek Hengeveld" userId="71c87482-c674-4b18-ae4d-cd5aa41a1d55" providerId="ADAL" clId="{683B8DD7-8C4F-48C7-8CAE-C1DF5B4B8188}" dt="2024-06-23T21:57:37.519" v="193"/>
          <ac:spMkLst>
            <pc:docMk/>
            <pc:sldMk cId="1540277909" sldId="285"/>
            <ac:spMk id="10" creationId="{38BF9BA1-25C8-0087-BD79-DC334100815B}"/>
          </ac:spMkLst>
        </pc:spChg>
        <pc:spChg chg="add mod">
          <ac:chgData name="Derek Hengeveld" userId="71c87482-c674-4b18-ae4d-cd5aa41a1d55" providerId="ADAL" clId="{683B8DD7-8C4F-48C7-8CAE-C1DF5B4B8188}" dt="2024-06-23T21:57:37.519" v="193"/>
          <ac:spMkLst>
            <pc:docMk/>
            <pc:sldMk cId="1540277909" sldId="285"/>
            <ac:spMk id="11" creationId="{27DDB3B8-16DA-912F-B8B5-BF49F11C7E33}"/>
          </ac:spMkLst>
        </pc:spChg>
        <pc:picChg chg="add mod">
          <ac:chgData name="Derek Hengeveld" userId="71c87482-c674-4b18-ae4d-cd5aa41a1d55" providerId="ADAL" clId="{683B8DD7-8C4F-48C7-8CAE-C1DF5B4B8188}" dt="2024-06-23T21:57:37.519" v="193"/>
          <ac:picMkLst>
            <pc:docMk/>
            <pc:sldMk cId="1540277909" sldId="285"/>
            <ac:picMk id="5" creationId="{71A8F6DF-CBA5-88AE-2AA3-E8001EA842E3}"/>
          </ac:picMkLst>
        </pc:picChg>
        <pc:picChg chg="add mod">
          <ac:chgData name="Derek Hengeveld" userId="71c87482-c674-4b18-ae4d-cd5aa41a1d55" providerId="ADAL" clId="{683B8DD7-8C4F-48C7-8CAE-C1DF5B4B8188}" dt="2024-06-23T21:57:37.519" v="193"/>
          <ac:picMkLst>
            <pc:docMk/>
            <pc:sldMk cId="1540277909" sldId="285"/>
            <ac:picMk id="7" creationId="{6E4103AE-9D53-F82B-9CC2-5A946A1A151D}"/>
          </ac:picMkLst>
        </pc:picChg>
      </pc:sldChg>
      <pc:sldChg chg="addSp modSp add ord">
        <pc:chgData name="Derek Hengeveld" userId="71c87482-c674-4b18-ae4d-cd5aa41a1d55" providerId="ADAL" clId="{683B8DD7-8C4F-48C7-8CAE-C1DF5B4B8188}" dt="2024-06-23T22:11:26.591" v="198"/>
        <pc:sldMkLst>
          <pc:docMk/>
          <pc:sldMk cId="4166080774" sldId="286"/>
        </pc:sldMkLst>
        <pc:spChg chg="add mod">
          <ac:chgData name="Derek Hengeveld" userId="71c87482-c674-4b18-ae4d-cd5aa41a1d55" providerId="ADAL" clId="{683B8DD7-8C4F-48C7-8CAE-C1DF5B4B8188}" dt="2024-06-23T22:11:22.508" v="196"/>
          <ac:spMkLst>
            <pc:docMk/>
            <pc:sldMk cId="4166080774" sldId="286"/>
            <ac:spMk id="6" creationId="{8B6B31B4-7477-942B-63B0-20F7B7C4BBBC}"/>
          </ac:spMkLst>
        </pc:spChg>
        <pc:spChg chg="mod">
          <ac:chgData name="Derek Hengeveld" userId="71c87482-c674-4b18-ae4d-cd5aa41a1d55" providerId="ADAL" clId="{683B8DD7-8C4F-48C7-8CAE-C1DF5B4B8188}" dt="2024-06-23T22:11:22.508" v="196"/>
          <ac:spMkLst>
            <pc:docMk/>
            <pc:sldMk cId="4166080774" sldId="286"/>
            <ac:spMk id="9" creationId="{387601E5-3BC1-B89A-CA78-BDEBA5D0FC37}"/>
          </ac:spMkLst>
        </pc:spChg>
        <pc:spChg chg="mod">
          <ac:chgData name="Derek Hengeveld" userId="71c87482-c674-4b18-ae4d-cd5aa41a1d55" providerId="ADAL" clId="{683B8DD7-8C4F-48C7-8CAE-C1DF5B4B8188}" dt="2024-06-23T22:11:22.508" v="196"/>
          <ac:spMkLst>
            <pc:docMk/>
            <pc:sldMk cId="4166080774" sldId="286"/>
            <ac:spMk id="10" creationId="{4641E4FB-16FD-0574-D593-8676CE49DB76}"/>
          </ac:spMkLst>
        </pc:spChg>
        <pc:spChg chg="add mod">
          <ac:chgData name="Derek Hengeveld" userId="71c87482-c674-4b18-ae4d-cd5aa41a1d55" providerId="ADAL" clId="{683B8DD7-8C4F-48C7-8CAE-C1DF5B4B8188}" dt="2024-06-23T22:11:22.508" v="196"/>
          <ac:spMkLst>
            <pc:docMk/>
            <pc:sldMk cId="4166080774" sldId="286"/>
            <ac:spMk id="11" creationId="{26B6B168-C375-5F6B-DF32-7967EC376707}"/>
          </ac:spMkLst>
        </pc:spChg>
        <pc:spChg chg="mod">
          <ac:chgData name="Derek Hengeveld" userId="71c87482-c674-4b18-ae4d-cd5aa41a1d55" providerId="ADAL" clId="{683B8DD7-8C4F-48C7-8CAE-C1DF5B4B8188}" dt="2024-06-23T22:11:22.508" v="196"/>
          <ac:spMkLst>
            <pc:docMk/>
            <pc:sldMk cId="4166080774" sldId="286"/>
            <ac:spMk id="13" creationId="{604FC426-7CE3-A028-D9C3-90D82E557523}"/>
          </ac:spMkLst>
        </pc:spChg>
        <pc:spChg chg="mod">
          <ac:chgData name="Derek Hengeveld" userId="71c87482-c674-4b18-ae4d-cd5aa41a1d55" providerId="ADAL" clId="{683B8DD7-8C4F-48C7-8CAE-C1DF5B4B8188}" dt="2024-06-23T22:11:22.508" v="196"/>
          <ac:spMkLst>
            <pc:docMk/>
            <pc:sldMk cId="4166080774" sldId="286"/>
            <ac:spMk id="14" creationId="{07B1E799-A1EA-9741-183E-996AFC3B47FB}"/>
          </ac:spMkLst>
        </pc:spChg>
        <pc:spChg chg="add mod">
          <ac:chgData name="Derek Hengeveld" userId="71c87482-c674-4b18-ae4d-cd5aa41a1d55" providerId="ADAL" clId="{683B8DD7-8C4F-48C7-8CAE-C1DF5B4B8188}" dt="2024-06-23T22:11:22.508" v="196"/>
          <ac:spMkLst>
            <pc:docMk/>
            <pc:sldMk cId="4166080774" sldId="286"/>
            <ac:spMk id="15" creationId="{0BB7F11C-F013-B4D6-614F-1D16604A108B}"/>
          </ac:spMkLst>
        </pc:spChg>
        <pc:spChg chg="mod">
          <ac:chgData name="Derek Hengeveld" userId="71c87482-c674-4b18-ae4d-cd5aa41a1d55" providerId="ADAL" clId="{683B8DD7-8C4F-48C7-8CAE-C1DF5B4B8188}" dt="2024-06-23T22:11:22.508" v="196"/>
          <ac:spMkLst>
            <pc:docMk/>
            <pc:sldMk cId="4166080774" sldId="286"/>
            <ac:spMk id="17" creationId="{EE65A167-1B52-1396-D91B-CB5E8C1393E7}"/>
          </ac:spMkLst>
        </pc:spChg>
        <pc:spChg chg="mod">
          <ac:chgData name="Derek Hengeveld" userId="71c87482-c674-4b18-ae4d-cd5aa41a1d55" providerId="ADAL" clId="{683B8DD7-8C4F-48C7-8CAE-C1DF5B4B8188}" dt="2024-06-23T22:11:22.508" v="196"/>
          <ac:spMkLst>
            <pc:docMk/>
            <pc:sldMk cId="4166080774" sldId="286"/>
            <ac:spMk id="18" creationId="{A99524BB-60E0-B294-F5BB-9EE16285E4E2}"/>
          </ac:spMkLst>
        </pc:spChg>
        <pc:spChg chg="add mod">
          <ac:chgData name="Derek Hengeveld" userId="71c87482-c674-4b18-ae4d-cd5aa41a1d55" providerId="ADAL" clId="{683B8DD7-8C4F-48C7-8CAE-C1DF5B4B8188}" dt="2024-06-23T22:11:22.508" v="196"/>
          <ac:spMkLst>
            <pc:docMk/>
            <pc:sldMk cId="4166080774" sldId="286"/>
            <ac:spMk id="19" creationId="{1867574D-959C-C537-CC7C-E8E015FDE751}"/>
          </ac:spMkLst>
        </pc:spChg>
        <pc:spChg chg="mod">
          <ac:chgData name="Derek Hengeveld" userId="71c87482-c674-4b18-ae4d-cd5aa41a1d55" providerId="ADAL" clId="{683B8DD7-8C4F-48C7-8CAE-C1DF5B4B8188}" dt="2024-06-23T22:11:22.508" v="196"/>
          <ac:spMkLst>
            <pc:docMk/>
            <pc:sldMk cId="4166080774" sldId="286"/>
            <ac:spMk id="21" creationId="{E77228C4-4EAB-C20B-FE6A-755053D364F3}"/>
          </ac:spMkLst>
        </pc:spChg>
        <pc:spChg chg="mod">
          <ac:chgData name="Derek Hengeveld" userId="71c87482-c674-4b18-ae4d-cd5aa41a1d55" providerId="ADAL" clId="{683B8DD7-8C4F-48C7-8CAE-C1DF5B4B8188}" dt="2024-06-23T22:11:22.508" v="196"/>
          <ac:spMkLst>
            <pc:docMk/>
            <pc:sldMk cId="4166080774" sldId="286"/>
            <ac:spMk id="22" creationId="{9D2E547A-90D9-AA87-865F-8AC03DE5D0FB}"/>
          </ac:spMkLst>
        </pc:spChg>
        <pc:spChg chg="add mod">
          <ac:chgData name="Derek Hengeveld" userId="71c87482-c674-4b18-ae4d-cd5aa41a1d55" providerId="ADAL" clId="{683B8DD7-8C4F-48C7-8CAE-C1DF5B4B8188}" dt="2024-06-23T22:11:22.508" v="196"/>
          <ac:spMkLst>
            <pc:docMk/>
            <pc:sldMk cId="4166080774" sldId="286"/>
            <ac:spMk id="23" creationId="{E741786F-2BFE-C490-B623-3C1D18021174}"/>
          </ac:spMkLst>
        </pc:spChg>
        <pc:spChg chg="mod">
          <ac:chgData name="Derek Hengeveld" userId="71c87482-c674-4b18-ae4d-cd5aa41a1d55" providerId="ADAL" clId="{683B8DD7-8C4F-48C7-8CAE-C1DF5B4B8188}" dt="2024-06-23T22:11:22.508" v="196"/>
          <ac:spMkLst>
            <pc:docMk/>
            <pc:sldMk cId="4166080774" sldId="286"/>
            <ac:spMk id="25" creationId="{78C28A4E-8A5D-6877-C5E0-371ECD4B954F}"/>
          </ac:spMkLst>
        </pc:spChg>
        <pc:spChg chg="mod">
          <ac:chgData name="Derek Hengeveld" userId="71c87482-c674-4b18-ae4d-cd5aa41a1d55" providerId="ADAL" clId="{683B8DD7-8C4F-48C7-8CAE-C1DF5B4B8188}" dt="2024-06-23T22:11:22.508" v="196"/>
          <ac:spMkLst>
            <pc:docMk/>
            <pc:sldMk cId="4166080774" sldId="286"/>
            <ac:spMk id="26" creationId="{D9BD5E17-7404-E561-E383-B91C71218B9A}"/>
          </ac:spMkLst>
        </pc:spChg>
        <pc:spChg chg="add mod">
          <ac:chgData name="Derek Hengeveld" userId="71c87482-c674-4b18-ae4d-cd5aa41a1d55" providerId="ADAL" clId="{683B8DD7-8C4F-48C7-8CAE-C1DF5B4B8188}" dt="2024-06-23T22:11:22.508" v="196"/>
          <ac:spMkLst>
            <pc:docMk/>
            <pc:sldMk cId="4166080774" sldId="286"/>
            <ac:spMk id="27" creationId="{7EFE9F60-6619-B4B0-E492-F1A993613AB6}"/>
          </ac:spMkLst>
        </pc:spChg>
        <pc:spChg chg="add mod">
          <ac:chgData name="Derek Hengeveld" userId="71c87482-c674-4b18-ae4d-cd5aa41a1d55" providerId="ADAL" clId="{683B8DD7-8C4F-48C7-8CAE-C1DF5B4B8188}" dt="2024-06-23T22:11:22.508" v="196"/>
          <ac:spMkLst>
            <pc:docMk/>
            <pc:sldMk cId="4166080774" sldId="286"/>
            <ac:spMk id="32" creationId="{5BAA6FBC-710D-BA90-013D-7392C0259B0F}"/>
          </ac:spMkLst>
        </pc:spChg>
        <pc:spChg chg="add mod">
          <ac:chgData name="Derek Hengeveld" userId="71c87482-c674-4b18-ae4d-cd5aa41a1d55" providerId="ADAL" clId="{683B8DD7-8C4F-48C7-8CAE-C1DF5B4B8188}" dt="2024-06-23T22:11:22.508" v="196"/>
          <ac:spMkLst>
            <pc:docMk/>
            <pc:sldMk cId="4166080774" sldId="286"/>
            <ac:spMk id="33" creationId="{EFBF9A23-787A-94F4-6014-2DD64643C325}"/>
          </ac:spMkLst>
        </pc:spChg>
        <pc:grpChg chg="add mod">
          <ac:chgData name="Derek Hengeveld" userId="71c87482-c674-4b18-ae4d-cd5aa41a1d55" providerId="ADAL" clId="{683B8DD7-8C4F-48C7-8CAE-C1DF5B4B8188}" dt="2024-06-23T22:11:22.508" v="196"/>
          <ac:grpSpMkLst>
            <pc:docMk/>
            <pc:sldMk cId="4166080774" sldId="286"/>
            <ac:grpSpMk id="8" creationId="{6427B88D-785E-A973-993C-1A9F03AD23C5}"/>
          </ac:grpSpMkLst>
        </pc:grpChg>
        <pc:grpChg chg="add mod">
          <ac:chgData name="Derek Hengeveld" userId="71c87482-c674-4b18-ae4d-cd5aa41a1d55" providerId="ADAL" clId="{683B8DD7-8C4F-48C7-8CAE-C1DF5B4B8188}" dt="2024-06-23T22:11:22.508" v="196"/>
          <ac:grpSpMkLst>
            <pc:docMk/>
            <pc:sldMk cId="4166080774" sldId="286"/>
            <ac:grpSpMk id="12" creationId="{DA7B5250-22DF-4208-EACF-771C1F99892A}"/>
          </ac:grpSpMkLst>
        </pc:grpChg>
        <pc:grpChg chg="add mod">
          <ac:chgData name="Derek Hengeveld" userId="71c87482-c674-4b18-ae4d-cd5aa41a1d55" providerId="ADAL" clId="{683B8DD7-8C4F-48C7-8CAE-C1DF5B4B8188}" dt="2024-06-23T22:11:22.508" v="196"/>
          <ac:grpSpMkLst>
            <pc:docMk/>
            <pc:sldMk cId="4166080774" sldId="286"/>
            <ac:grpSpMk id="16" creationId="{6E01B12A-43DD-6265-DCB6-FB28D7CE9C7F}"/>
          </ac:grpSpMkLst>
        </pc:grpChg>
        <pc:grpChg chg="add mod">
          <ac:chgData name="Derek Hengeveld" userId="71c87482-c674-4b18-ae4d-cd5aa41a1d55" providerId="ADAL" clId="{683B8DD7-8C4F-48C7-8CAE-C1DF5B4B8188}" dt="2024-06-23T22:11:22.508" v="196"/>
          <ac:grpSpMkLst>
            <pc:docMk/>
            <pc:sldMk cId="4166080774" sldId="286"/>
            <ac:grpSpMk id="20" creationId="{5D1F4E0B-4DF6-7244-EBB5-08589FA80BED}"/>
          </ac:grpSpMkLst>
        </pc:grpChg>
        <pc:grpChg chg="add mod">
          <ac:chgData name="Derek Hengeveld" userId="71c87482-c674-4b18-ae4d-cd5aa41a1d55" providerId="ADAL" clId="{683B8DD7-8C4F-48C7-8CAE-C1DF5B4B8188}" dt="2024-06-23T22:11:22.508" v="196"/>
          <ac:grpSpMkLst>
            <pc:docMk/>
            <pc:sldMk cId="4166080774" sldId="286"/>
            <ac:grpSpMk id="24" creationId="{03B45165-425D-E2F8-B91D-FD4147AE09AE}"/>
          </ac:grpSpMkLst>
        </pc:grpChg>
        <pc:picChg chg="add mod">
          <ac:chgData name="Derek Hengeveld" userId="71c87482-c674-4b18-ae4d-cd5aa41a1d55" providerId="ADAL" clId="{683B8DD7-8C4F-48C7-8CAE-C1DF5B4B8188}" dt="2024-06-23T22:11:22.508" v="196"/>
          <ac:picMkLst>
            <pc:docMk/>
            <pc:sldMk cId="4166080774" sldId="286"/>
            <ac:picMk id="7" creationId="{2ECF3E0B-2BDB-3102-3B91-F1523C1EA1A7}"/>
          </ac:picMkLst>
        </pc:picChg>
        <pc:picChg chg="add mod">
          <ac:chgData name="Derek Hengeveld" userId="71c87482-c674-4b18-ae4d-cd5aa41a1d55" providerId="ADAL" clId="{683B8DD7-8C4F-48C7-8CAE-C1DF5B4B8188}" dt="2024-06-23T22:11:22.508" v="196"/>
          <ac:picMkLst>
            <pc:docMk/>
            <pc:sldMk cId="4166080774" sldId="286"/>
            <ac:picMk id="36" creationId="{32111339-44DC-6AC8-5D5F-4FF518A545F3}"/>
          </ac:picMkLst>
        </pc:picChg>
        <pc:cxnChg chg="add mod">
          <ac:chgData name="Derek Hengeveld" userId="71c87482-c674-4b18-ae4d-cd5aa41a1d55" providerId="ADAL" clId="{683B8DD7-8C4F-48C7-8CAE-C1DF5B4B8188}" dt="2024-06-23T22:11:22.508" v="196"/>
          <ac:cxnSpMkLst>
            <pc:docMk/>
            <pc:sldMk cId="4166080774" sldId="286"/>
            <ac:cxnSpMk id="5" creationId="{89B86D94-8E88-F503-4777-1056376E8485}"/>
          </ac:cxnSpMkLst>
        </pc:cxnChg>
        <pc:cxnChg chg="add mod">
          <ac:chgData name="Derek Hengeveld" userId="71c87482-c674-4b18-ae4d-cd5aa41a1d55" providerId="ADAL" clId="{683B8DD7-8C4F-48C7-8CAE-C1DF5B4B8188}" dt="2024-06-23T22:11:22.508" v="196"/>
          <ac:cxnSpMkLst>
            <pc:docMk/>
            <pc:sldMk cId="4166080774" sldId="286"/>
            <ac:cxnSpMk id="28" creationId="{3CB0F3D0-4888-B50E-11B7-3581702BF3FE}"/>
          </ac:cxnSpMkLst>
        </pc:cxnChg>
        <pc:cxnChg chg="add mod">
          <ac:chgData name="Derek Hengeveld" userId="71c87482-c674-4b18-ae4d-cd5aa41a1d55" providerId="ADAL" clId="{683B8DD7-8C4F-48C7-8CAE-C1DF5B4B8188}" dt="2024-06-23T22:11:22.508" v="196"/>
          <ac:cxnSpMkLst>
            <pc:docMk/>
            <pc:sldMk cId="4166080774" sldId="286"/>
            <ac:cxnSpMk id="29" creationId="{D3BD2624-D3C6-3CA4-A63D-848C5F4357CA}"/>
          </ac:cxnSpMkLst>
        </pc:cxnChg>
        <pc:cxnChg chg="add mod">
          <ac:chgData name="Derek Hengeveld" userId="71c87482-c674-4b18-ae4d-cd5aa41a1d55" providerId="ADAL" clId="{683B8DD7-8C4F-48C7-8CAE-C1DF5B4B8188}" dt="2024-06-23T22:11:22.508" v="196"/>
          <ac:cxnSpMkLst>
            <pc:docMk/>
            <pc:sldMk cId="4166080774" sldId="286"/>
            <ac:cxnSpMk id="30" creationId="{F3484408-5163-6C49-97F9-186EB14BF771}"/>
          </ac:cxnSpMkLst>
        </pc:cxnChg>
        <pc:cxnChg chg="add mod">
          <ac:chgData name="Derek Hengeveld" userId="71c87482-c674-4b18-ae4d-cd5aa41a1d55" providerId="ADAL" clId="{683B8DD7-8C4F-48C7-8CAE-C1DF5B4B8188}" dt="2024-06-23T22:11:22.508" v="196"/>
          <ac:cxnSpMkLst>
            <pc:docMk/>
            <pc:sldMk cId="4166080774" sldId="286"/>
            <ac:cxnSpMk id="31" creationId="{B101C18F-81AF-BEA3-978D-07586DBBC0D3}"/>
          </ac:cxnSpMkLst>
        </pc:cxnChg>
        <pc:cxnChg chg="add mod">
          <ac:chgData name="Derek Hengeveld" userId="71c87482-c674-4b18-ae4d-cd5aa41a1d55" providerId="ADAL" clId="{683B8DD7-8C4F-48C7-8CAE-C1DF5B4B8188}" dt="2024-06-23T22:11:22.508" v="196"/>
          <ac:cxnSpMkLst>
            <pc:docMk/>
            <pc:sldMk cId="4166080774" sldId="286"/>
            <ac:cxnSpMk id="34" creationId="{4C238AE7-515E-9F00-9F77-5A78D7A48D88}"/>
          </ac:cxnSpMkLst>
        </pc:cxnChg>
        <pc:cxnChg chg="add mod">
          <ac:chgData name="Derek Hengeveld" userId="71c87482-c674-4b18-ae4d-cd5aa41a1d55" providerId="ADAL" clId="{683B8DD7-8C4F-48C7-8CAE-C1DF5B4B8188}" dt="2024-06-23T22:11:22.508" v="196"/>
          <ac:cxnSpMkLst>
            <pc:docMk/>
            <pc:sldMk cId="4166080774" sldId="286"/>
            <ac:cxnSpMk id="35" creationId="{AF02174A-2010-BAB4-E66A-536C64963F2D}"/>
          </ac:cxnSpMkLst>
        </pc:cxnChg>
      </pc:sldChg>
      <pc:sldChg chg="addSp modSp add">
        <pc:chgData name="Derek Hengeveld" userId="71c87482-c674-4b18-ae4d-cd5aa41a1d55" providerId="ADAL" clId="{683B8DD7-8C4F-48C7-8CAE-C1DF5B4B8188}" dt="2024-06-23T22:11:45.023" v="199"/>
        <pc:sldMkLst>
          <pc:docMk/>
          <pc:sldMk cId="2233307895" sldId="287"/>
        </pc:sldMkLst>
        <pc:spChg chg="add mod">
          <ac:chgData name="Derek Hengeveld" userId="71c87482-c674-4b18-ae4d-cd5aa41a1d55" providerId="ADAL" clId="{683B8DD7-8C4F-48C7-8CAE-C1DF5B4B8188}" dt="2024-06-23T22:11:45.023" v="199"/>
          <ac:spMkLst>
            <pc:docMk/>
            <pc:sldMk cId="2233307895" sldId="287"/>
            <ac:spMk id="5" creationId="{57FDD3DF-BA7C-09D9-4B25-3D518ED12A63}"/>
          </ac:spMkLst>
        </pc:spChg>
        <pc:spChg chg="mod">
          <ac:chgData name="Derek Hengeveld" userId="71c87482-c674-4b18-ae4d-cd5aa41a1d55" providerId="ADAL" clId="{683B8DD7-8C4F-48C7-8CAE-C1DF5B4B8188}" dt="2024-06-23T22:11:45.023" v="199"/>
          <ac:spMkLst>
            <pc:docMk/>
            <pc:sldMk cId="2233307895" sldId="287"/>
            <ac:spMk id="8" creationId="{03CF2FC3-7AE6-BEBF-574A-423AF1E9431E}"/>
          </ac:spMkLst>
        </pc:spChg>
        <pc:spChg chg="mod">
          <ac:chgData name="Derek Hengeveld" userId="71c87482-c674-4b18-ae4d-cd5aa41a1d55" providerId="ADAL" clId="{683B8DD7-8C4F-48C7-8CAE-C1DF5B4B8188}" dt="2024-06-23T22:11:45.023" v="199"/>
          <ac:spMkLst>
            <pc:docMk/>
            <pc:sldMk cId="2233307895" sldId="287"/>
            <ac:spMk id="9" creationId="{765DAF79-2049-18DF-16D5-8F8A57CBA995}"/>
          </ac:spMkLst>
        </pc:spChg>
        <pc:spChg chg="mod">
          <ac:chgData name="Derek Hengeveld" userId="71c87482-c674-4b18-ae4d-cd5aa41a1d55" providerId="ADAL" clId="{683B8DD7-8C4F-48C7-8CAE-C1DF5B4B8188}" dt="2024-06-23T22:11:45.023" v="199"/>
          <ac:spMkLst>
            <pc:docMk/>
            <pc:sldMk cId="2233307895" sldId="287"/>
            <ac:spMk id="13" creationId="{34D1BE54-96BF-44EB-083A-3B23F928290C}"/>
          </ac:spMkLst>
        </pc:spChg>
        <pc:spChg chg="mod">
          <ac:chgData name="Derek Hengeveld" userId="71c87482-c674-4b18-ae4d-cd5aa41a1d55" providerId="ADAL" clId="{683B8DD7-8C4F-48C7-8CAE-C1DF5B4B8188}" dt="2024-06-23T22:11:45.023" v="199"/>
          <ac:spMkLst>
            <pc:docMk/>
            <pc:sldMk cId="2233307895" sldId="287"/>
            <ac:spMk id="14" creationId="{9F20964F-647C-D105-9AD9-DE09CEF6C43A}"/>
          </ac:spMkLst>
        </pc:spChg>
        <pc:spChg chg="mod">
          <ac:chgData name="Derek Hengeveld" userId="71c87482-c674-4b18-ae4d-cd5aa41a1d55" providerId="ADAL" clId="{683B8DD7-8C4F-48C7-8CAE-C1DF5B4B8188}" dt="2024-06-23T22:11:45.023" v="199"/>
          <ac:spMkLst>
            <pc:docMk/>
            <pc:sldMk cId="2233307895" sldId="287"/>
            <ac:spMk id="15" creationId="{84BB106A-4A3D-1EA4-FB26-12273C0A2EBC}"/>
          </ac:spMkLst>
        </pc:spChg>
        <pc:spChg chg="mod">
          <ac:chgData name="Derek Hengeveld" userId="71c87482-c674-4b18-ae4d-cd5aa41a1d55" providerId="ADAL" clId="{683B8DD7-8C4F-48C7-8CAE-C1DF5B4B8188}" dt="2024-06-23T22:11:45.023" v="199"/>
          <ac:spMkLst>
            <pc:docMk/>
            <pc:sldMk cId="2233307895" sldId="287"/>
            <ac:spMk id="17" creationId="{68014155-ECD1-DEC1-7901-37BF5D9C2556}"/>
          </ac:spMkLst>
        </pc:spChg>
        <pc:grpChg chg="add mod">
          <ac:chgData name="Derek Hengeveld" userId="71c87482-c674-4b18-ae4d-cd5aa41a1d55" providerId="ADAL" clId="{683B8DD7-8C4F-48C7-8CAE-C1DF5B4B8188}" dt="2024-06-23T22:11:45.023" v="199"/>
          <ac:grpSpMkLst>
            <pc:docMk/>
            <pc:sldMk cId="2233307895" sldId="287"/>
            <ac:grpSpMk id="7" creationId="{7F9E590B-B22C-82A6-EEC6-B113AD413793}"/>
          </ac:grpSpMkLst>
        </pc:grpChg>
        <pc:picChg chg="add mod">
          <ac:chgData name="Derek Hengeveld" userId="71c87482-c674-4b18-ae4d-cd5aa41a1d55" providerId="ADAL" clId="{683B8DD7-8C4F-48C7-8CAE-C1DF5B4B8188}" dt="2024-06-23T22:11:45.023" v="199"/>
          <ac:picMkLst>
            <pc:docMk/>
            <pc:sldMk cId="2233307895" sldId="287"/>
            <ac:picMk id="6" creationId="{49B73653-5053-5FC4-6450-76E47A744454}"/>
          </ac:picMkLst>
        </pc:picChg>
        <pc:cxnChg chg="mod">
          <ac:chgData name="Derek Hengeveld" userId="71c87482-c674-4b18-ae4d-cd5aa41a1d55" providerId="ADAL" clId="{683B8DD7-8C4F-48C7-8CAE-C1DF5B4B8188}" dt="2024-06-23T22:11:45.023" v="199"/>
          <ac:cxnSpMkLst>
            <pc:docMk/>
            <pc:sldMk cId="2233307895" sldId="287"/>
            <ac:cxnSpMk id="10" creationId="{BD7521F9-D5C7-DA5D-D934-2B9F38E521ED}"/>
          </ac:cxnSpMkLst>
        </pc:cxnChg>
        <pc:cxnChg chg="mod">
          <ac:chgData name="Derek Hengeveld" userId="71c87482-c674-4b18-ae4d-cd5aa41a1d55" providerId="ADAL" clId="{683B8DD7-8C4F-48C7-8CAE-C1DF5B4B8188}" dt="2024-06-23T22:11:45.023" v="199"/>
          <ac:cxnSpMkLst>
            <pc:docMk/>
            <pc:sldMk cId="2233307895" sldId="287"/>
            <ac:cxnSpMk id="11" creationId="{051571F2-BC35-B2CE-3685-DD913E043147}"/>
          </ac:cxnSpMkLst>
        </pc:cxnChg>
        <pc:cxnChg chg="mod">
          <ac:chgData name="Derek Hengeveld" userId="71c87482-c674-4b18-ae4d-cd5aa41a1d55" providerId="ADAL" clId="{683B8DD7-8C4F-48C7-8CAE-C1DF5B4B8188}" dt="2024-06-23T22:11:45.023" v="199"/>
          <ac:cxnSpMkLst>
            <pc:docMk/>
            <pc:sldMk cId="2233307895" sldId="287"/>
            <ac:cxnSpMk id="12" creationId="{5CF73CA5-4C50-D95F-85C7-A36BF08F731B}"/>
          </ac:cxnSpMkLst>
        </pc:cxnChg>
        <pc:cxnChg chg="mod">
          <ac:chgData name="Derek Hengeveld" userId="71c87482-c674-4b18-ae4d-cd5aa41a1d55" providerId="ADAL" clId="{683B8DD7-8C4F-48C7-8CAE-C1DF5B4B8188}" dt="2024-06-23T22:11:45.023" v="199"/>
          <ac:cxnSpMkLst>
            <pc:docMk/>
            <pc:sldMk cId="2233307895" sldId="287"/>
            <ac:cxnSpMk id="16" creationId="{52AD1AA2-7716-79F6-0FE7-2635D69CD03A}"/>
          </ac:cxnSpMkLst>
        </pc:cxnChg>
      </pc:sldChg>
      <pc:sldChg chg="add del">
        <pc:chgData name="Derek Hengeveld" userId="71c87482-c674-4b18-ae4d-cd5aa41a1d55" providerId="ADAL" clId="{683B8DD7-8C4F-48C7-8CAE-C1DF5B4B8188}" dt="2024-06-23T22:15:08.734" v="219" actId="47"/>
        <pc:sldMkLst>
          <pc:docMk/>
          <pc:sldMk cId="1744202358" sldId="288"/>
        </pc:sldMkLst>
      </pc:sldChg>
      <pc:sldChg chg="addSp modSp add">
        <pc:chgData name="Derek Hengeveld" userId="71c87482-c674-4b18-ae4d-cd5aa41a1d55" providerId="ADAL" clId="{683B8DD7-8C4F-48C7-8CAE-C1DF5B4B8188}" dt="2024-06-23T22:14:44.027" v="200"/>
        <pc:sldMkLst>
          <pc:docMk/>
          <pc:sldMk cId="633465223" sldId="289"/>
        </pc:sldMkLst>
        <pc:spChg chg="add mod">
          <ac:chgData name="Derek Hengeveld" userId="71c87482-c674-4b18-ae4d-cd5aa41a1d55" providerId="ADAL" clId="{683B8DD7-8C4F-48C7-8CAE-C1DF5B4B8188}" dt="2024-06-23T22:14:44.027" v="200"/>
          <ac:spMkLst>
            <pc:docMk/>
            <pc:sldMk cId="633465223" sldId="289"/>
            <ac:spMk id="5" creationId="{A48117EC-3DB8-7034-DCB8-6BD69C8C2B7B}"/>
          </ac:spMkLst>
        </pc:spChg>
        <pc:spChg chg="add mod">
          <ac:chgData name="Derek Hengeveld" userId="71c87482-c674-4b18-ae4d-cd5aa41a1d55" providerId="ADAL" clId="{683B8DD7-8C4F-48C7-8CAE-C1DF5B4B8188}" dt="2024-06-23T22:14:44.027" v="200"/>
          <ac:spMkLst>
            <pc:docMk/>
            <pc:sldMk cId="633465223" sldId="289"/>
            <ac:spMk id="6" creationId="{FFC94602-F49F-C92A-BA2D-92442593FF2C}"/>
          </ac:spMkLst>
        </pc:spChg>
        <pc:spChg chg="add mod">
          <ac:chgData name="Derek Hengeveld" userId="71c87482-c674-4b18-ae4d-cd5aa41a1d55" providerId="ADAL" clId="{683B8DD7-8C4F-48C7-8CAE-C1DF5B4B8188}" dt="2024-06-23T22:14:44.027" v="200"/>
          <ac:spMkLst>
            <pc:docMk/>
            <pc:sldMk cId="633465223" sldId="289"/>
            <ac:spMk id="7" creationId="{A5EEB429-7D87-D86D-DCB4-232588522856}"/>
          </ac:spMkLst>
        </pc:spChg>
        <pc:spChg chg="mod">
          <ac:chgData name="Derek Hengeveld" userId="71c87482-c674-4b18-ae4d-cd5aa41a1d55" providerId="ADAL" clId="{683B8DD7-8C4F-48C7-8CAE-C1DF5B4B8188}" dt="2024-06-23T22:14:44.027" v="200"/>
          <ac:spMkLst>
            <pc:docMk/>
            <pc:sldMk cId="633465223" sldId="289"/>
            <ac:spMk id="9" creationId="{B87BAF85-AC30-2BD2-E9B1-74620F140884}"/>
          </ac:spMkLst>
        </pc:spChg>
        <pc:spChg chg="mod">
          <ac:chgData name="Derek Hengeveld" userId="71c87482-c674-4b18-ae4d-cd5aa41a1d55" providerId="ADAL" clId="{683B8DD7-8C4F-48C7-8CAE-C1DF5B4B8188}" dt="2024-06-23T22:14:44.027" v="200"/>
          <ac:spMkLst>
            <pc:docMk/>
            <pc:sldMk cId="633465223" sldId="289"/>
            <ac:spMk id="10" creationId="{84DD8EB8-BDB9-8AE0-1C2F-9E6A55202966}"/>
          </ac:spMkLst>
        </pc:spChg>
        <pc:spChg chg="mod">
          <ac:chgData name="Derek Hengeveld" userId="71c87482-c674-4b18-ae4d-cd5aa41a1d55" providerId="ADAL" clId="{683B8DD7-8C4F-48C7-8CAE-C1DF5B4B8188}" dt="2024-06-23T22:14:44.027" v="200"/>
          <ac:spMkLst>
            <pc:docMk/>
            <pc:sldMk cId="633465223" sldId="289"/>
            <ac:spMk id="14" creationId="{583EE638-36B3-7CC4-AAA3-123B336F905C}"/>
          </ac:spMkLst>
        </pc:spChg>
        <pc:spChg chg="mod">
          <ac:chgData name="Derek Hengeveld" userId="71c87482-c674-4b18-ae4d-cd5aa41a1d55" providerId="ADAL" clId="{683B8DD7-8C4F-48C7-8CAE-C1DF5B4B8188}" dt="2024-06-23T22:14:44.027" v="200"/>
          <ac:spMkLst>
            <pc:docMk/>
            <pc:sldMk cId="633465223" sldId="289"/>
            <ac:spMk id="15" creationId="{D5B1CDB6-3527-4912-A043-4C961604F92E}"/>
          </ac:spMkLst>
        </pc:spChg>
        <pc:spChg chg="add mod">
          <ac:chgData name="Derek Hengeveld" userId="71c87482-c674-4b18-ae4d-cd5aa41a1d55" providerId="ADAL" clId="{683B8DD7-8C4F-48C7-8CAE-C1DF5B4B8188}" dt="2024-06-23T22:14:44.027" v="200"/>
          <ac:spMkLst>
            <pc:docMk/>
            <pc:sldMk cId="633465223" sldId="289"/>
            <ac:spMk id="16" creationId="{569426F6-5190-31C8-C99C-F09F1AA9BE48}"/>
          </ac:spMkLst>
        </pc:spChg>
        <pc:spChg chg="add mod">
          <ac:chgData name="Derek Hengeveld" userId="71c87482-c674-4b18-ae4d-cd5aa41a1d55" providerId="ADAL" clId="{683B8DD7-8C4F-48C7-8CAE-C1DF5B4B8188}" dt="2024-06-23T22:14:44.027" v="200"/>
          <ac:spMkLst>
            <pc:docMk/>
            <pc:sldMk cId="633465223" sldId="289"/>
            <ac:spMk id="17" creationId="{46DEA5BF-DC1B-26ED-CCED-5E038A8E9061}"/>
          </ac:spMkLst>
        </pc:spChg>
        <pc:spChg chg="mod">
          <ac:chgData name="Derek Hengeveld" userId="71c87482-c674-4b18-ae4d-cd5aa41a1d55" providerId="ADAL" clId="{683B8DD7-8C4F-48C7-8CAE-C1DF5B4B8188}" dt="2024-06-23T22:14:44.027" v="200"/>
          <ac:spMkLst>
            <pc:docMk/>
            <pc:sldMk cId="633465223" sldId="289"/>
            <ac:spMk id="19" creationId="{F95023AF-2A43-7D4F-7E2E-C57E4574226D}"/>
          </ac:spMkLst>
        </pc:spChg>
        <pc:spChg chg="add mod">
          <ac:chgData name="Derek Hengeveld" userId="71c87482-c674-4b18-ae4d-cd5aa41a1d55" providerId="ADAL" clId="{683B8DD7-8C4F-48C7-8CAE-C1DF5B4B8188}" dt="2024-06-23T22:14:44.027" v="200"/>
          <ac:spMkLst>
            <pc:docMk/>
            <pc:sldMk cId="633465223" sldId="289"/>
            <ac:spMk id="22" creationId="{BB0F1DFA-730E-007D-4BC7-2E91E7D34997}"/>
          </ac:spMkLst>
        </pc:spChg>
        <pc:spChg chg="mod">
          <ac:chgData name="Derek Hengeveld" userId="71c87482-c674-4b18-ae4d-cd5aa41a1d55" providerId="ADAL" clId="{683B8DD7-8C4F-48C7-8CAE-C1DF5B4B8188}" dt="2024-06-23T22:14:44.027" v="200"/>
          <ac:spMkLst>
            <pc:docMk/>
            <pc:sldMk cId="633465223" sldId="289"/>
            <ac:spMk id="24" creationId="{C6206F6B-34B8-B22E-8152-5F69A60FBE75}"/>
          </ac:spMkLst>
        </pc:spChg>
        <pc:spChg chg="add mod">
          <ac:chgData name="Derek Hengeveld" userId="71c87482-c674-4b18-ae4d-cd5aa41a1d55" providerId="ADAL" clId="{683B8DD7-8C4F-48C7-8CAE-C1DF5B4B8188}" dt="2024-06-23T22:14:44.027" v="200"/>
          <ac:spMkLst>
            <pc:docMk/>
            <pc:sldMk cId="633465223" sldId="289"/>
            <ac:spMk id="26" creationId="{8E7237F9-3375-F56C-4428-DAA5569C5244}"/>
          </ac:spMkLst>
        </pc:spChg>
        <pc:spChg chg="add mod">
          <ac:chgData name="Derek Hengeveld" userId="71c87482-c674-4b18-ae4d-cd5aa41a1d55" providerId="ADAL" clId="{683B8DD7-8C4F-48C7-8CAE-C1DF5B4B8188}" dt="2024-06-23T22:14:44.027" v="200"/>
          <ac:spMkLst>
            <pc:docMk/>
            <pc:sldMk cId="633465223" sldId="289"/>
            <ac:spMk id="27" creationId="{904351CC-85F7-A6B9-6FCF-8B6A3398561B}"/>
          </ac:spMkLst>
        </pc:spChg>
        <pc:spChg chg="add mod">
          <ac:chgData name="Derek Hengeveld" userId="71c87482-c674-4b18-ae4d-cd5aa41a1d55" providerId="ADAL" clId="{683B8DD7-8C4F-48C7-8CAE-C1DF5B4B8188}" dt="2024-06-23T22:14:44.027" v="200"/>
          <ac:spMkLst>
            <pc:docMk/>
            <pc:sldMk cId="633465223" sldId="289"/>
            <ac:spMk id="28" creationId="{C270AE3F-1D05-B2DA-9E33-288DD4AD2DD8}"/>
          </ac:spMkLst>
        </pc:spChg>
        <pc:spChg chg="add mod">
          <ac:chgData name="Derek Hengeveld" userId="71c87482-c674-4b18-ae4d-cd5aa41a1d55" providerId="ADAL" clId="{683B8DD7-8C4F-48C7-8CAE-C1DF5B4B8188}" dt="2024-06-23T22:14:44.027" v="200"/>
          <ac:spMkLst>
            <pc:docMk/>
            <pc:sldMk cId="633465223" sldId="289"/>
            <ac:spMk id="29" creationId="{F12E3588-0535-DA88-3BC5-C3A4E644930C}"/>
          </ac:spMkLst>
        </pc:spChg>
        <pc:spChg chg="add mod">
          <ac:chgData name="Derek Hengeveld" userId="71c87482-c674-4b18-ae4d-cd5aa41a1d55" providerId="ADAL" clId="{683B8DD7-8C4F-48C7-8CAE-C1DF5B4B8188}" dt="2024-06-23T22:14:44.027" v="200"/>
          <ac:spMkLst>
            <pc:docMk/>
            <pc:sldMk cId="633465223" sldId="289"/>
            <ac:spMk id="30" creationId="{DBA83FCD-1214-3EA3-BC60-DB9BBC3C79DB}"/>
          </ac:spMkLst>
        </pc:spChg>
        <pc:spChg chg="add mod">
          <ac:chgData name="Derek Hengeveld" userId="71c87482-c674-4b18-ae4d-cd5aa41a1d55" providerId="ADAL" clId="{683B8DD7-8C4F-48C7-8CAE-C1DF5B4B8188}" dt="2024-06-23T22:14:44.027" v="200"/>
          <ac:spMkLst>
            <pc:docMk/>
            <pc:sldMk cId="633465223" sldId="289"/>
            <ac:spMk id="37" creationId="{1349EED2-9622-89C0-55F5-FEE6D2774F4F}"/>
          </ac:spMkLst>
        </pc:spChg>
        <pc:spChg chg="add mod">
          <ac:chgData name="Derek Hengeveld" userId="71c87482-c674-4b18-ae4d-cd5aa41a1d55" providerId="ADAL" clId="{683B8DD7-8C4F-48C7-8CAE-C1DF5B4B8188}" dt="2024-06-23T22:14:44.027" v="200"/>
          <ac:spMkLst>
            <pc:docMk/>
            <pc:sldMk cId="633465223" sldId="289"/>
            <ac:spMk id="44" creationId="{4A287BEA-234F-2CB7-7615-EEF7BB343A1D}"/>
          </ac:spMkLst>
        </pc:spChg>
        <pc:spChg chg="mod">
          <ac:chgData name="Derek Hengeveld" userId="71c87482-c674-4b18-ae4d-cd5aa41a1d55" providerId="ADAL" clId="{683B8DD7-8C4F-48C7-8CAE-C1DF5B4B8188}" dt="2024-06-23T22:14:44.027" v="200"/>
          <ac:spMkLst>
            <pc:docMk/>
            <pc:sldMk cId="633465223" sldId="289"/>
            <ac:spMk id="46" creationId="{15604041-61FB-18E8-42A2-9835BB5F4228}"/>
          </ac:spMkLst>
        </pc:spChg>
        <pc:spChg chg="mod">
          <ac:chgData name="Derek Hengeveld" userId="71c87482-c674-4b18-ae4d-cd5aa41a1d55" providerId="ADAL" clId="{683B8DD7-8C4F-48C7-8CAE-C1DF5B4B8188}" dt="2024-06-23T22:14:44.027" v="200"/>
          <ac:spMkLst>
            <pc:docMk/>
            <pc:sldMk cId="633465223" sldId="289"/>
            <ac:spMk id="55" creationId="{B807BF68-ED40-91ED-B195-B924A935AF0A}"/>
          </ac:spMkLst>
        </pc:spChg>
        <pc:spChg chg="add mod">
          <ac:chgData name="Derek Hengeveld" userId="71c87482-c674-4b18-ae4d-cd5aa41a1d55" providerId="ADAL" clId="{683B8DD7-8C4F-48C7-8CAE-C1DF5B4B8188}" dt="2024-06-23T22:14:44.027" v="200"/>
          <ac:spMkLst>
            <pc:docMk/>
            <pc:sldMk cId="633465223" sldId="289"/>
            <ac:spMk id="57" creationId="{132F4888-3276-A49A-3297-AFD3E7C4E0A2}"/>
          </ac:spMkLst>
        </pc:spChg>
        <pc:spChg chg="add mod">
          <ac:chgData name="Derek Hengeveld" userId="71c87482-c674-4b18-ae4d-cd5aa41a1d55" providerId="ADAL" clId="{683B8DD7-8C4F-48C7-8CAE-C1DF5B4B8188}" dt="2024-06-23T22:14:44.027" v="200"/>
          <ac:spMkLst>
            <pc:docMk/>
            <pc:sldMk cId="633465223" sldId="289"/>
            <ac:spMk id="58" creationId="{D3DA3E26-D80D-6DED-2548-85D9F90A9CC4}"/>
          </ac:spMkLst>
        </pc:spChg>
        <pc:spChg chg="add mod">
          <ac:chgData name="Derek Hengeveld" userId="71c87482-c674-4b18-ae4d-cd5aa41a1d55" providerId="ADAL" clId="{683B8DD7-8C4F-48C7-8CAE-C1DF5B4B8188}" dt="2024-06-23T22:14:44.027" v="200"/>
          <ac:spMkLst>
            <pc:docMk/>
            <pc:sldMk cId="633465223" sldId="289"/>
            <ac:spMk id="59" creationId="{0AA5BB91-D0A1-807F-2BA2-694AFB79DCD4}"/>
          </ac:spMkLst>
        </pc:spChg>
        <pc:spChg chg="add mod">
          <ac:chgData name="Derek Hengeveld" userId="71c87482-c674-4b18-ae4d-cd5aa41a1d55" providerId="ADAL" clId="{683B8DD7-8C4F-48C7-8CAE-C1DF5B4B8188}" dt="2024-06-23T22:14:44.027" v="200"/>
          <ac:spMkLst>
            <pc:docMk/>
            <pc:sldMk cId="633465223" sldId="289"/>
            <ac:spMk id="60" creationId="{EA330312-7603-A266-D98D-02CE40794082}"/>
          </ac:spMkLst>
        </pc:spChg>
        <pc:grpChg chg="add mod">
          <ac:chgData name="Derek Hengeveld" userId="71c87482-c674-4b18-ae4d-cd5aa41a1d55" providerId="ADAL" clId="{683B8DD7-8C4F-48C7-8CAE-C1DF5B4B8188}" dt="2024-06-23T22:14:44.027" v="200"/>
          <ac:grpSpMkLst>
            <pc:docMk/>
            <pc:sldMk cId="633465223" sldId="289"/>
            <ac:grpSpMk id="8" creationId="{C04EF600-6E93-F743-1FB6-61C12FFF072B}"/>
          </ac:grpSpMkLst>
        </pc:grpChg>
        <pc:grpChg chg="add mod">
          <ac:chgData name="Derek Hengeveld" userId="71c87482-c674-4b18-ae4d-cd5aa41a1d55" providerId="ADAL" clId="{683B8DD7-8C4F-48C7-8CAE-C1DF5B4B8188}" dt="2024-06-23T22:14:44.027" v="200"/>
          <ac:grpSpMkLst>
            <pc:docMk/>
            <pc:sldMk cId="633465223" sldId="289"/>
            <ac:grpSpMk id="11" creationId="{8876C595-C633-E806-2FFB-78C1346323FD}"/>
          </ac:grpSpMkLst>
        </pc:grpChg>
        <pc:grpChg chg="mod">
          <ac:chgData name="Derek Hengeveld" userId="71c87482-c674-4b18-ae4d-cd5aa41a1d55" providerId="ADAL" clId="{683B8DD7-8C4F-48C7-8CAE-C1DF5B4B8188}" dt="2024-06-23T22:14:44.027" v="200"/>
          <ac:grpSpMkLst>
            <pc:docMk/>
            <pc:sldMk cId="633465223" sldId="289"/>
            <ac:grpSpMk id="13" creationId="{F63A3E26-13B5-103C-64F8-5D3744D96D43}"/>
          </ac:grpSpMkLst>
        </pc:grpChg>
        <pc:grpChg chg="add mod">
          <ac:chgData name="Derek Hengeveld" userId="71c87482-c674-4b18-ae4d-cd5aa41a1d55" providerId="ADAL" clId="{683B8DD7-8C4F-48C7-8CAE-C1DF5B4B8188}" dt="2024-06-23T22:14:44.027" v="200"/>
          <ac:grpSpMkLst>
            <pc:docMk/>
            <pc:sldMk cId="633465223" sldId="289"/>
            <ac:grpSpMk id="18" creationId="{5D982103-A756-2284-F770-45E5948A4047}"/>
          </ac:grpSpMkLst>
        </pc:grpChg>
        <pc:grpChg chg="add mod">
          <ac:chgData name="Derek Hengeveld" userId="71c87482-c674-4b18-ae4d-cd5aa41a1d55" providerId="ADAL" clId="{683B8DD7-8C4F-48C7-8CAE-C1DF5B4B8188}" dt="2024-06-23T22:14:44.027" v="200"/>
          <ac:grpSpMkLst>
            <pc:docMk/>
            <pc:sldMk cId="633465223" sldId="289"/>
            <ac:grpSpMk id="23" creationId="{95BEE2CA-0B99-0E47-7265-DA77B172BE22}"/>
          </ac:grpSpMkLst>
        </pc:grpChg>
        <pc:grpChg chg="add mod">
          <ac:chgData name="Derek Hengeveld" userId="71c87482-c674-4b18-ae4d-cd5aa41a1d55" providerId="ADAL" clId="{683B8DD7-8C4F-48C7-8CAE-C1DF5B4B8188}" dt="2024-06-23T22:14:44.027" v="200"/>
          <ac:grpSpMkLst>
            <pc:docMk/>
            <pc:sldMk cId="633465223" sldId="289"/>
            <ac:grpSpMk id="31" creationId="{15E23A7C-8A5D-D79D-FD8D-1A37900EA35E}"/>
          </ac:grpSpMkLst>
        </pc:grpChg>
        <pc:grpChg chg="add mod">
          <ac:chgData name="Derek Hengeveld" userId="71c87482-c674-4b18-ae4d-cd5aa41a1d55" providerId="ADAL" clId="{683B8DD7-8C4F-48C7-8CAE-C1DF5B4B8188}" dt="2024-06-23T22:14:44.027" v="200"/>
          <ac:grpSpMkLst>
            <pc:docMk/>
            <pc:sldMk cId="633465223" sldId="289"/>
            <ac:grpSpMk id="38" creationId="{679021FC-BED9-54A3-5B44-04CA06162CAA}"/>
          </ac:grpSpMkLst>
        </pc:grpChg>
        <pc:grpChg chg="add mod">
          <ac:chgData name="Derek Hengeveld" userId="71c87482-c674-4b18-ae4d-cd5aa41a1d55" providerId="ADAL" clId="{683B8DD7-8C4F-48C7-8CAE-C1DF5B4B8188}" dt="2024-06-23T22:14:44.027" v="200"/>
          <ac:grpSpMkLst>
            <pc:docMk/>
            <pc:sldMk cId="633465223" sldId="289"/>
            <ac:grpSpMk id="45" creationId="{41118121-E963-28D1-7B44-04B22EC092F2}"/>
          </ac:grpSpMkLst>
        </pc:grpChg>
        <pc:grpChg chg="add mod">
          <ac:chgData name="Derek Hengeveld" userId="71c87482-c674-4b18-ae4d-cd5aa41a1d55" providerId="ADAL" clId="{683B8DD7-8C4F-48C7-8CAE-C1DF5B4B8188}" dt="2024-06-23T22:14:44.027" v="200"/>
          <ac:grpSpMkLst>
            <pc:docMk/>
            <pc:sldMk cId="633465223" sldId="289"/>
            <ac:grpSpMk id="48" creationId="{B2ED1B28-AC5E-CFE8-93FA-06F74A96F6F8}"/>
          </ac:grpSpMkLst>
        </pc:grpChg>
        <pc:grpChg chg="add mod">
          <ac:chgData name="Derek Hengeveld" userId="71c87482-c674-4b18-ae4d-cd5aa41a1d55" providerId="ADAL" clId="{683B8DD7-8C4F-48C7-8CAE-C1DF5B4B8188}" dt="2024-06-23T22:14:44.027" v="200"/>
          <ac:grpSpMkLst>
            <pc:docMk/>
            <pc:sldMk cId="633465223" sldId="289"/>
            <ac:grpSpMk id="54" creationId="{655F5916-2497-3BF6-FD20-EAA8EE4A4830}"/>
          </ac:grpSpMkLst>
        </pc:grpChg>
        <pc:cxnChg chg="mod">
          <ac:chgData name="Derek Hengeveld" userId="71c87482-c674-4b18-ae4d-cd5aa41a1d55" providerId="ADAL" clId="{683B8DD7-8C4F-48C7-8CAE-C1DF5B4B8188}" dt="2024-06-23T22:14:44.027" v="200"/>
          <ac:cxnSpMkLst>
            <pc:docMk/>
            <pc:sldMk cId="633465223" sldId="289"/>
            <ac:cxnSpMk id="12" creationId="{F5EC5C0E-D1BB-A80B-4E49-8F51C2FA1EF7}"/>
          </ac:cxnSpMkLst>
        </pc:cxnChg>
        <pc:cxnChg chg="mod">
          <ac:chgData name="Derek Hengeveld" userId="71c87482-c674-4b18-ae4d-cd5aa41a1d55" providerId="ADAL" clId="{683B8DD7-8C4F-48C7-8CAE-C1DF5B4B8188}" dt="2024-06-23T22:14:44.027" v="200"/>
          <ac:cxnSpMkLst>
            <pc:docMk/>
            <pc:sldMk cId="633465223" sldId="289"/>
            <ac:cxnSpMk id="20" creationId="{36168A0A-CA00-EE40-6ABD-15719D029453}"/>
          </ac:cxnSpMkLst>
        </pc:cxnChg>
        <pc:cxnChg chg="add mod">
          <ac:chgData name="Derek Hengeveld" userId="71c87482-c674-4b18-ae4d-cd5aa41a1d55" providerId="ADAL" clId="{683B8DD7-8C4F-48C7-8CAE-C1DF5B4B8188}" dt="2024-06-23T22:14:44.027" v="200"/>
          <ac:cxnSpMkLst>
            <pc:docMk/>
            <pc:sldMk cId="633465223" sldId="289"/>
            <ac:cxnSpMk id="21" creationId="{863A25CF-7A33-659E-2520-2A16F7449A0C}"/>
          </ac:cxnSpMkLst>
        </pc:cxnChg>
        <pc:cxnChg chg="mod">
          <ac:chgData name="Derek Hengeveld" userId="71c87482-c674-4b18-ae4d-cd5aa41a1d55" providerId="ADAL" clId="{683B8DD7-8C4F-48C7-8CAE-C1DF5B4B8188}" dt="2024-06-23T22:14:44.027" v="200"/>
          <ac:cxnSpMkLst>
            <pc:docMk/>
            <pc:sldMk cId="633465223" sldId="289"/>
            <ac:cxnSpMk id="25" creationId="{930551DA-DA27-8D83-396D-1C75B948956A}"/>
          </ac:cxnSpMkLst>
        </pc:cxnChg>
        <pc:cxnChg chg="mod">
          <ac:chgData name="Derek Hengeveld" userId="71c87482-c674-4b18-ae4d-cd5aa41a1d55" providerId="ADAL" clId="{683B8DD7-8C4F-48C7-8CAE-C1DF5B4B8188}" dt="2024-06-23T22:14:44.027" v="200"/>
          <ac:cxnSpMkLst>
            <pc:docMk/>
            <pc:sldMk cId="633465223" sldId="289"/>
            <ac:cxnSpMk id="32" creationId="{918FE2E9-DC6E-C283-0B3F-259F706838B9}"/>
          </ac:cxnSpMkLst>
        </pc:cxnChg>
        <pc:cxnChg chg="mod">
          <ac:chgData name="Derek Hengeveld" userId="71c87482-c674-4b18-ae4d-cd5aa41a1d55" providerId="ADAL" clId="{683B8DD7-8C4F-48C7-8CAE-C1DF5B4B8188}" dt="2024-06-23T22:14:44.027" v="200"/>
          <ac:cxnSpMkLst>
            <pc:docMk/>
            <pc:sldMk cId="633465223" sldId="289"/>
            <ac:cxnSpMk id="33" creationId="{136B8580-8F2D-B67D-B9D4-DD0BBE3DDF15}"/>
          </ac:cxnSpMkLst>
        </pc:cxnChg>
        <pc:cxnChg chg="mod">
          <ac:chgData name="Derek Hengeveld" userId="71c87482-c674-4b18-ae4d-cd5aa41a1d55" providerId="ADAL" clId="{683B8DD7-8C4F-48C7-8CAE-C1DF5B4B8188}" dt="2024-06-23T22:14:44.027" v="200"/>
          <ac:cxnSpMkLst>
            <pc:docMk/>
            <pc:sldMk cId="633465223" sldId="289"/>
            <ac:cxnSpMk id="34" creationId="{79B3F9B8-84A0-98FA-3AE7-6C9BDA118E88}"/>
          </ac:cxnSpMkLst>
        </pc:cxnChg>
        <pc:cxnChg chg="mod">
          <ac:chgData name="Derek Hengeveld" userId="71c87482-c674-4b18-ae4d-cd5aa41a1d55" providerId="ADAL" clId="{683B8DD7-8C4F-48C7-8CAE-C1DF5B4B8188}" dt="2024-06-23T22:14:44.027" v="200"/>
          <ac:cxnSpMkLst>
            <pc:docMk/>
            <pc:sldMk cId="633465223" sldId="289"/>
            <ac:cxnSpMk id="35" creationId="{9AD73F37-14F8-40BA-50CF-33D5F1439FCF}"/>
          </ac:cxnSpMkLst>
        </pc:cxnChg>
        <pc:cxnChg chg="mod">
          <ac:chgData name="Derek Hengeveld" userId="71c87482-c674-4b18-ae4d-cd5aa41a1d55" providerId="ADAL" clId="{683B8DD7-8C4F-48C7-8CAE-C1DF5B4B8188}" dt="2024-06-23T22:14:44.027" v="200"/>
          <ac:cxnSpMkLst>
            <pc:docMk/>
            <pc:sldMk cId="633465223" sldId="289"/>
            <ac:cxnSpMk id="36" creationId="{9F3424D3-197C-22CB-FF10-6529E58B586A}"/>
          </ac:cxnSpMkLst>
        </pc:cxnChg>
        <pc:cxnChg chg="mod">
          <ac:chgData name="Derek Hengeveld" userId="71c87482-c674-4b18-ae4d-cd5aa41a1d55" providerId="ADAL" clId="{683B8DD7-8C4F-48C7-8CAE-C1DF5B4B8188}" dt="2024-06-23T22:14:44.027" v="200"/>
          <ac:cxnSpMkLst>
            <pc:docMk/>
            <pc:sldMk cId="633465223" sldId="289"/>
            <ac:cxnSpMk id="39" creationId="{6D64957A-4C4F-B885-5819-34CFE38177C3}"/>
          </ac:cxnSpMkLst>
        </pc:cxnChg>
        <pc:cxnChg chg="mod">
          <ac:chgData name="Derek Hengeveld" userId="71c87482-c674-4b18-ae4d-cd5aa41a1d55" providerId="ADAL" clId="{683B8DD7-8C4F-48C7-8CAE-C1DF5B4B8188}" dt="2024-06-23T22:14:44.027" v="200"/>
          <ac:cxnSpMkLst>
            <pc:docMk/>
            <pc:sldMk cId="633465223" sldId="289"/>
            <ac:cxnSpMk id="40" creationId="{B92B7B6C-08C2-C434-024B-88ABD6197658}"/>
          </ac:cxnSpMkLst>
        </pc:cxnChg>
        <pc:cxnChg chg="mod">
          <ac:chgData name="Derek Hengeveld" userId="71c87482-c674-4b18-ae4d-cd5aa41a1d55" providerId="ADAL" clId="{683B8DD7-8C4F-48C7-8CAE-C1DF5B4B8188}" dt="2024-06-23T22:14:44.027" v="200"/>
          <ac:cxnSpMkLst>
            <pc:docMk/>
            <pc:sldMk cId="633465223" sldId="289"/>
            <ac:cxnSpMk id="41" creationId="{E2ED142F-915F-27B7-87B4-DC35FA01118B}"/>
          </ac:cxnSpMkLst>
        </pc:cxnChg>
        <pc:cxnChg chg="mod">
          <ac:chgData name="Derek Hengeveld" userId="71c87482-c674-4b18-ae4d-cd5aa41a1d55" providerId="ADAL" clId="{683B8DD7-8C4F-48C7-8CAE-C1DF5B4B8188}" dt="2024-06-23T22:14:44.027" v="200"/>
          <ac:cxnSpMkLst>
            <pc:docMk/>
            <pc:sldMk cId="633465223" sldId="289"/>
            <ac:cxnSpMk id="42" creationId="{1B5C504D-6D37-D1D7-D45E-D221E509A445}"/>
          </ac:cxnSpMkLst>
        </pc:cxnChg>
        <pc:cxnChg chg="mod">
          <ac:chgData name="Derek Hengeveld" userId="71c87482-c674-4b18-ae4d-cd5aa41a1d55" providerId="ADAL" clId="{683B8DD7-8C4F-48C7-8CAE-C1DF5B4B8188}" dt="2024-06-23T22:14:44.027" v="200"/>
          <ac:cxnSpMkLst>
            <pc:docMk/>
            <pc:sldMk cId="633465223" sldId="289"/>
            <ac:cxnSpMk id="43" creationId="{38EE6906-315F-86A6-19CC-D4459D26C5A8}"/>
          </ac:cxnSpMkLst>
        </pc:cxnChg>
        <pc:cxnChg chg="mod">
          <ac:chgData name="Derek Hengeveld" userId="71c87482-c674-4b18-ae4d-cd5aa41a1d55" providerId="ADAL" clId="{683B8DD7-8C4F-48C7-8CAE-C1DF5B4B8188}" dt="2024-06-23T22:14:44.027" v="200"/>
          <ac:cxnSpMkLst>
            <pc:docMk/>
            <pc:sldMk cId="633465223" sldId="289"/>
            <ac:cxnSpMk id="47" creationId="{9B437821-913F-E773-18EE-8D9F1D5304B1}"/>
          </ac:cxnSpMkLst>
        </pc:cxnChg>
        <pc:cxnChg chg="mod">
          <ac:chgData name="Derek Hengeveld" userId="71c87482-c674-4b18-ae4d-cd5aa41a1d55" providerId="ADAL" clId="{683B8DD7-8C4F-48C7-8CAE-C1DF5B4B8188}" dt="2024-06-23T22:14:44.027" v="200"/>
          <ac:cxnSpMkLst>
            <pc:docMk/>
            <pc:sldMk cId="633465223" sldId="289"/>
            <ac:cxnSpMk id="49" creationId="{4AB74352-58E0-1CA4-CFF9-5CDEEA175074}"/>
          </ac:cxnSpMkLst>
        </pc:cxnChg>
        <pc:cxnChg chg="mod">
          <ac:chgData name="Derek Hengeveld" userId="71c87482-c674-4b18-ae4d-cd5aa41a1d55" providerId="ADAL" clId="{683B8DD7-8C4F-48C7-8CAE-C1DF5B4B8188}" dt="2024-06-23T22:14:44.027" v="200"/>
          <ac:cxnSpMkLst>
            <pc:docMk/>
            <pc:sldMk cId="633465223" sldId="289"/>
            <ac:cxnSpMk id="50" creationId="{26DD4A1F-6DEE-0A73-5167-32EFE8F35415}"/>
          </ac:cxnSpMkLst>
        </pc:cxnChg>
        <pc:cxnChg chg="mod">
          <ac:chgData name="Derek Hengeveld" userId="71c87482-c674-4b18-ae4d-cd5aa41a1d55" providerId="ADAL" clId="{683B8DD7-8C4F-48C7-8CAE-C1DF5B4B8188}" dt="2024-06-23T22:14:44.027" v="200"/>
          <ac:cxnSpMkLst>
            <pc:docMk/>
            <pc:sldMk cId="633465223" sldId="289"/>
            <ac:cxnSpMk id="51" creationId="{600B5A35-9E10-3012-A3D2-E461B303F3A7}"/>
          </ac:cxnSpMkLst>
        </pc:cxnChg>
        <pc:cxnChg chg="mod">
          <ac:chgData name="Derek Hengeveld" userId="71c87482-c674-4b18-ae4d-cd5aa41a1d55" providerId="ADAL" clId="{683B8DD7-8C4F-48C7-8CAE-C1DF5B4B8188}" dt="2024-06-23T22:14:44.027" v="200"/>
          <ac:cxnSpMkLst>
            <pc:docMk/>
            <pc:sldMk cId="633465223" sldId="289"/>
            <ac:cxnSpMk id="52" creationId="{253CD32B-8271-F43B-7982-55DEB3348BAA}"/>
          </ac:cxnSpMkLst>
        </pc:cxnChg>
        <pc:cxnChg chg="mod">
          <ac:chgData name="Derek Hengeveld" userId="71c87482-c674-4b18-ae4d-cd5aa41a1d55" providerId="ADAL" clId="{683B8DD7-8C4F-48C7-8CAE-C1DF5B4B8188}" dt="2024-06-23T22:14:44.027" v="200"/>
          <ac:cxnSpMkLst>
            <pc:docMk/>
            <pc:sldMk cId="633465223" sldId="289"/>
            <ac:cxnSpMk id="53" creationId="{83830EE9-52EB-F6D2-509A-D935E2C06E70}"/>
          </ac:cxnSpMkLst>
        </pc:cxnChg>
        <pc:cxnChg chg="mod">
          <ac:chgData name="Derek Hengeveld" userId="71c87482-c674-4b18-ae4d-cd5aa41a1d55" providerId="ADAL" clId="{683B8DD7-8C4F-48C7-8CAE-C1DF5B4B8188}" dt="2024-06-23T22:14:44.027" v="200"/>
          <ac:cxnSpMkLst>
            <pc:docMk/>
            <pc:sldMk cId="633465223" sldId="289"/>
            <ac:cxnSpMk id="56" creationId="{D322362B-113E-905E-17DB-015A36C337E1}"/>
          </ac:cxnSpMkLst>
        </pc:cxnChg>
      </pc:sldChg>
      <pc:sldChg chg="addSp modSp add">
        <pc:chgData name="Derek Hengeveld" userId="71c87482-c674-4b18-ae4d-cd5aa41a1d55" providerId="ADAL" clId="{683B8DD7-8C4F-48C7-8CAE-C1DF5B4B8188}" dt="2024-06-23T21:58:02.699" v="195" actId="1076"/>
        <pc:sldMkLst>
          <pc:docMk/>
          <pc:sldMk cId="696558555" sldId="290"/>
        </pc:sldMkLst>
        <pc:spChg chg="add mod">
          <ac:chgData name="Derek Hengeveld" userId="71c87482-c674-4b18-ae4d-cd5aa41a1d55" providerId="ADAL" clId="{683B8DD7-8C4F-48C7-8CAE-C1DF5B4B8188}" dt="2024-06-23T21:57:56.505" v="194"/>
          <ac:spMkLst>
            <pc:docMk/>
            <pc:sldMk cId="696558555" sldId="290"/>
            <ac:spMk id="5" creationId="{F670D83B-F07F-0F1D-4519-878B63519896}"/>
          </ac:spMkLst>
        </pc:spChg>
        <pc:picChg chg="add mod">
          <ac:chgData name="Derek Hengeveld" userId="71c87482-c674-4b18-ae4d-cd5aa41a1d55" providerId="ADAL" clId="{683B8DD7-8C4F-48C7-8CAE-C1DF5B4B8188}" dt="2024-06-23T21:58:02.699" v="195" actId="1076"/>
          <ac:picMkLst>
            <pc:docMk/>
            <pc:sldMk cId="696558555" sldId="290"/>
            <ac:picMk id="6" creationId="{3217D7DC-2C2F-7685-A918-5E016FC6FD42}"/>
          </ac:picMkLst>
        </pc:picChg>
      </pc:sldChg>
      <pc:sldChg chg="modSp new mod">
        <pc:chgData name="Derek Hengeveld" userId="71c87482-c674-4b18-ae4d-cd5aa41a1d55" providerId="ADAL" clId="{683B8DD7-8C4F-48C7-8CAE-C1DF5B4B8188}" dt="2024-06-23T22:15:00.617" v="217" actId="20577"/>
        <pc:sldMkLst>
          <pc:docMk/>
          <pc:sldMk cId="3625792213" sldId="291"/>
        </pc:sldMkLst>
        <pc:spChg chg="mod">
          <ac:chgData name="Derek Hengeveld" userId="71c87482-c674-4b18-ae4d-cd5aa41a1d55" providerId="ADAL" clId="{683B8DD7-8C4F-48C7-8CAE-C1DF5B4B8188}" dt="2024-06-23T22:15:00.617" v="217" actId="20577"/>
          <ac:spMkLst>
            <pc:docMk/>
            <pc:sldMk cId="3625792213" sldId="291"/>
            <ac:spMk id="2" creationId="{7D40CE53-9574-0FAF-CDA3-5EFEE76A6F5B}"/>
          </ac:spMkLst>
        </pc:spChg>
      </pc:sldChg>
      <pc:sldChg chg="modSp add mod">
        <pc:chgData name="Derek Hengeveld" userId="71c87482-c674-4b18-ae4d-cd5aa41a1d55" providerId="ADAL" clId="{683B8DD7-8C4F-48C7-8CAE-C1DF5B4B8188}" dt="2024-06-23T22:15:13.234" v="230" actId="20577"/>
        <pc:sldMkLst>
          <pc:docMk/>
          <pc:sldMk cId="4206208287" sldId="292"/>
        </pc:sldMkLst>
        <pc:spChg chg="mod">
          <ac:chgData name="Derek Hengeveld" userId="71c87482-c674-4b18-ae4d-cd5aa41a1d55" providerId="ADAL" clId="{683B8DD7-8C4F-48C7-8CAE-C1DF5B4B8188}" dt="2024-06-23T22:15:13.234" v="230" actId="20577"/>
          <ac:spMkLst>
            <pc:docMk/>
            <pc:sldMk cId="4206208287" sldId="292"/>
            <ac:spMk id="2" creationId="{7D40CE53-9574-0FAF-CDA3-5EFEE76A6F5B}"/>
          </ac:spMkLst>
        </pc:spChg>
      </pc:sldChg>
      <pc:sldChg chg="addSp modSp new ord">
        <pc:chgData name="Derek Hengeveld" userId="71c87482-c674-4b18-ae4d-cd5aa41a1d55" providerId="ADAL" clId="{683B8DD7-8C4F-48C7-8CAE-C1DF5B4B8188}" dt="2024-06-23T22:16:51.546" v="244"/>
        <pc:sldMkLst>
          <pc:docMk/>
          <pc:sldMk cId="3687340028" sldId="293"/>
        </pc:sldMkLst>
        <pc:spChg chg="add mod">
          <ac:chgData name="Derek Hengeveld" userId="71c87482-c674-4b18-ae4d-cd5aa41a1d55" providerId="ADAL" clId="{683B8DD7-8C4F-48C7-8CAE-C1DF5B4B8188}" dt="2024-06-23T22:16:48.637" v="242"/>
          <ac:spMkLst>
            <pc:docMk/>
            <pc:sldMk cId="3687340028" sldId="293"/>
            <ac:spMk id="5" creationId="{AC10F854-80A2-FDD4-8371-1759DA6286AE}"/>
          </ac:spMkLst>
        </pc:spChg>
        <pc:spChg chg="add mod">
          <ac:chgData name="Derek Hengeveld" userId="71c87482-c674-4b18-ae4d-cd5aa41a1d55" providerId="ADAL" clId="{683B8DD7-8C4F-48C7-8CAE-C1DF5B4B8188}" dt="2024-06-23T22:16:48.637" v="242"/>
          <ac:spMkLst>
            <pc:docMk/>
            <pc:sldMk cId="3687340028" sldId="293"/>
            <ac:spMk id="6" creationId="{63510253-4674-41C2-3780-E46C237D11DF}"/>
          </ac:spMkLst>
        </pc:spChg>
        <pc:spChg chg="add mod">
          <ac:chgData name="Derek Hengeveld" userId="71c87482-c674-4b18-ae4d-cd5aa41a1d55" providerId="ADAL" clId="{683B8DD7-8C4F-48C7-8CAE-C1DF5B4B8188}" dt="2024-06-23T22:16:48.637" v="242"/>
          <ac:spMkLst>
            <pc:docMk/>
            <pc:sldMk cId="3687340028" sldId="293"/>
            <ac:spMk id="8" creationId="{75B23181-6857-1A1A-B41B-EE86915025AD}"/>
          </ac:spMkLst>
        </pc:spChg>
        <pc:spChg chg="add mod">
          <ac:chgData name="Derek Hengeveld" userId="71c87482-c674-4b18-ae4d-cd5aa41a1d55" providerId="ADAL" clId="{683B8DD7-8C4F-48C7-8CAE-C1DF5B4B8188}" dt="2024-06-23T22:16:48.637" v="242"/>
          <ac:spMkLst>
            <pc:docMk/>
            <pc:sldMk cId="3687340028" sldId="293"/>
            <ac:spMk id="9" creationId="{C2C530B2-B192-7FB8-3A65-31DE6858EAD9}"/>
          </ac:spMkLst>
        </pc:spChg>
        <pc:spChg chg="add mod">
          <ac:chgData name="Derek Hengeveld" userId="71c87482-c674-4b18-ae4d-cd5aa41a1d55" providerId="ADAL" clId="{683B8DD7-8C4F-48C7-8CAE-C1DF5B4B8188}" dt="2024-06-23T22:16:48.637" v="242"/>
          <ac:spMkLst>
            <pc:docMk/>
            <pc:sldMk cId="3687340028" sldId="293"/>
            <ac:spMk id="10" creationId="{58042B0B-C869-3D62-3FE5-43AC92A45E80}"/>
          </ac:spMkLst>
        </pc:spChg>
        <pc:spChg chg="add mod">
          <ac:chgData name="Derek Hengeveld" userId="71c87482-c674-4b18-ae4d-cd5aa41a1d55" providerId="ADAL" clId="{683B8DD7-8C4F-48C7-8CAE-C1DF5B4B8188}" dt="2024-06-23T22:16:48.637" v="242"/>
          <ac:spMkLst>
            <pc:docMk/>
            <pc:sldMk cId="3687340028" sldId="293"/>
            <ac:spMk id="11" creationId="{8AD61619-8388-CEAE-0B22-A2A52C6A50DC}"/>
          </ac:spMkLst>
        </pc:spChg>
        <pc:spChg chg="add mod">
          <ac:chgData name="Derek Hengeveld" userId="71c87482-c674-4b18-ae4d-cd5aa41a1d55" providerId="ADAL" clId="{683B8DD7-8C4F-48C7-8CAE-C1DF5B4B8188}" dt="2024-06-23T22:16:48.637" v="242"/>
          <ac:spMkLst>
            <pc:docMk/>
            <pc:sldMk cId="3687340028" sldId="293"/>
            <ac:spMk id="12" creationId="{0505E9A8-C302-590C-5CA2-E58B64B78466}"/>
          </ac:spMkLst>
        </pc:spChg>
        <pc:spChg chg="add mod">
          <ac:chgData name="Derek Hengeveld" userId="71c87482-c674-4b18-ae4d-cd5aa41a1d55" providerId="ADAL" clId="{683B8DD7-8C4F-48C7-8CAE-C1DF5B4B8188}" dt="2024-06-23T22:16:48.637" v="242"/>
          <ac:spMkLst>
            <pc:docMk/>
            <pc:sldMk cId="3687340028" sldId="293"/>
            <ac:spMk id="13" creationId="{10F0F479-D664-AC60-C9D3-ABAA32A3B389}"/>
          </ac:spMkLst>
        </pc:spChg>
        <pc:spChg chg="add mod">
          <ac:chgData name="Derek Hengeveld" userId="71c87482-c674-4b18-ae4d-cd5aa41a1d55" providerId="ADAL" clId="{683B8DD7-8C4F-48C7-8CAE-C1DF5B4B8188}" dt="2024-06-23T22:16:48.637" v="242"/>
          <ac:spMkLst>
            <pc:docMk/>
            <pc:sldMk cId="3687340028" sldId="293"/>
            <ac:spMk id="14" creationId="{F92E6C60-897E-18EA-7F99-43115314E989}"/>
          </ac:spMkLst>
        </pc:spChg>
        <pc:picChg chg="add mod">
          <ac:chgData name="Derek Hengeveld" userId="71c87482-c674-4b18-ae4d-cd5aa41a1d55" providerId="ADAL" clId="{683B8DD7-8C4F-48C7-8CAE-C1DF5B4B8188}" dt="2024-06-23T22:16:48.637" v="242"/>
          <ac:picMkLst>
            <pc:docMk/>
            <pc:sldMk cId="3687340028" sldId="293"/>
            <ac:picMk id="7" creationId="{B050AC1D-B4B9-7ABD-3EE8-F7FBF9B8D867}"/>
          </ac:picMkLst>
        </pc:picChg>
      </pc:sldChg>
      <pc:sldChg chg="add">
        <pc:chgData name="Derek Hengeveld" userId="71c87482-c674-4b18-ae4d-cd5aa41a1d55" providerId="ADAL" clId="{683B8DD7-8C4F-48C7-8CAE-C1DF5B4B8188}" dt="2024-06-23T22:15:29.996" v="232"/>
        <pc:sldMkLst>
          <pc:docMk/>
          <pc:sldMk cId="4272760261" sldId="294"/>
        </pc:sldMkLst>
      </pc:sldChg>
      <pc:sldChg chg="modSp add mod">
        <pc:chgData name="Derek Hengeveld" userId="71c87482-c674-4b18-ae4d-cd5aa41a1d55" providerId="ADAL" clId="{683B8DD7-8C4F-48C7-8CAE-C1DF5B4B8188}" dt="2024-06-23T22:15:43.597" v="241" actId="20577"/>
        <pc:sldMkLst>
          <pc:docMk/>
          <pc:sldMk cId="1012720399" sldId="295"/>
        </pc:sldMkLst>
        <pc:spChg chg="mod">
          <ac:chgData name="Derek Hengeveld" userId="71c87482-c674-4b18-ae4d-cd5aa41a1d55" providerId="ADAL" clId="{683B8DD7-8C4F-48C7-8CAE-C1DF5B4B8188}" dt="2024-06-23T22:15:43.597" v="241" actId="20577"/>
          <ac:spMkLst>
            <pc:docMk/>
            <pc:sldMk cId="1012720399" sldId="295"/>
            <ac:spMk id="2" creationId="{7D40CE53-9574-0FAF-CDA3-5EFEE76A6F5B}"/>
          </ac:spMkLst>
        </pc:spChg>
      </pc:sldChg>
      <pc:sldChg chg="new">
        <pc:chgData name="Derek Hengeveld" userId="71c87482-c674-4b18-ae4d-cd5aa41a1d55" providerId="ADAL" clId="{683B8DD7-8C4F-48C7-8CAE-C1DF5B4B8188}" dt="2024-06-23T22:16:56.251" v="245" actId="680"/>
        <pc:sldMkLst>
          <pc:docMk/>
          <pc:sldMk cId="3149532688" sldId="296"/>
        </pc:sldMkLst>
      </pc:sldChg>
      <pc:sldChg chg="addSp modSp add">
        <pc:chgData name="Derek Hengeveld" userId="71c87482-c674-4b18-ae4d-cd5aa41a1d55" providerId="ADAL" clId="{683B8DD7-8C4F-48C7-8CAE-C1DF5B4B8188}" dt="2024-06-23T22:17:41.380" v="247"/>
        <pc:sldMkLst>
          <pc:docMk/>
          <pc:sldMk cId="2335164847" sldId="297"/>
        </pc:sldMkLst>
        <pc:spChg chg="add mod">
          <ac:chgData name="Derek Hengeveld" userId="71c87482-c674-4b18-ae4d-cd5aa41a1d55" providerId="ADAL" clId="{683B8DD7-8C4F-48C7-8CAE-C1DF5B4B8188}" dt="2024-06-23T22:17:41.380" v="247"/>
          <ac:spMkLst>
            <pc:docMk/>
            <pc:sldMk cId="2335164847" sldId="297"/>
            <ac:spMk id="5" creationId="{73E9D5A4-09E9-FD5A-ACAA-F57CD5142107}"/>
          </ac:spMkLst>
        </pc:spChg>
        <pc:spChg chg="add mod">
          <ac:chgData name="Derek Hengeveld" userId="71c87482-c674-4b18-ae4d-cd5aa41a1d55" providerId="ADAL" clId="{683B8DD7-8C4F-48C7-8CAE-C1DF5B4B8188}" dt="2024-06-23T22:17:41.380" v="247"/>
          <ac:spMkLst>
            <pc:docMk/>
            <pc:sldMk cId="2335164847" sldId="297"/>
            <ac:spMk id="6" creationId="{1641EE0B-8185-256E-3E12-22E1007ADB3B}"/>
          </ac:spMkLst>
        </pc:spChg>
        <pc:spChg chg="mod">
          <ac:chgData name="Derek Hengeveld" userId="71c87482-c674-4b18-ae4d-cd5aa41a1d55" providerId="ADAL" clId="{683B8DD7-8C4F-48C7-8CAE-C1DF5B4B8188}" dt="2024-06-23T22:17:41.380" v="247"/>
          <ac:spMkLst>
            <pc:docMk/>
            <pc:sldMk cId="2335164847" sldId="297"/>
            <ac:spMk id="8" creationId="{AEF5ED7A-F253-12C6-9F83-1D59EFD2F9A8}"/>
          </ac:spMkLst>
        </pc:spChg>
        <pc:spChg chg="mod">
          <ac:chgData name="Derek Hengeveld" userId="71c87482-c674-4b18-ae4d-cd5aa41a1d55" providerId="ADAL" clId="{683B8DD7-8C4F-48C7-8CAE-C1DF5B4B8188}" dt="2024-06-23T22:17:41.380" v="247"/>
          <ac:spMkLst>
            <pc:docMk/>
            <pc:sldMk cId="2335164847" sldId="297"/>
            <ac:spMk id="9" creationId="{7CE02053-6EC7-97DB-AAC1-2BCAD222D29A}"/>
          </ac:spMkLst>
        </pc:spChg>
        <pc:spChg chg="mod">
          <ac:chgData name="Derek Hengeveld" userId="71c87482-c674-4b18-ae4d-cd5aa41a1d55" providerId="ADAL" clId="{683B8DD7-8C4F-48C7-8CAE-C1DF5B4B8188}" dt="2024-06-23T22:17:41.380" v="247"/>
          <ac:spMkLst>
            <pc:docMk/>
            <pc:sldMk cId="2335164847" sldId="297"/>
            <ac:spMk id="10" creationId="{C6DE48F2-5E02-37B3-CD92-3FA9BEC44C3F}"/>
          </ac:spMkLst>
        </pc:spChg>
        <pc:spChg chg="mod">
          <ac:chgData name="Derek Hengeveld" userId="71c87482-c674-4b18-ae4d-cd5aa41a1d55" providerId="ADAL" clId="{683B8DD7-8C4F-48C7-8CAE-C1DF5B4B8188}" dt="2024-06-23T22:17:41.380" v="247"/>
          <ac:spMkLst>
            <pc:docMk/>
            <pc:sldMk cId="2335164847" sldId="297"/>
            <ac:spMk id="11" creationId="{028B3CFE-B264-0DAC-9D4F-1A99CB46525A}"/>
          </ac:spMkLst>
        </pc:spChg>
        <pc:spChg chg="mod">
          <ac:chgData name="Derek Hengeveld" userId="71c87482-c674-4b18-ae4d-cd5aa41a1d55" providerId="ADAL" clId="{683B8DD7-8C4F-48C7-8CAE-C1DF5B4B8188}" dt="2024-06-23T22:17:41.380" v="247"/>
          <ac:spMkLst>
            <pc:docMk/>
            <pc:sldMk cId="2335164847" sldId="297"/>
            <ac:spMk id="14" creationId="{EBC9ACD4-5E5B-DD79-6028-E280E402D0C9}"/>
          </ac:spMkLst>
        </pc:spChg>
        <pc:spChg chg="mod">
          <ac:chgData name="Derek Hengeveld" userId="71c87482-c674-4b18-ae4d-cd5aa41a1d55" providerId="ADAL" clId="{683B8DD7-8C4F-48C7-8CAE-C1DF5B4B8188}" dt="2024-06-23T22:17:41.380" v="247"/>
          <ac:spMkLst>
            <pc:docMk/>
            <pc:sldMk cId="2335164847" sldId="297"/>
            <ac:spMk id="15" creationId="{77984A32-82C9-05E5-B5C2-AD29195AD76D}"/>
          </ac:spMkLst>
        </pc:spChg>
        <pc:spChg chg="mod">
          <ac:chgData name="Derek Hengeveld" userId="71c87482-c674-4b18-ae4d-cd5aa41a1d55" providerId="ADAL" clId="{683B8DD7-8C4F-48C7-8CAE-C1DF5B4B8188}" dt="2024-06-23T22:17:41.380" v="247"/>
          <ac:spMkLst>
            <pc:docMk/>
            <pc:sldMk cId="2335164847" sldId="297"/>
            <ac:spMk id="16" creationId="{8E932E26-32B0-72EA-CDEE-BB6C07EEFB54}"/>
          </ac:spMkLst>
        </pc:spChg>
        <pc:spChg chg="mod">
          <ac:chgData name="Derek Hengeveld" userId="71c87482-c674-4b18-ae4d-cd5aa41a1d55" providerId="ADAL" clId="{683B8DD7-8C4F-48C7-8CAE-C1DF5B4B8188}" dt="2024-06-23T22:17:41.380" v="247"/>
          <ac:spMkLst>
            <pc:docMk/>
            <pc:sldMk cId="2335164847" sldId="297"/>
            <ac:spMk id="17" creationId="{395BD8D5-5716-F633-1B00-29E12AAA6F15}"/>
          </ac:spMkLst>
        </pc:spChg>
        <pc:spChg chg="mod">
          <ac:chgData name="Derek Hengeveld" userId="71c87482-c674-4b18-ae4d-cd5aa41a1d55" providerId="ADAL" clId="{683B8DD7-8C4F-48C7-8CAE-C1DF5B4B8188}" dt="2024-06-23T22:17:41.380" v="247"/>
          <ac:spMkLst>
            <pc:docMk/>
            <pc:sldMk cId="2335164847" sldId="297"/>
            <ac:spMk id="18" creationId="{550412FD-8B82-D0B9-3034-1A7F87B5CEDA}"/>
          </ac:spMkLst>
        </pc:spChg>
        <pc:spChg chg="mod">
          <ac:chgData name="Derek Hengeveld" userId="71c87482-c674-4b18-ae4d-cd5aa41a1d55" providerId="ADAL" clId="{683B8DD7-8C4F-48C7-8CAE-C1DF5B4B8188}" dt="2024-06-23T22:17:41.380" v="247"/>
          <ac:spMkLst>
            <pc:docMk/>
            <pc:sldMk cId="2335164847" sldId="297"/>
            <ac:spMk id="20" creationId="{8FB84BEF-E5BD-A81B-C5C7-8FB178ECF37C}"/>
          </ac:spMkLst>
        </pc:spChg>
        <pc:spChg chg="mod">
          <ac:chgData name="Derek Hengeveld" userId="71c87482-c674-4b18-ae4d-cd5aa41a1d55" providerId="ADAL" clId="{683B8DD7-8C4F-48C7-8CAE-C1DF5B4B8188}" dt="2024-06-23T22:17:41.380" v="247"/>
          <ac:spMkLst>
            <pc:docMk/>
            <pc:sldMk cId="2335164847" sldId="297"/>
            <ac:spMk id="21" creationId="{A1552C8A-9292-7DF3-9A4B-8C6171B55AFF}"/>
          </ac:spMkLst>
        </pc:spChg>
        <pc:spChg chg="mod">
          <ac:chgData name="Derek Hengeveld" userId="71c87482-c674-4b18-ae4d-cd5aa41a1d55" providerId="ADAL" clId="{683B8DD7-8C4F-48C7-8CAE-C1DF5B4B8188}" dt="2024-06-23T22:17:41.380" v="247"/>
          <ac:spMkLst>
            <pc:docMk/>
            <pc:sldMk cId="2335164847" sldId="297"/>
            <ac:spMk id="22" creationId="{3496A24E-9033-911C-5319-2C20B851050D}"/>
          </ac:spMkLst>
        </pc:spChg>
        <pc:spChg chg="mod">
          <ac:chgData name="Derek Hengeveld" userId="71c87482-c674-4b18-ae4d-cd5aa41a1d55" providerId="ADAL" clId="{683B8DD7-8C4F-48C7-8CAE-C1DF5B4B8188}" dt="2024-06-23T22:17:41.380" v="247"/>
          <ac:spMkLst>
            <pc:docMk/>
            <pc:sldMk cId="2335164847" sldId="297"/>
            <ac:spMk id="23" creationId="{6A85AC49-DCF3-59E9-1EB1-30DFC05175F6}"/>
          </ac:spMkLst>
        </pc:spChg>
        <pc:spChg chg="add mod">
          <ac:chgData name="Derek Hengeveld" userId="71c87482-c674-4b18-ae4d-cd5aa41a1d55" providerId="ADAL" clId="{683B8DD7-8C4F-48C7-8CAE-C1DF5B4B8188}" dt="2024-06-23T22:17:41.380" v="247"/>
          <ac:spMkLst>
            <pc:docMk/>
            <pc:sldMk cId="2335164847" sldId="297"/>
            <ac:spMk id="28" creationId="{4AC4C698-F810-6CCD-D44A-1875783B9864}"/>
          </ac:spMkLst>
        </pc:spChg>
        <pc:grpChg chg="add mod">
          <ac:chgData name="Derek Hengeveld" userId="71c87482-c674-4b18-ae4d-cd5aa41a1d55" providerId="ADAL" clId="{683B8DD7-8C4F-48C7-8CAE-C1DF5B4B8188}" dt="2024-06-23T22:17:41.380" v="247"/>
          <ac:grpSpMkLst>
            <pc:docMk/>
            <pc:sldMk cId="2335164847" sldId="297"/>
            <ac:grpSpMk id="7" creationId="{030EF6B6-AB33-EA99-7F52-974756AFD2F5}"/>
          </ac:grpSpMkLst>
        </pc:grpChg>
        <pc:grpChg chg="add mod">
          <ac:chgData name="Derek Hengeveld" userId="71c87482-c674-4b18-ae4d-cd5aa41a1d55" providerId="ADAL" clId="{683B8DD7-8C4F-48C7-8CAE-C1DF5B4B8188}" dt="2024-06-23T22:17:41.380" v="247"/>
          <ac:grpSpMkLst>
            <pc:docMk/>
            <pc:sldMk cId="2335164847" sldId="297"/>
            <ac:grpSpMk id="12" creationId="{D7DF939B-583E-6203-647A-98CEBD868170}"/>
          </ac:grpSpMkLst>
        </pc:grpChg>
        <pc:grpChg chg="mod">
          <ac:chgData name="Derek Hengeveld" userId="71c87482-c674-4b18-ae4d-cd5aa41a1d55" providerId="ADAL" clId="{683B8DD7-8C4F-48C7-8CAE-C1DF5B4B8188}" dt="2024-06-23T22:17:41.380" v="247"/>
          <ac:grpSpMkLst>
            <pc:docMk/>
            <pc:sldMk cId="2335164847" sldId="297"/>
            <ac:grpSpMk id="13" creationId="{38841254-A955-D557-8E92-88EBF8644385}"/>
          </ac:grpSpMkLst>
        </pc:grpChg>
        <pc:picChg chg="add mod">
          <ac:chgData name="Derek Hengeveld" userId="71c87482-c674-4b18-ae4d-cd5aa41a1d55" providerId="ADAL" clId="{683B8DD7-8C4F-48C7-8CAE-C1DF5B4B8188}" dt="2024-06-23T22:17:41.380" v="247"/>
          <ac:picMkLst>
            <pc:docMk/>
            <pc:sldMk cId="2335164847" sldId="297"/>
            <ac:picMk id="24" creationId="{E49F555B-AC76-C145-D836-029D575D7442}"/>
          </ac:picMkLst>
        </pc:picChg>
        <pc:picChg chg="add mod">
          <ac:chgData name="Derek Hengeveld" userId="71c87482-c674-4b18-ae4d-cd5aa41a1d55" providerId="ADAL" clId="{683B8DD7-8C4F-48C7-8CAE-C1DF5B4B8188}" dt="2024-06-23T22:17:41.380" v="247"/>
          <ac:picMkLst>
            <pc:docMk/>
            <pc:sldMk cId="2335164847" sldId="297"/>
            <ac:picMk id="25" creationId="{E13AB905-B7CA-79FB-A8C8-492BC726BED3}"/>
          </ac:picMkLst>
        </pc:picChg>
        <pc:picChg chg="add mod">
          <ac:chgData name="Derek Hengeveld" userId="71c87482-c674-4b18-ae4d-cd5aa41a1d55" providerId="ADAL" clId="{683B8DD7-8C4F-48C7-8CAE-C1DF5B4B8188}" dt="2024-06-23T22:17:41.380" v="247"/>
          <ac:picMkLst>
            <pc:docMk/>
            <pc:sldMk cId="2335164847" sldId="297"/>
            <ac:picMk id="26" creationId="{6354A6DF-895C-77E1-F88F-BA1CAB7FC461}"/>
          </ac:picMkLst>
        </pc:picChg>
        <pc:cxnChg chg="mod">
          <ac:chgData name="Derek Hengeveld" userId="71c87482-c674-4b18-ae4d-cd5aa41a1d55" providerId="ADAL" clId="{683B8DD7-8C4F-48C7-8CAE-C1DF5B4B8188}" dt="2024-06-23T22:17:41.380" v="247"/>
          <ac:cxnSpMkLst>
            <pc:docMk/>
            <pc:sldMk cId="2335164847" sldId="297"/>
            <ac:cxnSpMk id="19" creationId="{3CA78F8E-87C9-4D7B-AF27-B01D26CCF3B1}"/>
          </ac:cxnSpMkLst>
        </pc:cxnChg>
        <pc:cxnChg chg="add mod">
          <ac:chgData name="Derek Hengeveld" userId="71c87482-c674-4b18-ae4d-cd5aa41a1d55" providerId="ADAL" clId="{683B8DD7-8C4F-48C7-8CAE-C1DF5B4B8188}" dt="2024-06-23T22:17:41.380" v="247"/>
          <ac:cxnSpMkLst>
            <pc:docMk/>
            <pc:sldMk cId="2335164847" sldId="297"/>
            <ac:cxnSpMk id="27" creationId="{AAEA4832-055A-41F2-BE36-E36C97F4696C}"/>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dirty="0"/>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dirty="0"/>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dirty="0"/>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5</a:t>
            </a:fld>
            <a:endParaRPr lang="en-US" dirty="0"/>
          </a:p>
        </p:txBody>
      </p:sp>
    </p:spTree>
    <p:extLst>
      <p:ext uri="{BB962C8B-B14F-4D97-AF65-F5344CB8AC3E}">
        <p14:creationId xmlns:p14="http://schemas.microsoft.com/office/powerpoint/2010/main" val="340608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Energy Generated ~= 1400 W/m2 x 0.25 x 0.32 x 5676 / 3600 = 176 W-hr per orbit</a:t>
            </a:r>
          </a:p>
          <a:p>
            <a:r>
              <a:rPr lang="en-US" dirty="0"/>
              <a:t>0.25 = approximate solar array conversion efficiency</a:t>
            </a:r>
          </a:p>
          <a:p>
            <a:r>
              <a:rPr lang="en-US" dirty="0"/>
              <a:t>0.32 = approximate average cos(theta) over entire orbit</a:t>
            </a:r>
          </a:p>
          <a:p>
            <a:r>
              <a:rPr lang="en-US" dirty="0"/>
              <a:t>5676 = orbital period in seconds</a:t>
            </a:r>
          </a:p>
          <a:p>
            <a:r>
              <a:rPr lang="en-US" dirty="0"/>
              <a:t>3600 = seconds/hr</a:t>
            </a:r>
          </a:p>
        </p:txBody>
      </p:sp>
      <p:sp>
        <p:nvSpPr>
          <p:cNvPr id="4" name="Slide Number Placeholder 3"/>
          <p:cNvSpPr>
            <a:spLocks noGrp="1"/>
          </p:cNvSpPr>
          <p:nvPr>
            <p:ph type="sldNum" sz="quarter" idx="5"/>
          </p:nvPr>
        </p:nvSpPr>
        <p:spPr/>
        <p:txBody>
          <a:bodyPr/>
          <a:lstStyle/>
          <a:p>
            <a:fld id="{6653CE95-F5CB-483A-9B02-1D2576EA1684}" type="slidenum">
              <a:rPr lang="en-US" smtClean="0"/>
              <a:pPr/>
              <a:t>11</a:t>
            </a:fld>
            <a:endParaRPr lang="en-US" dirty="0"/>
          </a:p>
        </p:txBody>
      </p:sp>
    </p:spTree>
    <p:extLst>
      <p:ext uri="{BB962C8B-B14F-4D97-AF65-F5344CB8AC3E}">
        <p14:creationId xmlns:p14="http://schemas.microsoft.com/office/powerpoint/2010/main" val="239353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2" name="Rectangle 5">
            <a:extLst>
              <a:ext uri="{FF2B5EF4-FFF2-40B4-BE49-F238E27FC236}">
                <a16:creationId xmlns:a16="http://schemas.microsoft.com/office/drawing/2014/main" id="{D9E568CF-A318-FB2F-47C9-AC85EF850A3A}"/>
              </a:ext>
            </a:extLst>
          </p:cNvPr>
          <p:cNvSpPr>
            <a:spLocks noGrp="1" noChangeArrowheads="1"/>
          </p:cNvSpPr>
          <p:nvPr>
            <p:ph type="ftr" sz="quarter" idx="11"/>
          </p:nvPr>
        </p:nvSpPr>
        <p:spPr>
          <a:xfrm>
            <a:off x="1992385" y="6400800"/>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#____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032" y="190500"/>
            <a:ext cx="10657367"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dirty="0"/>
          </a:p>
        </p:txBody>
      </p:sp>
      <p:sp>
        <p:nvSpPr>
          <p:cNvPr id="4" name="Rectangle 5">
            <a:extLst>
              <a:ext uri="{FF2B5EF4-FFF2-40B4-BE49-F238E27FC236}">
                <a16:creationId xmlns:a16="http://schemas.microsoft.com/office/drawing/2014/main" id="{A0B3A8A3-18CE-4297-75F0-5AFAF1B731DB}"/>
              </a:ext>
            </a:extLst>
          </p:cNvPr>
          <p:cNvSpPr>
            <a:spLocks noGrp="1" noChangeArrowheads="1"/>
          </p:cNvSpPr>
          <p:nvPr>
            <p:ph type="ftr" sz="quarter" idx="11"/>
          </p:nvPr>
        </p:nvSpPr>
        <p:spPr>
          <a:xfrm>
            <a:off x="1992385" y="6400800"/>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#____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Rectangle 5"/>
          <p:cNvSpPr>
            <a:spLocks noGrp="1" noChangeArrowheads="1"/>
          </p:cNvSpPr>
          <p:nvPr>
            <p:ph type="ftr" sz="quarter" idx="11"/>
          </p:nvPr>
        </p:nvSpPr>
        <p:spPr>
          <a:xfrm>
            <a:off x="1992385" y="6400800"/>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#____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dirty="0"/>
          </a:p>
        </p:txBody>
      </p:sp>
      <p:sp>
        <p:nvSpPr>
          <p:cNvPr id="5" name="Rectangle 5">
            <a:extLst>
              <a:ext uri="{FF2B5EF4-FFF2-40B4-BE49-F238E27FC236}">
                <a16:creationId xmlns:a16="http://schemas.microsoft.com/office/drawing/2014/main" id="{D32181A2-0CA3-4AD5-6F24-48949E65C183}"/>
              </a:ext>
            </a:extLst>
          </p:cNvPr>
          <p:cNvSpPr>
            <a:spLocks noGrp="1" noChangeArrowheads="1"/>
          </p:cNvSpPr>
          <p:nvPr>
            <p:ph type="ftr" sz="quarter" idx="11"/>
          </p:nvPr>
        </p:nvSpPr>
        <p:spPr>
          <a:xfrm>
            <a:off x="1992385" y="6400800"/>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#____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dirty="0"/>
          </a:p>
        </p:txBody>
      </p:sp>
      <p:sp>
        <p:nvSpPr>
          <p:cNvPr id="7" name="Rectangle 5">
            <a:extLst>
              <a:ext uri="{FF2B5EF4-FFF2-40B4-BE49-F238E27FC236}">
                <a16:creationId xmlns:a16="http://schemas.microsoft.com/office/drawing/2014/main" id="{BB138978-664E-4817-2CB0-3E837ADC7473}"/>
              </a:ext>
            </a:extLst>
          </p:cNvPr>
          <p:cNvSpPr>
            <a:spLocks noGrp="1" noChangeArrowheads="1"/>
          </p:cNvSpPr>
          <p:nvPr>
            <p:ph type="ftr" sz="quarter" idx="11"/>
          </p:nvPr>
        </p:nvSpPr>
        <p:spPr>
          <a:xfrm>
            <a:off x="1992385" y="6400800"/>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#____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
            <a:ext cx="106680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dirty="0"/>
          </a:p>
        </p:txBody>
      </p:sp>
      <p:sp>
        <p:nvSpPr>
          <p:cNvPr id="3" name="Rectangle 5">
            <a:extLst>
              <a:ext uri="{FF2B5EF4-FFF2-40B4-BE49-F238E27FC236}">
                <a16:creationId xmlns:a16="http://schemas.microsoft.com/office/drawing/2014/main" id="{53EA2592-39A6-3658-7393-09707A9BC2BC}"/>
              </a:ext>
            </a:extLst>
          </p:cNvPr>
          <p:cNvSpPr>
            <a:spLocks noGrp="1" noChangeArrowheads="1"/>
          </p:cNvSpPr>
          <p:nvPr>
            <p:ph type="ftr" sz="quarter" idx="11"/>
          </p:nvPr>
        </p:nvSpPr>
        <p:spPr>
          <a:xfrm>
            <a:off x="1992385" y="6400800"/>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#____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dirty="0"/>
          </a:p>
        </p:txBody>
      </p:sp>
      <p:sp>
        <p:nvSpPr>
          <p:cNvPr id="2" name="Rectangle 5">
            <a:extLst>
              <a:ext uri="{FF2B5EF4-FFF2-40B4-BE49-F238E27FC236}">
                <a16:creationId xmlns:a16="http://schemas.microsoft.com/office/drawing/2014/main" id="{5A77755D-380C-EDD2-D40A-B3D7AA72F9A0}"/>
              </a:ext>
            </a:extLst>
          </p:cNvPr>
          <p:cNvSpPr>
            <a:spLocks noGrp="1" noChangeArrowheads="1"/>
          </p:cNvSpPr>
          <p:nvPr>
            <p:ph type="ftr" sz="quarter" idx="11"/>
          </p:nvPr>
        </p:nvSpPr>
        <p:spPr>
          <a:xfrm>
            <a:off x="1992385" y="6400800"/>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#____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dirty="0"/>
          </a:p>
        </p:txBody>
      </p:sp>
      <p:sp>
        <p:nvSpPr>
          <p:cNvPr id="5" name="Rectangle 5">
            <a:extLst>
              <a:ext uri="{FF2B5EF4-FFF2-40B4-BE49-F238E27FC236}">
                <a16:creationId xmlns:a16="http://schemas.microsoft.com/office/drawing/2014/main" id="{BB6B36F3-63B5-BC7A-6675-6A5D550C289E}"/>
              </a:ext>
            </a:extLst>
          </p:cNvPr>
          <p:cNvSpPr>
            <a:spLocks noGrp="1" noChangeArrowheads="1"/>
          </p:cNvSpPr>
          <p:nvPr>
            <p:ph type="ftr" sz="quarter" idx="11"/>
          </p:nvPr>
        </p:nvSpPr>
        <p:spPr>
          <a:xfrm>
            <a:off x="1992385" y="6400800"/>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#____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dirty="0"/>
          </a:p>
        </p:txBody>
      </p:sp>
      <p:sp>
        <p:nvSpPr>
          <p:cNvPr id="5" name="Rectangle 5">
            <a:extLst>
              <a:ext uri="{FF2B5EF4-FFF2-40B4-BE49-F238E27FC236}">
                <a16:creationId xmlns:a16="http://schemas.microsoft.com/office/drawing/2014/main" id="{206B24D4-E19E-717F-CC54-C9495CBC53F9}"/>
              </a:ext>
            </a:extLst>
          </p:cNvPr>
          <p:cNvSpPr>
            <a:spLocks noGrp="1" noChangeArrowheads="1"/>
          </p:cNvSpPr>
          <p:nvPr>
            <p:ph type="ftr" sz="quarter" idx="11"/>
          </p:nvPr>
        </p:nvSpPr>
        <p:spPr>
          <a:xfrm>
            <a:off x="1992385" y="6400800"/>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#____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914400" y="190500"/>
            <a:ext cx="106680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dirty="0"/>
              <a:t>Click to edit Master title style</a:t>
            </a:r>
          </a:p>
        </p:txBody>
      </p:sp>
      <p:sp>
        <p:nvSpPr>
          <p:cNvPr id="1052" name="Text Box 28"/>
          <p:cNvSpPr txBox="1">
            <a:spLocks noChangeArrowheads="1"/>
          </p:cNvSpPr>
          <p:nvPr userDrawn="1"/>
        </p:nvSpPr>
        <p:spPr bwMode="auto">
          <a:xfrm>
            <a:off x="838200"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dirty="0">
                <a:solidFill>
                  <a:schemeClr val="bg1"/>
                </a:solidFill>
                <a:latin typeface="Arial" charset="0"/>
                <a:ea typeface="+mn-ea"/>
              </a:rPr>
              <a:t>	</a:t>
            </a: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dirty="0">
                <a:latin typeface="Arial"/>
                <a:ea typeface="ＭＳ Ｐゴシック"/>
                <a:cs typeface="Arial"/>
              </a:rPr>
              <a:t>TFAWS 2024 – August 26-30, 2024</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dirty="0"/>
          </a:p>
        </p:txBody>
      </p:sp>
      <p:pic>
        <p:nvPicPr>
          <p:cNvPr id="4" name="Picture 3"/>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720" y="45720"/>
            <a:ext cx="868680" cy="810267"/>
          </a:xfrm>
          <a:prstGeom prst="rect">
            <a:avLst/>
          </a:prstGeom>
        </p:spPr>
      </p:pic>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250930" y="0"/>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l"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tiff"/><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92.png"/><Relationship Id="rId7" Type="http://schemas.openxmlformats.org/officeDocument/2006/relationships/image" Target="../media/image43.png"/><Relationship Id="rId2" Type="http://schemas.openxmlformats.org/officeDocument/2006/relationships/image" Target="../media/image36.emf"/><Relationship Id="rId1" Type="http://schemas.openxmlformats.org/officeDocument/2006/relationships/slideLayout" Target="../slideLayouts/slideLayout2.xml"/><Relationship Id="rId11" Type="http://schemas.openxmlformats.org/officeDocument/2006/relationships/image" Target="../media/image37.png"/><Relationship Id="rId10" Type="http://schemas.openxmlformats.org/officeDocument/2006/relationships/image" Target="../media/image42.png"/><Relationship Id="rId9" Type="http://schemas.openxmlformats.org/officeDocument/2006/relationships/image" Target="../media/image391.png"/><Relationship Id="rId4" Type="http://schemas.openxmlformats.org/officeDocument/2006/relationships/image" Target="../media/image390.png"/></Relationships>
</file>

<file path=ppt/slides/_rels/slide16.xml.rels><?xml version="1.0" encoding="UTF-8" standalone="yes"?>
<Relationships xmlns="http://schemas.openxmlformats.org/package/2006/relationships"><Relationship Id="rId3" Type="http://schemas.openxmlformats.org/officeDocument/2006/relationships/image" Target="../media/image39.tiff"/><Relationship Id="rId7" Type="http://schemas.openxmlformats.org/officeDocument/2006/relationships/image" Target="../media/image41.tiff"/><Relationship Id="rId2" Type="http://schemas.openxmlformats.org/officeDocument/2006/relationships/image" Target="../media/image38.tiff"/><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110.png"/><Relationship Id="rId4" Type="http://schemas.openxmlformats.org/officeDocument/2006/relationships/image" Target="../media/image170.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5"/>
          <p:cNvSpPr>
            <a:spLocks noGrp="1" noChangeArrowheads="1"/>
          </p:cNvSpPr>
          <p:nvPr>
            <p:ph type="subTitle" idx="1"/>
          </p:nvPr>
        </p:nvSpPr>
        <p:spPr>
          <a:xfrm>
            <a:off x="5029200" y="3601427"/>
            <a:ext cx="6096000" cy="914400"/>
          </a:xfrm>
        </p:spPr>
        <p:txBody>
          <a:bodyPr/>
          <a:lstStyle/>
          <a:p>
            <a:pPr eaLnBrk="1" hangingPunct="1"/>
            <a:r>
              <a:rPr lang="en-US" sz="1800" dirty="0">
                <a:solidFill>
                  <a:schemeClr val="tx1"/>
                </a:solidFill>
                <a:ea typeface="ＭＳ Ｐゴシック" charset="-128"/>
              </a:rPr>
              <a:t>Presented By</a:t>
            </a:r>
          </a:p>
          <a:p>
            <a:pPr eaLnBrk="1" hangingPunct="1"/>
            <a:r>
              <a:rPr lang="en-US" sz="1800" dirty="0">
                <a:solidFill>
                  <a:schemeClr val="tx1"/>
                </a:solidFill>
                <a:ea typeface="ＭＳ Ｐゴシック" charset="-128"/>
              </a:rPr>
              <a:t>Dr. Derek Hengeveld, Redwire</a:t>
            </a:r>
          </a:p>
        </p:txBody>
      </p:sp>
      <p:sp>
        <p:nvSpPr>
          <p:cNvPr id="13314" name="Rectangle 10"/>
          <p:cNvSpPr>
            <a:spLocks noGrp="1" noChangeArrowheads="1"/>
          </p:cNvSpPr>
          <p:nvPr>
            <p:ph type="ctrTitle"/>
          </p:nvPr>
        </p:nvSpPr>
        <p:spPr>
          <a:xfrm>
            <a:off x="4800600" y="1447800"/>
            <a:ext cx="6134100" cy="1600200"/>
          </a:xfrm>
        </p:spPr>
        <p:txBody>
          <a:bodyPr/>
          <a:lstStyle/>
          <a:p>
            <a:pPr algn="ctr" eaLnBrk="1" hangingPunct="1"/>
            <a:r>
              <a:rPr lang="en-US" dirty="0">
                <a:ea typeface="ＭＳ Ｐゴシック" charset="-128"/>
              </a:rPr>
              <a:t>Variable Emissivity Materials for Thermal Radiators: Modeling and Applications</a:t>
            </a:r>
            <a:endParaRPr lang="en-US" sz="2400" b="0" dirty="0">
              <a:ea typeface="ＭＳ Ｐゴシック" charset="-128"/>
            </a:endParaRPr>
          </a:p>
        </p:txBody>
      </p:sp>
      <p:sp>
        <p:nvSpPr>
          <p:cNvPr id="13315" name="Rectangle 11"/>
          <p:cNvSpPr>
            <a:spLocks noChangeArrowheads="1"/>
          </p:cNvSpPr>
          <p:nvPr/>
        </p:nvSpPr>
        <p:spPr bwMode="auto">
          <a:xfrm>
            <a:off x="6477000" y="4800600"/>
            <a:ext cx="4038600" cy="1477962"/>
          </a:xfrm>
          <a:prstGeom prst="rect">
            <a:avLst/>
          </a:prstGeom>
          <a:noFill/>
          <a:ln w="9525">
            <a:noFill/>
            <a:miter lim="800000"/>
            <a:headEnd/>
            <a:tailEnd/>
          </a:ln>
        </p:spPr>
        <p:txBody>
          <a:bodyPr wrap="square" lIns="91440" tIns="45720" rIns="91440" bIns="45720" anchor="t">
            <a:spAutoFit/>
          </a:bodyPr>
          <a:lstStyle/>
          <a:p>
            <a:pPr algn="l" eaLnBrk="1" hangingPunct="1"/>
            <a:r>
              <a:rPr lang="en-US" sz="1800" b="0" dirty="0">
                <a:solidFill>
                  <a:schemeClr val="accent2"/>
                </a:solidFill>
                <a:latin typeface="Arial"/>
                <a:ea typeface="ＭＳ Ｐゴシック"/>
                <a:cs typeface="Arial"/>
              </a:rPr>
              <a:t>Thermal &amp; Fluids Analysis Workshop</a:t>
            </a:r>
            <a:br>
              <a:rPr lang="en-US" sz="1800" b="0" dirty="0">
                <a:latin typeface="Arial" pitchFamily="34" charset="0"/>
              </a:rPr>
            </a:br>
            <a:r>
              <a:rPr lang="en-US" sz="1800" b="0" dirty="0">
                <a:solidFill>
                  <a:schemeClr val="accent2"/>
                </a:solidFill>
                <a:latin typeface="Arial"/>
                <a:ea typeface="ＭＳ Ｐゴシック"/>
                <a:cs typeface="Arial"/>
              </a:rPr>
              <a:t>TFAWS 2024</a:t>
            </a:r>
            <a:br>
              <a:rPr lang="en-US" sz="1800" b="0" dirty="0">
                <a:latin typeface="Arial" pitchFamily="34" charset="0"/>
              </a:rPr>
            </a:br>
            <a:r>
              <a:rPr lang="en-US" sz="1800" b="0" dirty="0">
                <a:solidFill>
                  <a:schemeClr val="accent2"/>
                </a:solidFill>
                <a:latin typeface="Arial"/>
                <a:ea typeface="ＭＳ Ｐゴシック"/>
                <a:cs typeface="Arial"/>
              </a:rPr>
              <a:t>August 26-30, 2024</a:t>
            </a:r>
          </a:p>
          <a:p>
            <a:pPr algn="l" eaLnBrk="1" hangingPunct="1"/>
            <a:r>
              <a:rPr lang="en-US" sz="1800" b="0" dirty="0">
                <a:solidFill>
                  <a:schemeClr val="accent2"/>
                </a:solidFill>
                <a:latin typeface="Arial"/>
                <a:ea typeface="ＭＳ Ｐゴシック"/>
                <a:cs typeface="Arial"/>
              </a:rPr>
              <a:t>NASA Glenn Research Center</a:t>
            </a:r>
          </a:p>
          <a:p>
            <a:pPr algn="l" eaLnBrk="1" hangingPunct="1"/>
            <a:r>
              <a:rPr lang="en-US" sz="1800" b="0" dirty="0">
                <a:solidFill>
                  <a:schemeClr val="accent2"/>
                </a:solidFill>
                <a:latin typeface="Arial"/>
                <a:ea typeface="ＭＳ Ｐゴシック"/>
                <a:cs typeface="Arial"/>
              </a:rPr>
              <a:t>Cleveland, OH</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spcBef>
                <a:spcPct val="50000"/>
              </a:spcBef>
              <a:tabLst>
                <a:tab pos="4459288" algn="ctr"/>
              </a:tabLst>
              <a:defRPr/>
            </a:pPr>
            <a:r>
              <a:rPr lang="en-US" sz="2800" dirty="0">
                <a:solidFill>
                  <a:schemeClr val="bg1"/>
                </a:solidFill>
                <a:latin typeface="Arial" charset="0"/>
                <a:ea typeface="+mn-ea"/>
              </a:rPr>
              <a:t>	TFAWS Passive Thermal Paper Session (TFAWS2024-PT-40)</a:t>
            </a:r>
          </a:p>
        </p:txBody>
      </p:sp>
      <p:pic>
        <p:nvPicPr>
          <p:cNvPr id="2" name="Graphic 1">
            <a:extLst>
              <a:ext uri="{FF2B5EF4-FFF2-40B4-BE49-F238E27FC236}">
                <a16:creationId xmlns:a16="http://schemas.microsoft.com/office/drawing/2014/main" id="{A5900BD7-A98A-53B4-DB32-EDBE31DE33B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20272" y="109728"/>
            <a:ext cx="838200" cy="698700"/>
          </a:xfrm>
          <a:prstGeom prst="rect">
            <a:avLst/>
          </a:prstGeom>
        </p:spPr>
      </p:pic>
      <p:pic>
        <p:nvPicPr>
          <p:cNvPr id="5" name="Picture 4" descr="Logo">
            <a:extLst>
              <a:ext uri="{FF2B5EF4-FFF2-40B4-BE49-F238E27FC236}">
                <a16:creationId xmlns:a16="http://schemas.microsoft.com/office/drawing/2014/main" id="{D4E2AD1C-FE65-7794-C0DE-B0C288375B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0876" y="1633156"/>
            <a:ext cx="3845924" cy="5148644"/>
          </a:xfrm>
          <a:prstGeom prst="rect">
            <a:avLst/>
          </a:prstGeom>
        </p:spPr>
      </p:pic>
      <p:sp>
        <p:nvSpPr>
          <p:cNvPr id="3" name="Rectangle 5">
            <a:extLst>
              <a:ext uri="{FF2B5EF4-FFF2-40B4-BE49-F238E27FC236}">
                <a16:creationId xmlns:a16="http://schemas.microsoft.com/office/drawing/2014/main" id="{27B08EF6-B664-4E4D-980C-CAC963ECFB55}"/>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 line chart&#10;&#10;Description automatically generated">
            <a:extLst>
              <a:ext uri="{FF2B5EF4-FFF2-40B4-BE49-F238E27FC236}">
                <a16:creationId xmlns:a16="http://schemas.microsoft.com/office/drawing/2014/main" id="{E21B8F5C-2A27-0A56-6AAC-25991F3432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1370" y="3154334"/>
            <a:ext cx="3838763" cy="3454887"/>
          </a:xfrm>
          <a:prstGeom prst="rect">
            <a:avLst/>
          </a:prstGeom>
        </p:spPr>
      </p:pic>
      <p:sp>
        <p:nvSpPr>
          <p:cNvPr id="14" name="TextBox 13">
            <a:extLst>
              <a:ext uri="{FF2B5EF4-FFF2-40B4-BE49-F238E27FC236}">
                <a16:creationId xmlns:a16="http://schemas.microsoft.com/office/drawing/2014/main" id="{03AD6668-F14F-4E51-16A4-D5E3A808FA53}"/>
              </a:ext>
            </a:extLst>
          </p:cNvPr>
          <p:cNvSpPr txBox="1"/>
          <p:nvPr/>
        </p:nvSpPr>
        <p:spPr>
          <a:xfrm>
            <a:off x="9070533" y="3319146"/>
            <a:ext cx="2826443" cy="584775"/>
          </a:xfrm>
          <a:prstGeom prst="rect">
            <a:avLst/>
          </a:prstGeom>
          <a:noFill/>
        </p:spPr>
        <p:txBody>
          <a:bodyPr wrap="square">
            <a:spAutoFit/>
          </a:bodyPr>
          <a:lstStyle/>
          <a:p>
            <a:pPr algn="l" eaLnBrk="1" fontAlgn="auto" hangingPunct="1">
              <a:spcBef>
                <a:spcPts val="0"/>
              </a:spcBef>
              <a:spcAft>
                <a:spcPts val="0"/>
              </a:spcAft>
            </a:pPr>
            <a:r>
              <a:rPr lang="en-US" sz="1600" dirty="0">
                <a:solidFill>
                  <a:srgbClr val="000000"/>
                </a:solidFill>
                <a:latin typeface="Verdana"/>
                <a:ea typeface="+mn-ea"/>
              </a:rPr>
              <a:t>Example emissivity vs. temperature</a:t>
            </a:r>
          </a:p>
        </p:txBody>
      </p:sp>
      <p:sp>
        <p:nvSpPr>
          <p:cNvPr id="2" name="Title 1">
            <a:extLst>
              <a:ext uri="{FF2B5EF4-FFF2-40B4-BE49-F238E27FC236}">
                <a16:creationId xmlns:a16="http://schemas.microsoft.com/office/drawing/2014/main" id="{D7BE0AF6-35F8-8A11-D456-649423F82814}"/>
              </a:ext>
            </a:extLst>
          </p:cNvPr>
          <p:cNvSpPr>
            <a:spLocks noGrp="1"/>
          </p:cNvSpPr>
          <p:nvPr>
            <p:ph type="title"/>
          </p:nvPr>
        </p:nvSpPr>
        <p:spPr/>
        <p:txBody>
          <a:bodyPr/>
          <a:lstStyle/>
          <a:p>
            <a:r>
              <a:rPr lang="en-US" kern="0" dirty="0"/>
              <a:t>VEM Applications: ThinSat</a:t>
            </a:r>
            <a:endParaRPr lang="en-US" dirty="0"/>
          </a:p>
        </p:txBody>
      </p:sp>
      <p:sp>
        <p:nvSpPr>
          <p:cNvPr id="3" name="Content Placeholder 2">
            <a:extLst>
              <a:ext uri="{FF2B5EF4-FFF2-40B4-BE49-F238E27FC236}">
                <a16:creationId xmlns:a16="http://schemas.microsoft.com/office/drawing/2014/main" id="{3E00932B-51AA-E607-9B94-390DCF488FCD}"/>
              </a:ext>
            </a:extLst>
          </p:cNvPr>
          <p:cNvSpPr>
            <a:spLocks noGrp="1"/>
          </p:cNvSpPr>
          <p:nvPr>
            <p:ph idx="1"/>
          </p:nvPr>
        </p:nvSpPr>
        <p:spPr>
          <a:xfrm>
            <a:off x="609600" y="914400"/>
            <a:ext cx="6388983" cy="5943600"/>
          </a:xfrm>
        </p:spPr>
        <p:txBody>
          <a:bodyPr>
            <a:normAutofit/>
          </a:bodyPr>
          <a:lstStyle/>
          <a:p>
            <a:r>
              <a:rPr lang="en-US" dirty="0"/>
              <a:t>Large, thin satellites</a:t>
            </a:r>
          </a:p>
          <a:p>
            <a:r>
              <a:rPr lang="en-US" dirty="0"/>
              <a:t>Thermal Desktop® model</a:t>
            </a:r>
          </a:p>
          <a:p>
            <a:pPr lvl="1"/>
            <a:r>
              <a:rPr lang="en-US" dirty="0"/>
              <a:t>500 km, </a:t>
            </a:r>
            <a:r>
              <a:rPr lang="el-GR" dirty="0"/>
              <a:t>β = 0</a:t>
            </a:r>
            <a:r>
              <a:rPr lang="el-GR" dirty="0">
                <a:ea typeface="Verdana" panose="020B0604030504040204" pitchFamily="34" charset="0"/>
              </a:rPr>
              <a:t>°</a:t>
            </a:r>
            <a:r>
              <a:rPr lang="el-GR" dirty="0"/>
              <a:t>, </a:t>
            </a:r>
            <a:r>
              <a:rPr lang="en-US" dirty="0"/>
              <a:t>circular orbit</a:t>
            </a:r>
          </a:p>
          <a:p>
            <a:pPr lvl="1"/>
            <a:r>
              <a:rPr lang="en-US" dirty="0"/>
              <a:t>20 kg, 3 node model; 1x1 m Thinsat (1 cm thick)</a:t>
            </a:r>
          </a:p>
          <a:p>
            <a:r>
              <a:rPr lang="en-US" dirty="0"/>
              <a:t>Payload/Thinsat (P/L) Heat Load</a:t>
            </a:r>
          </a:p>
          <a:p>
            <a:pPr lvl="1"/>
            <a:r>
              <a:rPr lang="en-US" dirty="0"/>
              <a:t>0 W/m</a:t>
            </a:r>
            <a:r>
              <a:rPr lang="en-US" baseline="30000" dirty="0"/>
              <a:t>2</a:t>
            </a:r>
            <a:r>
              <a:rPr lang="en-US" dirty="0"/>
              <a:t> to 2,000 W/m</a:t>
            </a:r>
            <a:r>
              <a:rPr lang="en-US" baseline="30000" dirty="0"/>
              <a:t>2</a:t>
            </a:r>
            <a:r>
              <a:rPr lang="en-US" dirty="0"/>
              <a:t>; 600 second transient profile</a:t>
            </a:r>
          </a:p>
          <a:p>
            <a:pPr lvl="1"/>
            <a:r>
              <a:rPr lang="en-US" dirty="0"/>
              <a:t>1,000 W/m</a:t>
            </a:r>
            <a:r>
              <a:rPr lang="en-US" baseline="30000" dirty="0"/>
              <a:t>2</a:t>
            </a:r>
            <a:r>
              <a:rPr lang="en-US" dirty="0"/>
              <a:t> cold-protection from 0 to 5</a:t>
            </a:r>
            <a:r>
              <a:rPr lang="en-US" dirty="0">
                <a:ea typeface="Verdana" panose="020B0604030504040204" pitchFamily="34" charset="0"/>
                <a:cs typeface="Arial" panose="020B0604020202020204" pitchFamily="34" charset="0"/>
              </a:rPr>
              <a:t>°</a:t>
            </a:r>
            <a:r>
              <a:rPr lang="en-US" dirty="0"/>
              <a:t>C</a:t>
            </a:r>
          </a:p>
          <a:p>
            <a:r>
              <a:rPr lang="en-US" dirty="0"/>
              <a:t>Exterior surfaces coated with FEM or VEM</a:t>
            </a:r>
          </a:p>
          <a:p>
            <a:pPr lvl="1"/>
            <a:r>
              <a:rPr lang="en-US" dirty="0"/>
              <a:t>Same thermo-optical properties as CubeSat application</a:t>
            </a:r>
          </a:p>
          <a:p>
            <a:pPr lvl="1"/>
            <a:r>
              <a:rPr lang="en-US" dirty="0"/>
              <a:t>Same radiator area for both</a:t>
            </a:r>
          </a:p>
          <a:p>
            <a:endParaRPr lang="en-US" dirty="0"/>
          </a:p>
        </p:txBody>
      </p:sp>
      <p:sp>
        <p:nvSpPr>
          <p:cNvPr id="5" name="Slide Number Placeholder 4">
            <a:extLst>
              <a:ext uri="{FF2B5EF4-FFF2-40B4-BE49-F238E27FC236}">
                <a16:creationId xmlns:a16="http://schemas.microsoft.com/office/drawing/2014/main" id="{AC5911B3-BF95-2389-BDD0-6C1C9F08C6B2}"/>
              </a:ext>
            </a:extLst>
          </p:cNvPr>
          <p:cNvSpPr>
            <a:spLocks noGrp="1"/>
          </p:cNvSpPr>
          <p:nvPr>
            <p:ph type="sldNum" sz="quarter" idx="12"/>
          </p:nvPr>
        </p:nvSpPr>
        <p:spPr/>
        <p:txBody>
          <a:bodyPr/>
          <a:lstStyle/>
          <a:p>
            <a:fld id="{33F42015-0FC7-4B0E-8D2B-76EADF48D957}" type="slidenum">
              <a:rPr lang="en-US" smtClean="0"/>
              <a:pPr/>
              <a:t>10</a:t>
            </a:fld>
            <a:endParaRPr lang="en-US" dirty="0"/>
          </a:p>
        </p:txBody>
      </p:sp>
      <p:pic>
        <p:nvPicPr>
          <p:cNvPr id="1026" name="Picture 2" descr="Company - AST SpaceMobile | AST SpaceMobile">
            <a:extLst>
              <a:ext uri="{FF2B5EF4-FFF2-40B4-BE49-F238E27FC236}">
                <a16:creationId xmlns:a16="http://schemas.microsoft.com/office/drawing/2014/main" id="{5F7C4B41-85BF-4E4C-D1F9-9021BD723D2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82522" y="4825097"/>
            <a:ext cx="3668486" cy="160691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E334B1F6-22F3-2DDB-788C-625EC5E9192C}"/>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pic>
        <p:nvPicPr>
          <p:cNvPr id="11" name="Picture 10">
            <a:extLst>
              <a:ext uri="{FF2B5EF4-FFF2-40B4-BE49-F238E27FC236}">
                <a16:creationId xmlns:a16="http://schemas.microsoft.com/office/drawing/2014/main" id="{4AE2B871-5EA7-51EC-2C6E-7E1762BD1FF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06681" y="0"/>
            <a:ext cx="4685319" cy="3109511"/>
          </a:xfrm>
          <a:prstGeom prst="rect">
            <a:avLst/>
          </a:prstGeom>
        </p:spPr>
      </p:pic>
      <p:sp>
        <p:nvSpPr>
          <p:cNvPr id="12" name="TextBox 11">
            <a:extLst>
              <a:ext uri="{FF2B5EF4-FFF2-40B4-BE49-F238E27FC236}">
                <a16:creationId xmlns:a16="http://schemas.microsoft.com/office/drawing/2014/main" id="{0B0EFF7D-9815-D76C-3535-67A4CB58F5B5}"/>
              </a:ext>
            </a:extLst>
          </p:cNvPr>
          <p:cNvSpPr txBox="1"/>
          <p:nvPr/>
        </p:nvSpPr>
        <p:spPr>
          <a:xfrm>
            <a:off x="5346930" y="4776109"/>
            <a:ext cx="3004078" cy="523220"/>
          </a:xfrm>
          <a:prstGeom prst="rect">
            <a:avLst/>
          </a:prstGeom>
          <a:noFill/>
        </p:spPr>
        <p:txBody>
          <a:bodyPr wrap="square">
            <a:spAutoFit/>
          </a:bodyPr>
          <a:lstStyle/>
          <a:p>
            <a:pPr algn="r" eaLnBrk="1" fontAlgn="auto" hangingPunct="1">
              <a:spcBef>
                <a:spcPts val="0"/>
              </a:spcBef>
              <a:spcAft>
                <a:spcPts val="0"/>
              </a:spcAft>
            </a:pPr>
            <a:r>
              <a:rPr lang="en-US" sz="1600" dirty="0">
                <a:solidFill>
                  <a:schemeClr val="bg1"/>
                </a:solidFill>
                <a:latin typeface="Verdana"/>
                <a:ea typeface="+mn-ea"/>
              </a:rPr>
              <a:t>AST BlueWalker 3</a:t>
            </a:r>
          </a:p>
          <a:p>
            <a:pPr algn="r" eaLnBrk="1" fontAlgn="auto" hangingPunct="1">
              <a:spcBef>
                <a:spcPts val="0"/>
              </a:spcBef>
              <a:spcAft>
                <a:spcPts val="0"/>
              </a:spcAft>
            </a:pPr>
            <a:r>
              <a:rPr lang="en-US" sz="1200" dirty="0">
                <a:solidFill>
                  <a:schemeClr val="bg1"/>
                </a:solidFill>
                <a:latin typeface="Verdana"/>
                <a:ea typeface="+mn-ea"/>
              </a:rPr>
              <a:t>(ast-science.com)</a:t>
            </a:r>
          </a:p>
        </p:txBody>
      </p:sp>
      <p:sp>
        <p:nvSpPr>
          <p:cNvPr id="9" name="Callout: Bent Line with No Border 8">
            <a:extLst>
              <a:ext uri="{FF2B5EF4-FFF2-40B4-BE49-F238E27FC236}">
                <a16:creationId xmlns:a16="http://schemas.microsoft.com/office/drawing/2014/main" id="{99E788A5-5ADF-7A1B-6D6A-3ACB9C7BF214}"/>
              </a:ext>
            </a:extLst>
          </p:cNvPr>
          <p:cNvSpPr/>
          <p:nvPr/>
        </p:nvSpPr>
        <p:spPr>
          <a:xfrm flipH="1">
            <a:off x="5011009" y="751552"/>
            <a:ext cx="2186307" cy="387250"/>
          </a:xfrm>
          <a:prstGeom prst="callout2">
            <a:avLst>
              <a:gd name="adj1" fmla="val 18750"/>
              <a:gd name="adj2" fmla="val -8333"/>
              <a:gd name="adj3" fmla="val 18750"/>
              <a:gd name="adj4" fmla="val -16667"/>
              <a:gd name="adj5" fmla="val 70548"/>
              <a:gd name="adj6" fmla="val -40812"/>
            </a:avLst>
          </a:prstGeom>
          <a:noFill/>
          <a:ln w="38100">
            <a:solidFill>
              <a:schemeClr val="tx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b="1" dirty="0">
                <a:solidFill>
                  <a:schemeClr val="tx1"/>
                </a:solidFill>
                <a:latin typeface="Verdana" panose="020B0604030504040204" pitchFamily="34" charset="0"/>
                <a:ea typeface="Verdana" panose="020B0604030504040204" pitchFamily="34" charset="0"/>
              </a:rPr>
              <a:t>Nadir pointing Thinsat </a:t>
            </a:r>
          </a:p>
        </p:txBody>
      </p:sp>
    </p:spTree>
    <p:extLst>
      <p:ext uri="{BB962C8B-B14F-4D97-AF65-F5344CB8AC3E}">
        <p14:creationId xmlns:p14="http://schemas.microsoft.com/office/powerpoint/2010/main" val="144626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art, scatter chart&#10;&#10;Description automatically generated">
            <a:extLst>
              <a:ext uri="{FF2B5EF4-FFF2-40B4-BE49-F238E27FC236}">
                <a16:creationId xmlns:a16="http://schemas.microsoft.com/office/drawing/2014/main" id="{88171EC8-C9CE-6176-F705-95BA81512C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34200" y="777065"/>
            <a:ext cx="5257800" cy="5257800"/>
          </a:xfrm>
          <a:prstGeom prst="rect">
            <a:avLst/>
          </a:prstGeom>
        </p:spPr>
      </p:pic>
      <p:sp>
        <p:nvSpPr>
          <p:cNvPr id="2" name="Title 1">
            <a:extLst>
              <a:ext uri="{FF2B5EF4-FFF2-40B4-BE49-F238E27FC236}">
                <a16:creationId xmlns:a16="http://schemas.microsoft.com/office/drawing/2014/main" id="{FAD14AFA-7E54-D2DC-1093-1B35D9E35A81}"/>
              </a:ext>
            </a:extLst>
          </p:cNvPr>
          <p:cNvSpPr>
            <a:spLocks noGrp="1"/>
          </p:cNvSpPr>
          <p:nvPr>
            <p:ph type="title"/>
          </p:nvPr>
        </p:nvSpPr>
        <p:spPr/>
        <p:txBody>
          <a:bodyPr/>
          <a:lstStyle/>
          <a:p>
            <a:r>
              <a:rPr lang="en-US" kern="0" dirty="0"/>
              <a:t>VEM Applications: ThinSat</a:t>
            </a:r>
            <a:endParaRPr lang="en-US" dirty="0"/>
          </a:p>
        </p:txBody>
      </p:sp>
      <p:sp>
        <p:nvSpPr>
          <p:cNvPr id="3" name="Content Placeholder 2">
            <a:extLst>
              <a:ext uri="{FF2B5EF4-FFF2-40B4-BE49-F238E27FC236}">
                <a16:creationId xmlns:a16="http://schemas.microsoft.com/office/drawing/2014/main" id="{6117C6AA-C412-DD74-EBE7-3351E2611D60}"/>
              </a:ext>
            </a:extLst>
          </p:cNvPr>
          <p:cNvSpPr>
            <a:spLocks noGrp="1"/>
          </p:cNvSpPr>
          <p:nvPr>
            <p:ph idx="1"/>
          </p:nvPr>
        </p:nvSpPr>
        <p:spPr>
          <a:xfrm>
            <a:off x="609600" y="914399"/>
            <a:ext cx="6324598" cy="5791201"/>
          </a:xfrm>
        </p:spPr>
        <p:txBody>
          <a:bodyPr>
            <a:normAutofit lnSpcReduction="10000"/>
          </a:bodyPr>
          <a:lstStyle/>
          <a:p>
            <a:r>
              <a:rPr lang="en-US" dirty="0"/>
              <a:t>VEMs provide reduction in required heater energy</a:t>
            </a:r>
          </a:p>
          <a:p>
            <a:pPr lvl="1"/>
            <a:r>
              <a:rPr lang="en-US" dirty="0"/>
              <a:t>330 W-hr/m</a:t>
            </a:r>
            <a:r>
              <a:rPr lang="en-US" baseline="30000" dirty="0"/>
              <a:t>2</a:t>
            </a:r>
            <a:r>
              <a:rPr lang="en-US" dirty="0"/>
              <a:t>/orbit (FEM)</a:t>
            </a:r>
          </a:p>
          <a:p>
            <a:pPr lvl="2"/>
            <a:r>
              <a:rPr lang="en-US" dirty="0"/>
              <a:t>~90% more than available body mount solar array (SA) generation; would require deployable SA solution </a:t>
            </a:r>
          </a:p>
          <a:p>
            <a:pPr lvl="1"/>
            <a:r>
              <a:rPr lang="en-US" dirty="0"/>
              <a:t>84 W-hr/m</a:t>
            </a:r>
            <a:r>
              <a:rPr lang="en-US" baseline="30000" dirty="0"/>
              <a:t>2</a:t>
            </a:r>
            <a:r>
              <a:rPr lang="en-US" dirty="0"/>
              <a:t>/orbit (VEM)</a:t>
            </a:r>
          </a:p>
          <a:p>
            <a:pPr lvl="2"/>
            <a:r>
              <a:rPr lang="en-US" dirty="0"/>
              <a:t>Would not require deployable SA solution</a:t>
            </a:r>
          </a:p>
          <a:p>
            <a:pPr lvl="1"/>
            <a:r>
              <a:rPr lang="en-US" dirty="0"/>
              <a:t>For given heat load, VEMs (notional) run warmer than FEM</a:t>
            </a:r>
          </a:p>
          <a:p>
            <a:pPr lvl="2"/>
            <a:r>
              <a:rPr lang="en-US" dirty="0"/>
              <a:t>Result of lower orbital averaged ε</a:t>
            </a:r>
          </a:p>
          <a:p>
            <a:r>
              <a:rPr lang="en-US" dirty="0"/>
              <a:t>VEM advantages</a:t>
            </a:r>
          </a:p>
          <a:p>
            <a:pPr lvl="1"/>
            <a:r>
              <a:rPr lang="en-US" dirty="0"/>
              <a:t>Simple, no-moving parts</a:t>
            </a:r>
          </a:p>
          <a:p>
            <a:pPr lvl="1"/>
            <a:r>
              <a:rPr lang="en-US" dirty="0"/>
              <a:t>Scalable and robust</a:t>
            </a:r>
          </a:p>
          <a:p>
            <a:pPr lvl="1"/>
            <a:r>
              <a:rPr lang="en-US" dirty="0"/>
              <a:t>Little size, mass, depth</a:t>
            </a:r>
          </a:p>
          <a:p>
            <a:pPr lvl="1"/>
            <a:r>
              <a:rPr lang="en-US" dirty="0"/>
              <a:t>Simple AI&amp;T</a:t>
            </a:r>
          </a:p>
          <a:p>
            <a:pPr lvl="1"/>
            <a:r>
              <a:rPr lang="en-US" dirty="0"/>
              <a:t>Reduced/elimination of heater power demand</a:t>
            </a:r>
          </a:p>
          <a:p>
            <a:endParaRPr lang="en-US" dirty="0"/>
          </a:p>
          <a:p>
            <a:endParaRPr lang="en-US" dirty="0"/>
          </a:p>
        </p:txBody>
      </p:sp>
      <p:sp>
        <p:nvSpPr>
          <p:cNvPr id="5" name="Slide Number Placeholder 4">
            <a:extLst>
              <a:ext uri="{FF2B5EF4-FFF2-40B4-BE49-F238E27FC236}">
                <a16:creationId xmlns:a16="http://schemas.microsoft.com/office/drawing/2014/main" id="{EB71614E-B101-6B7E-3024-B2AA2A7B4D39}"/>
              </a:ext>
            </a:extLst>
          </p:cNvPr>
          <p:cNvSpPr>
            <a:spLocks noGrp="1"/>
          </p:cNvSpPr>
          <p:nvPr>
            <p:ph type="sldNum" sz="quarter" idx="12"/>
          </p:nvPr>
        </p:nvSpPr>
        <p:spPr/>
        <p:txBody>
          <a:bodyPr/>
          <a:lstStyle/>
          <a:p>
            <a:fld id="{33F42015-0FC7-4B0E-8D2B-76EADF48D957}" type="slidenum">
              <a:rPr lang="en-US" smtClean="0"/>
              <a:pPr/>
              <a:t>11</a:t>
            </a:fld>
            <a:endParaRPr lang="en-US" dirty="0"/>
          </a:p>
        </p:txBody>
      </p:sp>
      <p:sp>
        <p:nvSpPr>
          <p:cNvPr id="15" name="TextBox 14">
            <a:extLst>
              <a:ext uri="{FF2B5EF4-FFF2-40B4-BE49-F238E27FC236}">
                <a16:creationId xmlns:a16="http://schemas.microsoft.com/office/drawing/2014/main" id="{782BED8E-CCD4-3517-A2A8-A8A6FF93AC92}"/>
              </a:ext>
            </a:extLst>
          </p:cNvPr>
          <p:cNvSpPr txBox="1"/>
          <p:nvPr/>
        </p:nvSpPr>
        <p:spPr>
          <a:xfrm>
            <a:off x="6934199" y="5904628"/>
            <a:ext cx="5257799" cy="646331"/>
          </a:xfrm>
          <a:prstGeom prst="rect">
            <a:avLst/>
          </a:prstGeom>
          <a:noFill/>
        </p:spPr>
        <p:txBody>
          <a:bodyPr wrap="square">
            <a:spAutoFit/>
          </a:bodyPr>
          <a:lstStyle/>
          <a:p>
            <a:pPr eaLnBrk="1" fontAlgn="auto" hangingPunct="1">
              <a:spcBef>
                <a:spcPts val="0"/>
              </a:spcBef>
              <a:spcAft>
                <a:spcPts val="0"/>
              </a:spcAft>
            </a:pPr>
            <a:r>
              <a:rPr lang="en-US" sz="1800" dirty="0">
                <a:solidFill>
                  <a:srgbClr val="000000"/>
                </a:solidFill>
                <a:latin typeface="Verdana"/>
                <a:ea typeface="+mn-ea"/>
              </a:rPr>
              <a:t>Plot of payload temperature versus max heat flux for VEM/FEM designs</a:t>
            </a:r>
          </a:p>
        </p:txBody>
      </p:sp>
      <p:sp>
        <p:nvSpPr>
          <p:cNvPr id="12" name="TextBox 11">
            <a:extLst>
              <a:ext uri="{FF2B5EF4-FFF2-40B4-BE49-F238E27FC236}">
                <a16:creationId xmlns:a16="http://schemas.microsoft.com/office/drawing/2014/main" id="{B5165F7B-6C0C-C06B-B860-7099BFA1E15E}"/>
              </a:ext>
            </a:extLst>
          </p:cNvPr>
          <p:cNvSpPr txBox="1"/>
          <p:nvPr/>
        </p:nvSpPr>
        <p:spPr>
          <a:xfrm>
            <a:off x="7793664" y="2381345"/>
            <a:ext cx="3088385" cy="46166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effectLst/>
                <a:uLnTx/>
                <a:uFillTx/>
                <a:latin typeface="Verdana"/>
                <a:ea typeface="+mn-ea"/>
              </a:rPr>
              <a:t>75% reduction in required heater power (211 W/m</a:t>
            </a:r>
            <a:r>
              <a:rPr kumimoji="0" lang="en-US" sz="1200" i="0" u="none" strike="noStrike" kern="0" cap="none" spc="0" normalizeH="0" baseline="30000" noProof="0" dirty="0">
                <a:ln>
                  <a:noFill/>
                </a:ln>
                <a:effectLst/>
                <a:uLnTx/>
                <a:uFillTx/>
                <a:latin typeface="Verdana"/>
                <a:ea typeface="+mn-ea"/>
              </a:rPr>
              <a:t>2</a:t>
            </a:r>
            <a:r>
              <a:rPr kumimoji="0" lang="en-US" sz="1200" i="0" u="none" strike="noStrike" kern="0" cap="none" spc="0" normalizeH="0" baseline="0" noProof="0" dirty="0">
                <a:ln>
                  <a:noFill/>
                </a:ln>
                <a:effectLst/>
                <a:uLnTx/>
                <a:uFillTx/>
                <a:latin typeface="Verdana"/>
                <a:ea typeface="+mn-ea"/>
              </a:rPr>
              <a:t> to 53 W/m</a:t>
            </a:r>
            <a:r>
              <a:rPr kumimoji="0" lang="en-US" sz="1200" i="0" u="none" strike="noStrike" kern="0" cap="none" spc="0" normalizeH="0" baseline="30000" noProof="0" dirty="0">
                <a:ln>
                  <a:noFill/>
                </a:ln>
                <a:effectLst/>
                <a:uLnTx/>
                <a:uFillTx/>
                <a:latin typeface="Verdana"/>
                <a:ea typeface="+mn-ea"/>
              </a:rPr>
              <a:t>2</a:t>
            </a:r>
            <a:r>
              <a:rPr kumimoji="0" lang="en-US" sz="1200" i="0" u="none" strike="noStrike" kern="0" cap="none" spc="0" normalizeH="0" baseline="0" noProof="0" dirty="0">
                <a:ln>
                  <a:noFill/>
                </a:ln>
                <a:effectLst/>
                <a:uLnTx/>
                <a:uFillTx/>
                <a:latin typeface="Verdana"/>
                <a:ea typeface="+mn-ea"/>
              </a:rPr>
              <a:t> )</a:t>
            </a:r>
          </a:p>
        </p:txBody>
      </p:sp>
      <p:sp>
        <p:nvSpPr>
          <p:cNvPr id="6" name="Rectangle 5">
            <a:extLst>
              <a:ext uri="{FF2B5EF4-FFF2-40B4-BE49-F238E27FC236}">
                <a16:creationId xmlns:a16="http://schemas.microsoft.com/office/drawing/2014/main" id="{413557F3-9B7F-6E21-373D-F6B21DFB0789}"/>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378414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E7D9-E1AB-9100-34CD-D259E9352CC8}"/>
              </a:ext>
            </a:extLst>
          </p:cNvPr>
          <p:cNvSpPr>
            <a:spLocks noGrp="1"/>
          </p:cNvSpPr>
          <p:nvPr>
            <p:ph type="title"/>
          </p:nvPr>
        </p:nvSpPr>
        <p:spPr/>
        <p:txBody>
          <a:bodyPr/>
          <a:lstStyle/>
          <a:p>
            <a:r>
              <a:rPr lang="en-US" kern="0" dirty="0"/>
              <a:t>SPIRRAL</a:t>
            </a:r>
            <a:endParaRPr lang="en-US" dirty="0"/>
          </a:p>
        </p:txBody>
      </p:sp>
      <p:sp>
        <p:nvSpPr>
          <p:cNvPr id="3" name="Content Placeholder 2">
            <a:extLst>
              <a:ext uri="{FF2B5EF4-FFF2-40B4-BE49-F238E27FC236}">
                <a16:creationId xmlns:a16="http://schemas.microsoft.com/office/drawing/2014/main" id="{0C270E8F-6BB8-D41F-4DD1-F2C454BC7135}"/>
              </a:ext>
            </a:extLst>
          </p:cNvPr>
          <p:cNvSpPr>
            <a:spLocks noGrp="1"/>
          </p:cNvSpPr>
          <p:nvPr>
            <p:ph idx="1"/>
          </p:nvPr>
        </p:nvSpPr>
        <p:spPr>
          <a:xfrm>
            <a:off x="609599" y="914400"/>
            <a:ext cx="6057185" cy="5410200"/>
          </a:xfrm>
        </p:spPr>
        <p:txBody>
          <a:bodyPr/>
          <a:lstStyle/>
          <a:p>
            <a:r>
              <a:rPr lang="en-US" dirty="0"/>
              <a:t>Space Power IR Regulation and Assessment of Lifetime (SPIRRAL)</a:t>
            </a:r>
          </a:p>
          <a:p>
            <a:pPr lvl="1"/>
            <a:r>
              <a:rPr lang="en-US" dirty="0"/>
              <a:t>Measures VEM IR emissivity (ε) and solar absorptivity (α) throughout 1 yr ISS mission</a:t>
            </a:r>
          </a:p>
          <a:p>
            <a:pPr lvl="1"/>
            <a:r>
              <a:rPr lang="en-US" dirty="0"/>
              <a:t>Determine space effects on VEMs </a:t>
            </a:r>
          </a:p>
          <a:p>
            <a:r>
              <a:rPr lang="en-US" dirty="0"/>
              <a:t>SPIRRAL consists of</a:t>
            </a:r>
          </a:p>
          <a:p>
            <a:pPr lvl="1"/>
            <a:r>
              <a:rPr lang="en-US" dirty="0"/>
              <a:t>18 active ‘sites’ (13 VEMs + 5 control samples); power and temperature controlled</a:t>
            </a:r>
          </a:p>
          <a:p>
            <a:pPr lvl="1"/>
            <a:r>
              <a:rPr lang="en-US" dirty="0"/>
              <a:t>Plus, space effects sensors and passive area</a:t>
            </a:r>
          </a:p>
          <a:p>
            <a:r>
              <a:rPr lang="en-US" dirty="0"/>
              <a:t>Typically, ε and α are constant vs temperature; not for SPIRRAL!</a:t>
            </a:r>
          </a:p>
          <a:p>
            <a:r>
              <a:rPr lang="en-US" dirty="0"/>
              <a:t>How do we measure VEM ε and α?</a:t>
            </a:r>
          </a:p>
          <a:p>
            <a:pPr lvl="1"/>
            <a:r>
              <a:rPr lang="en-US" dirty="0"/>
              <a:t>Testing: Ground and Spaceflight calorimetry</a:t>
            </a:r>
          </a:p>
          <a:p>
            <a:pPr lvl="1"/>
            <a:r>
              <a:rPr lang="en-US" dirty="0"/>
              <a:t>Thermal modeling</a:t>
            </a:r>
          </a:p>
          <a:p>
            <a:pPr lvl="1"/>
            <a:r>
              <a:rPr lang="en-US" dirty="0"/>
              <a:t>Data analysis</a:t>
            </a:r>
          </a:p>
          <a:p>
            <a:endParaRPr lang="en-US" dirty="0"/>
          </a:p>
        </p:txBody>
      </p:sp>
      <p:sp>
        <p:nvSpPr>
          <p:cNvPr id="5" name="Slide Number Placeholder 4">
            <a:extLst>
              <a:ext uri="{FF2B5EF4-FFF2-40B4-BE49-F238E27FC236}">
                <a16:creationId xmlns:a16="http://schemas.microsoft.com/office/drawing/2014/main" id="{03CA03B7-E31A-1FE0-C261-37183E1A548C}"/>
              </a:ext>
            </a:extLst>
          </p:cNvPr>
          <p:cNvSpPr>
            <a:spLocks noGrp="1"/>
          </p:cNvSpPr>
          <p:nvPr>
            <p:ph type="sldNum" sz="quarter" idx="12"/>
          </p:nvPr>
        </p:nvSpPr>
        <p:spPr/>
        <p:txBody>
          <a:bodyPr/>
          <a:lstStyle/>
          <a:p>
            <a:fld id="{33F42015-0FC7-4B0E-8D2B-76EADF48D957}" type="slidenum">
              <a:rPr lang="en-US" smtClean="0"/>
              <a:pPr/>
              <a:t>12</a:t>
            </a:fld>
            <a:endParaRPr lang="en-US" dirty="0"/>
          </a:p>
        </p:txBody>
      </p:sp>
      <p:sp>
        <p:nvSpPr>
          <p:cNvPr id="6" name="Isosceles Triangle 5">
            <a:extLst>
              <a:ext uri="{FF2B5EF4-FFF2-40B4-BE49-F238E27FC236}">
                <a16:creationId xmlns:a16="http://schemas.microsoft.com/office/drawing/2014/main" id="{3630B12F-BD7F-02FA-1395-5F1CD594A6B4}"/>
              </a:ext>
            </a:extLst>
          </p:cNvPr>
          <p:cNvSpPr/>
          <p:nvPr/>
        </p:nvSpPr>
        <p:spPr>
          <a:xfrm rot="20210154" flipH="1">
            <a:off x="6645396" y="1409990"/>
            <a:ext cx="4390218" cy="3408807"/>
          </a:xfrm>
          <a:prstGeom prst="triangle">
            <a:avLst>
              <a:gd name="adj" fmla="val 6805"/>
            </a:avLst>
          </a:prstGeom>
          <a:solidFill>
            <a:srgbClr val="004B8D">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7" name="Picture 6" descr="A close-up of a cell phone&#10;&#10;Description automatically generated with low confidence">
            <a:extLst>
              <a:ext uri="{FF2B5EF4-FFF2-40B4-BE49-F238E27FC236}">
                <a16:creationId xmlns:a16="http://schemas.microsoft.com/office/drawing/2014/main" id="{545B0E62-DAA0-6811-F360-AE106EEFD5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20465" y="2703642"/>
            <a:ext cx="4751220" cy="3833345"/>
          </a:xfrm>
          <a:prstGeom prst="rect">
            <a:avLst/>
          </a:prstGeom>
        </p:spPr>
      </p:pic>
      <p:pic>
        <p:nvPicPr>
          <p:cNvPr id="8" name="Picture 7">
            <a:extLst>
              <a:ext uri="{FF2B5EF4-FFF2-40B4-BE49-F238E27FC236}">
                <a16:creationId xmlns:a16="http://schemas.microsoft.com/office/drawing/2014/main" id="{E9FA3173-8F98-65CB-1BF1-11BF4294D779}"/>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476934" flipH="1">
            <a:off x="5880361" y="-52395"/>
            <a:ext cx="5902044" cy="2775618"/>
          </a:xfrm>
          <a:prstGeom prst="rect">
            <a:avLst/>
          </a:prstGeom>
        </p:spPr>
      </p:pic>
      <p:sp>
        <p:nvSpPr>
          <p:cNvPr id="9" name="Callout: Bent Line with No Border 8">
            <a:extLst>
              <a:ext uri="{FF2B5EF4-FFF2-40B4-BE49-F238E27FC236}">
                <a16:creationId xmlns:a16="http://schemas.microsoft.com/office/drawing/2014/main" id="{68E4C4BD-621F-9CD2-5DD3-CD255109CBAC}"/>
              </a:ext>
            </a:extLst>
          </p:cNvPr>
          <p:cNvSpPr/>
          <p:nvPr/>
        </p:nvSpPr>
        <p:spPr>
          <a:xfrm flipH="1">
            <a:off x="5724874" y="4481494"/>
            <a:ext cx="1521070" cy="803117"/>
          </a:xfrm>
          <a:prstGeom prst="callout2">
            <a:avLst>
              <a:gd name="adj1" fmla="val 18750"/>
              <a:gd name="adj2" fmla="val -8333"/>
              <a:gd name="adj3" fmla="val 18750"/>
              <a:gd name="adj4" fmla="val -16667"/>
              <a:gd name="adj5" fmla="val 80826"/>
              <a:gd name="adj6" fmla="val -55797"/>
            </a:avLst>
          </a:prstGeom>
          <a:noFill/>
          <a:ln w="38100" cap="flat" cmpd="sng" algn="ctr">
            <a:solidFill>
              <a:srgbClr val="004B8D"/>
            </a:solidFill>
            <a:prstDash val="solid"/>
            <a:miter lim="800000"/>
            <a:tailEnd type="oval"/>
          </a:ln>
          <a:effectLst/>
        </p:spPr>
        <p:txBody>
          <a:bodyPr lIns="0" tIns="0" rIns="0" bIns="0" rtlCol="0" anchor="t"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VEMs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13 total</a:t>
            </a:r>
          </a:p>
        </p:txBody>
      </p:sp>
      <p:sp>
        <p:nvSpPr>
          <p:cNvPr id="10" name="Callout: Bent Line with No Border 9">
            <a:extLst>
              <a:ext uri="{FF2B5EF4-FFF2-40B4-BE49-F238E27FC236}">
                <a16:creationId xmlns:a16="http://schemas.microsoft.com/office/drawing/2014/main" id="{C2C3529C-F4DB-90F9-84D8-531E81ED8960}"/>
              </a:ext>
            </a:extLst>
          </p:cNvPr>
          <p:cNvSpPr/>
          <p:nvPr/>
        </p:nvSpPr>
        <p:spPr>
          <a:xfrm>
            <a:off x="10661969" y="5680909"/>
            <a:ext cx="1197719" cy="369332"/>
          </a:xfrm>
          <a:prstGeom prst="callout2">
            <a:avLst>
              <a:gd name="adj1" fmla="val 18750"/>
              <a:gd name="adj2" fmla="val -8333"/>
              <a:gd name="adj3" fmla="val 18750"/>
              <a:gd name="adj4" fmla="val -16667"/>
              <a:gd name="adj5" fmla="val -252956"/>
              <a:gd name="adj6" fmla="val -43220"/>
            </a:avLst>
          </a:prstGeom>
          <a:noFill/>
          <a:ln w="38100" cap="flat" cmpd="sng" algn="ctr">
            <a:solidFill>
              <a:srgbClr val="004B8D"/>
            </a:solidFill>
            <a:prstDash val="solid"/>
            <a:miter lim="800000"/>
            <a:tailEnd type="oval"/>
          </a:ln>
          <a:effectLst/>
        </p:spPr>
        <p:txBody>
          <a:bodyPr lIns="0" tIns="0" rIns="0" bIns="0"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Passive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Sample area</a:t>
            </a:r>
          </a:p>
        </p:txBody>
      </p:sp>
      <p:sp>
        <p:nvSpPr>
          <p:cNvPr id="11" name="Callout: Bent Line with No Border 10">
            <a:extLst>
              <a:ext uri="{FF2B5EF4-FFF2-40B4-BE49-F238E27FC236}">
                <a16:creationId xmlns:a16="http://schemas.microsoft.com/office/drawing/2014/main" id="{A5F87B39-2907-3513-D4B0-91F9D918F99D}"/>
              </a:ext>
            </a:extLst>
          </p:cNvPr>
          <p:cNvSpPr/>
          <p:nvPr/>
        </p:nvSpPr>
        <p:spPr>
          <a:xfrm>
            <a:off x="10992718" y="5156919"/>
            <a:ext cx="1221811" cy="369332"/>
          </a:xfrm>
          <a:prstGeom prst="callout2">
            <a:avLst>
              <a:gd name="adj1" fmla="val 18750"/>
              <a:gd name="adj2" fmla="val -8333"/>
              <a:gd name="adj3" fmla="val 18750"/>
              <a:gd name="adj4" fmla="val -16667"/>
              <a:gd name="adj5" fmla="val -185336"/>
              <a:gd name="adj6" fmla="val -36708"/>
            </a:avLst>
          </a:prstGeom>
          <a:noFill/>
          <a:ln w="38100" cap="flat" cmpd="sng" algn="ctr">
            <a:solidFill>
              <a:srgbClr val="004B8D"/>
            </a:solidFill>
            <a:prstDash val="solid"/>
            <a:miter lim="800000"/>
            <a:tailEnd type="oval"/>
          </a:ln>
          <a:effectLst/>
        </p:spPr>
        <p:txBody>
          <a:bodyPr lIns="0" tIns="0" rIns="0" bIns="0"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UV/AO</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sensors</a:t>
            </a:r>
          </a:p>
        </p:txBody>
      </p:sp>
      <p:sp>
        <p:nvSpPr>
          <p:cNvPr id="12" name="Callout: Bent Line with No Border 11">
            <a:extLst>
              <a:ext uri="{FF2B5EF4-FFF2-40B4-BE49-F238E27FC236}">
                <a16:creationId xmlns:a16="http://schemas.microsoft.com/office/drawing/2014/main" id="{5B970767-994B-46C2-CF48-20B95DB352F2}"/>
              </a:ext>
            </a:extLst>
          </p:cNvPr>
          <p:cNvSpPr/>
          <p:nvPr/>
        </p:nvSpPr>
        <p:spPr>
          <a:xfrm flipH="1">
            <a:off x="7300068" y="3356939"/>
            <a:ext cx="2025991" cy="538731"/>
          </a:xfrm>
          <a:prstGeom prst="callout2">
            <a:avLst>
              <a:gd name="adj1" fmla="val 18750"/>
              <a:gd name="adj2" fmla="val -8333"/>
              <a:gd name="adj3" fmla="val 18750"/>
              <a:gd name="adj4" fmla="val -16667"/>
              <a:gd name="adj5" fmla="val 115948"/>
              <a:gd name="adj6" fmla="val -39737"/>
            </a:avLst>
          </a:prstGeom>
          <a:noFill/>
          <a:ln w="38100" cap="flat" cmpd="sng" algn="ctr">
            <a:solidFill>
              <a:srgbClr val="004B8D"/>
            </a:solidFill>
            <a:prstDash val="solid"/>
            <a:miter lim="800000"/>
            <a:tailEnd type="oval"/>
          </a:ln>
          <a:effectLst/>
        </p:spPr>
        <p:txBody>
          <a:bodyPr lIns="0" tIns="0" rIns="0" bIns="0" rtlCol="0" anchor="t"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Controls</a:t>
            </a:r>
            <a:br>
              <a:rPr kumimoji="0" lang="en-US" sz="1800" b="0" i="0" u="none" strike="noStrike" kern="0" cap="none" spc="0" normalizeH="0" baseline="0" noProof="0" dirty="0">
                <a:ln>
                  <a:noFill/>
                </a:ln>
                <a:solidFill>
                  <a:prstClr val="black"/>
                </a:solidFill>
                <a:effectLst/>
                <a:uLnTx/>
                <a:uFillTx/>
                <a:latin typeface="Calibri"/>
                <a:ea typeface="+mn-ea"/>
                <a:cs typeface="+mn-cs"/>
              </a:rPr>
            </a:br>
            <a:r>
              <a:rPr kumimoji="0" lang="en-US" sz="1800" b="0" i="0" u="none" strike="noStrike" kern="0" cap="none" spc="0" normalizeH="0" baseline="0" noProof="0" dirty="0">
                <a:ln>
                  <a:noFill/>
                </a:ln>
                <a:solidFill>
                  <a:prstClr val="black"/>
                </a:solidFill>
                <a:effectLst/>
                <a:uLnTx/>
                <a:uFillTx/>
                <a:latin typeface="Calibri"/>
                <a:ea typeface="+mn-ea"/>
                <a:cs typeface="+mn-cs"/>
              </a:rPr>
              <a:t>(constant </a:t>
            </a:r>
            <a:r>
              <a:rPr kumimoji="0" lang="el-GR" sz="1800" b="0" i="0" u="none" strike="noStrike" kern="0" cap="none" spc="0" normalizeH="0" baseline="0" noProof="0" dirty="0">
                <a:ln>
                  <a:noFill/>
                </a:ln>
                <a:solidFill>
                  <a:prstClr val="black"/>
                </a:solidFill>
                <a:effectLst/>
                <a:uLnTx/>
                <a:uFillTx/>
                <a:latin typeface="Calibri"/>
                <a:ea typeface="+mn-ea"/>
                <a:cs typeface="+mn-cs"/>
              </a:rPr>
              <a:t>ε </a:t>
            </a:r>
            <a:r>
              <a:rPr kumimoji="0" lang="en-US" sz="1800" b="0" i="0" u="none" strike="noStrike" kern="0" cap="none" spc="0" normalizeH="0" baseline="0" noProof="0" dirty="0">
                <a:ln>
                  <a:noFill/>
                </a:ln>
                <a:solidFill>
                  <a:prstClr val="black"/>
                </a:solidFill>
                <a:effectLst/>
                <a:uLnTx/>
                <a:uFillTx/>
                <a:latin typeface="Calibri"/>
                <a:ea typeface="+mn-ea"/>
                <a:cs typeface="+mn-cs"/>
              </a:rPr>
              <a:t>and </a:t>
            </a:r>
            <a:r>
              <a:rPr kumimoji="0" lang="el-GR" sz="1800" b="0" i="0" u="none" strike="noStrike" kern="0" cap="none" spc="0" normalizeH="0" baseline="0" noProof="0" dirty="0">
                <a:ln>
                  <a:noFill/>
                </a:ln>
                <a:solidFill>
                  <a:prstClr val="black"/>
                </a:solidFill>
                <a:effectLst/>
                <a:uLnTx/>
                <a:uFillTx/>
                <a:latin typeface="Calibri"/>
                <a:ea typeface="+mn-ea"/>
                <a:cs typeface="+mn-cs"/>
              </a:rPr>
              <a:t>α</a:t>
            </a:r>
            <a:r>
              <a:rPr kumimoji="0" lang="en-US" sz="18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5 total</a:t>
            </a:r>
          </a:p>
        </p:txBody>
      </p:sp>
      <p:sp>
        <p:nvSpPr>
          <p:cNvPr id="13" name="TextBox 12">
            <a:extLst>
              <a:ext uri="{FF2B5EF4-FFF2-40B4-BE49-F238E27FC236}">
                <a16:creationId xmlns:a16="http://schemas.microsoft.com/office/drawing/2014/main" id="{40043B6D-EA06-C6DB-4FC7-731562EFEF1D}"/>
              </a:ext>
            </a:extLst>
          </p:cNvPr>
          <p:cNvSpPr txBox="1"/>
          <p:nvPr/>
        </p:nvSpPr>
        <p:spPr>
          <a:xfrm>
            <a:off x="5837156" y="2518175"/>
            <a:ext cx="1840658" cy="923330"/>
          </a:xfrm>
          <a:prstGeom prst="rect">
            <a:avLst/>
          </a:prstGeom>
          <a:noFill/>
        </p:spPr>
        <p:txBody>
          <a:bodyPr wrap="square" rtlCol="0">
            <a:spAutoFit/>
          </a:bodyPr>
          <a:lstStyle/>
          <a:p>
            <a:pPr algn="l" eaLnBrk="1" fontAlgn="auto" hangingPunct="1">
              <a:spcBef>
                <a:spcPts val="0"/>
              </a:spcBef>
              <a:spcAft>
                <a:spcPts val="0"/>
              </a:spcAft>
            </a:pPr>
            <a:r>
              <a:rPr lang="en-US" sz="1800" dirty="0">
                <a:solidFill>
                  <a:prstClr val="black"/>
                </a:solidFill>
                <a:latin typeface="Calibri"/>
                <a:ea typeface="+mn-ea"/>
              </a:rPr>
              <a:t>ISS Thermal Model showing SPIRRAL location</a:t>
            </a:r>
          </a:p>
        </p:txBody>
      </p:sp>
      <p:sp>
        <p:nvSpPr>
          <p:cNvPr id="14" name="Rectangle 13">
            <a:extLst>
              <a:ext uri="{FF2B5EF4-FFF2-40B4-BE49-F238E27FC236}">
                <a16:creationId xmlns:a16="http://schemas.microsoft.com/office/drawing/2014/main" id="{21116D9B-D920-2596-EFA9-6AD7881EEC11}"/>
              </a:ext>
            </a:extLst>
          </p:cNvPr>
          <p:cNvSpPr/>
          <p:nvPr/>
        </p:nvSpPr>
        <p:spPr>
          <a:xfrm>
            <a:off x="9621149" y="769143"/>
            <a:ext cx="532954" cy="467492"/>
          </a:xfrm>
          <a:prstGeom prst="rect">
            <a:avLst/>
          </a:prstGeom>
          <a:noFill/>
          <a:ln w="38100" cap="flat" cmpd="sng" algn="ctr">
            <a:solidFill>
              <a:srgbClr val="B3282D"/>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24DDBD0-537A-4F76-D2BD-52C7E948931D}"/>
              </a:ext>
            </a:extLst>
          </p:cNvPr>
          <p:cNvSpPr txBox="1"/>
          <p:nvPr/>
        </p:nvSpPr>
        <p:spPr>
          <a:xfrm>
            <a:off x="8826136" y="6077634"/>
            <a:ext cx="2122980" cy="646331"/>
          </a:xfrm>
          <a:prstGeom prst="rect">
            <a:avLst/>
          </a:prstGeom>
          <a:noFill/>
        </p:spPr>
        <p:txBody>
          <a:bodyPr wrap="square" rtlCol="0">
            <a:spAutoFit/>
          </a:bodyPr>
          <a:lstStyle/>
          <a:p>
            <a:pPr algn="l" eaLnBrk="1" fontAlgn="auto" hangingPunct="1">
              <a:spcBef>
                <a:spcPts val="0"/>
              </a:spcBef>
              <a:spcAft>
                <a:spcPts val="0"/>
              </a:spcAft>
            </a:pPr>
            <a:r>
              <a:rPr lang="en-US" sz="1800" dirty="0">
                <a:solidFill>
                  <a:prstClr val="black"/>
                </a:solidFill>
                <a:latin typeface="Calibri"/>
                <a:ea typeface="+mn-ea"/>
              </a:rPr>
              <a:t>Rendering of ISS SPIRRAL Experiment</a:t>
            </a:r>
          </a:p>
        </p:txBody>
      </p:sp>
      <p:sp>
        <p:nvSpPr>
          <p:cNvPr id="16" name="Rectangle 5">
            <a:extLst>
              <a:ext uri="{FF2B5EF4-FFF2-40B4-BE49-F238E27FC236}">
                <a16:creationId xmlns:a16="http://schemas.microsoft.com/office/drawing/2014/main" id="{B474925A-3597-1FD1-CD52-4B9B8E33A11F}"/>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349801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0613-DD8C-19FD-A274-F8686AEA2045}"/>
              </a:ext>
            </a:extLst>
          </p:cNvPr>
          <p:cNvSpPr>
            <a:spLocks noGrp="1"/>
          </p:cNvSpPr>
          <p:nvPr>
            <p:ph type="title"/>
          </p:nvPr>
        </p:nvSpPr>
        <p:spPr/>
        <p:txBody>
          <a:bodyPr/>
          <a:lstStyle/>
          <a:p>
            <a:r>
              <a:rPr lang="en-US" kern="0" dirty="0"/>
              <a:t>SPIRRAL</a:t>
            </a:r>
            <a:endParaRPr lang="en-US" dirty="0"/>
          </a:p>
        </p:txBody>
      </p:sp>
      <p:sp>
        <p:nvSpPr>
          <p:cNvPr id="5" name="Slide Number Placeholder 4">
            <a:extLst>
              <a:ext uri="{FF2B5EF4-FFF2-40B4-BE49-F238E27FC236}">
                <a16:creationId xmlns:a16="http://schemas.microsoft.com/office/drawing/2014/main" id="{750D5684-90CF-9BC2-7854-A7A1B8964DEF}"/>
              </a:ext>
            </a:extLst>
          </p:cNvPr>
          <p:cNvSpPr>
            <a:spLocks noGrp="1"/>
          </p:cNvSpPr>
          <p:nvPr>
            <p:ph type="sldNum" sz="quarter" idx="12"/>
          </p:nvPr>
        </p:nvSpPr>
        <p:spPr/>
        <p:txBody>
          <a:bodyPr/>
          <a:lstStyle/>
          <a:p>
            <a:fld id="{33F42015-0FC7-4B0E-8D2B-76EADF48D957}" type="slidenum">
              <a:rPr lang="en-US" smtClean="0"/>
              <a:pPr/>
              <a:t>13</a:t>
            </a:fld>
            <a:endParaRPr lang="en-US" dirty="0"/>
          </a:p>
        </p:txBody>
      </p:sp>
      <p:pic>
        <p:nvPicPr>
          <p:cNvPr id="6" name="Picture 5" descr="A close-up of a cell phone&#10;&#10;Description automatically generated with low confidence">
            <a:extLst>
              <a:ext uri="{FF2B5EF4-FFF2-40B4-BE49-F238E27FC236}">
                <a16:creationId xmlns:a16="http://schemas.microsoft.com/office/drawing/2014/main" id="{60DC5582-BD00-4E73-7AF2-BCDFB49DD6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684" y="1373241"/>
            <a:ext cx="4542044" cy="3664579"/>
          </a:xfrm>
          <a:prstGeom prst="rect">
            <a:avLst/>
          </a:prstGeom>
        </p:spPr>
      </p:pic>
      <p:pic>
        <p:nvPicPr>
          <p:cNvPr id="7" name="Picture 6">
            <a:extLst>
              <a:ext uri="{FF2B5EF4-FFF2-40B4-BE49-F238E27FC236}">
                <a16:creationId xmlns:a16="http://schemas.microsoft.com/office/drawing/2014/main" id="{FA261E91-D05C-A047-29E7-B1694A7A997F}"/>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tretch>
            <a:fillRect/>
          </a:stretch>
        </p:blipFill>
        <p:spPr>
          <a:xfrm>
            <a:off x="8757899" y="2787789"/>
            <a:ext cx="3141547" cy="1652279"/>
          </a:xfrm>
          <a:prstGeom prst="rect">
            <a:avLst/>
          </a:prstGeom>
          <a:ln w="50800">
            <a:solidFill>
              <a:srgbClr val="FF0000"/>
            </a:solidFill>
          </a:ln>
        </p:spPr>
      </p:pic>
      <p:pic>
        <p:nvPicPr>
          <p:cNvPr id="8" name="Picture 7">
            <a:extLst>
              <a:ext uri="{FF2B5EF4-FFF2-40B4-BE49-F238E27FC236}">
                <a16:creationId xmlns:a16="http://schemas.microsoft.com/office/drawing/2014/main" id="{89405987-24AA-CB03-EC8A-1CF8D22B2654}"/>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50802" flipH="1">
            <a:off x="3702085" y="1649482"/>
            <a:ext cx="4556207" cy="3709138"/>
          </a:xfrm>
          <a:prstGeom prst="rect">
            <a:avLst/>
          </a:prstGeom>
        </p:spPr>
      </p:pic>
      <p:sp>
        <p:nvSpPr>
          <p:cNvPr id="9" name="Rectangle: Rounded Corners 8">
            <a:extLst>
              <a:ext uri="{FF2B5EF4-FFF2-40B4-BE49-F238E27FC236}">
                <a16:creationId xmlns:a16="http://schemas.microsoft.com/office/drawing/2014/main" id="{67574D7A-5BB7-027E-7710-12B7969C8F5E}"/>
              </a:ext>
            </a:extLst>
          </p:cNvPr>
          <p:cNvSpPr/>
          <p:nvPr/>
        </p:nvSpPr>
        <p:spPr>
          <a:xfrm>
            <a:off x="683433" y="1202474"/>
            <a:ext cx="2271021" cy="1192980"/>
          </a:xfrm>
          <a:prstGeom prst="roundRect">
            <a:avLst/>
          </a:prstGeom>
          <a:solidFill>
            <a:sysClr val="windowText" lastClr="000000">
              <a:lumMod val="65000"/>
              <a:lumOff val="35000"/>
            </a:sysClr>
          </a:solidFill>
          <a:ln w="38100" cap="flat" cmpd="sng" algn="ctr">
            <a:solidFill>
              <a:sysClr val="windowText" lastClr="000000"/>
            </a:solidFill>
            <a:prstDash val="solid"/>
            <a:miter lim="800000"/>
          </a:ln>
          <a:effectLst/>
        </p:spPr>
        <p:txBody>
          <a:bodyPr lIns="0" tIns="0" rIns="0" bIns="0" rtlCol="0" anchor="b"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Experiment Design and Techniques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white"/>
                </a:solidFill>
                <a:effectLst/>
                <a:uLnTx/>
                <a:uFillTx/>
                <a:latin typeface="Calibri"/>
                <a:ea typeface="+mn-ea"/>
                <a:cs typeface="+mn-cs"/>
              </a:rPr>
              <a:t>Provides highest signal-to-noise data</a:t>
            </a:r>
          </a:p>
        </p:txBody>
      </p:sp>
      <p:sp>
        <p:nvSpPr>
          <p:cNvPr id="10" name="Rectangle: Rounded Corners 9">
            <a:extLst>
              <a:ext uri="{FF2B5EF4-FFF2-40B4-BE49-F238E27FC236}">
                <a16:creationId xmlns:a16="http://schemas.microsoft.com/office/drawing/2014/main" id="{7885FBE5-A718-6038-537B-4BEFFB983406}"/>
              </a:ext>
            </a:extLst>
          </p:cNvPr>
          <p:cNvSpPr/>
          <p:nvPr/>
        </p:nvSpPr>
        <p:spPr>
          <a:xfrm>
            <a:off x="8654906" y="1196968"/>
            <a:ext cx="3244540" cy="1198486"/>
          </a:xfrm>
          <a:prstGeom prst="roundRect">
            <a:avLst/>
          </a:prstGeom>
          <a:solidFill>
            <a:sysClr val="windowText" lastClr="000000">
              <a:lumMod val="65000"/>
              <a:lumOff val="35000"/>
            </a:sysClr>
          </a:solidFill>
          <a:ln w="38100" cap="flat" cmpd="sng" algn="ctr">
            <a:solidFill>
              <a:sysClr val="windowText" lastClr="000000"/>
            </a:solidFill>
            <a:prstDash val="solid"/>
            <a:miter lim="800000"/>
          </a:ln>
          <a:effectLst/>
        </p:spPr>
        <p:txBody>
          <a:bodyPr lIns="0" tIns="0" rIns="0" bIns="0" rtlCol="0" anchor="b"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Data Analysis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white"/>
                </a:solidFill>
                <a:effectLst/>
                <a:uLnTx/>
                <a:uFillTx/>
                <a:latin typeface="Calibri"/>
                <a:ea typeface="+mn-ea"/>
                <a:cs typeface="+mn-cs"/>
              </a:rPr>
              <a:t>Provides high-confidence  flight TOPs results. Manages highly noisy thermal data.</a:t>
            </a:r>
          </a:p>
        </p:txBody>
      </p:sp>
      <p:sp>
        <p:nvSpPr>
          <p:cNvPr id="11" name="Rectangle: Rounded Corners 10">
            <a:extLst>
              <a:ext uri="{FF2B5EF4-FFF2-40B4-BE49-F238E27FC236}">
                <a16:creationId xmlns:a16="http://schemas.microsoft.com/office/drawing/2014/main" id="{94F15F5F-90CA-B332-6259-6E110B63BD0D}"/>
              </a:ext>
            </a:extLst>
          </p:cNvPr>
          <p:cNvSpPr/>
          <p:nvPr/>
        </p:nvSpPr>
        <p:spPr>
          <a:xfrm>
            <a:off x="5071283" y="1202474"/>
            <a:ext cx="2466265" cy="1192980"/>
          </a:xfrm>
          <a:prstGeom prst="roundRect">
            <a:avLst/>
          </a:prstGeom>
          <a:solidFill>
            <a:sysClr val="windowText" lastClr="000000">
              <a:lumMod val="65000"/>
              <a:lumOff val="35000"/>
            </a:sysClr>
          </a:solidFill>
          <a:ln w="38100" cap="flat" cmpd="sng" algn="ctr">
            <a:solidFill>
              <a:sysClr val="windowText" lastClr="000000"/>
            </a:solidFill>
            <a:prstDash val="solid"/>
            <a:miter lim="800000"/>
          </a:ln>
          <a:effectLst/>
        </p:spPr>
        <p:txBody>
          <a:bodyPr lIns="0" tIns="0" rIns="0" bIns="0" rtlCol="0" anchor="b"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Thermal Modeling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white"/>
                </a:solidFill>
                <a:effectLst/>
                <a:uLnTx/>
                <a:uFillTx/>
                <a:latin typeface="Calibri"/>
                <a:ea typeface="+mn-ea"/>
                <a:cs typeface="+mn-cs"/>
              </a:rPr>
              <a:t>Constrains realm of the possible; filters for best data sources &amp; methods</a:t>
            </a:r>
          </a:p>
        </p:txBody>
      </p:sp>
      <p:sp>
        <p:nvSpPr>
          <p:cNvPr id="12" name="TextBox 11">
            <a:extLst>
              <a:ext uri="{FF2B5EF4-FFF2-40B4-BE49-F238E27FC236}">
                <a16:creationId xmlns:a16="http://schemas.microsoft.com/office/drawing/2014/main" id="{38BFC3FD-551E-42E0-CBE3-C122B7BCA462}"/>
              </a:ext>
            </a:extLst>
          </p:cNvPr>
          <p:cNvSpPr txBox="1"/>
          <p:nvPr/>
        </p:nvSpPr>
        <p:spPr>
          <a:xfrm>
            <a:off x="405684" y="5465865"/>
            <a:ext cx="11493761" cy="583017"/>
          </a:xfrm>
          <a:prstGeom prst="rect">
            <a:avLst/>
          </a:prstGeom>
          <a:solidFill>
            <a:srgbClr val="004B8D"/>
          </a:solidFill>
          <a:ln w="12700" cap="flat" cmpd="sng" algn="ctr">
            <a:solidFill>
              <a:srgbClr val="B3282D">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SPIRRAL is </a:t>
            </a:r>
            <a:r>
              <a:rPr kumimoji="0" lang="en-US" sz="1800" b="1" i="0" u="none" strike="noStrike" kern="0" cap="none" spc="0" normalizeH="0" baseline="0" noProof="0" dirty="0">
                <a:ln>
                  <a:noFill/>
                </a:ln>
                <a:solidFill>
                  <a:prstClr val="white"/>
                </a:solidFill>
                <a:effectLst/>
                <a:uLnTx/>
                <a:uFillTx/>
                <a:latin typeface="Calibri"/>
                <a:ea typeface="+mn-ea"/>
                <a:cs typeface="+mn-cs"/>
              </a:rPr>
              <a:t>Targeting industry standard TOP measurement of +/- 3 basis points 1-sigma standard uncertainty, industry standard spec for spacecraft finishes. The </a:t>
            </a: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ultimate goal of SPIRRAL is to enable tech transition of VEMs.</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5">
            <a:extLst>
              <a:ext uri="{FF2B5EF4-FFF2-40B4-BE49-F238E27FC236}">
                <a16:creationId xmlns:a16="http://schemas.microsoft.com/office/drawing/2014/main" id="{830F55D3-52D8-6446-6F7E-C3C6EA100ED4}"/>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327911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5C06-816A-8CFF-F674-CC65D1E052A3}"/>
              </a:ext>
            </a:extLst>
          </p:cNvPr>
          <p:cNvSpPr>
            <a:spLocks noGrp="1"/>
          </p:cNvSpPr>
          <p:nvPr>
            <p:ph type="title"/>
          </p:nvPr>
        </p:nvSpPr>
        <p:spPr/>
        <p:txBody>
          <a:bodyPr/>
          <a:lstStyle/>
          <a:p>
            <a:r>
              <a:rPr lang="en-US" kern="0" dirty="0"/>
              <a:t>SPIRRAL: VEM Characterization - Logistic Model</a:t>
            </a:r>
            <a:endParaRPr lang="en-US" dirty="0"/>
          </a:p>
        </p:txBody>
      </p:sp>
      <p:sp>
        <p:nvSpPr>
          <p:cNvPr id="3" name="Content Placeholder 2">
            <a:extLst>
              <a:ext uri="{FF2B5EF4-FFF2-40B4-BE49-F238E27FC236}">
                <a16:creationId xmlns:a16="http://schemas.microsoft.com/office/drawing/2014/main" id="{CDE6333C-D109-6D7A-BCFF-02B91E910A4F}"/>
              </a:ext>
            </a:extLst>
          </p:cNvPr>
          <p:cNvSpPr>
            <a:spLocks noGrp="1"/>
          </p:cNvSpPr>
          <p:nvPr>
            <p:ph idx="1"/>
          </p:nvPr>
        </p:nvSpPr>
        <p:spPr>
          <a:xfrm>
            <a:off x="609600" y="914400"/>
            <a:ext cx="7816377" cy="5410200"/>
          </a:xfrm>
        </p:spPr>
        <p:txBody>
          <a:bodyPr/>
          <a:lstStyle/>
          <a:p>
            <a:r>
              <a:rPr lang="en-US" dirty="0"/>
              <a:t>Logistic model </a:t>
            </a:r>
          </a:p>
          <a:p>
            <a:pPr lvl="1"/>
            <a:r>
              <a:rPr lang="en-US" dirty="0"/>
              <a:t>Captures both the asymptotic and transition characteristics of VEMs</a:t>
            </a:r>
          </a:p>
          <a:p>
            <a:r>
              <a:rPr lang="en-US" dirty="0"/>
              <a:t>Full thermal emissivity characteristics</a:t>
            </a:r>
          </a:p>
          <a:p>
            <a:pPr lvl="1"/>
            <a:r>
              <a:rPr lang="en-US" dirty="0"/>
              <a:t>Suggests a more comprehensive set of key performance parameters used to design, optimize, characterize, and model VEMs used for spacecraft thermal control.  </a:t>
            </a:r>
          </a:p>
          <a:p>
            <a:endParaRPr lang="en-US" dirty="0"/>
          </a:p>
        </p:txBody>
      </p:sp>
      <p:sp>
        <p:nvSpPr>
          <p:cNvPr id="5" name="Slide Number Placeholder 4">
            <a:extLst>
              <a:ext uri="{FF2B5EF4-FFF2-40B4-BE49-F238E27FC236}">
                <a16:creationId xmlns:a16="http://schemas.microsoft.com/office/drawing/2014/main" id="{865E0589-0B1D-78BD-FD5D-4F4EE22A0807}"/>
              </a:ext>
            </a:extLst>
          </p:cNvPr>
          <p:cNvSpPr>
            <a:spLocks noGrp="1"/>
          </p:cNvSpPr>
          <p:nvPr>
            <p:ph type="sldNum" sz="quarter" idx="12"/>
          </p:nvPr>
        </p:nvSpPr>
        <p:spPr/>
        <p:txBody>
          <a:bodyPr/>
          <a:lstStyle/>
          <a:p>
            <a:fld id="{33F42015-0FC7-4B0E-8D2B-76EADF48D957}" type="slidenum">
              <a:rPr lang="en-US" smtClean="0"/>
              <a:pPr/>
              <a:t>14</a:t>
            </a:fld>
            <a:endParaRPr lang="en-US" dirty="0"/>
          </a:p>
        </p:txBody>
      </p:sp>
      <p:pic>
        <p:nvPicPr>
          <p:cNvPr id="6" name="Picture 5" descr="Chart, line chart, histogram&#10;&#10;Description automatically generated">
            <a:extLst>
              <a:ext uri="{FF2B5EF4-FFF2-40B4-BE49-F238E27FC236}">
                <a16:creationId xmlns:a16="http://schemas.microsoft.com/office/drawing/2014/main" id="{ED2AA4F1-81AC-8930-B876-FDEA4BC8027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28074" y="834474"/>
            <a:ext cx="3568652" cy="2831080"/>
          </a:xfrm>
          <a:prstGeom prst="rect">
            <a:avLst/>
          </a:prstGeom>
        </p:spPr>
      </p:pic>
      <p:grpSp>
        <p:nvGrpSpPr>
          <p:cNvPr id="7" name="Group 6">
            <a:extLst>
              <a:ext uri="{FF2B5EF4-FFF2-40B4-BE49-F238E27FC236}">
                <a16:creationId xmlns:a16="http://schemas.microsoft.com/office/drawing/2014/main" id="{55BA91D8-86C8-F189-C1B1-044A9767EC6A}"/>
              </a:ext>
            </a:extLst>
          </p:cNvPr>
          <p:cNvGrpSpPr/>
          <p:nvPr/>
        </p:nvGrpSpPr>
        <p:grpSpPr>
          <a:xfrm>
            <a:off x="2238212" y="3760524"/>
            <a:ext cx="5048249" cy="1702680"/>
            <a:chOff x="2650140" y="1438148"/>
            <a:chExt cx="5048249" cy="1702680"/>
          </a:xfrm>
        </p:grpSpPr>
        <p:sp>
          <p:nvSpPr>
            <p:cNvPr id="8" name="Rectangle 7">
              <a:extLst>
                <a:ext uri="{FF2B5EF4-FFF2-40B4-BE49-F238E27FC236}">
                  <a16:creationId xmlns:a16="http://schemas.microsoft.com/office/drawing/2014/main" id="{C6570795-9BE7-345D-221C-C0B4D75BE31A}"/>
                </a:ext>
              </a:extLst>
            </p:cNvPr>
            <p:cNvSpPr/>
            <p:nvPr/>
          </p:nvSpPr>
          <p:spPr>
            <a:xfrm>
              <a:off x="2650140" y="1438148"/>
              <a:ext cx="4907356" cy="1702680"/>
            </a:xfrm>
            <a:prstGeom prst="rect">
              <a:avLst/>
            </a:prstGeom>
            <a:solidFill>
              <a:srgbClr val="FFFFFF"/>
            </a:solidFill>
            <a:ln w="12700" cap="flat" cmpd="sng" algn="ctr">
              <a:solidFill>
                <a:srgbClr val="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BA0C4DA-6256-012B-339B-BBA5DD16D6FD}"/>
                    </a:ext>
                  </a:extLst>
                </p:cNvPr>
                <p:cNvSpPr txBox="1"/>
                <p:nvPr/>
              </p:nvSpPr>
              <p:spPr>
                <a:xfrm>
                  <a:off x="2923255" y="1955426"/>
                  <a:ext cx="3270183" cy="491225"/>
                </a:xfrm>
                <a:prstGeom prst="rect">
                  <a:avLst/>
                </a:prstGeom>
                <a:noFill/>
              </p:spPr>
              <p:txBody>
                <a:bodyPr wrap="square" lIns="0" tIns="0" rIns="0" bIns="0" rtlCol="0">
                  <a:spAutoFit/>
                </a:bodyPr>
                <a:lstStyle/>
                <a:p>
                  <a:pPr marL="0" marR="0" lvl="0" indent="0" algn="l" defTabSz="54853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m:rPr>
                                <m:sty m:val="p"/>
                              </m:r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ε</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𝑡h</m:t>
                            </m:r>
                          </m:sub>
                        </m:sSub>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Sub>
                          <m:sSubPr>
                            <m:ctrl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m:rPr>
                                <m:sty m:val="p"/>
                              </m:r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ε</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𝑡h</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𝑐</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Pr>
                          <m:num>
                            <m:sSub>
                              <m:sSubPr>
                                <m:ctrl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m:rPr>
                                    <m:sty m:val="p"/>
                                  </m:r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ε</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𝑡h</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h</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Sub>
                              <m:sSubPr>
                                <m:ctrl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m:rPr>
                                    <m:sty m:val="p"/>
                                  </m:r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ε</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𝑡h</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𝑐</m:t>
                                </m:r>
                              </m:sub>
                            </m:sSub>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1+</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𝑒</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𝑘</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p>
                                  </m:e>
                                </m:d>
                              </m:sup>
                            </m:sSup>
                          </m:den>
                        </m:f>
                      </m:oMath>
                    </m:oMathPara>
                  </a14:m>
                  <a:endParaRPr kumimoji="0" lang="en-US" sz="1800" b="0" i="0" u="none" strike="noStrike" kern="0" cap="none" spc="0" normalizeH="0" baseline="0" noProof="0" dirty="0">
                    <a:ln>
                      <a:noFill/>
                    </a:ln>
                    <a:solidFill>
                      <a:srgbClr val="000000"/>
                    </a:solidFill>
                    <a:effectLst/>
                    <a:uLnTx/>
                    <a:uFillTx/>
                    <a:latin typeface="Arial" panose="020B0604020202020204"/>
                    <a:ea typeface="+mn-ea"/>
                  </a:endParaRPr>
                </a:p>
              </p:txBody>
            </p:sp>
          </mc:Choice>
          <mc:Fallback xmlns="">
            <p:sp>
              <p:nvSpPr>
                <p:cNvPr id="9" name="TextBox 8">
                  <a:extLst>
                    <a:ext uri="{FF2B5EF4-FFF2-40B4-BE49-F238E27FC236}">
                      <a16:creationId xmlns:a16="http://schemas.microsoft.com/office/drawing/2014/main" id="{937B34A2-EDA1-DE03-C85F-844436F78E57}"/>
                    </a:ext>
                  </a:extLst>
                </p:cNvPr>
                <p:cNvSpPr txBox="1">
                  <a:spLocks noRot="1" noChangeAspect="1" noMove="1" noResize="1" noEditPoints="1" noAdjustHandles="1" noChangeArrowheads="1" noChangeShapeType="1" noTextEdit="1"/>
                </p:cNvSpPr>
                <p:nvPr/>
              </p:nvSpPr>
              <p:spPr>
                <a:xfrm>
                  <a:off x="2923255" y="1955426"/>
                  <a:ext cx="3270183" cy="491225"/>
                </a:xfrm>
                <a:prstGeom prst="rect">
                  <a:avLst/>
                </a:prstGeom>
                <a:blipFill>
                  <a:blip r:embed="rId3"/>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7EC7A809-8627-EE80-7E76-D9338E2DA88C}"/>
                </a:ext>
              </a:extLst>
            </p:cNvPr>
            <p:cNvCxnSpPr>
              <a:cxnSpLocks/>
            </p:cNvCxnSpPr>
            <p:nvPr/>
          </p:nvCxnSpPr>
          <p:spPr>
            <a:xfrm flipV="1">
              <a:off x="5244941" y="2426713"/>
              <a:ext cx="129785" cy="255809"/>
            </a:xfrm>
            <a:prstGeom prst="straightConnector1">
              <a:avLst/>
            </a:prstGeom>
            <a:noFill/>
            <a:ln w="12700" cap="flat" cmpd="sng" algn="ctr">
              <a:solidFill>
                <a:srgbClr val="0AB2E8">
                  <a:lumMod val="75000"/>
                </a:srgb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B153D4FE-B58F-AF25-FD7C-B252BD09D362}"/>
                </a:ext>
              </a:extLst>
            </p:cNvPr>
            <p:cNvCxnSpPr>
              <a:cxnSpLocks/>
            </p:cNvCxnSpPr>
            <p:nvPr/>
          </p:nvCxnSpPr>
          <p:spPr>
            <a:xfrm flipH="1" flipV="1">
              <a:off x="5809390" y="2423427"/>
              <a:ext cx="129785" cy="255809"/>
            </a:xfrm>
            <a:prstGeom prst="straightConnector1">
              <a:avLst/>
            </a:prstGeom>
            <a:noFill/>
            <a:ln w="12700" cap="flat" cmpd="sng" algn="ctr">
              <a:solidFill>
                <a:srgbClr val="7030A0"/>
              </a:solidFill>
              <a:prstDash val="solid"/>
              <a:miter lim="800000"/>
              <a:tailEnd type="triangle"/>
            </a:ln>
            <a:effectLst/>
          </p:spPr>
        </p:cxnSp>
        <p:cxnSp>
          <p:nvCxnSpPr>
            <p:cNvPr id="12" name="Straight Arrow Connector 11">
              <a:extLst>
                <a:ext uri="{FF2B5EF4-FFF2-40B4-BE49-F238E27FC236}">
                  <a16:creationId xmlns:a16="http://schemas.microsoft.com/office/drawing/2014/main" id="{34495D5E-0419-1CA5-7DE2-2A53A9D4ED91}"/>
                </a:ext>
              </a:extLst>
            </p:cNvPr>
            <p:cNvCxnSpPr>
              <a:cxnSpLocks/>
            </p:cNvCxnSpPr>
            <p:nvPr/>
          </p:nvCxnSpPr>
          <p:spPr>
            <a:xfrm>
              <a:off x="4834093" y="1713386"/>
              <a:ext cx="123887" cy="239736"/>
            </a:xfrm>
            <a:prstGeom prst="straightConnector1">
              <a:avLst/>
            </a:prstGeom>
            <a:noFill/>
            <a:ln w="12700" cap="flat" cmpd="sng" algn="ctr">
              <a:solidFill>
                <a:srgbClr val="C00000"/>
              </a:solidFill>
              <a:prstDash val="solid"/>
              <a:miter lim="800000"/>
              <a:tailEnd type="triangle"/>
            </a:ln>
            <a:effectLst/>
          </p:spPr>
        </p:cxnSp>
        <p:sp>
          <p:nvSpPr>
            <p:cNvPr id="13" name="TextBox 12">
              <a:extLst>
                <a:ext uri="{FF2B5EF4-FFF2-40B4-BE49-F238E27FC236}">
                  <a16:creationId xmlns:a16="http://schemas.microsoft.com/office/drawing/2014/main" id="{C84600A8-EC5D-1B12-E57E-ED83CAEC6394}"/>
                </a:ext>
              </a:extLst>
            </p:cNvPr>
            <p:cNvSpPr txBox="1"/>
            <p:nvPr/>
          </p:nvSpPr>
          <p:spPr>
            <a:xfrm>
              <a:off x="2819648" y="1473365"/>
              <a:ext cx="2014445" cy="461665"/>
            </a:xfrm>
            <a:prstGeom prst="rect">
              <a:avLst/>
            </a:prstGeom>
            <a:noFill/>
          </p:spPr>
          <p:txBody>
            <a:bodyPr wrap="square" rtlCol="0">
              <a:spAutoFit/>
            </a:bodyPr>
            <a:lstStyle/>
            <a:p>
              <a:pPr marL="0" marR="0" lvl="0" indent="0" algn="r" defTabSz="54853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C00000"/>
                  </a:solidFill>
                  <a:effectLst/>
                  <a:uLnTx/>
                  <a:uFillTx/>
                  <a:latin typeface="Arial" panose="020B0604020202020204"/>
                  <a:ea typeface="+mn-ea"/>
                </a:rPr>
                <a:t>Asymptotic Emissivity (Hot)</a:t>
              </a:r>
            </a:p>
          </p:txBody>
        </p:sp>
        <p:sp>
          <p:nvSpPr>
            <p:cNvPr id="14" name="TextBox 13">
              <a:extLst>
                <a:ext uri="{FF2B5EF4-FFF2-40B4-BE49-F238E27FC236}">
                  <a16:creationId xmlns:a16="http://schemas.microsoft.com/office/drawing/2014/main" id="{785661F1-FFE5-1FD5-DF8D-0CDBDD6FC93C}"/>
                </a:ext>
              </a:extLst>
            </p:cNvPr>
            <p:cNvSpPr txBox="1"/>
            <p:nvPr/>
          </p:nvSpPr>
          <p:spPr>
            <a:xfrm>
              <a:off x="3207358" y="2679163"/>
              <a:ext cx="2167368" cy="276999"/>
            </a:xfrm>
            <a:prstGeom prst="rect">
              <a:avLst/>
            </a:prstGeom>
            <a:noFill/>
          </p:spPr>
          <p:txBody>
            <a:bodyPr wrap="square" rtlCol="0">
              <a:spAutoFit/>
            </a:bodyPr>
            <a:lstStyle/>
            <a:p>
              <a:pPr marL="0" marR="0" lvl="0" indent="0" algn="r" defTabSz="54853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B2E8">
                      <a:lumMod val="75000"/>
                    </a:srgbClr>
                  </a:solidFill>
                  <a:effectLst/>
                  <a:uLnTx/>
                  <a:uFillTx/>
                  <a:latin typeface="Arial" panose="020B0604020202020204"/>
                  <a:ea typeface="+mn-ea"/>
                </a:rPr>
                <a:t>Transition Rate</a:t>
              </a:r>
            </a:p>
          </p:txBody>
        </p:sp>
        <p:sp>
          <p:nvSpPr>
            <p:cNvPr id="15" name="TextBox 14">
              <a:extLst>
                <a:ext uri="{FF2B5EF4-FFF2-40B4-BE49-F238E27FC236}">
                  <a16:creationId xmlns:a16="http://schemas.microsoft.com/office/drawing/2014/main" id="{B058D7B1-A9B7-FF3B-EEEB-81B4DE77166A}"/>
                </a:ext>
              </a:extLst>
            </p:cNvPr>
            <p:cNvSpPr txBox="1"/>
            <p:nvPr/>
          </p:nvSpPr>
          <p:spPr>
            <a:xfrm>
              <a:off x="5741429" y="2679163"/>
              <a:ext cx="1816066" cy="461665"/>
            </a:xfrm>
            <a:prstGeom prst="rect">
              <a:avLst/>
            </a:prstGeom>
            <a:noFill/>
          </p:spPr>
          <p:txBody>
            <a:bodyPr wrap="square" rtlCol="0">
              <a:spAutoFit/>
            </a:bodyPr>
            <a:lstStyle/>
            <a:p>
              <a:pPr marL="0" marR="0" lvl="0" indent="0" algn="l" defTabSz="54853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E1A46">
                      <a:lumMod val="75000"/>
                      <a:lumOff val="25000"/>
                    </a:srgbClr>
                  </a:solidFill>
                  <a:effectLst/>
                  <a:uLnTx/>
                  <a:uFillTx/>
                  <a:latin typeface="Arial" panose="020B0604020202020204"/>
                  <a:ea typeface="+mn-ea"/>
                </a:rPr>
                <a:t>Midpoint Transition Temperature</a:t>
              </a:r>
            </a:p>
          </p:txBody>
        </p:sp>
        <p:cxnSp>
          <p:nvCxnSpPr>
            <p:cNvPr id="16" name="Straight Arrow Connector 15">
              <a:extLst>
                <a:ext uri="{FF2B5EF4-FFF2-40B4-BE49-F238E27FC236}">
                  <a16:creationId xmlns:a16="http://schemas.microsoft.com/office/drawing/2014/main" id="{6C1E48C1-1553-BE96-EDD6-025774AA782E}"/>
                </a:ext>
              </a:extLst>
            </p:cNvPr>
            <p:cNvCxnSpPr>
              <a:cxnSpLocks/>
            </p:cNvCxnSpPr>
            <p:nvPr/>
          </p:nvCxnSpPr>
          <p:spPr>
            <a:xfrm flipH="1">
              <a:off x="5685503" y="1729668"/>
              <a:ext cx="123887" cy="239736"/>
            </a:xfrm>
            <a:prstGeom prst="straightConnector1">
              <a:avLst/>
            </a:prstGeom>
            <a:noFill/>
            <a:ln w="12700" cap="flat" cmpd="sng" algn="ctr">
              <a:solidFill>
                <a:srgbClr val="00269A"/>
              </a:solidFill>
              <a:prstDash val="solid"/>
              <a:miter lim="800000"/>
              <a:tailEnd type="triangle"/>
            </a:ln>
            <a:effectLst/>
          </p:spPr>
        </p:cxnSp>
        <p:sp>
          <p:nvSpPr>
            <p:cNvPr id="17" name="TextBox 16">
              <a:extLst>
                <a:ext uri="{FF2B5EF4-FFF2-40B4-BE49-F238E27FC236}">
                  <a16:creationId xmlns:a16="http://schemas.microsoft.com/office/drawing/2014/main" id="{69E550F7-97E4-BE8F-569F-E254FC236524}"/>
                </a:ext>
              </a:extLst>
            </p:cNvPr>
            <p:cNvSpPr txBox="1"/>
            <p:nvPr/>
          </p:nvSpPr>
          <p:spPr>
            <a:xfrm>
              <a:off x="5809390" y="1481659"/>
              <a:ext cx="1888999" cy="461665"/>
            </a:xfrm>
            <a:prstGeom prst="rect">
              <a:avLst/>
            </a:prstGeom>
            <a:noFill/>
          </p:spPr>
          <p:txBody>
            <a:bodyPr wrap="square" rtlCol="0">
              <a:spAutoFit/>
            </a:bodyPr>
            <a:lstStyle/>
            <a:p>
              <a:pPr marL="0" marR="0" lvl="0" indent="0" algn="l" defTabSz="54853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69A"/>
                  </a:solidFill>
                  <a:effectLst/>
                  <a:uLnTx/>
                  <a:uFillTx/>
                  <a:latin typeface="Arial" panose="020B0604020202020204"/>
                  <a:ea typeface="+mn-ea"/>
                </a:rPr>
                <a:t>Asymptotic Emissivity (Cold)</a:t>
              </a:r>
            </a:p>
          </p:txBody>
        </p:sp>
      </p:grpSp>
      <p:pic>
        <p:nvPicPr>
          <p:cNvPr id="18" name="Picture 17" descr="Chart, line chart, histogram&#10;&#10;Description automatically generated">
            <a:extLst>
              <a:ext uri="{FF2B5EF4-FFF2-40B4-BE49-F238E27FC236}">
                <a16:creationId xmlns:a16="http://schemas.microsoft.com/office/drawing/2014/main" id="{1F6CD3C0-1676-E4C2-B396-DFD4FD7E646A}"/>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451618" y="3770037"/>
            <a:ext cx="3542877" cy="2831080"/>
          </a:xfrm>
          <a:prstGeom prst="rect">
            <a:avLst/>
          </a:prstGeom>
        </p:spPr>
      </p:pic>
      <p:sp>
        <p:nvSpPr>
          <p:cNvPr id="19" name="TextBox 18">
            <a:extLst>
              <a:ext uri="{FF2B5EF4-FFF2-40B4-BE49-F238E27FC236}">
                <a16:creationId xmlns:a16="http://schemas.microsoft.com/office/drawing/2014/main" id="{0F04A47C-8F8A-2258-6440-1C969784D215}"/>
              </a:ext>
            </a:extLst>
          </p:cNvPr>
          <p:cNvSpPr txBox="1"/>
          <p:nvPr/>
        </p:nvSpPr>
        <p:spPr>
          <a:xfrm>
            <a:off x="101600" y="5801158"/>
            <a:ext cx="7298448" cy="583017"/>
          </a:xfrm>
          <a:prstGeom prst="rect">
            <a:avLst/>
          </a:prstGeom>
          <a:solidFill>
            <a:schemeClr val="tx1"/>
          </a:solidFill>
          <a:ln w="12700" cap="flat" cmpd="sng" algn="ctr">
            <a:solidFill>
              <a:srgbClr val="B3282D">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2024 AIAA SciTech - Barako - Variable Emissivity Thermal Radiators: Methods and Models for Characterizing Thermochromic Infrared Surfaces</a:t>
            </a:r>
          </a:p>
        </p:txBody>
      </p:sp>
      <p:sp>
        <p:nvSpPr>
          <p:cNvPr id="20" name="Rectangle 5">
            <a:extLst>
              <a:ext uri="{FF2B5EF4-FFF2-40B4-BE49-F238E27FC236}">
                <a16:creationId xmlns:a16="http://schemas.microsoft.com/office/drawing/2014/main" id="{B555D2D9-E124-2300-843D-71397581EBCC}"/>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256057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EAF2-0498-D3E0-6986-075519519732}"/>
              </a:ext>
            </a:extLst>
          </p:cNvPr>
          <p:cNvSpPr>
            <a:spLocks noGrp="1"/>
          </p:cNvSpPr>
          <p:nvPr>
            <p:ph type="title"/>
          </p:nvPr>
        </p:nvSpPr>
        <p:spPr/>
        <p:txBody>
          <a:bodyPr/>
          <a:lstStyle/>
          <a:p>
            <a:r>
              <a:rPr lang="en-US" kern="0" dirty="0"/>
              <a:t>SPIRRAL: VEM Characterization - Logistic Model</a:t>
            </a:r>
            <a:endParaRPr lang="en-US" dirty="0"/>
          </a:p>
        </p:txBody>
      </p:sp>
      <p:sp>
        <p:nvSpPr>
          <p:cNvPr id="5" name="Slide Number Placeholder 4">
            <a:extLst>
              <a:ext uri="{FF2B5EF4-FFF2-40B4-BE49-F238E27FC236}">
                <a16:creationId xmlns:a16="http://schemas.microsoft.com/office/drawing/2014/main" id="{A09B46C3-C378-CCEC-B2F5-23B1B9319D8B}"/>
              </a:ext>
            </a:extLst>
          </p:cNvPr>
          <p:cNvSpPr>
            <a:spLocks noGrp="1"/>
          </p:cNvSpPr>
          <p:nvPr>
            <p:ph type="sldNum" sz="quarter" idx="12"/>
          </p:nvPr>
        </p:nvSpPr>
        <p:spPr/>
        <p:txBody>
          <a:bodyPr/>
          <a:lstStyle/>
          <a:p>
            <a:fld id="{33F42015-0FC7-4B0E-8D2B-76EADF48D957}" type="slidenum">
              <a:rPr lang="en-US" smtClean="0"/>
              <a:pPr/>
              <a:t>15</a:t>
            </a:fld>
            <a:endParaRPr lang="en-US" dirty="0"/>
          </a:p>
        </p:txBody>
      </p:sp>
      <p:cxnSp>
        <p:nvCxnSpPr>
          <p:cNvPr id="7" name="Connector: Elbow 6">
            <a:extLst>
              <a:ext uri="{FF2B5EF4-FFF2-40B4-BE49-F238E27FC236}">
                <a16:creationId xmlns:a16="http://schemas.microsoft.com/office/drawing/2014/main" id="{A8EEB8F8-236E-7DFC-DC0E-17E04DF998E5}"/>
              </a:ext>
            </a:extLst>
          </p:cNvPr>
          <p:cNvCxnSpPr>
            <a:cxnSpLocks/>
            <a:stCxn id="18" idx="1"/>
          </p:cNvCxnSpPr>
          <p:nvPr/>
        </p:nvCxnSpPr>
        <p:spPr>
          <a:xfrm rot="10800000" flipV="1">
            <a:off x="6837026" y="2953795"/>
            <a:ext cx="1293433" cy="2445841"/>
          </a:xfrm>
          <a:prstGeom prst="bentConnector3">
            <a:avLst>
              <a:gd name="adj1" fmla="val 68901"/>
            </a:avLst>
          </a:prstGeom>
          <a:noFill/>
          <a:ln w="9525" cap="flat" cmpd="sng" algn="ctr">
            <a:solidFill>
              <a:srgbClr val="00269A"/>
            </a:solidFill>
            <a:prstDash val="solid"/>
            <a:miter lim="800000"/>
            <a:tailEnd type="none"/>
          </a:ln>
          <a:effectLst/>
        </p:spPr>
      </p:cxnSp>
      <p:pic>
        <p:nvPicPr>
          <p:cNvPr id="8" name="Picture 7">
            <a:extLst>
              <a:ext uri="{FF2B5EF4-FFF2-40B4-BE49-F238E27FC236}">
                <a16:creationId xmlns:a16="http://schemas.microsoft.com/office/drawing/2014/main" id="{C057FC07-1E2C-BFB4-FFD1-F50793C801D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3179" y="4402493"/>
            <a:ext cx="7029199" cy="2190428"/>
          </a:xfrm>
          <a:prstGeom prst="rect">
            <a:avLst/>
          </a:prstGeom>
        </p:spPr>
      </p:pic>
      <p:grpSp>
        <p:nvGrpSpPr>
          <p:cNvPr id="9" name="Group 8">
            <a:extLst>
              <a:ext uri="{FF2B5EF4-FFF2-40B4-BE49-F238E27FC236}">
                <a16:creationId xmlns:a16="http://schemas.microsoft.com/office/drawing/2014/main" id="{C1E726B7-A387-6FDE-5B4C-1A8E1772A856}"/>
              </a:ext>
            </a:extLst>
          </p:cNvPr>
          <p:cNvGrpSpPr/>
          <p:nvPr/>
        </p:nvGrpSpPr>
        <p:grpSpPr>
          <a:xfrm>
            <a:off x="8132453" y="5779432"/>
            <a:ext cx="2021747" cy="633885"/>
            <a:chOff x="7902433" y="6002720"/>
            <a:chExt cx="2021747" cy="633885"/>
          </a:xfrm>
        </p:grpSpPr>
        <p:sp>
          <p:nvSpPr>
            <p:cNvPr id="10" name="Rectangle 9">
              <a:extLst>
                <a:ext uri="{FF2B5EF4-FFF2-40B4-BE49-F238E27FC236}">
                  <a16:creationId xmlns:a16="http://schemas.microsoft.com/office/drawing/2014/main" id="{D43443DC-905A-6E09-CE83-95C07072FACB}"/>
                </a:ext>
              </a:extLst>
            </p:cNvPr>
            <p:cNvSpPr/>
            <p:nvPr/>
          </p:nvSpPr>
          <p:spPr>
            <a:xfrm>
              <a:off x="7902434" y="6002720"/>
              <a:ext cx="2021746" cy="633885"/>
            </a:xfrm>
            <a:prstGeom prst="rect">
              <a:avLst/>
            </a:prstGeom>
            <a:solidFill>
              <a:srgbClr val="FFFFFF"/>
            </a:solidFill>
            <a:ln w="12700" cap="flat" cmpd="sng" algn="ctr">
              <a:solidFill>
                <a:srgbClr val="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484777-623A-862C-8467-B1ED318B7C28}"/>
                    </a:ext>
                  </a:extLst>
                </p:cNvPr>
                <p:cNvSpPr txBox="1"/>
                <p:nvPr/>
              </p:nvSpPr>
              <p:spPr>
                <a:xfrm>
                  <a:off x="7902433" y="6132741"/>
                  <a:ext cx="2021746" cy="340286"/>
                </a:xfrm>
                <a:prstGeom prst="rect">
                  <a:avLst/>
                </a:prstGeom>
                <a:noFill/>
              </p:spPr>
              <p:txBody>
                <a:bodyPr wrap="square">
                  <a:spAutoFit/>
                </a:bodyPr>
                <a:lstStyle/>
                <a:p>
                  <a:pPr marL="0" marR="0" lvl="0" indent="0" algn="l" defTabSz="54853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pPr>
                          <m:e>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Δ</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p>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p>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SubSup>
                          <m:sSub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heat</m:t>
                            </m:r>
                          </m:sub>
                          <m:sup>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bSup>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SubSup>
                          <m:sSub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cool</m:t>
                            </m:r>
                          </m:sub>
                          <m:sup>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bSup>
                      </m:oMath>
                    </m:oMathPara>
                  </a14:m>
                  <a:endParaRPr kumimoji="0" lang="en-US" sz="1600" b="0" i="0" u="none" strike="noStrike" kern="0" cap="none" spc="0" normalizeH="0" baseline="0" noProof="0" dirty="0">
                    <a:ln>
                      <a:noFill/>
                    </a:ln>
                    <a:solidFill>
                      <a:srgbClr val="000000"/>
                    </a:solidFill>
                    <a:effectLst/>
                    <a:uLnTx/>
                    <a:uFillTx/>
                    <a:latin typeface="Arial" panose="020B0604020202020204"/>
                    <a:ea typeface="+mn-ea"/>
                  </a:endParaRPr>
                </a:p>
              </p:txBody>
            </p:sp>
          </mc:Choice>
          <mc:Fallback xmlns="">
            <p:sp>
              <p:nvSpPr>
                <p:cNvPr id="32" name="TextBox 31">
                  <a:extLst>
                    <a:ext uri="{FF2B5EF4-FFF2-40B4-BE49-F238E27FC236}">
                      <a16:creationId xmlns:a16="http://schemas.microsoft.com/office/drawing/2014/main" id="{6E18AE18-217F-D1DB-38CF-79B151303F9C}"/>
                    </a:ext>
                  </a:extLst>
                </p:cNvPr>
                <p:cNvSpPr txBox="1">
                  <a:spLocks noRot="1" noChangeAspect="1" noMove="1" noResize="1" noEditPoints="1" noAdjustHandles="1" noChangeArrowheads="1" noChangeShapeType="1" noTextEdit="1"/>
                </p:cNvSpPr>
                <p:nvPr/>
              </p:nvSpPr>
              <p:spPr>
                <a:xfrm>
                  <a:off x="7902433" y="6132741"/>
                  <a:ext cx="2021746" cy="340286"/>
                </a:xfrm>
                <a:prstGeom prst="rect">
                  <a:avLst/>
                </a:prstGeom>
                <a:blipFill>
                  <a:blip r:embed="rId7"/>
                  <a:stretch>
                    <a:fillRect b="-3571"/>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E42D1F32-31AE-3FE0-497A-0DC3648FDF62}"/>
              </a:ext>
            </a:extLst>
          </p:cNvPr>
          <p:cNvSpPr txBox="1"/>
          <p:nvPr/>
        </p:nvSpPr>
        <p:spPr>
          <a:xfrm>
            <a:off x="8081776" y="5466617"/>
            <a:ext cx="1586099" cy="307777"/>
          </a:xfrm>
          <a:prstGeom prst="rect">
            <a:avLst/>
          </a:prstGeom>
          <a:noFill/>
        </p:spPr>
        <p:txBody>
          <a:bodyPr wrap="square" rtlCol="0">
            <a:spAutoFit/>
          </a:bodyPr>
          <a:lstStyle/>
          <a:p>
            <a:pPr algn="l" defTabSz="548531" eaLnBrk="1" fontAlgn="auto" hangingPunct="1">
              <a:spcBef>
                <a:spcPts val="0"/>
              </a:spcBef>
              <a:spcAft>
                <a:spcPts val="0"/>
              </a:spcAft>
            </a:pPr>
            <a:r>
              <a:rPr lang="en-US" sz="1400" b="0" dirty="0">
                <a:solidFill>
                  <a:srgbClr val="00269A"/>
                </a:solidFill>
                <a:latin typeface="Arial" panose="020B0604020202020204"/>
                <a:ea typeface="+mn-ea"/>
              </a:rPr>
              <a:t>Hysteresis</a:t>
            </a:r>
          </a:p>
        </p:txBody>
      </p:sp>
      <p:grpSp>
        <p:nvGrpSpPr>
          <p:cNvPr id="13" name="Group 12">
            <a:extLst>
              <a:ext uri="{FF2B5EF4-FFF2-40B4-BE49-F238E27FC236}">
                <a16:creationId xmlns:a16="http://schemas.microsoft.com/office/drawing/2014/main" id="{42DF8EEA-A522-B775-CC54-CC451E79691A}"/>
              </a:ext>
            </a:extLst>
          </p:cNvPr>
          <p:cNvGrpSpPr/>
          <p:nvPr/>
        </p:nvGrpSpPr>
        <p:grpSpPr>
          <a:xfrm>
            <a:off x="8130457" y="4684789"/>
            <a:ext cx="2777432" cy="672235"/>
            <a:chOff x="7315199" y="4205316"/>
            <a:chExt cx="2777432" cy="672235"/>
          </a:xfrm>
        </p:grpSpPr>
        <p:sp>
          <p:nvSpPr>
            <p:cNvPr id="14" name="Rectangle 13">
              <a:extLst>
                <a:ext uri="{FF2B5EF4-FFF2-40B4-BE49-F238E27FC236}">
                  <a16:creationId xmlns:a16="http://schemas.microsoft.com/office/drawing/2014/main" id="{9987136A-EEFB-209A-0518-3E329E7A080C}"/>
                </a:ext>
              </a:extLst>
            </p:cNvPr>
            <p:cNvSpPr/>
            <p:nvPr/>
          </p:nvSpPr>
          <p:spPr>
            <a:xfrm>
              <a:off x="7315199" y="4243666"/>
              <a:ext cx="2699730" cy="633885"/>
            </a:xfrm>
            <a:prstGeom prst="rect">
              <a:avLst/>
            </a:prstGeom>
            <a:solidFill>
              <a:srgbClr val="FFFFFF"/>
            </a:solidFill>
            <a:ln w="12700" cap="flat" cmpd="sng" algn="ctr">
              <a:solidFill>
                <a:srgbClr val="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95FD2C9-AEB1-C4EB-A3E2-6AB09020E1B3}"/>
                    </a:ext>
                  </a:extLst>
                </p:cNvPr>
                <p:cNvSpPr txBox="1"/>
                <p:nvPr/>
              </p:nvSpPr>
              <p:spPr>
                <a:xfrm>
                  <a:off x="7317196" y="4205316"/>
                  <a:ext cx="2775435" cy="672235"/>
                </a:xfrm>
                <a:prstGeom prst="rect">
                  <a:avLst/>
                </a:prstGeom>
                <a:noFill/>
              </p:spPr>
              <p:txBody>
                <a:bodyPr wrap="square">
                  <a:spAutoFit/>
                </a:bodyPr>
                <a:lstStyle/>
                <a:p>
                  <a:pPr marL="0" marR="0" lvl="0" indent="0" algn="l" defTabSz="54853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d>
                              <m:dPr>
                                <m:begChr m:val=""/>
                                <m:endChr m:val="|"/>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𝑑</m:t>
                                    </m:r>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𝜀</m:t>
                                        </m:r>
                                      </m:e>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𝑡h</m:t>
                                        </m:r>
                                      </m:sub>
                                    </m:sSub>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𝑑𝑇</m:t>
                                    </m:r>
                                  </m:den>
                                </m:f>
                              </m:e>
                            </m:d>
                          </m:e>
                          <m: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p>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p>
                          </m:sub>
                        </m:sSub>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𝑘</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Pr>
                              <m:num>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𝜀</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th</m:t>
                                    </m:r>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h</m:t>
                                    </m:r>
                                  </m:sub>
                                </m:sSub>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𝜀</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th</m:t>
                                    </m:r>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c</m:t>
                                    </m:r>
                                  </m:sub>
                                </m:sSub>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4</m:t>
                                </m:r>
                              </m:den>
                            </m:f>
                          </m:e>
                        </m:d>
                      </m:oMath>
                    </m:oMathPara>
                  </a14:m>
                  <a:endParaRPr kumimoji="0" lang="en-US" sz="1600" b="0" i="0" u="none" strike="noStrike" kern="0" cap="none" spc="0" normalizeH="0" baseline="0" noProof="0" dirty="0">
                    <a:ln>
                      <a:noFill/>
                    </a:ln>
                    <a:solidFill>
                      <a:srgbClr val="000000"/>
                    </a:solidFill>
                    <a:effectLst/>
                    <a:uLnTx/>
                    <a:uFillTx/>
                    <a:latin typeface="Arial" panose="020B0604020202020204"/>
                    <a:ea typeface="+mn-ea"/>
                  </a:endParaRPr>
                </a:p>
              </p:txBody>
            </p:sp>
          </mc:Choice>
          <mc:Fallback xmlns="">
            <p:sp>
              <p:nvSpPr>
                <p:cNvPr id="25" name="TextBox 24">
                  <a:extLst>
                    <a:ext uri="{FF2B5EF4-FFF2-40B4-BE49-F238E27FC236}">
                      <a16:creationId xmlns:a16="http://schemas.microsoft.com/office/drawing/2014/main" id="{40BA5795-DCF6-9D77-64CD-A9A9FD42C29D}"/>
                    </a:ext>
                  </a:extLst>
                </p:cNvPr>
                <p:cNvSpPr txBox="1">
                  <a:spLocks noRot="1" noChangeAspect="1" noMove="1" noResize="1" noEditPoints="1" noAdjustHandles="1" noChangeArrowheads="1" noChangeShapeType="1" noTextEdit="1"/>
                </p:cNvSpPr>
                <p:nvPr/>
              </p:nvSpPr>
              <p:spPr>
                <a:xfrm>
                  <a:off x="7317196" y="4205316"/>
                  <a:ext cx="2775435" cy="672235"/>
                </a:xfrm>
                <a:prstGeom prst="rect">
                  <a:avLst/>
                </a:prstGeom>
                <a:blipFill>
                  <a:blip r:embed="rId8"/>
                  <a:stretch>
                    <a:fillRect/>
                  </a:stretch>
                </a:blipFill>
              </p:spPr>
              <p:txBody>
                <a:bodyPr/>
                <a:lstStyle/>
                <a:p>
                  <a:r>
                    <a:rPr lang="en-US">
                      <a:noFill/>
                    </a:rPr>
                    <a:t> </a:t>
                  </a:r>
                </a:p>
              </p:txBody>
            </p:sp>
          </mc:Fallback>
        </mc:AlternateContent>
      </p:grpSp>
      <p:sp>
        <p:nvSpPr>
          <p:cNvPr id="16" name="TextBox 15">
            <a:extLst>
              <a:ext uri="{FF2B5EF4-FFF2-40B4-BE49-F238E27FC236}">
                <a16:creationId xmlns:a16="http://schemas.microsoft.com/office/drawing/2014/main" id="{F5794691-4C93-B82B-7B73-FAC833EA9D3E}"/>
              </a:ext>
            </a:extLst>
          </p:cNvPr>
          <p:cNvSpPr txBox="1"/>
          <p:nvPr/>
        </p:nvSpPr>
        <p:spPr>
          <a:xfrm>
            <a:off x="8081777" y="4425920"/>
            <a:ext cx="1709924" cy="307777"/>
          </a:xfrm>
          <a:prstGeom prst="rect">
            <a:avLst/>
          </a:prstGeom>
          <a:noFill/>
        </p:spPr>
        <p:txBody>
          <a:bodyPr wrap="square" rtlCol="0">
            <a:spAutoFit/>
          </a:bodyPr>
          <a:lstStyle/>
          <a:p>
            <a:pPr algn="l" defTabSz="548531" eaLnBrk="1" fontAlgn="auto" hangingPunct="1">
              <a:spcBef>
                <a:spcPts val="0"/>
              </a:spcBef>
              <a:spcAft>
                <a:spcPts val="0"/>
              </a:spcAft>
            </a:pPr>
            <a:r>
              <a:rPr lang="en-US" sz="1400" b="0" dirty="0">
                <a:solidFill>
                  <a:srgbClr val="00269A"/>
                </a:solidFill>
                <a:latin typeface="Arial" panose="020B0604020202020204"/>
                <a:ea typeface="+mn-ea"/>
              </a:rPr>
              <a:t>Transition Rate</a:t>
            </a:r>
          </a:p>
        </p:txBody>
      </p:sp>
      <p:grpSp>
        <p:nvGrpSpPr>
          <p:cNvPr id="17" name="Group 16">
            <a:extLst>
              <a:ext uri="{FF2B5EF4-FFF2-40B4-BE49-F238E27FC236}">
                <a16:creationId xmlns:a16="http://schemas.microsoft.com/office/drawing/2014/main" id="{F3F53341-3B0F-3945-AE6C-F0CCDBBCF768}"/>
              </a:ext>
            </a:extLst>
          </p:cNvPr>
          <p:cNvGrpSpPr/>
          <p:nvPr/>
        </p:nvGrpSpPr>
        <p:grpSpPr>
          <a:xfrm>
            <a:off x="8130458" y="2636853"/>
            <a:ext cx="2025737" cy="633885"/>
            <a:chOff x="7898442" y="3053973"/>
            <a:chExt cx="2025737" cy="633885"/>
          </a:xfrm>
        </p:grpSpPr>
        <p:sp>
          <p:nvSpPr>
            <p:cNvPr id="18" name="Rectangle 17">
              <a:extLst>
                <a:ext uri="{FF2B5EF4-FFF2-40B4-BE49-F238E27FC236}">
                  <a16:creationId xmlns:a16="http://schemas.microsoft.com/office/drawing/2014/main" id="{82BF34C4-3276-E1D5-34FD-F5A08A759B47}"/>
                </a:ext>
              </a:extLst>
            </p:cNvPr>
            <p:cNvSpPr/>
            <p:nvPr/>
          </p:nvSpPr>
          <p:spPr>
            <a:xfrm>
              <a:off x="7898442" y="3053973"/>
              <a:ext cx="2025737" cy="633885"/>
            </a:xfrm>
            <a:prstGeom prst="rect">
              <a:avLst/>
            </a:prstGeom>
            <a:solidFill>
              <a:srgbClr val="FFFFFF"/>
            </a:solidFill>
            <a:ln w="12700" cap="flat" cmpd="sng" algn="ctr">
              <a:solidFill>
                <a:srgbClr val="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DBF104C-3694-4FDE-0196-E7BC290F7C58}"/>
                    </a:ext>
                  </a:extLst>
                </p:cNvPr>
                <p:cNvSpPr txBox="1"/>
                <p:nvPr/>
              </p:nvSpPr>
              <p:spPr>
                <a:xfrm>
                  <a:off x="7900438" y="3069444"/>
                  <a:ext cx="2021745" cy="569387"/>
                </a:xfrm>
                <a:prstGeom prst="rect">
                  <a:avLst/>
                </a:prstGeom>
                <a:noFill/>
              </p:spPr>
              <p:txBody>
                <a:bodyPr wrap="square">
                  <a:spAutoFit/>
                </a:bodyPr>
                <a:lstStyle/>
                <a:p>
                  <a:pPr marL="0" marR="0" lvl="0" indent="0" algn="l" defTabSz="54853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SupPr>
                          <m:e>
                            <m:r>
                              <a:rPr kumimoji="0" lang="el-GR"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b>
                            <m:r>
                              <a:rPr kumimoji="0" lang="el-GR"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𝑎𝑣𝑔</m:t>
                            </m:r>
                          </m:sub>
                          <m:sup>
                            <m:r>
                              <a:rPr kumimoji="0" lang="el-GR"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b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Pr>
                          <m:num>
                            <m:sSubSup>
                              <m:sSub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heat</m:t>
                                </m:r>
                              </m:sub>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b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SubSup>
                              <m:sSub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cool</m:t>
                                </m:r>
                              </m:sub>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bSup>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2</m:t>
                            </m:r>
                          </m:den>
                        </m:f>
                      </m:oMath>
                    </m:oMathPara>
                  </a14:m>
                  <a:endParaRPr kumimoji="0" lang="en-US" sz="1600" b="0" i="0" u="none" strike="noStrike" kern="0" cap="none" spc="0" normalizeH="0" baseline="0" noProof="0" dirty="0">
                    <a:ln>
                      <a:noFill/>
                    </a:ln>
                    <a:solidFill>
                      <a:srgbClr val="000000"/>
                    </a:solidFill>
                    <a:effectLst/>
                    <a:uLnTx/>
                    <a:uFillTx/>
                    <a:latin typeface="Arial" panose="020B0604020202020204"/>
                    <a:ea typeface="+mn-ea"/>
                  </a:endParaRPr>
                </a:p>
              </p:txBody>
            </p:sp>
          </mc:Choice>
          <mc:Fallback xmlns="">
            <p:sp>
              <p:nvSpPr>
                <p:cNvPr id="27" name="TextBox 26">
                  <a:extLst>
                    <a:ext uri="{FF2B5EF4-FFF2-40B4-BE49-F238E27FC236}">
                      <a16:creationId xmlns:a16="http://schemas.microsoft.com/office/drawing/2014/main" id="{2BE6EB97-0315-38A6-A576-85CF7A20AD46}"/>
                    </a:ext>
                  </a:extLst>
                </p:cNvPr>
                <p:cNvSpPr txBox="1">
                  <a:spLocks noRot="1" noChangeAspect="1" noMove="1" noResize="1" noEditPoints="1" noAdjustHandles="1" noChangeArrowheads="1" noChangeShapeType="1" noTextEdit="1"/>
                </p:cNvSpPr>
                <p:nvPr/>
              </p:nvSpPr>
              <p:spPr>
                <a:xfrm>
                  <a:off x="7900438" y="3069444"/>
                  <a:ext cx="2021745" cy="569387"/>
                </a:xfrm>
                <a:prstGeom prst="rect">
                  <a:avLst/>
                </a:prstGeom>
                <a:blipFill>
                  <a:blip r:embed="rId9"/>
                  <a:stretch>
                    <a:fillRect/>
                  </a:stretch>
                </a:blipFill>
              </p:spPr>
              <p:txBody>
                <a:bodyPr/>
                <a:lstStyle/>
                <a:p>
                  <a:r>
                    <a:rPr lang="en-US">
                      <a:noFill/>
                    </a:rPr>
                    <a:t> </a:t>
                  </a:r>
                </a:p>
              </p:txBody>
            </p:sp>
          </mc:Fallback>
        </mc:AlternateContent>
      </p:grpSp>
      <p:sp>
        <p:nvSpPr>
          <p:cNvPr id="20" name="TextBox 19">
            <a:extLst>
              <a:ext uri="{FF2B5EF4-FFF2-40B4-BE49-F238E27FC236}">
                <a16:creationId xmlns:a16="http://schemas.microsoft.com/office/drawing/2014/main" id="{2CF8EF1D-A7D3-F2FF-8979-FA60F99B920F}"/>
              </a:ext>
            </a:extLst>
          </p:cNvPr>
          <p:cNvSpPr txBox="1"/>
          <p:nvPr/>
        </p:nvSpPr>
        <p:spPr>
          <a:xfrm>
            <a:off x="8081776" y="2329076"/>
            <a:ext cx="2072423" cy="307777"/>
          </a:xfrm>
          <a:prstGeom prst="rect">
            <a:avLst/>
          </a:prstGeom>
          <a:noFill/>
        </p:spPr>
        <p:txBody>
          <a:bodyPr wrap="square" rtlCol="0">
            <a:spAutoFit/>
          </a:bodyPr>
          <a:lstStyle/>
          <a:p>
            <a:pPr algn="l" defTabSz="548531" eaLnBrk="1" fontAlgn="auto" hangingPunct="1">
              <a:spcBef>
                <a:spcPts val="0"/>
              </a:spcBef>
              <a:spcAft>
                <a:spcPts val="0"/>
              </a:spcAft>
            </a:pPr>
            <a:r>
              <a:rPr lang="en-US" sz="1400" b="0" dirty="0">
                <a:solidFill>
                  <a:srgbClr val="00269A"/>
                </a:solidFill>
                <a:latin typeface="Arial" panose="020B0604020202020204"/>
                <a:ea typeface="+mn-ea"/>
              </a:rPr>
              <a:t>Transition Temperature</a:t>
            </a:r>
          </a:p>
        </p:txBody>
      </p:sp>
      <p:grpSp>
        <p:nvGrpSpPr>
          <p:cNvPr id="21" name="Group 20">
            <a:extLst>
              <a:ext uri="{FF2B5EF4-FFF2-40B4-BE49-F238E27FC236}">
                <a16:creationId xmlns:a16="http://schemas.microsoft.com/office/drawing/2014/main" id="{6DC12A4E-9CC4-A176-7371-783FAA1014DA}"/>
              </a:ext>
            </a:extLst>
          </p:cNvPr>
          <p:cNvGrpSpPr/>
          <p:nvPr/>
        </p:nvGrpSpPr>
        <p:grpSpPr>
          <a:xfrm>
            <a:off x="8081776" y="3615611"/>
            <a:ext cx="4058417" cy="786882"/>
            <a:chOff x="7834126" y="2773610"/>
            <a:chExt cx="4058417" cy="786882"/>
          </a:xfrm>
        </p:grpSpPr>
        <p:sp>
          <p:nvSpPr>
            <p:cNvPr id="22" name="Rectangle 21">
              <a:extLst>
                <a:ext uri="{FF2B5EF4-FFF2-40B4-BE49-F238E27FC236}">
                  <a16:creationId xmlns:a16="http://schemas.microsoft.com/office/drawing/2014/main" id="{6E19340F-2A42-8A89-ACB3-10E7DBF83208}"/>
                </a:ext>
              </a:extLst>
            </p:cNvPr>
            <p:cNvSpPr/>
            <p:nvPr/>
          </p:nvSpPr>
          <p:spPr>
            <a:xfrm>
              <a:off x="7877175" y="2796226"/>
              <a:ext cx="3863706" cy="764266"/>
            </a:xfrm>
            <a:prstGeom prst="rect">
              <a:avLst/>
            </a:prstGeom>
            <a:solidFill>
              <a:srgbClr val="FFFFFF"/>
            </a:solidFill>
            <a:ln w="12700" cap="flat" cmpd="sng" algn="ctr">
              <a:solidFill>
                <a:srgbClr val="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D51124E-C180-60D4-416A-31E0515A68EF}"/>
                    </a:ext>
                  </a:extLst>
                </p:cNvPr>
                <p:cNvSpPr txBox="1"/>
                <p:nvPr/>
              </p:nvSpPr>
              <p:spPr>
                <a:xfrm>
                  <a:off x="7834126" y="2773610"/>
                  <a:ext cx="4058417" cy="786882"/>
                </a:xfrm>
                <a:prstGeom prst="rect">
                  <a:avLst/>
                </a:prstGeom>
                <a:noFill/>
              </p:spPr>
              <p:txBody>
                <a:bodyPr wrap="square">
                  <a:spAutoFit/>
                </a:bodyPr>
                <a:lstStyle/>
                <a:p>
                  <a:pPr marL="0" marR="0" lvl="0" indent="0" algn="l" defTabSz="54853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Δ</m:t>
                            </m:r>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b>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transition</m:t>
                            </m:r>
                          </m:sub>
                        </m:sSub>
                        <m: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Sup>
                          <m:sSup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pPr>
                          <m:e>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Δ</m:t>
                            </m:r>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p>
                            <m: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p>
                        <m: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d>
                          <m:dPr>
                            <m:begChr m:val="["/>
                            <m:endChr m:val="]"/>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Pr>
                              <m:num>
                                <m: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1</m:t>
                                </m:r>
                              </m:num>
                              <m:den>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t>𝑘</m:t>
                                    </m:r>
                                  </m:e>
                                  <m:sub>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heat</m:t>
                                    </m:r>
                                  </m:sub>
                                </m:sSub>
                              </m:den>
                            </m:f>
                            <m:func>
                              <m:func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uncPr>
                              <m:fName>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ln</m:t>
                                </m:r>
                              </m:fName>
                              <m:e>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Pr>
                                      <m:num>
                                        <m: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1−</m:t>
                                        </m:r>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t>𝑥</m:t>
                                            </m:r>
                                          </m:e>
                                          <m:sub>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h</m:t>
                                            </m:r>
                                          </m:sub>
                                        </m:sSub>
                                      </m:num>
                                      <m:den>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t>𝑥</m:t>
                                            </m:r>
                                          </m:e>
                                          <m:sub>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h</m:t>
                                            </m:r>
                                          </m:sub>
                                        </m:sSub>
                                      </m:den>
                                    </m:f>
                                  </m:e>
                                </m:d>
                              </m:e>
                            </m:func>
                            <m: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Pr>
                              <m:num>
                                <m: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1</m:t>
                                </m:r>
                              </m:num>
                              <m:den>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t>𝑘</m:t>
                                    </m:r>
                                  </m:e>
                                  <m:sub>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cool</m:t>
                                    </m:r>
                                  </m:sub>
                                </m:sSub>
                              </m:den>
                            </m:f>
                            <m:func>
                              <m:func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uncPr>
                              <m:fName>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ln</m:t>
                                </m:r>
                              </m:fName>
                              <m:e>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f>
                                      <m:f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Pr>
                                      <m:num>
                                        <m: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1−</m:t>
                                        </m:r>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t>𝑥</m:t>
                                            </m:r>
                                          </m:e>
                                          <m:sub>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c</m:t>
                                            </m:r>
                                          </m:sub>
                                        </m:sSub>
                                      </m:num>
                                      <m:den>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rPr>
                                              <m:t>𝑥</m:t>
                                            </m:r>
                                          </m:e>
                                          <m:sub>
                                            <m:r>
                                              <m:rPr>
                                                <m:sty m:val="p"/>
                                              </m:rPr>
                                              <a:rPr kumimoji="0" lang="en-US" sz="1400" b="0" i="0" u="none" strike="noStrike" kern="0" cap="none" spc="0" normalizeH="0" baseline="0" noProof="0" smtClean="0">
                                                <a:ln>
                                                  <a:noFill/>
                                                </a:ln>
                                                <a:solidFill>
                                                  <a:srgbClr val="000000"/>
                                                </a:solidFill>
                                                <a:effectLst/>
                                                <a:uLnTx/>
                                                <a:uFillTx/>
                                                <a:latin typeface="Cambria Math" panose="02040503050406030204" pitchFamily="18" charset="0"/>
                                                <a:ea typeface="+mn-ea"/>
                                              </a:rPr>
                                              <m:t>c</m:t>
                                            </m:r>
                                          </m:sub>
                                        </m:sSub>
                                      </m:den>
                                    </m:f>
                                  </m:e>
                                </m:d>
                              </m:e>
                            </m:func>
                          </m:e>
                        </m:d>
                      </m:oMath>
                    </m:oMathPara>
                  </a14:m>
                  <a:endParaRPr kumimoji="0" lang="en-US" sz="1400" b="0" i="0" u="none" strike="noStrike" kern="0" cap="none" spc="0" normalizeH="0" baseline="0" noProof="0" dirty="0">
                    <a:ln>
                      <a:noFill/>
                    </a:ln>
                    <a:solidFill>
                      <a:srgbClr val="000000"/>
                    </a:solidFill>
                    <a:effectLst/>
                    <a:uLnTx/>
                    <a:uFillTx/>
                    <a:latin typeface="Arial" panose="020B0604020202020204"/>
                    <a:ea typeface="+mn-ea"/>
                  </a:endParaRPr>
                </a:p>
              </p:txBody>
            </p:sp>
          </mc:Choice>
          <mc:Fallback xmlns="">
            <p:sp>
              <p:nvSpPr>
                <p:cNvPr id="52" name="TextBox 51">
                  <a:extLst>
                    <a:ext uri="{FF2B5EF4-FFF2-40B4-BE49-F238E27FC236}">
                      <a16:creationId xmlns:a16="http://schemas.microsoft.com/office/drawing/2014/main" id="{F88024FA-E8E3-7F91-96E3-6ABB216A8131}"/>
                    </a:ext>
                  </a:extLst>
                </p:cNvPr>
                <p:cNvSpPr txBox="1">
                  <a:spLocks noRot="1" noChangeAspect="1" noMove="1" noResize="1" noEditPoints="1" noAdjustHandles="1" noChangeArrowheads="1" noChangeShapeType="1" noTextEdit="1"/>
                </p:cNvSpPr>
                <p:nvPr/>
              </p:nvSpPr>
              <p:spPr>
                <a:xfrm>
                  <a:off x="7834126" y="2773610"/>
                  <a:ext cx="4058417" cy="786882"/>
                </a:xfrm>
                <a:prstGeom prst="rect">
                  <a:avLst/>
                </a:prstGeom>
                <a:blipFill>
                  <a:blip r:embed="rId10"/>
                  <a:stretch>
                    <a:fillRect/>
                  </a:stretch>
                </a:blipFill>
              </p:spPr>
              <p:txBody>
                <a:bodyPr/>
                <a:lstStyle/>
                <a:p>
                  <a:r>
                    <a:rPr lang="en-US">
                      <a:noFill/>
                    </a:rPr>
                    <a:t> </a:t>
                  </a:r>
                </a:p>
              </p:txBody>
            </p:sp>
          </mc:Fallback>
        </mc:AlternateContent>
      </p:grpSp>
      <p:sp>
        <p:nvSpPr>
          <p:cNvPr id="24" name="TextBox 23">
            <a:extLst>
              <a:ext uri="{FF2B5EF4-FFF2-40B4-BE49-F238E27FC236}">
                <a16:creationId xmlns:a16="http://schemas.microsoft.com/office/drawing/2014/main" id="{114FBD76-2D82-C5D0-ECCE-924E4F4C692E}"/>
              </a:ext>
            </a:extLst>
          </p:cNvPr>
          <p:cNvSpPr txBox="1"/>
          <p:nvPr/>
        </p:nvSpPr>
        <p:spPr>
          <a:xfrm>
            <a:off x="8081776" y="3331320"/>
            <a:ext cx="1709925" cy="307777"/>
          </a:xfrm>
          <a:prstGeom prst="rect">
            <a:avLst/>
          </a:prstGeom>
          <a:noFill/>
        </p:spPr>
        <p:txBody>
          <a:bodyPr wrap="square" rtlCol="0">
            <a:spAutoFit/>
          </a:bodyPr>
          <a:lstStyle/>
          <a:p>
            <a:pPr algn="l" defTabSz="548531" eaLnBrk="1" fontAlgn="auto" hangingPunct="1">
              <a:spcBef>
                <a:spcPts val="0"/>
              </a:spcBef>
              <a:spcAft>
                <a:spcPts val="0"/>
              </a:spcAft>
            </a:pPr>
            <a:r>
              <a:rPr lang="en-US" sz="1400" b="0" dirty="0">
                <a:solidFill>
                  <a:srgbClr val="00269A"/>
                </a:solidFill>
                <a:latin typeface="Arial" panose="020B0604020202020204"/>
                <a:ea typeface="+mn-ea"/>
              </a:rPr>
              <a:t>Transition Width</a:t>
            </a:r>
          </a:p>
        </p:txBody>
      </p:sp>
      <p:grpSp>
        <p:nvGrpSpPr>
          <p:cNvPr id="25" name="Group 24">
            <a:extLst>
              <a:ext uri="{FF2B5EF4-FFF2-40B4-BE49-F238E27FC236}">
                <a16:creationId xmlns:a16="http://schemas.microsoft.com/office/drawing/2014/main" id="{AD174199-FD50-AB0F-5675-8764A4D8292B}"/>
              </a:ext>
            </a:extLst>
          </p:cNvPr>
          <p:cNvGrpSpPr/>
          <p:nvPr/>
        </p:nvGrpSpPr>
        <p:grpSpPr>
          <a:xfrm>
            <a:off x="8145034" y="1572218"/>
            <a:ext cx="2785148" cy="649662"/>
            <a:chOff x="8086987" y="1885946"/>
            <a:chExt cx="2785148" cy="649662"/>
          </a:xfrm>
        </p:grpSpPr>
        <p:sp>
          <p:nvSpPr>
            <p:cNvPr id="26" name="Rectangle 25">
              <a:extLst>
                <a:ext uri="{FF2B5EF4-FFF2-40B4-BE49-F238E27FC236}">
                  <a16:creationId xmlns:a16="http://schemas.microsoft.com/office/drawing/2014/main" id="{5510AEBB-45CF-293B-1E83-4C77EF6AE2D9}"/>
                </a:ext>
              </a:extLst>
            </p:cNvPr>
            <p:cNvSpPr/>
            <p:nvPr/>
          </p:nvSpPr>
          <p:spPr>
            <a:xfrm>
              <a:off x="8086987" y="1901723"/>
              <a:ext cx="2785148" cy="633885"/>
            </a:xfrm>
            <a:prstGeom prst="rect">
              <a:avLst/>
            </a:prstGeom>
            <a:solidFill>
              <a:srgbClr val="FFFFFF"/>
            </a:solidFill>
            <a:ln w="12700" cap="flat" cmpd="sng" algn="ctr">
              <a:solidFill>
                <a:srgbClr val="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1D4920-0D56-28DD-7A85-68D4848FFF66}"/>
                    </a:ext>
                  </a:extLst>
                </p:cNvPr>
                <p:cNvSpPr txBox="1"/>
                <p:nvPr/>
              </p:nvSpPr>
              <p:spPr>
                <a:xfrm>
                  <a:off x="8086987" y="1885946"/>
                  <a:ext cx="2785148" cy="615105"/>
                </a:xfrm>
                <a:prstGeom prst="rect">
                  <a:avLst/>
                </a:prstGeom>
                <a:noFill/>
              </p:spPr>
              <p:txBody>
                <a:bodyPr wrap="square">
                  <a:spAutoFit/>
                </a:bodyPr>
                <a:lstStyle/>
                <a:p>
                  <a:pPr marL="0" marR="0" lvl="0" indent="0" algn="l" defTabSz="54853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𝜀</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th</m:t>
                            </m:r>
                          </m:sub>
                        </m:sSub>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d>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𝜀</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th</m:t>
                            </m:r>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c</m:t>
                            </m:r>
                          </m:sub>
                        </m:sSub>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fPr>
                          <m:num>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𝜀</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th</m:t>
                                    </m:r>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h</m:t>
                                    </m:r>
                                  </m:sub>
                                </m:sSub>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𝜀</m:t>
                                    </m:r>
                                  </m:e>
                                  <m:sub>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th</m:t>
                                    </m:r>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r>
                                      <m:rPr>
                                        <m:sty m:val="p"/>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c</m:t>
                                    </m:r>
                                  </m:sub>
                                </m:sSub>
                              </m:e>
                            </m:d>
                          </m:num>
                          <m:den>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1+</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𝑒</m:t>
                                </m:r>
                              </m:e>
                              <m:sup>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𝑘</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p>
                                        <m: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ea typeface="+mn-ea"/>
                                          </a:rPr>
                                          <m:t>∗</m:t>
                                        </m:r>
                                      </m:sup>
                                    </m:sSup>
                                  </m:e>
                                </m:d>
                              </m:sup>
                            </m:sSup>
                          </m:den>
                        </m:f>
                      </m:oMath>
                    </m:oMathPara>
                  </a14:m>
                  <a:endParaRPr kumimoji="0" lang="en-US" sz="1600" b="0" i="0" u="none" strike="noStrike" kern="0" cap="none" spc="0" normalizeH="0" baseline="0" noProof="0" dirty="0">
                    <a:ln>
                      <a:noFill/>
                    </a:ln>
                    <a:solidFill>
                      <a:srgbClr val="000000"/>
                    </a:solidFill>
                    <a:effectLst/>
                    <a:uLnTx/>
                    <a:uFillTx/>
                    <a:latin typeface="Arial" panose="020B0604020202020204"/>
                    <a:ea typeface="+mn-ea"/>
                  </a:endParaRPr>
                </a:p>
              </p:txBody>
            </p:sp>
          </mc:Choice>
          <mc:Fallback xmlns="">
            <p:sp>
              <p:nvSpPr>
                <p:cNvPr id="20" name="TextBox 19">
                  <a:extLst>
                    <a:ext uri="{FF2B5EF4-FFF2-40B4-BE49-F238E27FC236}">
                      <a16:creationId xmlns:a16="http://schemas.microsoft.com/office/drawing/2014/main" id="{9F573F89-C806-FD53-3326-0740BFF34F29}"/>
                    </a:ext>
                  </a:extLst>
                </p:cNvPr>
                <p:cNvSpPr txBox="1">
                  <a:spLocks noRot="1" noChangeAspect="1" noMove="1" noResize="1" noEditPoints="1" noAdjustHandles="1" noChangeArrowheads="1" noChangeShapeType="1" noTextEdit="1"/>
                </p:cNvSpPr>
                <p:nvPr/>
              </p:nvSpPr>
              <p:spPr>
                <a:xfrm>
                  <a:off x="8086987" y="1885946"/>
                  <a:ext cx="2785148" cy="615105"/>
                </a:xfrm>
                <a:prstGeom prst="rect">
                  <a:avLst/>
                </a:prstGeom>
                <a:blipFill>
                  <a:blip r:embed="rId4"/>
                  <a:stretch>
                    <a:fillRect/>
                  </a:stretch>
                </a:blipFill>
              </p:spPr>
              <p:txBody>
                <a:bodyPr/>
                <a:lstStyle/>
                <a:p>
                  <a:r>
                    <a:rPr lang="en-US">
                      <a:noFill/>
                    </a:rPr>
                    <a:t> </a:t>
                  </a:r>
                </a:p>
              </p:txBody>
            </p:sp>
          </mc:Fallback>
        </mc:AlternateContent>
      </p:grpSp>
      <p:sp>
        <p:nvSpPr>
          <p:cNvPr id="28" name="TextBox 27">
            <a:extLst>
              <a:ext uri="{FF2B5EF4-FFF2-40B4-BE49-F238E27FC236}">
                <a16:creationId xmlns:a16="http://schemas.microsoft.com/office/drawing/2014/main" id="{995227C7-53B1-B332-6538-3B6E3BEA6ACA}"/>
              </a:ext>
            </a:extLst>
          </p:cNvPr>
          <p:cNvSpPr txBox="1"/>
          <p:nvPr/>
        </p:nvSpPr>
        <p:spPr>
          <a:xfrm>
            <a:off x="8081777" y="1297964"/>
            <a:ext cx="2357624" cy="307777"/>
          </a:xfrm>
          <a:prstGeom prst="rect">
            <a:avLst/>
          </a:prstGeom>
          <a:noFill/>
        </p:spPr>
        <p:txBody>
          <a:bodyPr wrap="square" rtlCol="0">
            <a:spAutoFit/>
          </a:bodyPr>
          <a:lstStyle/>
          <a:p>
            <a:pPr algn="l" defTabSz="548531" eaLnBrk="1" fontAlgn="auto" hangingPunct="1">
              <a:spcBef>
                <a:spcPts val="0"/>
              </a:spcBef>
              <a:spcAft>
                <a:spcPts val="0"/>
              </a:spcAft>
            </a:pPr>
            <a:r>
              <a:rPr lang="en-US" sz="1400" b="0" dirty="0">
                <a:solidFill>
                  <a:srgbClr val="00269A"/>
                </a:solidFill>
                <a:latin typeface="Arial" panose="020B0604020202020204"/>
                <a:ea typeface="+mn-ea"/>
              </a:rPr>
              <a:t>Variable Thermal Emissivity</a:t>
            </a:r>
          </a:p>
        </p:txBody>
      </p:sp>
      <p:cxnSp>
        <p:nvCxnSpPr>
          <p:cNvPr id="29" name="Connector: Elbow 28">
            <a:extLst>
              <a:ext uri="{FF2B5EF4-FFF2-40B4-BE49-F238E27FC236}">
                <a16:creationId xmlns:a16="http://schemas.microsoft.com/office/drawing/2014/main" id="{5E25487D-ACBD-9E0F-4312-5FEF51F23547}"/>
              </a:ext>
            </a:extLst>
          </p:cNvPr>
          <p:cNvCxnSpPr>
            <a:cxnSpLocks/>
            <a:stCxn id="10" idx="1"/>
          </p:cNvCxnSpPr>
          <p:nvPr/>
        </p:nvCxnSpPr>
        <p:spPr>
          <a:xfrm rot="10800000" flipV="1">
            <a:off x="6837026" y="6096374"/>
            <a:ext cx="1295428" cy="165099"/>
          </a:xfrm>
          <a:prstGeom prst="bentConnector3">
            <a:avLst>
              <a:gd name="adj1" fmla="val 12133"/>
            </a:avLst>
          </a:prstGeom>
          <a:noFill/>
          <a:ln w="9525" cap="flat" cmpd="sng" algn="ctr">
            <a:solidFill>
              <a:srgbClr val="00269A"/>
            </a:solidFill>
            <a:prstDash val="solid"/>
            <a:miter lim="800000"/>
            <a:tailEnd type="none"/>
          </a:ln>
          <a:effectLst/>
        </p:spPr>
      </p:cxnSp>
      <p:cxnSp>
        <p:nvCxnSpPr>
          <p:cNvPr id="30" name="Connector: Elbow 29">
            <a:extLst>
              <a:ext uri="{FF2B5EF4-FFF2-40B4-BE49-F238E27FC236}">
                <a16:creationId xmlns:a16="http://schemas.microsoft.com/office/drawing/2014/main" id="{2609C1A4-E674-307A-26A8-C0059AA205ED}"/>
              </a:ext>
            </a:extLst>
          </p:cNvPr>
          <p:cNvCxnSpPr>
            <a:cxnSpLocks/>
            <a:stCxn id="14" idx="1"/>
          </p:cNvCxnSpPr>
          <p:nvPr/>
        </p:nvCxnSpPr>
        <p:spPr>
          <a:xfrm rot="10800000" flipV="1">
            <a:off x="6837041" y="5040081"/>
            <a:ext cx="1293417" cy="930171"/>
          </a:xfrm>
          <a:prstGeom prst="bentConnector3">
            <a:avLst>
              <a:gd name="adj1" fmla="val 30542"/>
            </a:avLst>
          </a:prstGeom>
          <a:noFill/>
          <a:ln w="9525" cap="flat" cmpd="sng" algn="ctr">
            <a:solidFill>
              <a:srgbClr val="00269A"/>
            </a:solidFill>
            <a:prstDash val="solid"/>
            <a:miter lim="800000"/>
            <a:tailEnd type="none"/>
          </a:ln>
          <a:effectLst/>
        </p:spPr>
      </p:cxnSp>
      <p:cxnSp>
        <p:nvCxnSpPr>
          <p:cNvPr id="31" name="Connector: Elbow 30">
            <a:extLst>
              <a:ext uri="{FF2B5EF4-FFF2-40B4-BE49-F238E27FC236}">
                <a16:creationId xmlns:a16="http://schemas.microsoft.com/office/drawing/2014/main" id="{D7E5213E-F56A-ECE0-AA81-985E451E58C2}"/>
              </a:ext>
            </a:extLst>
          </p:cNvPr>
          <p:cNvCxnSpPr>
            <a:cxnSpLocks/>
            <a:stCxn id="27" idx="1"/>
          </p:cNvCxnSpPr>
          <p:nvPr/>
        </p:nvCxnSpPr>
        <p:spPr>
          <a:xfrm rot="10800000" flipV="1">
            <a:off x="6837026" y="1879771"/>
            <a:ext cx="1308009" cy="3095378"/>
          </a:xfrm>
          <a:prstGeom prst="bentConnector3">
            <a:avLst>
              <a:gd name="adj1" fmla="val 82769"/>
            </a:avLst>
          </a:prstGeom>
          <a:noFill/>
          <a:ln w="9525" cap="flat" cmpd="sng" algn="ctr">
            <a:solidFill>
              <a:srgbClr val="00269A"/>
            </a:solidFill>
            <a:prstDash val="solid"/>
            <a:miter lim="800000"/>
            <a:tailEnd type="none"/>
          </a:ln>
          <a:effectLst/>
        </p:spPr>
      </p:cxnSp>
      <p:cxnSp>
        <p:nvCxnSpPr>
          <p:cNvPr id="32" name="Connector: Elbow 31">
            <a:extLst>
              <a:ext uri="{FF2B5EF4-FFF2-40B4-BE49-F238E27FC236}">
                <a16:creationId xmlns:a16="http://schemas.microsoft.com/office/drawing/2014/main" id="{64944DAC-AD31-62C7-8C93-CD2957E0D34C}"/>
              </a:ext>
            </a:extLst>
          </p:cNvPr>
          <p:cNvCxnSpPr>
            <a:cxnSpLocks/>
            <a:stCxn id="22" idx="1"/>
          </p:cNvCxnSpPr>
          <p:nvPr/>
        </p:nvCxnSpPr>
        <p:spPr>
          <a:xfrm rot="10800000" flipV="1">
            <a:off x="6837025" y="4020360"/>
            <a:ext cx="1287800" cy="1678352"/>
          </a:xfrm>
          <a:prstGeom prst="bentConnector3">
            <a:avLst>
              <a:gd name="adj1" fmla="val 50000"/>
            </a:avLst>
          </a:prstGeom>
          <a:noFill/>
          <a:ln w="9525" cap="flat" cmpd="sng" algn="ctr">
            <a:solidFill>
              <a:srgbClr val="00269A"/>
            </a:solidFill>
            <a:prstDash val="solid"/>
            <a:miter lim="800000"/>
            <a:tailEnd type="none"/>
          </a:ln>
          <a:effectLst/>
        </p:spPr>
      </p:cxnSp>
      <p:sp>
        <p:nvSpPr>
          <p:cNvPr id="33" name="TextBox 32">
            <a:extLst>
              <a:ext uri="{FF2B5EF4-FFF2-40B4-BE49-F238E27FC236}">
                <a16:creationId xmlns:a16="http://schemas.microsoft.com/office/drawing/2014/main" id="{132ED09A-FB5C-AE5E-F1B0-EB9F7E12AC35}"/>
              </a:ext>
            </a:extLst>
          </p:cNvPr>
          <p:cNvSpPr txBox="1"/>
          <p:nvPr/>
        </p:nvSpPr>
        <p:spPr>
          <a:xfrm>
            <a:off x="10582334" y="3167612"/>
            <a:ext cx="1606491" cy="400110"/>
          </a:xfrm>
          <a:prstGeom prst="rect">
            <a:avLst/>
          </a:prstGeom>
          <a:noFill/>
        </p:spPr>
        <p:txBody>
          <a:bodyPr wrap="square" rtlCol="0">
            <a:spAutoFit/>
          </a:bodyPr>
          <a:lstStyle/>
          <a:p>
            <a:pPr algn="l" defTabSz="548531" eaLnBrk="1" fontAlgn="auto" hangingPunct="1">
              <a:spcBef>
                <a:spcPts val="0"/>
              </a:spcBef>
              <a:spcAft>
                <a:spcPts val="0"/>
              </a:spcAft>
            </a:pPr>
            <a:r>
              <a:rPr lang="en-US" sz="1000" b="0" dirty="0">
                <a:solidFill>
                  <a:srgbClr val="00269A"/>
                </a:solidFill>
                <a:latin typeface="Arial" panose="020B0604020202020204"/>
                <a:ea typeface="+mn-ea"/>
              </a:rPr>
              <a:t>Cold threshold, </a:t>
            </a:r>
            <a:r>
              <a:rPr lang="en-US" sz="1000" b="0" i="1" dirty="0">
                <a:solidFill>
                  <a:srgbClr val="00269A"/>
                </a:solidFill>
                <a:latin typeface="Arial" panose="020B0604020202020204"/>
                <a:ea typeface="+mn-ea"/>
              </a:rPr>
              <a:t>x</a:t>
            </a:r>
            <a:r>
              <a:rPr lang="en-US" sz="1000" b="0" baseline="-25000" dirty="0">
                <a:solidFill>
                  <a:srgbClr val="00269A"/>
                </a:solidFill>
                <a:latin typeface="Arial" panose="020B0604020202020204"/>
                <a:ea typeface="+mn-ea"/>
              </a:rPr>
              <a:t>c</a:t>
            </a:r>
            <a:r>
              <a:rPr lang="en-US" sz="1000" b="0" dirty="0">
                <a:solidFill>
                  <a:srgbClr val="00269A"/>
                </a:solidFill>
                <a:latin typeface="Arial" panose="020B0604020202020204"/>
                <a:ea typeface="+mn-ea"/>
              </a:rPr>
              <a:t> = 10% (minimum decile)</a:t>
            </a:r>
          </a:p>
        </p:txBody>
      </p:sp>
      <p:sp>
        <p:nvSpPr>
          <p:cNvPr id="34" name="TextBox 33">
            <a:extLst>
              <a:ext uri="{FF2B5EF4-FFF2-40B4-BE49-F238E27FC236}">
                <a16:creationId xmlns:a16="http://schemas.microsoft.com/office/drawing/2014/main" id="{88594B70-57A9-7779-0EE0-4CC8512145E3}"/>
              </a:ext>
            </a:extLst>
          </p:cNvPr>
          <p:cNvSpPr txBox="1"/>
          <p:nvPr/>
        </p:nvSpPr>
        <p:spPr>
          <a:xfrm>
            <a:off x="10302723" y="2767502"/>
            <a:ext cx="1685808" cy="400110"/>
          </a:xfrm>
          <a:prstGeom prst="rect">
            <a:avLst/>
          </a:prstGeom>
          <a:noFill/>
        </p:spPr>
        <p:txBody>
          <a:bodyPr wrap="square" rtlCol="0">
            <a:spAutoFit/>
          </a:bodyPr>
          <a:lstStyle/>
          <a:p>
            <a:pPr algn="l" defTabSz="548531" eaLnBrk="1" fontAlgn="auto" hangingPunct="1">
              <a:spcBef>
                <a:spcPts val="0"/>
              </a:spcBef>
              <a:spcAft>
                <a:spcPts val="0"/>
              </a:spcAft>
            </a:pPr>
            <a:r>
              <a:rPr lang="en-US" sz="1000" b="0" dirty="0">
                <a:solidFill>
                  <a:srgbClr val="FF0000"/>
                </a:solidFill>
                <a:latin typeface="Arial" panose="020B0604020202020204"/>
                <a:ea typeface="+mn-ea"/>
              </a:rPr>
              <a:t>Hot threshold, </a:t>
            </a:r>
            <a:r>
              <a:rPr lang="en-US" sz="1000" b="0" i="1" dirty="0">
                <a:solidFill>
                  <a:srgbClr val="FF0000"/>
                </a:solidFill>
                <a:latin typeface="Arial" panose="020B0604020202020204"/>
                <a:ea typeface="+mn-ea"/>
              </a:rPr>
              <a:t>x</a:t>
            </a:r>
            <a:r>
              <a:rPr lang="en-US" sz="1000" b="0" baseline="-25000" dirty="0">
                <a:solidFill>
                  <a:srgbClr val="FF0000"/>
                </a:solidFill>
                <a:latin typeface="Arial" panose="020B0604020202020204"/>
                <a:ea typeface="+mn-ea"/>
              </a:rPr>
              <a:t>h</a:t>
            </a:r>
            <a:r>
              <a:rPr lang="en-US" sz="1000" b="0" dirty="0">
                <a:solidFill>
                  <a:srgbClr val="FF0000"/>
                </a:solidFill>
                <a:latin typeface="Arial" panose="020B0604020202020204"/>
                <a:ea typeface="+mn-ea"/>
              </a:rPr>
              <a:t> = 90% (maximum decile)</a:t>
            </a:r>
          </a:p>
        </p:txBody>
      </p:sp>
      <p:cxnSp>
        <p:nvCxnSpPr>
          <p:cNvPr id="35" name="Straight Arrow Connector 34">
            <a:extLst>
              <a:ext uri="{FF2B5EF4-FFF2-40B4-BE49-F238E27FC236}">
                <a16:creationId xmlns:a16="http://schemas.microsoft.com/office/drawing/2014/main" id="{6C567831-0422-1E8B-795D-6A01B520D8A1}"/>
              </a:ext>
            </a:extLst>
          </p:cNvPr>
          <p:cNvCxnSpPr>
            <a:cxnSpLocks/>
          </p:cNvCxnSpPr>
          <p:nvPr/>
        </p:nvCxnSpPr>
        <p:spPr>
          <a:xfrm flipH="1">
            <a:off x="10157367" y="3167612"/>
            <a:ext cx="345650" cy="723900"/>
          </a:xfrm>
          <a:prstGeom prst="straightConnector1">
            <a:avLst/>
          </a:prstGeom>
          <a:noFill/>
          <a:ln w="6350" cap="flat" cmpd="sng" algn="ctr">
            <a:solidFill>
              <a:srgbClr val="FF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32006794-3BEF-60A4-A687-5E6565A1BBCE}"/>
              </a:ext>
            </a:extLst>
          </p:cNvPr>
          <p:cNvCxnSpPr>
            <a:cxnSpLocks/>
          </p:cNvCxnSpPr>
          <p:nvPr/>
        </p:nvCxnSpPr>
        <p:spPr>
          <a:xfrm>
            <a:off x="11425238" y="3559603"/>
            <a:ext cx="158481" cy="331909"/>
          </a:xfrm>
          <a:prstGeom prst="straightConnector1">
            <a:avLst/>
          </a:prstGeom>
          <a:noFill/>
          <a:ln w="6350" cap="flat" cmpd="sng" algn="ctr">
            <a:solidFill>
              <a:srgbClr val="00269A"/>
            </a:solidFill>
            <a:prstDash val="solid"/>
            <a:miter lim="800000"/>
            <a:tailEnd type="triangle"/>
          </a:ln>
          <a:effectLst/>
        </p:spPr>
      </p:cxnSp>
      <p:pic>
        <p:nvPicPr>
          <p:cNvPr id="37" name="Picture 36" descr="A picture containing diagram&#10;&#10;Description automatically generated">
            <a:extLst>
              <a:ext uri="{FF2B5EF4-FFF2-40B4-BE49-F238E27FC236}">
                <a16:creationId xmlns:a16="http://schemas.microsoft.com/office/drawing/2014/main" id="{592ADBE5-C512-8A93-8A53-4420CC839A1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23978" y="953513"/>
            <a:ext cx="5546643" cy="3315887"/>
          </a:xfrm>
          <a:prstGeom prst="rect">
            <a:avLst/>
          </a:prstGeom>
        </p:spPr>
      </p:pic>
      <p:sp>
        <p:nvSpPr>
          <p:cNvPr id="3" name="Rectangle 5">
            <a:extLst>
              <a:ext uri="{FF2B5EF4-FFF2-40B4-BE49-F238E27FC236}">
                <a16:creationId xmlns:a16="http://schemas.microsoft.com/office/drawing/2014/main" id="{1A6C07D7-45C3-F869-3D67-844D6341D2C1}"/>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196647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art, scatter chart&#10;&#10;Description automatically generated">
            <a:extLst>
              <a:ext uri="{FF2B5EF4-FFF2-40B4-BE49-F238E27FC236}">
                <a16:creationId xmlns:a16="http://schemas.microsoft.com/office/drawing/2014/main" id="{3BCD408A-7690-ED71-8FB7-3701370C875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59986" y="4331422"/>
            <a:ext cx="3140452" cy="2526578"/>
          </a:xfrm>
          <a:prstGeom prst="rect">
            <a:avLst/>
          </a:prstGeom>
        </p:spPr>
      </p:pic>
      <p:sp>
        <p:nvSpPr>
          <p:cNvPr id="22" name="Rectangle 5">
            <a:extLst>
              <a:ext uri="{FF2B5EF4-FFF2-40B4-BE49-F238E27FC236}">
                <a16:creationId xmlns:a16="http://schemas.microsoft.com/office/drawing/2014/main" id="{DBF5F746-14B2-0FD2-DA9F-32C1D6CC7DEA}"/>
              </a:ext>
            </a:extLst>
          </p:cNvPr>
          <p:cNvSpPr txBox="1">
            <a:spLocks noChangeArrowheads="1"/>
          </p:cNvSpPr>
          <p:nvPr/>
        </p:nvSpPr>
        <p:spPr bwMode="auto">
          <a:xfrm>
            <a:off x="1992385" y="6598023"/>
            <a:ext cx="8207229"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rtl="0" eaLnBrk="0" fontAlgn="base" hangingPunct="0">
              <a:spcBef>
                <a:spcPct val="0"/>
              </a:spcBef>
              <a:spcAft>
                <a:spcPct val="0"/>
              </a:spcAft>
              <a:defRPr sz="1200" b="0" kern="1200">
                <a:solidFill>
                  <a:srgbClr val="333399"/>
                </a:solidFill>
                <a:latin typeface="Arial" pitchFamily="34"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pic>
        <p:nvPicPr>
          <p:cNvPr id="19" name="Picture 18" descr="Diagram&#10;&#10;Description automatically generated">
            <a:extLst>
              <a:ext uri="{FF2B5EF4-FFF2-40B4-BE49-F238E27FC236}">
                <a16:creationId xmlns:a16="http://schemas.microsoft.com/office/drawing/2014/main" id="{70C9A136-E21B-C3F3-6388-21C52CB93F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6827" y="4079084"/>
            <a:ext cx="3478513" cy="1813951"/>
          </a:xfrm>
          <a:prstGeom prst="rect">
            <a:avLst/>
          </a:prstGeom>
        </p:spPr>
      </p:pic>
      <p:sp>
        <p:nvSpPr>
          <p:cNvPr id="2" name="Title 1">
            <a:extLst>
              <a:ext uri="{FF2B5EF4-FFF2-40B4-BE49-F238E27FC236}">
                <a16:creationId xmlns:a16="http://schemas.microsoft.com/office/drawing/2014/main" id="{4CED1192-AA4F-96C3-DD09-52A39A48A2A2}"/>
              </a:ext>
            </a:extLst>
          </p:cNvPr>
          <p:cNvSpPr>
            <a:spLocks noGrp="1"/>
          </p:cNvSpPr>
          <p:nvPr>
            <p:ph type="title"/>
          </p:nvPr>
        </p:nvSpPr>
        <p:spPr/>
        <p:txBody>
          <a:bodyPr/>
          <a:lstStyle/>
          <a:p>
            <a:r>
              <a:rPr lang="en-US" dirty="0"/>
              <a:t>SPIRRAL: VEM Measurement - Ground Calorimetry</a:t>
            </a:r>
          </a:p>
        </p:txBody>
      </p:sp>
      <p:sp>
        <p:nvSpPr>
          <p:cNvPr id="3" name="Content Placeholder 2">
            <a:extLst>
              <a:ext uri="{FF2B5EF4-FFF2-40B4-BE49-F238E27FC236}">
                <a16:creationId xmlns:a16="http://schemas.microsoft.com/office/drawing/2014/main" id="{A69BD3C2-E66D-8A81-C2DB-BC3409F833BB}"/>
              </a:ext>
            </a:extLst>
          </p:cNvPr>
          <p:cNvSpPr>
            <a:spLocks noGrp="1"/>
          </p:cNvSpPr>
          <p:nvPr>
            <p:ph idx="1"/>
          </p:nvPr>
        </p:nvSpPr>
        <p:spPr>
          <a:xfrm>
            <a:off x="609600" y="914400"/>
            <a:ext cx="7784096" cy="3667634"/>
          </a:xfrm>
        </p:spPr>
        <p:txBody>
          <a:bodyPr/>
          <a:lstStyle/>
          <a:p>
            <a:r>
              <a:rPr lang="en-US" dirty="0"/>
              <a:t>Direct Measurement of Thermal Emissivity</a:t>
            </a:r>
          </a:p>
          <a:p>
            <a:pPr lvl="1"/>
            <a:r>
              <a:rPr lang="en-US" dirty="0"/>
              <a:t>Calorimetry used to measure radiative heat flux emitted from a surface as a function of surface temperature</a:t>
            </a:r>
          </a:p>
          <a:p>
            <a:pPr lvl="1"/>
            <a:r>
              <a:rPr lang="en-US" dirty="0"/>
              <a:t>Yields complete temperature-dependent thermal emissivity.</a:t>
            </a:r>
          </a:p>
          <a:p>
            <a:r>
              <a:rPr lang="en-US" dirty="0"/>
              <a:t>Calibrating Heat Losses</a:t>
            </a:r>
          </a:p>
          <a:p>
            <a:pPr lvl="1"/>
            <a:r>
              <a:rPr lang="en-US" dirty="0"/>
              <a:t>Combined multimodal heat losses (i.e. all of the energy not radiated from the sample surface) calculated by performing calorimetry on reference samples of stable, constant thermal emissivity and only depends on sample temperature.</a:t>
            </a:r>
          </a:p>
        </p:txBody>
      </p:sp>
      <p:sp>
        <p:nvSpPr>
          <p:cNvPr id="5" name="Slide Number Placeholder 4">
            <a:extLst>
              <a:ext uri="{FF2B5EF4-FFF2-40B4-BE49-F238E27FC236}">
                <a16:creationId xmlns:a16="http://schemas.microsoft.com/office/drawing/2014/main" id="{09CBB5B5-9C7B-FE7E-95CD-9F60149BBFDE}"/>
              </a:ext>
            </a:extLst>
          </p:cNvPr>
          <p:cNvSpPr>
            <a:spLocks noGrp="1"/>
          </p:cNvSpPr>
          <p:nvPr>
            <p:ph type="sldNum" sz="quarter" idx="12"/>
          </p:nvPr>
        </p:nvSpPr>
        <p:spPr/>
        <p:txBody>
          <a:bodyPr/>
          <a:lstStyle/>
          <a:p>
            <a:fld id="{33F42015-0FC7-4B0E-8D2B-76EADF48D957}" type="slidenum">
              <a:rPr lang="en-US" smtClean="0"/>
              <a:pPr/>
              <a:t>16</a:t>
            </a:fld>
            <a:endParaRPr lang="en-US" dirty="0"/>
          </a:p>
        </p:txBody>
      </p:sp>
      <p:grpSp>
        <p:nvGrpSpPr>
          <p:cNvPr id="6" name="Group 5">
            <a:extLst>
              <a:ext uri="{FF2B5EF4-FFF2-40B4-BE49-F238E27FC236}">
                <a16:creationId xmlns:a16="http://schemas.microsoft.com/office/drawing/2014/main" id="{BCAB434A-9819-FB99-1BEE-3BCCF91DB986}"/>
              </a:ext>
            </a:extLst>
          </p:cNvPr>
          <p:cNvGrpSpPr/>
          <p:nvPr/>
        </p:nvGrpSpPr>
        <p:grpSpPr>
          <a:xfrm>
            <a:off x="4198977" y="4013949"/>
            <a:ext cx="3625036" cy="1685597"/>
            <a:chOff x="6019053" y="1707144"/>
            <a:chExt cx="3625036" cy="1685597"/>
          </a:xfrm>
        </p:grpSpPr>
        <p:grpSp>
          <p:nvGrpSpPr>
            <p:cNvPr id="7" name="Group 6">
              <a:extLst>
                <a:ext uri="{FF2B5EF4-FFF2-40B4-BE49-F238E27FC236}">
                  <a16:creationId xmlns:a16="http://schemas.microsoft.com/office/drawing/2014/main" id="{5A9FC9DE-A81F-D783-CD27-6EEF7AFDA2C8}"/>
                </a:ext>
              </a:extLst>
            </p:cNvPr>
            <p:cNvGrpSpPr/>
            <p:nvPr/>
          </p:nvGrpSpPr>
          <p:grpSpPr>
            <a:xfrm>
              <a:off x="6630134" y="1707144"/>
              <a:ext cx="2856080" cy="886616"/>
              <a:chOff x="1696100" y="1705583"/>
              <a:chExt cx="2856080" cy="886616"/>
            </a:xfrm>
          </p:grpSpPr>
          <p:sp>
            <p:nvSpPr>
              <p:cNvPr id="15" name="Rectangle 14">
                <a:extLst>
                  <a:ext uri="{FF2B5EF4-FFF2-40B4-BE49-F238E27FC236}">
                    <a16:creationId xmlns:a16="http://schemas.microsoft.com/office/drawing/2014/main" id="{3A88D56A-051C-730E-5473-598630322544}"/>
                  </a:ext>
                </a:extLst>
              </p:cNvPr>
              <p:cNvSpPr/>
              <p:nvPr/>
            </p:nvSpPr>
            <p:spPr>
              <a:xfrm>
                <a:off x="1696100" y="2013361"/>
                <a:ext cx="2856080" cy="578838"/>
              </a:xfrm>
              <a:prstGeom prst="rect">
                <a:avLst/>
              </a:prstGeom>
              <a:solidFill>
                <a:srgbClr val="FFFFFF"/>
              </a:solidFill>
              <a:ln w="12700" cap="flat" cmpd="sng" algn="ctr">
                <a:solidFill>
                  <a:srgbClr val="000000"/>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4BAF17-8572-381C-E5DE-0F0E896FFA8A}"/>
                      </a:ext>
                    </a:extLst>
                  </p:cNvPr>
                  <p:cNvSpPr txBox="1"/>
                  <p:nvPr/>
                </p:nvSpPr>
                <p:spPr>
                  <a:xfrm>
                    <a:off x="1830328" y="2140378"/>
                    <a:ext cx="2604406" cy="276999"/>
                  </a:xfrm>
                  <a:prstGeom prst="rect">
                    <a:avLst/>
                  </a:prstGeom>
                  <a:noFill/>
                </p:spPr>
                <p:txBody>
                  <a:bodyPr wrap="square" lIns="0" tIns="0" rIns="0" bIns="0" rtlCol="0">
                    <a:spAutoFit/>
                  </a:bodyPr>
                  <a:lstStyle/>
                  <a:p>
                    <a:pPr marL="0" marR="0" lvl="0" indent="0" algn="l" defTabSz="54853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𝑄</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𝑖𝑛</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𝑄</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𝑟𝑎𝑑</m:t>
                              </m:r>
                            </m:sub>
                          </m:sSub>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𝑄</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𝑙𝑜𝑠𝑠</m:t>
                              </m:r>
                            </m:sub>
                          </m:sSub>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d>
                        </m:oMath>
                      </m:oMathPara>
                    </a14:m>
                    <a:endParaRPr kumimoji="0" lang="en-US" sz="1800" b="0" i="0" u="none" strike="noStrike" kern="0" cap="none" spc="0" normalizeH="0" baseline="0" noProof="0" dirty="0">
                      <a:ln>
                        <a:noFill/>
                      </a:ln>
                      <a:solidFill>
                        <a:srgbClr val="000000"/>
                      </a:solidFill>
                      <a:effectLst/>
                      <a:uLnTx/>
                      <a:uFillTx/>
                      <a:latin typeface="Arial" panose="020B0604020202020204"/>
                      <a:ea typeface="+mn-ea"/>
                    </a:endParaRPr>
                  </a:p>
                </p:txBody>
              </p:sp>
            </mc:Choice>
            <mc:Fallback xmlns="">
              <p:sp>
                <p:nvSpPr>
                  <p:cNvPr id="14" name="TextBox 13">
                    <a:extLst>
                      <a:ext uri="{FF2B5EF4-FFF2-40B4-BE49-F238E27FC236}">
                        <a16:creationId xmlns:a16="http://schemas.microsoft.com/office/drawing/2014/main" id="{78E39C78-87F9-562F-F7CF-C86A8D80D819}"/>
                      </a:ext>
                    </a:extLst>
                  </p:cNvPr>
                  <p:cNvSpPr txBox="1">
                    <a:spLocks noRot="1" noChangeAspect="1" noMove="1" noResize="1" noEditPoints="1" noAdjustHandles="1" noChangeArrowheads="1" noChangeShapeType="1" noTextEdit="1"/>
                  </p:cNvSpPr>
                  <p:nvPr/>
                </p:nvSpPr>
                <p:spPr>
                  <a:xfrm>
                    <a:off x="1830328" y="2140378"/>
                    <a:ext cx="2604406" cy="276999"/>
                  </a:xfrm>
                  <a:prstGeom prst="rect">
                    <a:avLst/>
                  </a:prstGeom>
                  <a:blipFill>
                    <a:blip r:embed="rId4"/>
                    <a:stretch>
                      <a:fillRect l="-2108" b="-3043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ECCDA908-9889-B4F8-A8B2-B05A7D2F072C}"/>
                  </a:ext>
                </a:extLst>
              </p:cNvPr>
              <p:cNvSpPr txBox="1"/>
              <p:nvPr/>
            </p:nvSpPr>
            <p:spPr>
              <a:xfrm>
                <a:off x="1696100" y="1705583"/>
                <a:ext cx="2856080" cy="307777"/>
              </a:xfrm>
              <a:prstGeom prst="rect">
                <a:avLst/>
              </a:prstGeom>
              <a:noFill/>
            </p:spPr>
            <p:txBody>
              <a:bodyPr wrap="square" rtlCol="0">
                <a:spAutoFit/>
              </a:bodyPr>
              <a:lstStyle/>
              <a:p>
                <a:pPr marL="0" marR="0" lvl="0" indent="0" defTabSz="54853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69A"/>
                    </a:solidFill>
                    <a:effectLst/>
                    <a:uLnTx/>
                    <a:uFillTx/>
                    <a:latin typeface="Arial" panose="020B0604020202020204"/>
                    <a:ea typeface="+mn-ea"/>
                  </a:rPr>
                  <a:t>Steady State Energy Balance</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D7408C-1485-6AC7-D441-4088EAB0E3E2}"/>
                    </a:ext>
                  </a:extLst>
                </p:cNvPr>
                <p:cNvSpPr txBox="1"/>
                <p:nvPr/>
              </p:nvSpPr>
              <p:spPr>
                <a:xfrm>
                  <a:off x="6562974" y="3084772"/>
                  <a:ext cx="2975042" cy="307969"/>
                </a:xfrm>
                <a:prstGeom prst="rect">
                  <a:avLst/>
                </a:prstGeom>
                <a:noFill/>
              </p:spPr>
              <p:txBody>
                <a:bodyPr wrap="square" lIns="0" tIns="0" rIns="0" bIns="0" rtlCol="0">
                  <a:spAutoFit/>
                </a:bodyPr>
                <a:lstStyle/>
                <a:p>
                  <a:pPr marL="0" marR="0" lvl="0" indent="0" algn="l" defTabSz="54853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𝑄</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𝑟𝑎𝑑</m:t>
                                </m:r>
                              </m:sub>
                            </m:sSub>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r>
                              <m:rPr>
                                <m:sty m:val="p"/>
                              </m:r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ε</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𝑡h</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𝑟𝑒𝑓</m:t>
                            </m:r>
                          </m:sub>
                        </m:sSub>
                        <m:r>
                          <m:rPr>
                            <m:sty m:val="p"/>
                          </m:r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σ</m:t>
                        </m:r>
                        <m:d>
                          <m:dPr>
                            <m:ctrlPr>
                              <a:rPr kumimoji="0" lang="el-GR"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dPr>
                          <m:e>
                            <m:sSup>
                              <m:s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4</m:t>
                                </m:r>
                              </m:sup>
                            </m:s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m:t>
                            </m:r>
                            <m:sSubSup>
                              <m:sSubSup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ctrlPr>
                              </m:sSubSup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𝑇</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0</m:t>
                                </m:r>
                              </m:sub>
                              <m:sup>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n-ea"/>
                                  </a:rPr>
                                  <m:t>4</m:t>
                                </m:r>
                              </m:sup>
                            </m:sSubSup>
                          </m:e>
                        </m:d>
                      </m:oMath>
                    </m:oMathPara>
                  </a14:m>
                  <a:endParaRPr kumimoji="0" lang="en-US" sz="1800" b="0" i="0" u="none" strike="noStrike" kern="0" cap="none" spc="0" normalizeH="0" baseline="0" noProof="0" dirty="0">
                    <a:ln>
                      <a:noFill/>
                    </a:ln>
                    <a:solidFill>
                      <a:srgbClr val="000000"/>
                    </a:solidFill>
                    <a:effectLst/>
                    <a:uLnTx/>
                    <a:uFillTx/>
                    <a:latin typeface="Arial" panose="020B0604020202020204"/>
                    <a:ea typeface="+mn-ea"/>
                  </a:endParaRPr>
                </a:p>
              </p:txBody>
            </p:sp>
          </mc:Choice>
          <mc:Fallback xmlns="">
            <p:sp>
              <p:nvSpPr>
                <p:cNvPr id="78" name="TextBox 77">
                  <a:extLst>
                    <a:ext uri="{FF2B5EF4-FFF2-40B4-BE49-F238E27FC236}">
                      <a16:creationId xmlns:a16="http://schemas.microsoft.com/office/drawing/2014/main" id="{75B03C38-C943-B657-6805-2BE87213984C}"/>
                    </a:ext>
                  </a:extLst>
                </p:cNvPr>
                <p:cNvSpPr txBox="1">
                  <a:spLocks noRot="1" noChangeAspect="1" noMove="1" noResize="1" noEditPoints="1" noAdjustHandles="1" noChangeArrowheads="1" noChangeShapeType="1" noTextEdit="1"/>
                </p:cNvSpPr>
                <p:nvPr/>
              </p:nvSpPr>
              <p:spPr>
                <a:xfrm>
                  <a:off x="6562974" y="3084772"/>
                  <a:ext cx="2975042" cy="307969"/>
                </a:xfrm>
                <a:prstGeom prst="rect">
                  <a:avLst/>
                </a:prstGeom>
                <a:blipFill>
                  <a:blip r:embed="rId5"/>
                  <a:stretch>
                    <a:fillRect l="-615" b="-280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5716EE5-4E16-61E9-2036-1CE276E98F00}"/>
                </a:ext>
              </a:extLst>
            </p:cNvPr>
            <p:cNvSpPr txBox="1"/>
            <p:nvPr/>
          </p:nvSpPr>
          <p:spPr>
            <a:xfrm>
              <a:off x="6019053" y="2613534"/>
              <a:ext cx="1222162" cy="307777"/>
            </a:xfrm>
            <a:prstGeom prst="rect">
              <a:avLst/>
            </a:prstGeom>
            <a:noFill/>
          </p:spPr>
          <p:txBody>
            <a:bodyPr wrap="square" rtlCol="0">
              <a:spAutoFit/>
            </a:bodyPr>
            <a:lstStyle/>
            <a:p>
              <a:pPr marL="0" marR="0" lvl="0" indent="0" algn="r" defTabSz="54853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mn-ea"/>
                </a:rPr>
                <a:t>Input Power</a:t>
              </a:r>
            </a:p>
          </p:txBody>
        </p:sp>
        <p:sp>
          <p:nvSpPr>
            <p:cNvPr id="10" name="Left Brace 9">
              <a:extLst>
                <a:ext uri="{FF2B5EF4-FFF2-40B4-BE49-F238E27FC236}">
                  <a16:creationId xmlns:a16="http://schemas.microsoft.com/office/drawing/2014/main" id="{64243514-AB82-96CD-DE36-0F1A73798C02}"/>
                </a:ext>
              </a:extLst>
            </p:cNvPr>
            <p:cNvSpPr/>
            <p:nvPr/>
          </p:nvSpPr>
          <p:spPr>
            <a:xfrm rot="16200000">
              <a:off x="6911168" y="2255353"/>
              <a:ext cx="142613" cy="469784"/>
            </a:xfrm>
            <a:prstGeom prst="leftBrace">
              <a:avLst/>
            </a:prstGeom>
            <a:noFill/>
            <a:ln w="12700" cap="flat" cmpd="sng" algn="ctr">
              <a:solidFill>
                <a:srgbClr val="000000"/>
              </a:solidFill>
              <a:prstDash val="solid"/>
              <a:miter lim="800000"/>
              <a:tailEnd type="none"/>
            </a:ln>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srgbClr val="00269A"/>
                </a:solidFill>
                <a:effectLst/>
                <a:uLnTx/>
                <a:uFillTx/>
                <a:latin typeface="Arial" panose="020B0604020202020204"/>
                <a:ea typeface="+mn-ea"/>
                <a:cs typeface="+mn-cs"/>
              </a:endParaRPr>
            </a:p>
          </p:txBody>
        </p:sp>
        <p:sp>
          <p:nvSpPr>
            <p:cNvPr id="11" name="Left Brace 10">
              <a:extLst>
                <a:ext uri="{FF2B5EF4-FFF2-40B4-BE49-F238E27FC236}">
                  <a16:creationId xmlns:a16="http://schemas.microsoft.com/office/drawing/2014/main" id="{1BE4B381-A9A9-760F-4156-779C36E3A093}"/>
                </a:ext>
              </a:extLst>
            </p:cNvPr>
            <p:cNvSpPr/>
            <p:nvPr/>
          </p:nvSpPr>
          <p:spPr>
            <a:xfrm rot="16200000">
              <a:off x="7759420" y="2111778"/>
              <a:ext cx="142613" cy="756934"/>
            </a:xfrm>
            <a:prstGeom prst="leftBrace">
              <a:avLst/>
            </a:prstGeom>
            <a:noFill/>
            <a:ln w="12700" cap="flat" cmpd="sng" algn="ctr">
              <a:solidFill>
                <a:srgbClr val="000000"/>
              </a:solidFill>
              <a:prstDash val="solid"/>
              <a:miter lim="800000"/>
              <a:tailEnd type="none"/>
            </a:ln>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srgbClr val="00269A"/>
                </a:solidFill>
                <a:effectLst/>
                <a:uLnTx/>
                <a:uFillTx/>
                <a:latin typeface="Arial" panose="020B0604020202020204"/>
                <a:ea typeface="+mn-ea"/>
                <a:cs typeface="+mn-cs"/>
              </a:endParaRPr>
            </a:p>
          </p:txBody>
        </p:sp>
        <p:sp>
          <p:nvSpPr>
            <p:cNvPr id="12" name="Left Brace 11">
              <a:extLst>
                <a:ext uri="{FF2B5EF4-FFF2-40B4-BE49-F238E27FC236}">
                  <a16:creationId xmlns:a16="http://schemas.microsoft.com/office/drawing/2014/main" id="{2F7B515C-71DA-E67B-E219-70B3F1173E7D}"/>
                </a:ext>
              </a:extLst>
            </p:cNvPr>
            <p:cNvSpPr/>
            <p:nvPr/>
          </p:nvSpPr>
          <p:spPr>
            <a:xfrm rot="16200000">
              <a:off x="8830558" y="2111778"/>
              <a:ext cx="142613" cy="756934"/>
            </a:xfrm>
            <a:prstGeom prst="leftBrace">
              <a:avLst/>
            </a:prstGeom>
            <a:noFill/>
            <a:ln w="12700" cap="flat" cmpd="sng" algn="ctr">
              <a:solidFill>
                <a:srgbClr val="C00000"/>
              </a:solidFill>
              <a:prstDash val="solid"/>
              <a:miter lim="800000"/>
              <a:tailEnd type="none"/>
            </a:ln>
            <a:effectLst/>
          </p:spPr>
          <p:txBody>
            <a:bodyPr rtlCol="0" anchor="ctr"/>
            <a:lstStyle/>
            <a:p>
              <a:pPr marL="0" marR="0" lvl="0" indent="0" defTabSz="548531"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srgbClr val="00269A"/>
                </a:solidFill>
                <a:effectLst/>
                <a:uLnTx/>
                <a:uFillTx/>
                <a:latin typeface="Arial" panose="020B0604020202020204"/>
                <a:ea typeface="+mn-ea"/>
                <a:cs typeface="+mn-cs"/>
              </a:endParaRPr>
            </a:p>
          </p:txBody>
        </p:sp>
        <p:cxnSp>
          <p:nvCxnSpPr>
            <p:cNvPr id="13" name="Connector: Elbow 12">
              <a:extLst>
                <a:ext uri="{FF2B5EF4-FFF2-40B4-BE49-F238E27FC236}">
                  <a16:creationId xmlns:a16="http://schemas.microsoft.com/office/drawing/2014/main" id="{76EC0C5A-D012-D8C6-9F69-EFCA2099A788}"/>
                </a:ext>
              </a:extLst>
            </p:cNvPr>
            <p:cNvCxnSpPr>
              <a:cxnSpLocks/>
              <a:endCxn id="11" idx="1"/>
            </p:cNvCxnSpPr>
            <p:nvPr/>
          </p:nvCxnSpPr>
          <p:spPr>
            <a:xfrm rot="16200000" flipV="1">
              <a:off x="7681023" y="2711257"/>
              <a:ext cx="519177" cy="219767"/>
            </a:xfrm>
            <a:prstGeom prst="bentConnector3">
              <a:avLst>
                <a:gd name="adj1" fmla="val 50000"/>
              </a:avLst>
            </a:prstGeom>
            <a:noFill/>
            <a:ln w="12700" cap="flat" cmpd="sng" algn="ctr">
              <a:solidFill>
                <a:srgbClr val="000000"/>
              </a:solidFill>
              <a:prstDash val="solid"/>
              <a:miter lim="800000"/>
              <a:tailEnd type="none"/>
            </a:ln>
            <a:effectLst/>
          </p:spPr>
        </p:cxnSp>
        <p:sp>
          <p:nvSpPr>
            <p:cNvPr id="14" name="TextBox 13">
              <a:extLst>
                <a:ext uri="{FF2B5EF4-FFF2-40B4-BE49-F238E27FC236}">
                  <a16:creationId xmlns:a16="http://schemas.microsoft.com/office/drawing/2014/main" id="{744B7973-DD9F-C12E-7700-D2F603487649}"/>
                </a:ext>
              </a:extLst>
            </p:cNvPr>
            <p:cNvSpPr txBox="1"/>
            <p:nvPr/>
          </p:nvSpPr>
          <p:spPr>
            <a:xfrm>
              <a:off x="8630825" y="2595208"/>
              <a:ext cx="1013264" cy="307777"/>
            </a:xfrm>
            <a:prstGeom prst="rect">
              <a:avLst/>
            </a:prstGeom>
            <a:noFill/>
          </p:spPr>
          <p:txBody>
            <a:bodyPr wrap="square" rtlCol="0">
              <a:spAutoFit/>
            </a:bodyPr>
            <a:lstStyle/>
            <a:p>
              <a:pPr marL="0" marR="0" lvl="0" indent="0" algn="l" defTabSz="548531"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Arial" panose="020B0604020202020204"/>
                  <a:ea typeface="+mn-ea"/>
                </a:rPr>
                <a:t>Heat Loss</a:t>
              </a:r>
              <a:endParaRPr kumimoji="0" lang="en-US" sz="1400" b="0" i="1" u="none" strike="noStrike" kern="0" cap="none" spc="0" normalizeH="0" baseline="0" noProof="0" dirty="0">
                <a:ln>
                  <a:noFill/>
                </a:ln>
                <a:solidFill>
                  <a:srgbClr val="C00000"/>
                </a:solidFill>
                <a:effectLst/>
                <a:uLnTx/>
                <a:uFillTx/>
                <a:latin typeface="Arial" panose="020B0604020202020204"/>
                <a:ea typeface="+mn-ea"/>
              </a:endParaRPr>
            </a:p>
          </p:txBody>
        </p:sp>
      </p:grpSp>
      <p:pic>
        <p:nvPicPr>
          <p:cNvPr id="18" name="Picture 17" descr="Graphical user interface">
            <a:extLst>
              <a:ext uri="{FF2B5EF4-FFF2-40B4-BE49-F238E27FC236}">
                <a16:creationId xmlns:a16="http://schemas.microsoft.com/office/drawing/2014/main" id="{BF0610A6-731D-BADD-7EE9-217D0513D9E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393696" y="2698618"/>
            <a:ext cx="3710351" cy="1580308"/>
          </a:xfrm>
          <a:prstGeom prst="rect">
            <a:avLst/>
          </a:prstGeom>
        </p:spPr>
      </p:pic>
      <p:pic>
        <p:nvPicPr>
          <p:cNvPr id="21" name="Picture 20" descr="Graphical user interface">
            <a:extLst>
              <a:ext uri="{FF2B5EF4-FFF2-40B4-BE49-F238E27FC236}">
                <a16:creationId xmlns:a16="http://schemas.microsoft.com/office/drawing/2014/main" id="{24B21A36-8630-70EA-4D8A-C505CDFD0B9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305745" y="765642"/>
            <a:ext cx="3886255" cy="1867472"/>
          </a:xfrm>
          <a:prstGeom prst="rect">
            <a:avLst/>
          </a:prstGeom>
        </p:spPr>
      </p:pic>
      <p:sp>
        <p:nvSpPr>
          <p:cNvPr id="25" name="TextBox 24">
            <a:extLst>
              <a:ext uri="{FF2B5EF4-FFF2-40B4-BE49-F238E27FC236}">
                <a16:creationId xmlns:a16="http://schemas.microsoft.com/office/drawing/2014/main" id="{60FE1764-9A36-79DF-2C4A-1EE90FDAFB00}"/>
              </a:ext>
            </a:extLst>
          </p:cNvPr>
          <p:cNvSpPr txBox="1"/>
          <p:nvPr/>
        </p:nvSpPr>
        <p:spPr>
          <a:xfrm>
            <a:off x="83670" y="5895442"/>
            <a:ext cx="7298448" cy="584019"/>
          </a:xfrm>
          <a:prstGeom prst="rect">
            <a:avLst/>
          </a:prstGeom>
          <a:solidFill>
            <a:schemeClr val="tx1"/>
          </a:solidFill>
          <a:ln w="12700" cap="flat" cmpd="sng" algn="ctr">
            <a:solidFill>
              <a:srgbClr val="B3282D">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2024 AIAA SciTech - Barako - Variable Emissivity Thermal Radiators: Methods and Models for Characterizing Thermochromic Infrared Surfaces</a:t>
            </a:r>
          </a:p>
        </p:txBody>
      </p:sp>
    </p:spTree>
    <p:extLst>
      <p:ext uri="{BB962C8B-B14F-4D97-AF65-F5344CB8AC3E}">
        <p14:creationId xmlns:p14="http://schemas.microsoft.com/office/powerpoint/2010/main" val="403909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
            <a:extLst>
              <a:ext uri="{FF2B5EF4-FFF2-40B4-BE49-F238E27FC236}">
                <a16:creationId xmlns:a16="http://schemas.microsoft.com/office/drawing/2014/main" id="{9A955447-9799-7A1C-82C3-36BE043AFF30}"/>
              </a:ext>
            </a:extLst>
          </p:cNvPr>
          <p:cNvSpPr txBox="1">
            <a:spLocks noChangeArrowheads="1"/>
          </p:cNvSpPr>
          <p:nvPr/>
        </p:nvSpPr>
        <p:spPr bwMode="auto">
          <a:xfrm>
            <a:off x="1992385" y="6598023"/>
            <a:ext cx="8207229"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rtl="0" eaLnBrk="0" fontAlgn="base" hangingPunct="0">
              <a:spcBef>
                <a:spcPct val="0"/>
              </a:spcBef>
              <a:spcAft>
                <a:spcPct val="0"/>
              </a:spcAft>
              <a:defRPr sz="1200" b="0" kern="1200">
                <a:solidFill>
                  <a:srgbClr val="333399"/>
                </a:solidFill>
                <a:latin typeface="Arial" pitchFamily="34"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
        <p:nvSpPr>
          <p:cNvPr id="2" name="Title 1">
            <a:extLst>
              <a:ext uri="{FF2B5EF4-FFF2-40B4-BE49-F238E27FC236}">
                <a16:creationId xmlns:a16="http://schemas.microsoft.com/office/drawing/2014/main" id="{706D3E94-BE25-55AB-BC0F-CEB89A2300EE}"/>
              </a:ext>
            </a:extLst>
          </p:cNvPr>
          <p:cNvSpPr>
            <a:spLocks noGrp="1"/>
          </p:cNvSpPr>
          <p:nvPr>
            <p:ph type="title"/>
          </p:nvPr>
        </p:nvSpPr>
        <p:spPr/>
        <p:txBody>
          <a:bodyPr/>
          <a:lstStyle/>
          <a:p>
            <a:r>
              <a:rPr lang="en-US" dirty="0"/>
              <a:t>SPIRRAL: VEM Measurement - Ground Calorimetry</a:t>
            </a:r>
          </a:p>
        </p:txBody>
      </p:sp>
      <p:sp>
        <p:nvSpPr>
          <p:cNvPr id="3" name="Content Placeholder 2">
            <a:extLst>
              <a:ext uri="{FF2B5EF4-FFF2-40B4-BE49-F238E27FC236}">
                <a16:creationId xmlns:a16="http://schemas.microsoft.com/office/drawing/2014/main" id="{21EB1B1A-F00E-2EFB-6607-162E792D60E6}"/>
              </a:ext>
            </a:extLst>
          </p:cNvPr>
          <p:cNvSpPr>
            <a:spLocks noGrp="1"/>
          </p:cNvSpPr>
          <p:nvPr>
            <p:ph idx="1"/>
          </p:nvPr>
        </p:nvSpPr>
        <p:spPr>
          <a:xfrm>
            <a:off x="609601" y="914400"/>
            <a:ext cx="6234772" cy="5281205"/>
          </a:xfrm>
        </p:spPr>
        <p:txBody>
          <a:bodyPr>
            <a:normAutofit fontScale="92500"/>
          </a:bodyPr>
          <a:lstStyle/>
          <a:p>
            <a:r>
              <a:rPr lang="en-US" dirty="0"/>
              <a:t>Similar challenges to ground calorimetry…</a:t>
            </a:r>
          </a:p>
          <a:p>
            <a:pPr lvl="1"/>
            <a:r>
              <a:rPr lang="en-US" dirty="0"/>
              <a:t>Control heat loss (conductive and radiative)</a:t>
            </a:r>
          </a:p>
          <a:p>
            <a:pPr lvl="1"/>
            <a:r>
              <a:rPr lang="en-US" dirty="0"/>
              <a:t>Measurement knowledge imperfect (i.e., uncertainty); poor signal-to-noise ratio (SNR)</a:t>
            </a:r>
          </a:p>
          <a:p>
            <a:pPr lvl="1"/>
            <a:r>
              <a:rPr lang="en-US" dirty="0"/>
              <a:t>Good experiment design critical for successful calorimetry</a:t>
            </a:r>
          </a:p>
          <a:p>
            <a:pPr lvl="1"/>
            <a:r>
              <a:rPr lang="en-US" dirty="0"/>
              <a:t>Non-isothermality in both space &amp; time</a:t>
            </a:r>
          </a:p>
          <a:p>
            <a:r>
              <a:rPr lang="en-US" dirty="0"/>
              <a:t>…but with space environment</a:t>
            </a:r>
          </a:p>
          <a:p>
            <a:pPr lvl="1"/>
            <a:r>
              <a:rPr lang="en-US" dirty="0"/>
              <a:t>Transient thermal loads (e.g., SAP, IR from adjacent surfaces, reflections)</a:t>
            </a:r>
          </a:p>
          <a:p>
            <a:pPr lvl="1"/>
            <a:r>
              <a:rPr lang="en-US" dirty="0"/>
              <a:t>Must know thermal backloading before you can calculate VEM TOPs W/calorimetry</a:t>
            </a:r>
          </a:p>
          <a:p>
            <a:pPr lvl="2"/>
            <a:r>
              <a:rPr lang="en-US" dirty="0"/>
              <a:t>Use multiple control tiles with well-known thermo-optical coatings </a:t>
            </a:r>
          </a:p>
          <a:p>
            <a:pPr lvl="2"/>
            <a:r>
              <a:rPr lang="en-US" dirty="0"/>
              <a:t>Solve control tile energy balance equation for IR backloading</a:t>
            </a:r>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3F1540C-DF64-70B0-0B0C-C03CFB81426B}"/>
              </a:ext>
            </a:extLst>
          </p:cNvPr>
          <p:cNvSpPr>
            <a:spLocks noGrp="1"/>
          </p:cNvSpPr>
          <p:nvPr>
            <p:ph type="sldNum" sz="quarter" idx="12"/>
          </p:nvPr>
        </p:nvSpPr>
        <p:spPr/>
        <p:txBody>
          <a:bodyPr/>
          <a:lstStyle/>
          <a:p>
            <a:fld id="{33F42015-0FC7-4B0E-8D2B-76EADF48D957}" type="slidenum">
              <a:rPr lang="en-US" smtClean="0"/>
              <a:pPr/>
              <a:t>17</a:t>
            </a:fld>
            <a:endParaRPr lang="en-US" dirty="0"/>
          </a:p>
        </p:txBody>
      </p:sp>
      <p:grpSp>
        <p:nvGrpSpPr>
          <p:cNvPr id="6" name="Group 5">
            <a:extLst>
              <a:ext uri="{FF2B5EF4-FFF2-40B4-BE49-F238E27FC236}">
                <a16:creationId xmlns:a16="http://schemas.microsoft.com/office/drawing/2014/main" id="{C1E4D973-5DBE-86A5-5552-D573648BD0E8}"/>
              </a:ext>
            </a:extLst>
          </p:cNvPr>
          <p:cNvGrpSpPr/>
          <p:nvPr/>
        </p:nvGrpSpPr>
        <p:grpSpPr>
          <a:xfrm>
            <a:off x="8820405" y="2022753"/>
            <a:ext cx="379547" cy="705026"/>
            <a:chOff x="6919649" y="4695638"/>
            <a:chExt cx="659906" cy="1225806"/>
          </a:xfrm>
        </p:grpSpPr>
        <p:sp>
          <p:nvSpPr>
            <p:cNvPr id="7" name="Freeform: Shape 6">
              <a:extLst>
                <a:ext uri="{FF2B5EF4-FFF2-40B4-BE49-F238E27FC236}">
                  <a16:creationId xmlns:a16="http://schemas.microsoft.com/office/drawing/2014/main" id="{2ABBA111-E279-FA1F-94C5-AABA45574495}"/>
                </a:ext>
              </a:extLst>
            </p:cNvPr>
            <p:cNvSpPr/>
            <p:nvPr/>
          </p:nvSpPr>
          <p:spPr>
            <a:xfrm>
              <a:off x="6919649" y="4695638"/>
              <a:ext cx="621994" cy="1203649"/>
            </a:xfrm>
            <a:custGeom>
              <a:avLst/>
              <a:gdLst>
                <a:gd name="connsiteX0" fmla="*/ 621994 w 621994"/>
                <a:gd name="connsiteY0" fmla="*/ 0 h 1203649"/>
                <a:gd name="connsiteX1" fmla="*/ 584671 w 621994"/>
                <a:gd name="connsiteY1" fmla="*/ 93306 h 1203649"/>
                <a:gd name="connsiteX2" fmla="*/ 416720 w 621994"/>
                <a:gd name="connsiteY2" fmla="*/ 214604 h 1203649"/>
                <a:gd name="connsiteX3" fmla="*/ 426051 w 621994"/>
                <a:gd name="connsiteY3" fmla="*/ 447869 h 1203649"/>
                <a:gd name="connsiteX4" fmla="*/ 211447 w 621994"/>
                <a:gd name="connsiteY4" fmla="*/ 597159 h 1203649"/>
                <a:gd name="connsiteX5" fmla="*/ 248769 w 621994"/>
                <a:gd name="connsiteY5" fmla="*/ 895738 h 1203649"/>
                <a:gd name="connsiteX6" fmla="*/ 24835 w 621994"/>
                <a:gd name="connsiteY6" fmla="*/ 1054359 h 1203649"/>
                <a:gd name="connsiteX7" fmla="*/ 15504 w 621994"/>
                <a:gd name="connsiteY7" fmla="*/ 1203649 h 120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994" h="1203649">
                  <a:moveTo>
                    <a:pt x="621994" y="0"/>
                  </a:moveTo>
                  <a:cubicBezTo>
                    <a:pt x="620438" y="28769"/>
                    <a:pt x="618883" y="57539"/>
                    <a:pt x="584671" y="93306"/>
                  </a:cubicBezTo>
                  <a:cubicBezTo>
                    <a:pt x="550459" y="129073"/>
                    <a:pt x="443157" y="155510"/>
                    <a:pt x="416720" y="214604"/>
                  </a:cubicBezTo>
                  <a:cubicBezTo>
                    <a:pt x="390283" y="273698"/>
                    <a:pt x="460263" y="384110"/>
                    <a:pt x="426051" y="447869"/>
                  </a:cubicBezTo>
                  <a:cubicBezTo>
                    <a:pt x="391839" y="511628"/>
                    <a:pt x="240994" y="522514"/>
                    <a:pt x="211447" y="597159"/>
                  </a:cubicBezTo>
                  <a:cubicBezTo>
                    <a:pt x="181900" y="671804"/>
                    <a:pt x="279871" y="819538"/>
                    <a:pt x="248769" y="895738"/>
                  </a:cubicBezTo>
                  <a:cubicBezTo>
                    <a:pt x="217667" y="971938"/>
                    <a:pt x="63712" y="1003041"/>
                    <a:pt x="24835" y="1054359"/>
                  </a:cubicBezTo>
                  <a:cubicBezTo>
                    <a:pt x="-14042" y="1105677"/>
                    <a:pt x="731" y="1154663"/>
                    <a:pt x="15504" y="1203649"/>
                  </a:cubicBezTo>
                </a:path>
              </a:pathLst>
            </a:custGeom>
            <a:noFill/>
            <a:ln w="31750" cap="flat" cmpd="sng" algn="ctr">
              <a:solidFill>
                <a:srgbClr val="FF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A2C674A9-4776-47F0-76EB-008521CAAB74}"/>
                </a:ext>
              </a:extLst>
            </p:cNvPr>
            <p:cNvSpPr/>
            <p:nvPr/>
          </p:nvSpPr>
          <p:spPr>
            <a:xfrm>
              <a:off x="6957561" y="4717795"/>
              <a:ext cx="621994" cy="1203649"/>
            </a:xfrm>
            <a:custGeom>
              <a:avLst/>
              <a:gdLst>
                <a:gd name="connsiteX0" fmla="*/ 621994 w 621994"/>
                <a:gd name="connsiteY0" fmla="*/ 0 h 1203649"/>
                <a:gd name="connsiteX1" fmla="*/ 584671 w 621994"/>
                <a:gd name="connsiteY1" fmla="*/ 93306 h 1203649"/>
                <a:gd name="connsiteX2" fmla="*/ 416720 w 621994"/>
                <a:gd name="connsiteY2" fmla="*/ 214604 h 1203649"/>
                <a:gd name="connsiteX3" fmla="*/ 426051 w 621994"/>
                <a:gd name="connsiteY3" fmla="*/ 447869 h 1203649"/>
                <a:gd name="connsiteX4" fmla="*/ 211447 w 621994"/>
                <a:gd name="connsiteY4" fmla="*/ 597159 h 1203649"/>
                <a:gd name="connsiteX5" fmla="*/ 248769 w 621994"/>
                <a:gd name="connsiteY5" fmla="*/ 895738 h 1203649"/>
                <a:gd name="connsiteX6" fmla="*/ 24835 w 621994"/>
                <a:gd name="connsiteY6" fmla="*/ 1054359 h 1203649"/>
                <a:gd name="connsiteX7" fmla="*/ 15504 w 621994"/>
                <a:gd name="connsiteY7" fmla="*/ 1203649 h 120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994" h="1203649">
                  <a:moveTo>
                    <a:pt x="621994" y="0"/>
                  </a:moveTo>
                  <a:cubicBezTo>
                    <a:pt x="620438" y="28769"/>
                    <a:pt x="618883" y="57539"/>
                    <a:pt x="584671" y="93306"/>
                  </a:cubicBezTo>
                  <a:cubicBezTo>
                    <a:pt x="550459" y="129073"/>
                    <a:pt x="443157" y="155510"/>
                    <a:pt x="416720" y="214604"/>
                  </a:cubicBezTo>
                  <a:cubicBezTo>
                    <a:pt x="390283" y="273698"/>
                    <a:pt x="460263" y="384110"/>
                    <a:pt x="426051" y="447869"/>
                  </a:cubicBezTo>
                  <a:cubicBezTo>
                    <a:pt x="391839" y="511628"/>
                    <a:pt x="240994" y="522514"/>
                    <a:pt x="211447" y="597159"/>
                  </a:cubicBezTo>
                  <a:cubicBezTo>
                    <a:pt x="181900" y="671804"/>
                    <a:pt x="279871" y="819538"/>
                    <a:pt x="248769" y="895738"/>
                  </a:cubicBezTo>
                  <a:cubicBezTo>
                    <a:pt x="217667" y="971938"/>
                    <a:pt x="63712" y="1003041"/>
                    <a:pt x="24835" y="1054359"/>
                  </a:cubicBezTo>
                  <a:cubicBezTo>
                    <a:pt x="-14042" y="1105677"/>
                    <a:pt x="731" y="1154663"/>
                    <a:pt x="15504" y="1203649"/>
                  </a:cubicBezTo>
                </a:path>
              </a:pathLst>
            </a:custGeom>
            <a:noFill/>
            <a:ln w="31750" cap="flat" cmpd="sng" algn="ctr">
              <a:solidFill>
                <a:srgbClr val="0070C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DA773178-A589-E6FB-8C43-AD5BF2DD0BD5}"/>
              </a:ext>
            </a:extLst>
          </p:cNvPr>
          <p:cNvGrpSpPr/>
          <p:nvPr/>
        </p:nvGrpSpPr>
        <p:grpSpPr>
          <a:xfrm rot="15465236">
            <a:off x="8115167" y="1085517"/>
            <a:ext cx="743366" cy="297185"/>
            <a:chOff x="5230591" y="3278502"/>
            <a:chExt cx="821649" cy="297185"/>
          </a:xfrm>
        </p:grpSpPr>
        <p:cxnSp>
          <p:nvCxnSpPr>
            <p:cNvPr id="10" name="Straight Connector 9">
              <a:extLst>
                <a:ext uri="{FF2B5EF4-FFF2-40B4-BE49-F238E27FC236}">
                  <a16:creationId xmlns:a16="http://schemas.microsoft.com/office/drawing/2014/main" id="{4FF15C18-F078-5E16-D58F-F8C768FA6947}"/>
                </a:ext>
              </a:extLst>
            </p:cNvPr>
            <p:cNvCxnSpPr>
              <a:cxnSpLocks/>
            </p:cNvCxnSpPr>
            <p:nvPr/>
          </p:nvCxnSpPr>
          <p:spPr>
            <a:xfrm rot="9539255">
              <a:off x="5230591" y="3572579"/>
              <a:ext cx="374363" cy="3108"/>
            </a:xfrm>
            <a:prstGeom prst="line">
              <a:avLst/>
            </a:prstGeom>
            <a:noFill/>
            <a:ln w="41275" cap="flat" cmpd="sng" algn="ctr">
              <a:solidFill>
                <a:srgbClr val="FF0000"/>
              </a:solidFill>
              <a:prstDash val="solid"/>
              <a:miter lim="800000"/>
              <a:tailEnd type="triangle" w="med" len="lg"/>
            </a:ln>
            <a:effectLst/>
          </p:spPr>
        </p:cxnSp>
        <p:grpSp>
          <p:nvGrpSpPr>
            <p:cNvPr id="11" name="Group 10">
              <a:extLst>
                <a:ext uri="{FF2B5EF4-FFF2-40B4-BE49-F238E27FC236}">
                  <a16:creationId xmlns:a16="http://schemas.microsoft.com/office/drawing/2014/main" id="{B41BD8E8-7452-F402-422C-C87F53F4C5E6}"/>
                </a:ext>
              </a:extLst>
            </p:cNvPr>
            <p:cNvGrpSpPr/>
            <p:nvPr/>
          </p:nvGrpSpPr>
          <p:grpSpPr>
            <a:xfrm rot="9539255">
              <a:off x="5554355" y="3278502"/>
              <a:ext cx="497885" cy="258114"/>
              <a:chOff x="5480851" y="1004473"/>
              <a:chExt cx="1242620" cy="258114"/>
            </a:xfrm>
          </p:grpSpPr>
          <p:sp>
            <p:nvSpPr>
              <p:cNvPr id="12" name="Freeform 216">
                <a:extLst>
                  <a:ext uri="{FF2B5EF4-FFF2-40B4-BE49-F238E27FC236}">
                    <a16:creationId xmlns:a16="http://schemas.microsoft.com/office/drawing/2014/main" id="{70EA429E-2120-D736-323C-2AA4D75DABB7}"/>
                  </a:ext>
                </a:extLst>
              </p:cNvPr>
              <p:cNvSpPr>
                <a:spLocks noChangeAspect="1"/>
              </p:cNvSpPr>
              <p:nvPr/>
            </p:nvSpPr>
            <p:spPr bwMode="auto">
              <a:xfrm rot="10800000" flipH="1" flipV="1">
                <a:off x="6096000" y="1004473"/>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3" name="Freeform 216">
                <a:extLst>
                  <a:ext uri="{FF2B5EF4-FFF2-40B4-BE49-F238E27FC236}">
                    <a16:creationId xmlns:a16="http://schemas.microsoft.com/office/drawing/2014/main" id="{9602F4E7-C738-78C0-08F8-66DE20D95D2B}"/>
                  </a:ext>
                </a:extLst>
              </p:cNvPr>
              <p:cNvSpPr>
                <a:spLocks noChangeAspect="1"/>
              </p:cNvSpPr>
              <p:nvPr/>
            </p:nvSpPr>
            <p:spPr bwMode="auto">
              <a:xfrm rot="10800000" flipH="1" flipV="1">
                <a:off x="5480851" y="1012397"/>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grpSp>
      <p:sp>
        <p:nvSpPr>
          <p:cNvPr id="14" name="Rectangle 13">
            <a:extLst>
              <a:ext uri="{FF2B5EF4-FFF2-40B4-BE49-F238E27FC236}">
                <a16:creationId xmlns:a16="http://schemas.microsoft.com/office/drawing/2014/main" id="{593BCBEB-2912-CC00-3F54-0494682C62D1}"/>
              </a:ext>
            </a:extLst>
          </p:cNvPr>
          <p:cNvSpPr/>
          <p:nvPr/>
        </p:nvSpPr>
        <p:spPr>
          <a:xfrm>
            <a:off x="8078431" y="1559941"/>
            <a:ext cx="3595658" cy="356215"/>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684A84AE-24E7-F6A1-DCDD-6D9BAE84CB18}"/>
              </a:ext>
            </a:extLst>
          </p:cNvPr>
          <p:cNvSpPr/>
          <p:nvPr/>
        </p:nvSpPr>
        <p:spPr>
          <a:xfrm>
            <a:off x="8478924" y="1559941"/>
            <a:ext cx="2794671" cy="189162"/>
          </a:xfrm>
          <a:prstGeom prst="rect">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Variable Emissivity Material</a:t>
            </a:r>
          </a:p>
        </p:txBody>
      </p:sp>
      <p:grpSp>
        <p:nvGrpSpPr>
          <p:cNvPr id="16" name="Group 15">
            <a:extLst>
              <a:ext uri="{FF2B5EF4-FFF2-40B4-BE49-F238E27FC236}">
                <a16:creationId xmlns:a16="http://schemas.microsoft.com/office/drawing/2014/main" id="{B845ACBD-8AAD-5976-9683-2E67685FCA26}"/>
              </a:ext>
            </a:extLst>
          </p:cNvPr>
          <p:cNvGrpSpPr/>
          <p:nvPr/>
        </p:nvGrpSpPr>
        <p:grpSpPr>
          <a:xfrm rot="5564695" flipH="1">
            <a:off x="7779827" y="1042826"/>
            <a:ext cx="747046" cy="242376"/>
            <a:chOff x="-179121" y="179121"/>
            <a:chExt cx="608490" cy="250247"/>
          </a:xfrm>
        </p:grpSpPr>
        <p:sp>
          <p:nvSpPr>
            <p:cNvPr id="17" name="Freeform 216">
              <a:extLst>
                <a:ext uri="{FF2B5EF4-FFF2-40B4-BE49-F238E27FC236}">
                  <a16:creationId xmlns:a16="http://schemas.microsoft.com/office/drawing/2014/main" id="{D9DCC2AB-D1B9-01E7-E25E-A7318462EE42}"/>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cxnSp>
          <p:nvCxnSpPr>
            <p:cNvPr id="18" name="Straight Connector 17">
              <a:extLst>
                <a:ext uri="{FF2B5EF4-FFF2-40B4-BE49-F238E27FC236}">
                  <a16:creationId xmlns:a16="http://schemas.microsoft.com/office/drawing/2014/main" id="{B87CDD4B-0238-148F-B713-BEC0055C1A03}"/>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cxnSp>
        <p:nvCxnSpPr>
          <p:cNvPr id="19" name="Straight Arrow Connector 18">
            <a:extLst>
              <a:ext uri="{FF2B5EF4-FFF2-40B4-BE49-F238E27FC236}">
                <a16:creationId xmlns:a16="http://schemas.microsoft.com/office/drawing/2014/main" id="{0DCED0CF-F5DC-5683-2A7F-2CF4544DB74D}"/>
              </a:ext>
            </a:extLst>
          </p:cNvPr>
          <p:cNvCxnSpPr>
            <a:cxnSpLocks/>
          </p:cNvCxnSpPr>
          <p:nvPr/>
        </p:nvCxnSpPr>
        <p:spPr>
          <a:xfrm flipV="1">
            <a:off x="10009996" y="2125584"/>
            <a:ext cx="0" cy="747854"/>
          </a:xfrm>
          <a:prstGeom prst="straightConnector1">
            <a:avLst/>
          </a:prstGeom>
          <a:noFill/>
          <a:ln w="41275" cap="flat" cmpd="sng" algn="ctr">
            <a:solidFill>
              <a:srgbClr val="FF0000"/>
            </a:solidFill>
            <a:prstDash val="solid"/>
            <a:miter lim="800000"/>
            <a:headEnd w="med" len="lg"/>
            <a:tailEnd type="triangle" w="med" len="lg"/>
          </a:ln>
          <a:effectLst/>
        </p:spPr>
      </p:cxnSp>
      <p:sp>
        <p:nvSpPr>
          <p:cNvPr id="20" name="Rectangle 19">
            <a:extLst>
              <a:ext uri="{FF2B5EF4-FFF2-40B4-BE49-F238E27FC236}">
                <a16:creationId xmlns:a16="http://schemas.microsoft.com/office/drawing/2014/main" id="{1CDF9D74-539D-7D35-4A2D-E8291985058D}"/>
              </a:ext>
            </a:extLst>
          </p:cNvPr>
          <p:cNvSpPr/>
          <p:nvPr/>
        </p:nvSpPr>
        <p:spPr>
          <a:xfrm>
            <a:off x="9120009" y="1903236"/>
            <a:ext cx="1494862" cy="222348"/>
          </a:xfrm>
          <a:prstGeom prst="rect">
            <a:avLst/>
          </a:prstGeom>
          <a:solidFill>
            <a:srgbClr val="00B05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Heater</a:t>
            </a:r>
          </a:p>
        </p:txBody>
      </p:sp>
      <p:grpSp>
        <p:nvGrpSpPr>
          <p:cNvPr id="21" name="Group 20">
            <a:extLst>
              <a:ext uri="{FF2B5EF4-FFF2-40B4-BE49-F238E27FC236}">
                <a16:creationId xmlns:a16="http://schemas.microsoft.com/office/drawing/2014/main" id="{15121C3C-EF82-30A0-07B7-8CEE5536C082}"/>
              </a:ext>
            </a:extLst>
          </p:cNvPr>
          <p:cNvGrpSpPr/>
          <p:nvPr/>
        </p:nvGrpSpPr>
        <p:grpSpPr>
          <a:xfrm rot="16200000" flipH="1">
            <a:off x="10513830" y="2312628"/>
            <a:ext cx="981196" cy="250190"/>
            <a:chOff x="-179121" y="179121"/>
            <a:chExt cx="608490" cy="250247"/>
          </a:xfrm>
        </p:grpSpPr>
        <p:sp>
          <p:nvSpPr>
            <p:cNvPr id="22" name="Freeform 216">
              <a:extLst>
                <a:ext uri="{FF2B5EF4-FFF2-40B4-BE49-F238E27FC236}">
                  <a16:creationId xmlns:a16="http://schemas.microsoft.com/office/drawing/2014/main" id="{E6193CE6-CE63-7529-368F-852B36EA7C58}"/>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cxnSp>
          <p:nvCxnSpPr>
            <p:cNvPr id="23" name="Straight Connector 22">
              <a:extLst>
                <a:ext uri="{FF2B5EF4-FFF2-40B4-BE49-F238E27FC236}">
                  <a16:creationId xmlns:a16="http://schemas.microsoft.com/office/drawing/2014/main" id="{2B796476-0235-0125-2EE5-181DFA6265A4}"/>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sp>
        <p:nvSpPr>
          <p:cNvPr id="24" name="Content Placeholder 4">
            <a:extLst>
              <a:ext uri="{FF2B5EF4-FFF2-40B4-BE49-F238E27FC236}">
                <a16:creationId xmlns:a16="http://schemas.microsoft.com/office/drawing/2014/main" id="{D0D36ADF-2765-DBF7-AF52-A668E0CA3E7F}"/>
              </a:ext>
            </a:extLst>
          </p:cNvPr>
          <p:cNvSpPr txBox="1">
            <a:spLocks/>
          </p:cNvSpPr>
          <p:nvPr/>
        </p:nvSpPr>
        <p:spPr>
          <a:xfrm>
            <a:off x="9842918" y="2082434"/>
            <a:ext cx="1083594" cy="68142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pPr>
            <a:r>
              <a:rPr lang="en-US" sz="1800" b="0" dirty="0">
                <a:solidFill>
                  <a:prstClr val="black"/>
                </a:solidFill>
                <a:latin typeface="Calibri"/>
              </a:rPr>
              <a:t>Surface heat</a:t>
            </a:r>
          </a:p>
          <a:p>
            <a:pPr marL="0" indent="0" algn="r" fontAlgn="auto">
              <a:spcAft>
                <a:spcPts val="0"/>
              </a:spcAft>
            </a:pPr>
            <a:r>
              <a:rPr lang="en-US" sz="1800" b="0" dirty="0">
                <a:solidFill>
                  <a:prstClr val="black"/>
                </a:solidFill>
                <a:latin typeface="Calibri"/>
              </a:rPr>
              <a:t>loss</a:t>
            </a:r>
          </a:p>
        </p:txBody>
      </p:sp>
      <p:sp>
        <p:nvSpPr>
          <p:cNvPr id="25" name="Content Placeholder 4">
            <a:extLst>
              <a:ext uri="{FF2B5EF4-FFF2-40B4-BE49-F238E27FC236}">
                <a16:creationId xmlns:a16="http://schemas.microsoft.com/office/drawing/2014/main" id="{4C48EB61-021A-A650-BB8C-AD060BEB81E9}"/>
              </a:ext>
            </a:extLst>
          </p:cNvPr>
          <p:cNvSpPr txBox="1">
            <a:spLocks/>
          </p:cNvSpPr>
          <p:nvPr/>
        </p:nvSpPr>
        <p:spPr>
          <a:xfrm>
            <a:off x="9099237" y="885107"/>
            <a:ext cx="3092763" cy="588233"/>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pPr>
            <a:r>
              <a:rPr lang="en-US" sz="1800" b="0" dirty="0">
                <a:solidFill>
                  <a:prstClr val="black"/>
                </a:solidFill>
                <a:latin typeface="Calibri"/>
              </a:rPr>
              <a:t>Transient environmental</a:t>
            </a:r>
          </a:p>
          <a:p>
            <a:pPr marL="0" indent="0" fontAlgn="auto">
              <a:spcAft>
                <a:spcPts val="0"/>
              </a:spcAft>
            </a:pPr>
            <a:r>
              <a:rPr lang="en-US" sz="1800" b="0" dirty="0">
                <a:solidFill>
                  <a:prstClr val="black"/>
                </a:solidFill>
                <a:latin typeface="Calibri"/>
              </a:rPr>
              <a:t>loading (short- and long-wave)</a:t>
            </a:r>
          </a:p>
        </p:txBody>
      </p:sp>
      <p:sp>
        <p:nvSpPr>
          <p:cNvPr id="26" name="Rectangle 25">
            <a:extLst>
              <a:ext uri="{FF2B5EF4-FFF2-40B4-BE49-F238E27FC236}">
                <a16:creationId xmlns:a16="http://schemas.microsoft.com/office/drawing/2014/main" id="{3672E5ED-8F72-AE79-7F89-E4B65A311FAE}"/>
              </a:ext>
            </a:extLst>
          </p:cNvPr>
          <p:cNvSpPr/>
          <p:nvPr/>
        </p:nvSpPr>
        <p:spPr>
          <a:xfrm>
            <a:off x="11305817" y="1915092"/>
            <a:ext cx="339240" cy="330288"/>
          </a:xfrm>
          <a:prstGeom prst="rect">
            <a:avLst/>
          </a:prstGeom>
          <a:solidFill>
            <a:srgbClr val="00B0F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105EC123-B2D4-205E-89AB-F1F34AF588E4}"/>
              </a:ext>
            </a:extLst>
          </p:cNvPr>
          <p:cNvSpPr/>
          <p:nvPr/>
        </p:nvSpPr>
        <p:spPr>
          <a:xfrm>
            <a:off x="11393985" y="1618177"/>
            <a:ext cx="162905" cy="627202"/>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B190B1D4-726F-E916-3D0A-A97E62012ABA}"/>
              </a:ext>
            </a:extLst>
          </p:cNvPr>
          <p:cNvSpPr/>
          <p:nvPr/>
        </p:nvSpPr>
        <p:spPr>
          <a:xfrm>
            <a:off x="11314547" y="2227503"/>
            <a:ext cx="321780" cy="148112"/>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9" name="Group 28">
            <a:extLst>
              <a:ext uri="{FF2B5EF4-FFF2-40B4-BE49-F238E27FC236}">
                <a16:creationId xmlns:a16="http://schemas.microsoft.com/office/drawing/2014/main" id="{5D6D5E89-CD0B-D9CF-852C-ECDAEE3EC671}"/>
              </a:ext>
            </a:extLst>
          </p:cNvPr>
          <p:cNvGrpSpPr/>
          <p:nvPr/>
        </p:nvGrpSpPr>
        <p:grpSpPr>
          <a:xfrm>
            <a:off x="11304136" y="1864336"/>
            <a:ext cx="350584" cy="930180"/>
            <a:chOff x="5155727" y="4257286"/>
            <a:chExt cx="350584" cy="930180"/>
          </a:xfrm>
        </p:grpSpPr>
        <p:cxnSp>
          <p:nvCxnSpPr>
            <p:cNvPr id="30" name="Straight Connector 29">
              <a:extLst>
                <a:ext uri="{FF2B5EF4-FFF2-40B4-BE49-F238E27FC236}">
                  <a16:creationId xmlns:a16="http://schemas.microsoft.com/office/drawing/2014/main" id="{8080E43E-9AD3-7C72-843D-FD4560820D94}"/>
                </a:ext>
              </a:extLst>
            </p:cNvPr>
            <p:cNvCxnSpPr>
              <a:cxnSpLocks/>
            </p:cNvCxnSpPr>
            <p:nvPr/>
          </p:nvCxnSpPr>
          <p:spPr>
            <a:xfrm rot="5400000">
              <a:off x="5139495" y="5001736"/>
              <a:ext cx="366255" cy="5205"/>
            </a:xfrm>
            <a:prstGeom prst="line">
              <a:avLst/>
            </a:prstGeom>
            <a:noFill/>
            <a:ln w="41275" cap="flat" cmpd="sng" algn="ctr">
              <a:solidFill>
                <a:srgbClr val="FF0000"/>
              </a:solidFill>
              <a:prstDash val="solid"/>
              <a:miter lim="800000"/>
              <a:tailEnd type="triangle" w="med" len="lg"/>
            </a:ln>
            <a:effectLst/>
          </p:spPr>
        </p:cxnSp>
        <p:cxnSp>
          <p:nvCxnSpPr>
            <p:cNvPr id="31" name="Straight Connector 30">
              <a:extLst>
                <a:ext uri="{FF2B5EF4-FFF2-40B4-BE49-F238E27FC236}">
                  <a16:creationId xmlns:a16="http://schemas.microsoft.com/office/drawing/2014/main" id="{342BB2D8-4288-0E6A-9500-EEDAEB22EA96}"/>
                </a:ext>
              </a:extLst>
            </p:cNvPr>
            <p:cNvCxnSpPr>
              <a:cxnSpLocks/>
            </p:cNvCxnSpPr>
            <p:nvPr/>
          </p:nvCxnSpPr>
          <p:spPr>
            <a:xfrm rot="5400000" flipV="1">
              <a:off x="5366957" y="4546286"/>
              <a:ext cx="58973" cy="181273"/>
            </a:xfrm>
            <a:prstGeom prst="line">
              <a:avLst/>
            </a:prstGeom>
            <a:noFill/>
            <a:ln w="41275" cap="flat" cmpd="sng" algn="ctr">
              <a:solidFill>
                <a:srgbClr val="FF0000"/>
              </a:solidFill>
              <a:prstDash val="solid"/>
              <a:miter lim="800000"/>
            </a:ln>
            <a:effectLst/>
          </p:spPr>
        </p:cxnSp>
        <p:cxnSp>
          <p:nvCxnSpPr>
            <p:cNvPr id="32" name="Straight Connector 31">
              <a:extLst>
                <a:ext uri="{FF2B5EF4-FFF2-40B4-BE49-F238E27FC236}">
                  <a16:creationId xmlns:a16="http://schemas.microsoft.com/office/drawing/2014/main" id="{D6051E9D-0E1D-E247-CEEF-365B26D083C5}"/>
                </a:ext>
              </a:extLst>
            </p:cNvPr>
            <p:cNvCxnSpPr>
              <a:cxnSpLocks/>
            </p:cNvCxnSpPr>
            <p:nvPr/>
          </p:nvCxnSpPr>
          <p:spPr>
            <a:xfrm flipH="1">
              <a:off x="5155727" y="4668160"/>
              <a:ext cx="350584" cy="125626"/>
            </a:xfrm>
            <a:prstGeom prst="line">
              <a:avLst/>
            </a:prstGeom>
            <a:noFill/>
            <a:ln w="41275" cap="flat" cmpd="sng" algn="ctr">
              <a:solidFill>
                <a:srgbClr val="FF0000"/>
              </a:solidFill>
              <a:prstDash val="solid"/>
              <a:miter lim="800000"/>
            </a:ln>
            <a:effectLst/>
          </p:spPr>
        </p:cxnSp>
        <p:cxnSp>
          <p:nvCxnSpPr>
            <p:cNvPr id="33" name="Straight Connector 32">
              <a:extLst>
                <a:ext uri="{FF2B5EF4-FFF2-40B4-BE49-F238E27FC236}">
                  <a16:creationId xmlns:a16="http://schemas.microsoft.com/office/drawing/2014/main" id="{A0F34A04-B463-83B4-CE70-25A5FAFB467E}"/>
                </a:ext>
              </a:extLst>
            </p:cNvPr>
            <p:cNvCxnSpPr>
              <a:cxnSpLocks/>
            </p:cNvCxnSpPr>
            <p:nvPr/>
          </p:nvCxnSpPr>
          <p:spPr>
            <a:xfrm flipH="1" flipV="1">
              <a:off x="5163347" y="4789976"/>
              <a:ext cx="169937" cy="47338"/>
            </a:xfrm>
            <a:prstGeom prst="line">
              <a:avLst/>
            </a:prstGeom>
            <a:noFill/>
            <a:ln w="41275" cap="flat" cmpd="sng" algn="ctr">
              <a:solidFill>
                <a:srgbClr val="FF0000"/>
              </a:solidFill>
              <a:prstDash val="solid"/>
              <a:miter lim="800000"/>
            </a:ln>
            <a:effectLst/>
          </p:spPr>
        </p:cxnSp>
        <p:cxnSp>
          <p:nvCxnSpPr>
            <p:cNvPr id="34" name="Straight Connector 33">
              <a:extLst>
                <a:ext uri="{FF2B5EF4-FFF2-40B4-BE49-F238E27FC236}">
                  <a16:creationId xmlns:a16="http://schemas.microsoft.com/office/drawing/2014/main" id="{DBBAFA86-55C2-6F8A-BD62-4A9F4B587BD2}"/>
                </a:ext>
              </a:extLst>
            </p:cNvPr>
            <p:cNvCxnSpPr>
              <a:cxnSpLocks/>
            </p:cNvCxnSpPr>
            <p:nvPr/>
          </p:nvCxnSpPr>
          <p:spPr>
            <a:xfrm flipH="1">
              <a:off x="5322623" y="4257286"/>
              <a:ext cx="2602" cy="368314"/>
            </a:xfrm>
            <a:prstGeom prst="line">
              <a:avLst/>
            </a:prstGeom>
            <a:noFill/>
            <a:ln w="41275" cap="flat" cmpd="sng" algn="ctr">
              <a:solidFill>
                <a:srgbClr val="FF0000"/>
              </a:solidFill>
              <a:prstDash val="solid"/>
              <a:miter lim="800000"/>
              <a:headEnd type="none" w="med" len="lg"/>
              <a:tailEnd type="none"/>
            </a:ln>
            <a:effectLst/>
          </p:spPr>
        </p:cxnSp>
      </p:grpSp>
      <p:sp>
        <p:nvSpPr>
          <p:cNvPr id="35" name="Content Placeholder 4">
            <a:extLst>
              <a:ext uri="{FF2B5EF4-FFF2-40B4-BE49-F238E27FC236}">
                <a16:creationId xmlns:a16="http://schemas.microsoft.com/office/drawing/2014/main" id="{F3CD1903-1DDD-B1DE-9B21-3DF47B3565E4}"/>
              </a:ext>
            </a:extLst>
          </p:cNvPr>
          <p:cNvSpPr txBox="1">
            <a:spLocks/>
          </p:cNvSpPr>
          <p:nvPr/>
        </p:nvSpPr>
        <p:spPr>
          <a:xfrm>
            <a:off x="11090724" y="2726138"/>
            <a:ext cx="1112470" cy="616289"/>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pPr>
            <a:r>
              <a:rPr lang="en-US" sz="1800" b="0" dirty="0">
                <a:solidFill>
                  <a:prstClr val="black"/>
                </a:solidFill>
                <a:latin typeface="Calibri"/>
              </a:rPr>
              <a:t>Mounting heat loss</a:t>
            </a:r>
          </a:p>
        </p:txBody>
      </p:sp>
      <p:grpSp>
        <p:nvGrpSpPr>
          <p:cNvPr id="36" name="Group 35">
            <a:extLst>
              <a:ext uri="{FF2B5EF4-FFF2-40B4-BE49-F238E27FC236}">
                <a16:creationId xmlns:a16="http://schemas.microsoft.com/office/drawing/2014/main" id="{86808060-0402-2E9C-7E75-B999C7E2E6AE}"/>
              </a:ext>
            </a:extLst>
          </p:cNvPr>
          <p:cNvGrpSpPr/>
          <p:nvPr/>
        </p:nvGrpSpPr>
        <p:grpSpPr>
          <a:xfrm rot="1709406">
            <a:off x="8530125" y="1919103"/>
            <a:ext cx="350584" cy="930180"/>
            <a:chOff x="5155727" y="4257286"/>
            <a:chExt cx="350584" cy="930180"/>
          </a:xfrm>
        </p:grpSpPr>
        <p:cxnSp>
          <p:nvCxnSpPr>
            <p:cNvPr id="37" name="Straight Connector 36">
              <a:extLst>
                <a:ext uri="{FF2B5EF4-FFF2-40B4-BE49-F238E27FC236}">
                  <a16:creationId xmlns:a16="http://schemas.microsoft.com/office/drawing/2014/main" id="{0A3E271C-3BF5-9146-329F-CD69BB93FCD8}"/>
                </a:ext>
              </a:extLst>
            </p:cNvPr>
            <p:cNvCxnSpPr>
              <a:cxnSpLocks/>
            </p:cNvCxnSpPr>
            <p:nvPr/>
          </p:nvCxnSpPr>
          <p:spPr>
            <a:xfrm rot="5400000">
              <a:off x="5139495" y="5001736"/>
              <a:ext cx="366255" cy="5205"/>
            </a:xfrm>
            <a:prstGeom prst="line">
              <a:avLst/>
            </a:prstGeom>
            <a:noFill/>
            <a:ln w="41275" cap="flat" cmpd="sng" algn="ctr">
              <a:solidFill>
                <a:srgbClr val="FF0000"/>
              </a:solidFill>
              <a:prstDash val="solid"/>
              <a:miter lim="800000"/>
              <a:tailEnd type="triangle" w="med" len="lg"/>
            </a:ln>
            <a:effectLst/>
          </p:spPr>
        </p:cxnSp>
        <p:cxnSp>
          <p:nvCxnSpPr>
            <p:cNvPr id="38" name="Straight Connector 37">
              <a:extLst>
                <a:ext uri="{FF2B5EF4-FFF2-40B4-BE49-F238E27FC236}">
                  <a16:creationId xmlns:a16="http://schemas.microsoft.com/office/drawing/2014/main" id="{7A8F0115-44E0-365E-C860-E34C4285E51B}"/>
                </a:ext>
              </a:extLst>
            </p:cNvPr>
            <p:cNvCxnSpPr>
              <a:cxnSpLocks/>
            </p:cNvCxnSpPr>
            <p:nvPr/>
          </p:nvCxnSpPr>
          <p:spPr>
            <a:xfrm rot="5400000" flipV="1">
              <a:off x="5366957" y="4546286"/>
              <a:ext cx="58973" cy="181273"/>
            </a:xfrm>
            <a:prstGeom prst="line">
              <a:avLst/>
            </a:prstGeom>
            <a:noFill/>
            <a:ln w="41275" cap="flat" cmpd="sng" algn="ctr">
              <a:solidFill>
                <a:srgbClr val="FF0000"/>
              </a:solidFill>
              <a:prstDash val="solid"/>
              <a:miter lim="800000"/>
            </a:ln>
            <a:effectLst/>
          </p:spPr>
        </p:cxnSp>
        <p:cxnSp>
          <p:nvCxnSpPr>
            <p:cNvPr id="39" name="Straight Connector 38">
              <a:extLst>
                <a:ext uri="{FF2B5EF4-FFF2-40B4-BE49-F238E27FC236}">
                  <a16:creationId xmlns:a16="http://schemas.microsoft.com/office/drawing/2014/main" id="{8430E262-0434-92BC-E500-D3FB5F4B8838}"/>
                </a:ext>
              </a:extLst>
            </p:cNvPr>
            <p:cNvCxnSpPr>
              <a:cxnSpLocks/>
            </p:cNvCxnSpPr>
            <p:nvPr/>
          </p:nvCxnSpPr>
          <p:spPr>
            <a:xfrm flipH="1">
              <a:off x="5155727" y="4668160"/>
              <a:ext cx="350584" cy="125626"/>
            </a:xfrm>
            <a:prstGeom prst="line">
              <a:avLst/>
            </a:prstGeom>
            <a:noFill/>
            <a:ln w="41275" cap="flat" cmpd="sng" algn="ctr">
              <a:solidFill>
                <a:srgbClr val="FF0000"/>
              </a:solidFill>
              <a:prstDash val="solid"/>
              <a:miter lim="800000"/>
            </a:ln>
            <a:effectLst/>
          </p:spPr>
        </p:cxnSp>
        <p:cxnSp>
          <p:nvCxnSpPr>
            <p:cNvPr id="40" name="Straight Connector 39">
              <a:extLst>
                <a:ext uri="{FF2B5EF4-FFF2-40B4-BE49-F238E27FC236}">
                  <a16:creationId xmlns:a16="http://schemas.microsoft.com/office/drawing/2014/main" id="{466B540F-01CE-6C12-DB33-EC50F709C572}"/>
                </a:ext>
              </a:extLst>
            </p:cNvPr>
            <p:cNvCxnSpPr>
              <a:cxnSpLocks/>
            </p:cNvCxnSpPr>
            <p:nvPr/>
          </p:nvCxnSpPr>
          <p:spPr>
            <a:xfrm flipH="1" flipV="1">
              <a:off x="5163347" y="4789976"/>
              <a:ext cx="169937" cy="47338"/>
            </a:xfrm>
            <a:prstGeom prst="line">
              <a:avLst/>
            </a:prstGeom>
            <a:noFill/>
            <a:ln w="41275" cap="flat" cmpd="sng" algn="ctr">
              <a:solidFill>
                <a:srgbClr val="FF0000"/>
              </a:solidFill>
              <a:prstDash val="solid"/>
              <a:miter lim="800000"/>
            </a:ln>
            <a:effectLst/>
          </p:spPr>
        </p:cxnSp>
        <p:cxnSp>
          <p:nvCxnSpPr>
            <p:cNvPr id="41" name="Straight Connector 40">
              <a:extLst>
                <a:ext uri="{FF2B5EF4-FFF2-40B4-BE49-F238E27FC236}">
                  <a16:creationId xmlns:a16="http://schemas.microsoft.com/office/drawing/2014/main" id="{EE895C40-20FF-5D4F-2D78-AE119374C270}"/>
                </a:ext>
              </a:extLst>
            </p:cNvPr>
            <p:cNvCxnSpPr>
              <a:cxnSpLocks/>
            </p:cNvCxnSpPr>
            <p:nvPr/>
          </p:nvCxnSpPr>
          <p:spPr>
            <a:xfrm flipH="1">
              <a:off x="5322623" y="4257286"/>
              <a:ext cx="2602" cy="368314"/>
            </a:xfrm>
            <a:prstGeom prst="line">
              <a:avLst/>
            </a:prstGeom>
            <a:noFill/>
            <a:ln w="41275" cap="flat" cmpd="sng" algn="ctr">
              <a:solidFill>
                <a:srgbClr val="FF0000"/>
              </a:solidFill>
              <a:prstDash val="solid"/>
              <a:miter lim="800000"/>
              <a:headEnd type="none" w="med" len="lg"/>
              <a:tailEnd type="none"/>
            </a:ln>
            <a:effectLst/>
          </p:spPr>
        </p:cxnSp>
      </p:grpSp>
      <p:sp>
        <p:nvSpPr>
          <p:cNvPr id="42" name="Content Placeholder 4">
            <a:extLst>
              <a:ext uri="{FF2B5EF4-FFF2-40B4-BE49-F238E27FC236}">
                <a16:creationId xmlns:a16="http://schemas.microsoft.com/office/drawing/2014/main" id="{BEFB83E2-5E7B-C77E-3B77-23807B621DFA}"/>
              </a:ext>
            </a:extLst>
          </p:cNvPr>
          <p:cNvSpPr txBox="1">
            <a:spLocks/>
          </p:cNvSpPr>
          <p:nvPr/>
        </p:nvSpPr>
        <p:spPr>
          <a:xfrm>
            <a:off x="8484831" y="2093813"/>
            <a:ext cx="1494862" cy="40406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pPr>
            <a:r>
              <a:rPr lang="en-US" sz="1800" b="0" dirty="0">
                <a:solidFill>
                  <a:prstClr val="black"/>
                </a:solidFill>
                <a:latin typeface="Calibri"/>
              </a:rPr>
              <a:t>Applied</a:t>
            </a:r>
          </a:p>
          <a:p>
            <a:pPr marL="0" indent="0" algn="r" fontAlgn="auto">
              <a:spcAft>
                <a:spcPts val="0"/>
              </a:spcAft>
            </a:pPr>
            <a:r>
              <a:rPr lang="en-US" sz="1800" b="0" dirty="0">
                <a:solidFill>
                  <a:prstClr val="black"/>
                </a:solidFill>
                <a:latin typeface="Calibri"/>
              </a:rPr>
              <a:t>Heat</a:t>
            </a:r>
          </a:p>
          <a:p>
            <a:pPr marL="0" indent="0" algn="r" fontAlgn="auto">
              <a:spcAft>
                <a:spcPts val="0"/>
              </a:spcAft>
            </a:pPr>
            <a:r>
              <a:rPr lang="en-US" sz="1800" b="0" dirty="0">
                <a:solidFill>
                  <a:prstClr val="black"/>
                </a:solidFill>
                <a:latin typeface="Calibri"/>
              </a:rPr>
              <a:t>Load</a:t>
            </a:r>
          </a:p>
        </p:txBody>
      </p:sp>
      <p:grpSp>
        <p:nvGrpSpPr>
          <p:cNvPr id="43" name="Group 42">
            <a:extLst>
              <a:ext uri="{FF2B5EF4-FFF2-40B4-BE49-F238E27FC236}">
                <a16:creationId xmlns:a16="http://schemas.microsoft.com/office/drawing/2014/main" id="{7B8A11B2-62C0-9D66-4B63-FCFFB41733E4}"/>
              </a:ext>
            </a:extLst>
          </p:cNvPr>
          <p:cNvGrpSpPr/>
          <p:nvPr/>
        </p:nvGrpSpPr>
        <p:grpSpPr>
          <a:xfrm rot="17549126" flipH="1">
            <a:off x="8545656" y="1024726"/>
            <a:ext cx="816905" cy="308992"/>
            <a:chOff x="-179121" y="179121"/>
            <a:chExt cx="608490" cy="250247"/>
          </a:xfrm>
        </p:grpSpPr>
        <p:sp>
          <p:nvSpPr>
            <p:cNvPr id="44" name="Freeform 216">
              <a:extLst>
                <a:ext uri="{FF2B5EF4-FFF2-40B4-BE49-F238E27FC236}">
                  <a16:creationId xmlns:a16="http://schemas.microsoft.com/office/drawing/2014/main" id="{CC9981BF-97FA-C7A2-8B71-E556E0CF160B}"/>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cxnSp>
          <p:nvCxnSpPr>
            <p:cNvPr id="45" name="Straight Connector 44">
              <a:extLst>
                <a:ext uri="{FF2B5EF4-FFF2-40B4-BE49-F238E27FC236}">
                  <a16:creationId xmlns:a16="http://schemas.microsoft.com/office/drawing/2014/main" id="{8A50880C-38B2-CC56-BBEC-28482424F0A9}"/>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46" name="Group 45">
            <a:extLst>
              <a:ext uri="{FF2B5EF4-FFF2-40B4-BE49-F238E27FC236}">
                <a16:creationId xmlns:a16="http://schemas.microsoft.com/office/drawing/2014/main" id="{D2B98ACC-0DC2-C790-207D-DBC444B4919B}"/>
              </a:ext>
            </a:extLst>
          </p:cNvPr>
          <p:cNvGrpSpPr/>
          <p:nvPr/>
        </p:nvGrpSpPr>
        <p:grpSpPr>
          <a:xfrm rot="5400000">
            <a:off x="8233069" y="2787805"/>
            <a:ext cx="350584" cy="930180"/>
            <a:chOff x="5155727" y="4257286"/>
            <a:chExt cx="350584" cy="930180"/>
          </a:xfrm>
        </p:grpSpPr>
        <p:cxnSp>
          <p:nvCxnSpPr>
            <p:cNvPr id="47" name="Straight Connector 46">
              <a:extLst>
                <a:ext uri="{FF2B5EF4-FFF2-40B4-BE49-F238E27FC236}">
                  <a16:creationId xmlns:a16="http://schemas.microsoft.com/office/drawing/2014/main" id="{95D34BF9-1258-A234-9EC3-61059C164D5C}"/>
                </a:ext>
              </a:extLst>
            </p:cNvPr>
            <p:cNvCxnSpPr>
              <a:cxnSpLocks/>
            </p:cNvCxnSpPr>
            <p:nvPr/>
          </p:nvCxnSpPr>
          <p:spPr>
            <a:xfrm rot="5400000">
              <a:off x="5139495" y="5001736"/>
              <a:ext cx="366255" cy="5205"/>
            </a:xfrm>
            <a:prstGeom prst="line">
              <a:avLst/>
            </a:prstGeom>
            <a:noFill/>
            <a:ln w="41275" cap="flat" cmpd="sng" algn="ctr">
              <a:solidFill>
                <a:srgbClr val="FF0000"/>
              </a:solidFill>
              <a:prstDash val="solid"/>
              <a:miter lim="800000"/>
              <a:tailEnd type="triangle" w="med" len="lg"/>
            </a:ln>
            <a:effectLst/>
          </p:spPr>
        </p:cxnSp>
        <p:cxnSp>
          <p:nvCxnSpPr>
            <p:cNvPr id="48" name="Straight Connector 47">
              <a:extLst>
                <a:ext uri="{FF2B5EF4-FFF2-40B4-BE49-F238E27FC236}">
                  <a16:creationId xmlns:a16="http://schemas.microsoft.com/office/drawing/2014/main" id="{CAA44313-2F69-16C1-5815-4BF43BD126D0}"/>
                </a:ext>
              </a:extLst>
            </p:cNvPr>
            <p:cNvCxnSpPr>
              <a:cxnSpLocks/>
            </p:cNvCxnSpPr>
            <p:nvPr/>
          </p:nvCxnSpPr>
          <p:spPr>
            <a:xfrm rot="5400000" flipV="1">
              <a:off x="5366957" y="4546286"/>
              <a:ext cx="58973" cy="181273"/>
            </a:xfrm>
            <a:prstGeom prst="line">
              <a:avLst/>
            </a:prstGeom>
            <a:noFill/>
            <a:ln w="41275" cap="flat" cmpd="sng" algn="ctr">
              <a:solidFill>
                <a:srgbClr val="FF0000"/>
              </a:solidFill>
              <a:prstDash val="solid"/>
              <a:miter lim="800000"/>
            </a:ln>
            <a:effectLst/>
          </p:spPr>
        </p:cxnSp>
        <p:cxnSp>
          <p:nvCxnSpPr>
            <p:cNvPr id="49" name="Straight Connector 48">
              <a:extLst>
                <a:ext uri="{FF2B5EF4-FFF2-40B4-BE49-F238E27FC236}">
                  <a16:creationId xmlns:a16="http://schemas.microsoft.com/office/drawing/2014/main" id="{545DC828-8C6B-1BB1-2BF9-EE783C0A4CD1}"/>
                </a:ext>
              </a:extLst>
            </p:cNvPr>
            <p:cNvCxnSpPr>
              <a:cxnSpLocks/>
            </p:cNvCxnSpPr>
            <p:nvPr/>
          </p:nvCxnSpPr>
          <p:spPr>
            <a:xfrm flipH="1">
              <a:off x="5155727" y="4668160"/>
              <a:ext cx="350584" cy="125626"/>
            </a:xfrm>
            <a:prstGeom prst="line">
              <a:avLst/>
            </a:prstGeom>
            <a:noFill/>
            <a:ln w="41275" cap="flat" cmpd="sng" algn="ctr">
              <a:solidFill>
                <a:srgbClr val="FF0000"/>
              </a:solidFill>
              <a:prstDash val="solid"/>
              <a:miter lim="800000"/>
            </a:ln>
            <a:effectLst/>
          </p:spPr>
        </p:cxnSp>
        <p:cxnSp>
          <p:nvCxnSpPr>
            <p:cNvPr id="50" name="Straight Connector 49">
              <a:extLst>
                <a:ext uri="{FF2B5EF4-FFF2-40B4-BE49-F238E27FC236}">
                  <a16:creationId xmlns:a16="http://schemas.microsoft.com/office/drawing/2014/main" id="{3CA00BC7-E074-C31D-383B-DD5AA3BFBEB4}"/>
                </a:ext>
              </a:extLst>
            </p:cNvPr>
            <p:cNvCxnSpPr>
              <a:cxnSpLocks/>
            </p:cNvCxnSpPr>
            <p:nvPr/>
          </p:nvCxnSpPr>
          <p:spPr>
            <a:xfrm flipH="1" flipV="1">
              <a:off x="5163347" y="4789976"/>
              <a:ext cx="169937" cy="47338"/>
            </a:xfrm>
            <a:prstGeom prst="line">
              <a:avLst/>
            </a:prstGeom>
            <a:noFill/>
            <a:ln w="41275" cap="flat" cmpd="sng" algn="ctr">
              <a:solidFill>
                <a:srgbClr val="FF0000"/>
              </a:solidFill>
              <a:prstDash val="solid"/>
              <a:miter lim="800000"/>
            </a:ln>
            <a:effectLst/>
          </p:spPr>
        </p:cxnSp>
        <p:cxnSp>
          <p:nvCxnSpPr>
            <p:cNvPr id="51" name="Straight Connector 50">
              <a:extLst>
                <a:ext uri="{FF2B5EF4-FFF2-40B4-BE49-F238E27FC236}">
                  <a16:creationId xmlns:a16="http://schemas.microsoft.com/office/drawing/2014/main" id="{98796AD4-E91B-CFA9-1D00-EE3A30B736E7}"/>
                </a:ext>
              </a:extLst>
            </p:cNvPr>
            <p:cNvCxnSpPr>
              <a:cxnSpLocks/>
            </p:cNvCxnSpPr>
            <p:nvPr/>
          </p:nvCxnSpPr>
          <p:spPr>
            <a:xfrm flipH="1">
              <a:off x="5322623" y="4257286"/>
              <a:ext cx="2602" cy="368314"/>
            </a:xfrm>
            <a:prstGeom prst="line">
              <a:avLst/>
            </a:prstGeom>
            <a:noFill/>
            <a:ln w="41275" cap="flat" cmpd="sng" algn="ctr">
              <a:solidFill>
                <a:srgbClr val="FF0000"/>
              </a:solidFill>
              <a:prstDash val="solid"/>
              <a:miter lim="800000"/>
              <a:headEnd type="none" w="med" len="lg"/>
              <a:tailEnd type="none"/>
            </a:ln>
            <a:effectLst/>
          </p:spPr>
        </p:cxnSp>
      </p:grpSp>
      <p:grpSp>
        <p:nvGrpSpPr>
          <p:cNvPr id="52" name="Group 51">
            <a:extLst>
              <a:ext uri="{FF2B5EF4-FFF2-40B4-BE49-F238E27FC236}">
                <a16:creationId xmlns:a16="http://schemas.microsoft.com/office/drawing/2014/main" id="{A9BEEA21-BCA9-D73C-9328-AF945D47A626}"/>
              </a:ext>
            </a:extLst>
          </p:cNvPr>
          <p:cNvGrpSpPr/>
          <p:nvPr/>
        </p:nvGrpSpPr>
        <p:grpSpPr>
          <a:xfrm flipH="1">
            <a:off x="7880373" y="3447504"/>
            <a:ext cx="981196" cy="250190"/>
            <a:chOff x="-179121" y="179121"/>
            <a:chExt cx="608490" cy="250247"/>
          </a:xfrm>
        </p:grpSpPr>
        <p:sp>
          <p:nvSpPr>
            <p:cNvPr id="53" name="Freeform 216">
              <a:extLst>
                <a:ext uri="{FF2B5EF4-FFF2-40B4-BE49-F238E27FC236}">
                  <a16:creationId xmlns:a16="http://schemas.microsoft.com/office/drawing/2014/main" id="{6762B10F-F2F6-3C46-6364-9557590D49E0}"/>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cxnSp>
          <p:nvCxnSpPr>
            <p:cNvPr id="54" name="Straight Connector 53">
              <a:extLst>
                <a:ext uri="{FF2B5EF4-FFF2-40B4-BE49-F238E27FC236}">
                  <a16:creationId xmlns:a16="http://schemas.microsoft.com/office/drawing/2014/main" id="{3C69DE60-89FC-4E69-F726-425DC04E51B5}"/>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sp>
        <p:nvSpPr>
          <p:cNvPr id="55" name="Content Placeholder 4">
            <a:extLst>
              <a:ext uri="{FF2B5EF4-FFF2-40B4-BE49-F238E27FC236}">
                <a16:creationId xmlns:a16="http://schemas.microsoft.com/office/drawing/2014/main" id="{767A6D38-62BD-FCAB-5BED-4BAABEE3C9AA}"/>
              </a:ext>
            </a:extLst>
          </p:cNvPr>
          <p:cNvSpPr txBox="1">
            <a:spLocks/>
          </p:cNvSpPr>
          <p:nvPr/>
        </p:nvSpPr>
        <p:spPr>
          <a:xfrm>
            <a:off x="8885343" y="3095740"/>
            <a:ext cx="2371005" cy="71737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pPr>
            <a:r>
              <a:rPr lang="en-US" sz="1800" b="0" dirty="0">
                <a:solidFill>
                  <a:prstClr val="black"/>
                </a:solidFill>
                <a:latin typeface="Calibri"/>
              </a:rPr>
              <a:t>Conductive/Radiative</a:t>
            </a:r>
          </a:p>
          <a:p>
            <a:pPr marL="0" indent="0" fontAlgn="auto">
              <a:spcAft>
                <a:spcPts val="0"/>
              </a:spcAft>
            </a:pPr>
            <a:r>
              <a:rPr lang="en-US" sz="1800" b="0" dirty="0">
                <a:solidFill>
                  <a:prstClr val="black"/>
                </a:solidFill>
                <a:latin typeface="Calibri"/>
              </a:rPr>
              <a:t>Heat Flow</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CB77B8F-AA23-1829-C88C-A695492D7C77}"/>
                  </a:ext>
                </a:extLst>
              </p:cNvPr>
              <p:cNvSpPr txBox="1"/>
              <p:nvPr/>
            </p:nvSpPr>
            <p:spPr>
              <a:xfrm>
                <a:off x="6875414" y="4212521"/>
                <a:ext cx="5327780" cy="602986"/>
              </a:xfrm>
              <a:prstGeom prst="rect">
                <a:avLst/>
              </a:prstGeom>
              <a:noFill/>
            </p:spPr>
            <p:txBody>
              <a:bodyPr wrap="square">
                <a:spAutoFit/>
              </a:bodyPr>
              <a:lstStyle/>
              <a:p>
                <a:pPr algn="l"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mn-ea"/>
                        </a:rPr>
                        <m:t>𝐸𝑚𝑖𝑠𝑠𝑖𝑣𝑖𝑡𝑦</m:t>
                      </m:r>
                      <m:r>
                        <a:rPr lang="en-US" sz="1600" b="0" i="1">
                          <a:solidFill>
                            <a:srgbClr val="FF0000"/>
                          </a:solidFill>
                          <a:latin typeface="Cambria Math" panose="02040503050406030204" pitchFamily="18" charset="0"/>
                          <a:ea typeface="+mn-ea"/>
                        </a:rPr>
                        <m:t>=</m:t>
                      </m:r>
                      <m:f>
                        <m:fPr>
                          <m:ctrlPr>
                            <a:rPr lang="en-US" sz="1600" b="0" i="1">
                              <a:solidFill>
                                <a:srgbClr val="FF0000"/>
                              </a:solidFill>
                              <a:latin typeface="Cambria Math" panose="02040503050406030204" pitchFamily="18" charset="0"/>
                              <a:ea typeface="+mn-ea"/>
                            </a:rPr>
                          </m:ctrlPr>
                        </m:fPr>
                        <m:num>
                          <m:r>
                            <a:rPr lang="en-US" sz="1600" b="0" i="1" smtClean="0">
                              <a:solidFill>
                                <a:srgbClr val="FF0000"/>
                              </a:solidFill>
                              <a:latin typeface="Cambria Math" panose="02040503050406030204" pitchFamily="18" charset="0"/>
                              <a:ea typeface="+mn-ea"/>
                            </a:rPr>
                            <m:t>𝑁𝑒𝑡</m:t>
                          </m:r>
                          <m:r>
                            <a:rPr lang="en-US" sz="1600" b="0" i="1" smtClean="0">
                              <a:solidFill>
                                <a:srgbClr val="FF0000"/>
                              </a:solidFill>
                              <a:latin typeface="Cambria Math" panose="02040503050406030204" pitchFamily="18" charset="0"/>
                              <a:ea typeface="+mn-ea"/>
                            </a:rPr>
                            <m:t> </m:t>
                          </m:r>
                          <m:r>
                            <a:rPr lang="en-US" sz="1600" b="0" i="1" smtClean="0">
                              <a:solidFill>
                                <a:srgbClr val="FF0000"/>
                              </a:solidFill>
                              <a:latin typeface="Cambria Math" panose="02040503050406030204" pitchFamily="18" charset="0"/>
                              <a:ea typeface="+mn-ea"/>
                            </a:rPr>
                            <m:t>𝐻𝑒𝑎𝑡</m:t>
                          </m:r>
                          <m:r>
                            <a:rPr lang="en-US" sz="1600" b="0" i="1" smtClean="0">
                              <a:solidFill>
                                <a:srgbClr val="FF0000"/>
                              </a:solidFill>
                              <a:latin typeface="Cambria Math" panose="02040503050406030204" pitchFamily="18" charset="0"/>
                              <a:ea typeface="+mn-ea"/>
                            </a:rPr>
                            <m:t> </m:t>
                          </m:r>
                          <m:r>
                            <a:rPr lang="en-US" sz="1600" b="0" i="1" smtClean="0">
                              <a:solidFill>
                                <a:srgbClr val="FF0000"/>
                              </a:solidFill>
                              <a:latin typeface="Cambria Math" panose="02040503050406030204" pitchFamily="18" charset="0"/>
                              <a:ea typeface="+mn-ea"/>
                            </a:rPr>
                            <m:t>𝐿𝑜𝑎𝑑</m:t>
                          </m:r>
                        </m:num>
                        <m:den>
                          <m:r>
                            <a:rPr lang="en-US" sz="1600" b="0" i="1" smtClean="0">
                              <a:solidFill>
                                <a:srgbClr val="FF0000"/>
                              </a:solidFill>
                              <a:latin typeface="Cambria Math" panose="02040503050406030204" pitchFamily="18" charset="0"/>
                              <a:ea typeface="+mn-ea"/>
                            </a:rPr>
                            <m:t>𝑆𝑢𝑟𝑓𝑎𝑐𝑒</m:t>
                          </m:r>
                          <m:r>
                            <a:rPr lang="en-US" sz="1600" b="0" i="1" smtClean="0">
                              <a:solidFill>
                                <a:srgbClr val="FF0000"/>
                              </a:solidFill>
                              <a:latin typeface="Cambria Math" panose="02040503050406030204" pitchFamily="18" charset="0"/>
                              <a:ea typeface="+mn-ea"/>
                            </a:rPr>
                            <m:t> </m:t>
                          </m:r>
                          <m:r>
                            <a:rPr lang="en-US" sz="1600" b="0" i="1" smtClean="0">
                              <a:solidFill>
                                <a:srgbClr val="FF0000"/>
                              </a:solidFill>
                              <a:latin typeface="Cambria Math" panose="02040503050406030204" pitchFamily="18" charset="0"/>
                              <a:ea typeface="+mn-ea"/>
                            </a:rPr>
                            <m:t>𝐴𝑟𝑒𝑎</m:t>
                          </m:r>
                          <m:r>
                            <a:rPr lang="en-US" sz="1600" b="0" i="1" smtClean="0">
                              <a:solidFill>
                                <a:srgbClr val="FF0000"/>
                              </a:solidFill>
                              <a:latin typeface="Cambria Math" panose="02040503050406030204" pitchFamily="18" charset="0"/>
                              <a:ea typeface="+mn-ea"/>
                            </a:rPr>
                            <m:t>∗</m:t>
                          </m:r>
                          <m:r>
                            <a:rPr lang="en-US" sz="1600" b="0" i="1" smtClean="0">
                              <a:solidFill>
                                <a:srgbClr val="FF0000"/>
                              </a:solidFill>
                              <a:latin typeface="Cambria Math" panose="02040503050406030204" pitchFamily="18" charset="0"/>
                              <a:ea typeface="+mn-ea"/>
                            </a:rPr>
                            <m:t>𝐶𝑜𝑛𝑠𝑡𝑎𝑛𝑡</m:t>
                          </m:r>
                          <m:r>
                            <a:rPr lang="en-US" sz="1600" b="0" i="1" smtClean="0">
                              <a:solidFill>
                                <a:srgbClr val="FF0000"/>
                              </a:solidFill>
                              <a:latin typeface="Cambria Math" panose="02040503050406030204" pitchFamily="18" charset="0"/>
                              <a:ea typeface="+mn-ea"/>
                            </a:rPr>
                            <m:t>∗</m:t>
                          </m:r>
                          <m:r>
                            <a:rPr lang="en-US" sz="1600" b="0" i="1" smtClean="0">
                              <a:solidFill>
                                <a:srgbClr val="FF0000"/>
                              </a:solidFill>
                              <a:latin typeface="Cambria Math" panose="02040503050406030204" pitchFamily="18" charset="0"/>
                              <a:ea typeface="+mn-ea"/>
                            </a:rPr>
                            <m:t>𝑇𝑒𝑚𝑝𝑒𝑟𝑎𝑡𝑢𝑟𝑒</m:t>
                          </m:r>
                          <m:r>
                            <a:rPr lang="en-US" sz="1600" b="0" i="1" baseline="30000" smtClean="0">
                              <a:solidFill>
                                <a:srgbClr val="FF0000"/>
                              </a:solidFill>
                              <a:latin typeface="Cambria Math" panose="02040503050406030204" pitchFamily="18" charset="0"/>
                              <a:ea typeface="+mn-ea"/>
                            </a:rPr>
                            <m:t>4</m:t>
                          </m:r>
                        </m:den>
                      </m:f>
                    </m:oMath>
                  </m:oMathPara>
                </a14:m>
                <a:endParaRPr lang="en-US" sz="1600" b="0" i="1" dirty="0">
                  <a:solidFill>
                    <a:srgbClr val="FF0000"/>
                  </a:solidFill>
                  <a:latin typeface="Calibri"/>
                  <a:ea typeface="+mn-ea"/>
                </a:endParaRPr>
              </a:p>
            </p:txBody>
          </p:sp>
        </mc:Choice>
        <mc:Fallback xmlns="">
          <p:sp>
            <p:nvSpPr>
              <p:cNvPr id="57" name="TextBox 56">
                <a:extLst>
                  <a:ext uri="{FF2B5EF4-FFF2-40B4-BE49-F238E27FC236}">
                    <a16:creationId xmlns:a16="http://schemas.microsoft.com/office/drawing/2014/main" id="{7CB77B8F-AA23-1829-C88C-A695492D7C77}"/>
                  </a:ext>
                </a:extLst>
              </p:cNvPr>
              <p:cNvSpPr txBox="1">
                <a:spLocks noRot="1" noChangeAspect="1" noMove="1" noResize="1" noEditPoints="1" noAdjustHandles="1" noChangeArrowheads="1" noChangeShapeType="1" noTextEdit="1"/>
              </p:cNvSpPr>
              <p:nvPr/>
            </p:nvSpPr>
            <p:spPr>
              <a:xfrm>
                <a:off x="6875414" y="4212521"/>
                <a:ext cx="5327780" cy="602986"/>
              </a:xfrm>
              <a:prstGeom prst="rect">
                <a:avLst/>
              </a:prstGeom>
              <a:blipFill>
                <a:blip r:embed="rId2"/>
                <a:stretch>
                  <a:fillRect/>
                </a:stretch>
              </a:blipFill>
            </p:spPr>
            <p:txBody>
              <a:bodyPr/>
              <a:lstStyle/>
              <a:p>
                <a:r>
                  <a:rPr lang="en-US">
                    <a:noFill/>
                  </a:rPr>
                  <a:t> </a:t>
                </a:r>
              </a:p>
            </p:txBody>
          </p:sp>
        </mc:Fallback>
      </mc:AlternateContent>
      <p:sp>
        <p:nvSpPr>
          <p:cNvPr id="58" name="Content Placeholder 4">
            <a:extLst>
              <a:ext uri="{FF2B5EF4-FFF2-40B4-BE49-F238E27FC236}">
                <a16:creationId xmlns:a16="http://schemas.microsoft.com/office/drawing/2014/main" id="{32E494EF-2A9E-5378-7ECC-ABD45BB6921E}"/>
              </a:ext>
            </a:extLst>
          </p:cNvPr>
          <p:cNvSpPr txBox="1">
            <a:spLocks/>
          </p:cNvSpPr>
          <p:nvPr/>
        </p:nvSpPr>
        <p:spPr>
          <a:xfrm>
            <a:off x="7520345" y="2022753"/>
            <a:ext cx="1112470" cy="986079"/>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pPr>
            <a:r>
              <a:rPr lang="en-US" sz="1800" b="0" dirty="0">
                <a:solidFill>
                  <a:prstClr val="black"/>
                </a:solidFill>
                <a:latin typeface="Calibri"/>
              </a:rPr>
              <a:t>Wiring heat loss</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C662126-586C-4FB0-3912-235EF4B4C79D}"/>
                  </a:ext>
                </a:extLst>
              </p:cNvPr>
              <p:cNvSpPr txBox="1"/>
              <p:nvPr/>
            </p:nvSpPr>
            <p:spPr>
              <a:xfrm>
                <a:off x="6491304" y="4784230"/>
                <a:ext cx="6096000" cy="401072"/>
              </a:xfrm>
              <a:prstGeom prst="rect">
                <a:avLst/>
              </a:prstGeom>
              <a:noFill/>
            </p:spPr>
            <p:txBody>
              <a:bodyPr wrap="square">
                <a:spAutoFit/>
              </a:bodyPr>
              <a:lstStyle/>
              <a:p>
                <a:pPr algn="l"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836967"/>
                              </a:solidFill>
                              <a:latin typeface="Cambria Math" panose="02040503050406030204" pitchFamily="18" charset="0"/>
                              <a:ea typeface="+mn-ea"/>
                            </a:rPr>
                          </m:ctrlPr>
                        </m:sSubPr>
                        <m:e>
                          <m:acc>
                            <m:accPr>
                              <m:chr m:val="̇"/>
                              <m:ctrlPr>
                                <a:rPr lang="en-US" sz="1800" b="0" i="1">
                                  <a:solidFill>
                                    <a:srgbClr val="836967"/>
                                  </a:solidFill>
                                  <a:latin typeface="Cambria Math" panose="02040503050406030204" pitchFamily="18" charset="0"/>
                                  <a:ea typeface="+mn-ea"/>
                                </a:rPr>
                              </m:ctrlPr>
                            </m:accPr>
                            <m:e>
                              <m:r>
                                <a:rPr lang="en-US" sz="1800" b="0" i="1">
                                  <a:solidFill>
                                    <a:prstClr val="black"/>
                                  </a:solidFill>
                                  <a:latin typeface="Cambria Math" panose="02040503050406030204" pitchFamily="18" charset="0"/>
                                  <a:ea typeface="+mn-ea"/>
                                </a:rPr>
                                <m:t>𝑄</m:t>
                              </m:r>
                            </m:e>
                          </m:acc>
                        </m:e>
                        <m:sub>
                          <m:r>
                            <a:rPr lang="en-US" sz="1800" b="0" i="1">
                              <a:solidFill>
                                <a:prstClr val="black"/>
                              </a:solidFill>
                              <a:latin typeface="Cambria Math" panose="02040503050406030204" pitchFamily="18" charset="0"/>
                              <a:ea typeface="+mn-ea"/>
                            </a:rPr>
                            <m:t>h</m:t>
                          </m:r>
                          <m:r>
                            <a:rPr lang="en-US" sz="1800" b="0">
                              <a:solidFill>
                                <a:prstClr val="black"/>
                              </a:solidFill>
                              <a:latin typeface="Cambria Math" panose="02040503050406030204" pitchFamily="18" charset="0"/>
                              <a:ea typeface="+mn-ea"/>
                            </a:rPr>
                            <m:t>,</m:t>
                          </m:r>
                          <m:r>
                            <a:rPr lang="en-US" sz="1800" b="0" i="1">
                              <a:solidFill>
                                <a:prstClr val="black"/>
                              </a:solidFill>
                              <a:latin typeface="Cambria Math" panose="02040503050406030204" pitchFamily="18" charset="0"/>
                              <a:ea typeface="+mn-ea"/>
                            </a:rPr>
                            <m:t>𝑡</m:t>
                          </m:r>
                        </m:sub>
                      </m:sSub>
                      <m:r>
                        <a:rPr lang="en-US" sz="1800" b="0">
                          <a:solidFill>
                            <a:prstClr val="black"/>
                          </a:solidFill>
                          <a:latin typeface="Cambria Math" panose="02040503050406030204" pitchFamily="18" charset="0"/>
                          <a:ea typeface="+mn-ea"/>
                        </a:rPr>
                        <m:t>+</m:t>
                      </m:r>
                      <m:sSub>
                        <m:sSubPr>
                          <m:ctrlPr>
                            <a:rPr lang="en-US" sz="1800" b="0" i="1">
                              <a:solidFill>
                                <a:srgbClr val="836967"/>
                              </a:solidFill>
                              <a:latin typeface="Cambria Math" panose="02040503050406030204" pitchFamily="18" charset="0"/>
                              <a:ea typeface="+mn-ea"/>
                            </a:rPr>
                          </m:ctrlPr>
                        </m:sSubPr>
                        <m:e>
                          <m:r>
                            <a:rPr lang="en-US" sz="1800" b="0" i="1">
                              <a:solidFill>
                                <a:prstClr val="black"/>
                              </a:solidFill>
                              <a:latin typeface="Cambria Math" panose="02040503050406030204" pitchFamily="18" charset="0"/>
                              <a:ea typeface="+mn-ea"/>
                            </a:rPr>
                            <m:t>𝜀</m:t>
                          </m:r>
                        </m:e>
                        <m:sub>
                          <m:r>
                            <a:rPr lang="en-US" sz="1800" b="0" i="1">
                              <a:solidFill>
                                <a:prstClr val="black"/>
                              </a:solidFill>
                              <a:latin typeface="Cambria Math" panose="02040503050406030204" pitchFamily="18" charset="0"/>
                              <a:ea typeface="+mn-ea"/>
                            </a:rPr>
                            <m:t>𝑡</m:t>
                          </m:r>
                        </m:sub>
                      </m:sSub>
                      <m:sSub>
                        <m:sSubPr>
                          <m:ctrlPr>
                            <a:rPr lang="en-US" sz="1800" b="0" i="1">
                              <a:solidFill>
                                <a:srgbClr val="836967"/>
                              </a:solidFill>
                              <a:latin typeface="Cambria Math" panose="02040503050406030204" pitchFamily="18" charset="0"/>
                              <a:ea typeface="+mn-ea"/>
                            </a:rPr>
                          </m:ctrlPr>
                        </m:sSubPr>
                        <m:e>
                          <m:acc>
                            <m:accPr>
                              <m:chr m:val="̇"/>
                              <m:ctrlPr>
                                <a:rPr lang="en-US" sz="1800" b="0" i="1">
                                  <a:solidFill>
                                    <a:srgbClr val="836967"/>
                                  </a:solidFill>
                                  <a:latin typeface="Cambria Math" panose="02040503050406030204" pitchFamily="18" charset="0"/>
                                  <a:ea typeface="+mn-ea"/>
                                </a:rPr>
                              </m:ctrlPr>
                            </m:accPr>
                            <m:e>
                              <m:r>
                                <a:rPr lang="en-US" sz="1800" b="0" i="1">
                                  <a:solidFill>
                                    <a:prstClr val="black"/>
                                  </a:solidFill>
                                  <a:latin typeface="Cambria Math" panose="02040503050406030204" pitchFamily="18" charset="0"/>
                                  <a:ea typeface="+mn-ea"/>
                                </a:rPr>
                                <m:t>𝑄</m:t>
                              </m:r>
                            </m:e>
                          </m:acc>
                        </m:e>
                        <m:sub>
                          <m:r>
                            <a:rPr lang="en-US" sz="1800" b="0" i="1">
                              <a:solidFill>
                                <a:prstClr val="black"/>
                              </a:solidFill>
                              <a:latin typeface="Cambria Math" panose="02040503050406030204" pitchFamily="18" charset="0"/>
                              <a:ea typeface="+mn-ea"/>
                            </a:rPr>
                            <m:t>𝐼𝑅</m:t>
                          </m:r>
                        </m:sub>
                      </m:sSub>
                      <m:r>
                        <a:rPr lang="en-US" sz="1800" b="0">
                          <a:solidFill>
                            <a:prstClr val="black"/>
                          </a:solidFill>
                          <a:latin typeface="Cambria Math" panose="02040503050406030204" pitchFamily="18" charset="0"/>
                          <a:ea typeface="+mn-ea"/>
                        </a:rPr>
                        <m:t>+</m:t>
                      </m:r>
                      <m:sSub>
                        <m:sSubPr>
                          <m:ctrlPr>
                            <a:rPr lang="en-US" sz="1800" b="0" i="1">
                              <a:solidFill>
                                <a:srgbClr val="836967"/>
                              </a:solidFill>
                              <a:latin typeface="Cambria Math" panose="02040503050406030204" pitchFamily="18" charset="0"/>
                              <a:ea typeface="+mn-ea"/>
                            </a:rPr>
                          </m:ctrlPr>
                        </m:sSubPr>
                        <m:e>
                          <m:r>
                            <a:rPr lang="en-US" sz="1800" b="0" i="1">
                              <a:solidFill>
                                <a:prstClr val="black"/>
                              </a:solidFill>
                              <a:latin typeface="Cambria Math" panose="02040503050406030204" pitchFamily="18" charset="0"/>
                              <a:ea typeface="+mn-ea"/>
                            </a:rPr>
                            <m:t>𝛼</m:t>
                          </m:r>
                        </m:e>
                        <m:sub>
                          <m:r>
                            <a:rPr lang="en-US" sz="1800" b="0" i="1">
                              <a:solidFill>
                                <a:prstClr val="black"/>
                              </a:solidFill>
                              <a:latin typeface="Cambria Math" panose="02040503050406030204" pitchFamily="18" charset="0"/>
                              <a:ea typeface="+mn-ea"/>
                            </a:rPr>
                            <m:t>𝑡</m:t>
                          </m:r>
                        </m:sub>
                      </m:sSub>
                      <m:sSub>
                        <m:sSubPr>
                          <m:ctrlPr>
                            <a:rPr lang="en-US" sz="1800" b="0" i="1">
                              <a:solidFill>
                                <a:srgbClr val="836967"/>
                              </a:solidFill>
                              <a:latin typeface="Cambria Math" panose="02040503050406030204" pitchFamily="18" charset="0"/>
                              <a:ea typeface="+mn-ea"/>
                            </a:rPr>
                          </m:ctrlPr>
                        </m:sSubPr>
                        <m:e>
                          <m:acc>
                            <m:accPr>
                              <m:chr m:val="̇"/>
                              <m:ctrlPr>
                                <a:rPr lang="en-US" sz="1800" b="0" i="1">
                                  <a:solidFill>
                                    <a:srgbClr val="836967"/>
                                  </a:solidFill>
                                  <a:latin typeface="Cambria Math" panose="02040503050406030204" pitchFamily="18" charset="0"/>
                                  <a:ea typeface="+mn-ea"/>
                                </a:rPr>
                              </m:ctrlPr>
                            </m:accPr>
                            <m:e>
                              <m:r>
                                <a:rPr lang="en-US" sz="1800" b="0" i="1">
                                  <a:solidFill>
                                    <a:prstClr val="black"/>
                                  </a:solidFill>
                                  <a:latin typeface="Cambria Math" panose="02040503050406030204" pitchFamily="18" charset="0"/>
                                  <a:ea typeface="+mn-ea"/>
                                </a:rPr>
                                <m:t>𝑄</m:t>
                              </m:r>
                            </m:e>
                          </m:acc>
                        </m:e>
                        <m:sub>
                          <m:r>
                            <m:rPr>
                              <m:sty m:val="p"/>
                            </m:rPr>
                            <a:rPr lang="en-US" sz="1800" b="0">
                              <a:solidFill>
                                <a:prstClr val="black"/>
                              </a:solidFill>
                              <a:latin typeface="Cambria Math" panose="02040503050406030204" pitchFamily="18" charset="0"/>
                              <a:ea typeface="+mn-ea"/>
                            </a:rPr>
                            <m:t>solar</m:t>
                          </m:r>
                        </m:sub>
                      </m:sSub>
                      <m:r>
                        <a:rPr lang="en-US" sz="1800" b="0">
                          <a:solidFill>
                            <a:prstClr val="black"/>
                          </a:solidFill>
                          <a:latin typeface="Cambria Math" panose="02040503050406030204" pitchFamily="18" charset="0"/>
                          <a:ea typeface="+mn-ea"/>
                        </a:rPr>
                        <m:t>−</m:t>
                      </m:r>
                      <m:sSub>
                        <m:sSubPr>
                          <m:ctrlPr>
                            <a:rPr lang="en-US" sz="1800" b="0" i="1">
                              <a:solidFill>
                                <a:srgbClr val="836967"/>
                              </a:solidFill>
                              <a:latin typeface="Cambria Math" panose="02040503050406030204" pitchFamily="18" charset="0"/>
                              <a:ea typeface="+mn-ea"/>
                            </a:rPr>
                          </m:ctrlPr>
                        </m:sSubPr>
                        <m:e>
                          <m:r>
                            <a:rPr lang="en-US" sz="1800" b="0" i="1">
                              <a:solidFill>
                                <a:prstClr val="black"/>
                              </a:solidFill>
                              <a:latin typeface="Cambria Math" panose="02040503050406030204" pitchFamily="18" charset="0"/>
                              <a:ea typeface="+mn-ea"/>
                            </a:rPr>
                            <m:t>𝜎</m:t>
                          </m:r>
                          <m:r>
                            <a:rPr lang="en-US" sz="1800" b="0" i="1">
                              <a:solidFill>
                                <a:prstClr val="black"/>
                              </a:solidFill>
                              <a:latin typeface="Cambria Math" panose="02040503050406030204" pitchFamily="18" charset="0"/>
                              <a:ea typeface="+mn-ea"/>
                            </a:rPr>
                            <m:t>𝐴</m:t>
                          </m:r>
                        </m:e>
                        <m:sub>
                          <m:r>
                            <a:rPr lang="en-US" sz="1800" b="0" i="1">
                              <a:solidFill>
                                <a:prstClr val="black"/>
                              </a:solidFill>
                              <a:latin typeface="Cambria Math" panose="02040503050406030204" pitchFamily="18" charset="0"/>
                              <a:ea typeface="+mn-ea"/>
                            </a:rPr>
                            <m:t>𝑡</m:t>
                          </m:r>
                        </m:sub>
                      </m:sSub>
                      <m:sSub>
                        <m:sSubPr>
                          <m:ctrlPr>
                            <a:rPr lang="en-US" sz="1800" b="0" i="1">
                              <a:solidFill>
                                <a:srgbClr val="836967"/>
                              </a:solidFill>
                              <a:latin typeface="Cambria Math" panose="02040503050406030204" pitchFamily="18" charset="0"/>
                              <a:ea typeface="+mn-ea"/>
                            </a:rPr>
                          </m:ctrlPr>
                        </m:sSubPr>
                        <m:e>
                          <m:r>
                            <a:rPr lang="en-US" sz="1800" b="0" i="1">
                              <a:solidFill>
                                <a:prstClr val="black"/>
                              </a:solidFill>
                              <a:latin typeface="Cambria Math" panose="02040503050406030204" pitchFamily="18" charset="0"/>
                              <a:ea typeface="+mn-ea"/>
                            </a:rPr>
                            <m:t>𝜀</m:t>
                          </m:r>
                        </m:e>
                        <m:sub>
                          <m:r>
                            <a:rPr lang="en-US" sz="1800" b="0" i="1">
                              <a:solidFill>
                                <a:prstClr val="black"/>
                              </a:solidFill>
                              <a:latin typeface="Cambria Math" panose="02040503050406030204" pitchFamily="18" charset="0"/>
                              <a:ea typeface="+mn-ea"/>
                            </a:rPr>
                            <m:t>𝑡</m:t>
                          </m:r>
                        </m:sub>
                      </m:sSub>
                      <m:sSubSup>
                        <m:sSubSupPr>
                          <m:ctrlPr>
                            <a:rPr lang="en-US" sz="1800" b="0" i="1">
                              <a:solidFill>
                                <a:srgbClr val="836967"/>
                              </a:solidFill>
                              <a:latin typeface="Cambria Math" panose="02040503050406030204" pitchFamily="18" charset="0"/>
                              <a:ea typeface="+mn-ea"/>
                            </a:rPr>
                          </m:ctrlPr>
                        </m:sSubSupPr>
                        <m:e>
                          <m:r>
                            <a:rPr lang="en-US" sz="1800" b="0" i="1">
                              <a:solidFill>
                                <a:prstClr val="black"/>
                              </a:solidFill>
                              <a:latin typeface="Cambria Math" panose="02040503050406030204" pitchFamily="18" charset="0"/>
                              <a:ea typeface="+mn-ea"/>
                            </a:rPr>
                            <m:t>𝑇</m:t>
                          </m:r>
                        </m:e>
                        <m:sub>
                          <m:r>
                            <a:rPr lang="en-US" sz="1800" b="0" i="1">
                              <a:solidFill>
                                <a:prstClr val="black"/>
                              </a:solidFill>
                              <a:latin typeface="Cambria Math" panose="02040503050406030204" pitchFamily="18" charset="0"/>
                              <a:ea typeface="+mn-ea"/>
                            </a:rPr>
                            <m:t>𝑡</m:t>
                          </m:r>
                          <m:r>
                            <a:rPr lang="en-US" sz="1800" b="0">
                              <a:solidFill>
                                <a:prstClr val="black"/>
                              </a:solidFill>
                              <a:latin typeface="Cambria Math" panose="02040503050406030204" pitchFamily="18" charset="0"/>
                              <a:ea typeface="+mn-ea"/>
                            </a:rPr>
                            <m:t>,</m:t>
                          </m:r>
                          <m:r>
                            <a:rPr lang="en-US" sz="1800" b="0" i="1">
                              <a:solidFill>
                                <a:prstClr val="black"/>
                              </a:solidFill>
                              <a:latin typeface="Cambria Math" panose="02040503050406030204" pitchFamily="18" charset="0"/>
                              <a:ea typeface="+mn-ea"/>
                            </a:rPr>
                            <m:t>𝑛</m:t>
                          </m:r>
                        </m:sub>
                        <m:sup>
                          <m:r>
                            <a:rPr lang="en-US" sz="1800" b="0">
                              <a:solidFill>
                                <a:prstClr val="black"/>
                              </a:solidFill>
                              <a:latin typeface="Cambria Math" panose="02040503050406030204" pitchFamily="18" charset="0"/>
                              <a:ea typeface="+mn-ea"/>
                            </a:rPr>
                            <m:t>4</m:t>
                          </m:r>
                        </m:sup>
                      </m:sSubSup>
                      <m:r>
                        <a:rPr lang="en-US" sz="1800" b="0">
                          <a:solidFill>
                            <a:prstClr val="black"/>
                          </a:solidFill>
                          <a:latin typeface="Cambria Math" panose="02040503050406030204" pitchFamily="18" charset="0"/>
                          <a:ea typeface="+mn-ea"/>
                        </a:rPr>
                        <m:t>−</m:t>
                      </m:r>
                      <m:sSub>
                        <m:sSubPr>
                          <m:ctrlPr>
                            <a:rPr lang="en-US" sz="1800" b="0" i="1">
                              <a:solidFill>
                                <a:srgbClr val="836967"/>
                              </a:solidFill>
                              <a:latin typeface="Cambria Math" panose="02040503050406030204" pitchFamily="18" charset="0"/>
                              <a:ea typeface="+mn-ea"/>
                            </a:rPr>
                          </m:ctrlPr>
                        </m:sSubPr>
                        <m:e>
                          <m:acc>
                            <m:accPr>
                              <m:chr m:val="̇"/>
                              <m:ctrlPr>
                                <a:rPr lang="en-US" sz="1800" b="0" i="1">
                                  <a:solidFill>
                                    <a:srgbClr val="836967"/>
                                  </a:solidFill>
                                  <a:latin typeface="Cambria Math" panose="02040503050406030204" pitchFamily="18" charset="0"/>
                                  <a:ea typeface="+mn-ea"/>
                                </a:rPr>
                              </m:ctrlPr>
                            </m:accPr>
                            <m:e>
                              <m:r>
                                <a:rPr lang="en-US" sz="1800" b="0" i="1">
                                  <a:solidFill>
                                    <a:prstClr val="black"/>
                                  </a:solidFill>
                                  <a:latin typeface="Cambria Math" panose="02040503050406030204" pitchFamily="18" charset="0"/>
                                  <a:ea typeface="+mn-ea"/>
                                </a:rPr>
                                <m:t>𝑄</m:t>
                              </m:r>
                            </m:e>
                          </m:acc>
                        </m:e>
                        <m:sub>
                          <m:r>
                            <m:rPr>
                              <m:sty m:val="p"/>
                            </m:rPr>
                            <a:rPr lang="en-US" sz="1800" b="0">
                              <a:solidFill>
                                <a:prstClr val="black"/>
                              </a:solidFill>
                              <a:latin typeface="Cambria Math" panose="02040503050406030204" pitchFamily="18" charset="0"/>
                              <a:ea typeface="+mn-ea"/>
                            </a:rPr>
                            <m:t>loss</m:t>
                          </m:r>
                        </m:sub>
                      </m:sSub>
                      <m:r>
                        <a:rPr lang="en-US" sz="1800" b="0">
                          <a:solidFill>
                            <a:prstClr val="black"/>
                          </a:solidFill>
                          <a:latin typeface="Cambria Math" panose="02040503050406030204" pitchFamily="18" charset="0"/>
                          <a:ea typeface="+mn-ea"/>
                        </a:rPr>
                        <m:t>=</m:t>
                      </m:r>
                      <m:sSub>
                        <m:sSubPr>
                          <m:ctrlPr>
                            <a:rPr lang="en-US" sz="1800" b="0" i="1">
                              <a:solidFill>
                                <a:srgbClr val="836967"/>
                              </a:solidFill>
                              <a:latin typeface="Cambria Math" panose="02040503050406030204" pitchFamily="18" charset="0"/>
                              <a:ea typeface="+mn-ea"/>
                            </a:rPr>
                          </m:ctrlPr>
                        </m:sSubPr>
                        <m:e>
                          <m:acc>
                            <m:accPr>
                              <m:chr m:val="̇"/>
                              <m:ctrlPr>
                                <a:rPr lang="en-US" sz="1800" b="0" i="1">
                                  <a:solidFill>
                                    <a:srgbClr val="836967"/>
                                  </a:solidFill>
                                  <a:latin typeface="Cambria Math" panose="02040503050406030204" pitchFamily="18" charset="0"/>
                                  <a:ea typeface="+mn-ea"/>
                                </a:rPr>
                              </m:ctrlPr>
                            </m:accPr>
                            <m:e>
                              <m:r>
                                <a:rPr lang="en-US" sz="1800" b="0" i="1">
                                  <a:solidFill>
                                    <a:prstClr val="black"/>
                                  </a:solidFill>
                                  <a:latin typeface="Cambria Math" panose="02040503050406030204" pitchFamily="18" charset="0"/>
                                  <a:ea typeface="+mn-ea"/>
                                </a:rPr>
                                <m:t>𝑄</m:t>
                              </m:r>
                            </m:e>
                          </m:acc>
                        </m:e>
                        <m:sub>
                          <m:r>
                            <m:rPr>
                              <m:sty m:val="p"/>
                            </m:rPr>
                            <a:rPr lang="en-US" sz="1800" b="0">
                              <a:solidFill>
                                <a:prstClr val="black"/>
                              </a:solidFill>
                              <a:latin typeface="Cambria Math" panose="02040503050406030204" pitchFamily="18" charset="0"/>
                              <a:ea typeface="+mn-ea"/>
                            </a:rPr>
                            <m:t>net</m:t>
                          </m:r>
                        </m:sub>
                      </m:sSub>
                    </m:oMath>
                  </m:oMathPara>
                </a14:m>
                <a:endParaRPr lang="en-US" sz="1800" b="0" dirty="0">
                  <a:solidFill>
                    <a:prstClr val="black"/>
                  </a:solidFill>
                  <a:latin typeface="Calibri"/>
                  <a:ea typeface="+mn-ea"/>
                </a:endParaRPr>
              </a:p>
            </p:txBody>
          </p:sp>
        </mc:Choice>
        <mc:Fallback xmlns="">
          <p:sp>
            <p:nvSpPr>
              <p:cNvPr id="59" name="TextBox 58">
                <a:extLst>
                  <a:ext uri="{FF2B5EF4-FFF2-40B4-BE49-F238E27FC236}">
                    <a16:creationId xmlns:a16="http://schemas.microsoft.com/office/drawing/2014/main" id="{9C662126-586C-4FB0-3912-235EF4B4C79D}"/>
                  </a:ext>
                </a:extLst>
              </p:cNvPr>
              <p:cNvSpPr txBox="1">
                <a:spLocks noRot="1" noChangeAspect="1" noMove="1" noResize="1" noEditPoints="1" noAdjustHandles="1" noChangeArrowheads="1" noChangeShapeType="1" noTextEdit="1"/>
              </p:cNvSpPr>
              <p:nvPr/>
            </p:nvSpPr>
            <p:spPr>
              <a:xfrm>
                <a:off x="6491304" y="4784230"/>
                <a:ext cx="6096000" cy="401072"/>
              </a:xfrm>
              <a:prstGeom prst="rect">
                <a:avLst/>
              </a:prstGeom>
              <a:blipFill>
                <a:blip r:embed="rId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7B1075D-0FC4-9220-C02E-FDDB072E8C85}"/>
                  </a:ext>
                </a:extLst>
              </p:cNvPr>
              <p:cNvSpPr txBox="1"/>
              <p:nvPr/>
            </p:nvSpPr>
            <p:spPr>
              <a:xfrm>
                <a:off x="6230173" y="5233931"/>
                <a:ext cx="6364940" cy="607539"/>
              </a:xfrm>
              <a:prstGeom prst="rect">
                <a:avLst/>
              </a:prstGeom>
              <a:noFill/>
            </p:spPr>
            <p:txBody>
              <a:bodyPr wrap="square">
                <a:spAutoFit/>
              </a:bodyPr>
              <a:lstStyle/>
              <a:p>
                <a:pPr algn="l"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400" b="0" i="1" smtClean="0">
                              <a:solidFill>
                                <a:srgbClr val="836967"/>
                              </a:solidFill>
                              <a:latin typeface="Cambria Math" panose="02040503050406030204" pitchFamily="18" charset="0"/>
                              <a:ea typeface="+mn-ea"/>
                            </a:rPr>
                          </m:ctrlPr>
                        </m:dPr>
                        <m:e>
                          <m:m>
                            <m:mPr>
                              <m:plcHide m:val="on"/>
                              <m:mcs>
                                <m:mc>
                                  <m:mcPr>
                                    <m:count m:val="2"/>
                                    <m:mcJc m:val="center"/>
                                  </m:mcPr>
                                </m:mc>
                              </m:mcs>
                              <m:ctrlPr>
                                <a:rPr lang="en-US" sz="1400" b="0" i="1">
                                  <a:solidFill>
                                    <a:srgbClr val="836967"/>
                                  </a:solidFill>
                                  <a:latin typeface="Cambria Math" panose="02040503050406030204" pitchFamily="18" charset="0"/>
                                  <a:ea typeface="+mn-ea"/>
                                </a:rPr>
                              </m:ctrlPr>
                            </m:mPr>
                            <m:mr>
                              <m:e>
                                <m:sSub>
                                  <m:sSubPr>
                                    <m:ctrlPr>
                                      <a:rPr lang="en-US" sz="1400" b="0" i="1">
                                        <a:solidFill>
                                          <a:srgbClr val="836967"/>
                                        </a:solidFill>
                                        <a:latin typeface="Cambria Math" panose="02040503050406030204" pitchFamily="18" charset="0"/>
                                        <a:ea typeface="+mn-ea"/>
                                      </a:rPr>
                                    </m:ctrlPr>
                                  </m:sSubPr>
                                  <m:e>
                                    <m:r>
                                      <a:rPr lang="en-US" sz="1400" b="0" i="1">
                                        <a:solidFill>
                                          <a:prstClr val="black"/>
                                        </a:solidFill>
                                        <a:latin typeface="Cambria Math" panose="02040503050406030204" pitchFamily="18" charset="0"/>
                                        <a:ea typeface="+mn-ea"/>
                                      </a:rPr>
                                      <m:t>𝜀</m:t>
                                    </m:r>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1,</m:t>
                                    </m:r>
                                    <m:r>
                                      <a:rPr lang="en-US" sz="1400" b="0" i="1">
                                        <a:solidFill>
                                          <a:prstClr val="black"/>
                                        </a:solidFill>
                                        <a:latin typeface="Cambria Math" panose="02040503050406030204" pitchFamily="18" charset="0"/>
                                        <a:ea typeface="+mn-ea"/>
                                      </a:rPr>
                                      <m:t>𝑡</m:t>
                                    </m:r>
                                  </m:sub>
                                </m:sSub>
                              </m:e>
                              <m:e>
                                <m:sSub>
                                  <m:sSubPr>
                                    <m:ctrlPr>
                                      <a:rPr lang="en-US" sz="1400" b="0" i="1">
                                        <a:solidFill>
                                          <a:srgbClr val="836967"/>
                                        </a:solidFill>
                                        <a:latin typeface="Cambria Math" panose="02040503050406030204" pitchFamily="18" charset="0"/>
                                        <a:ea typeface="+mn-ea"/>
                                      </a:rPr>
                                    </m:ctrlPr>
                                  </m:sSubPr>
                                  <m:e>
                                    <m:r>
                                      <a:rPr lang="en-US" sz="1400" b="0" i="1">
                                        <a:solidFill>
                                          <a:prstClr val="black"/>
                                        </a:solidFill>
                                        <a:latin typeface="Cambria Math" panose="02040503050406030204" pitchFamily="18" charset="0"/>
                                        <a:ea typeface="+mn-ea"/>
                                      </a:rPr>
                                      <m:t>𝛼</m:t>
                                    </m:r>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1,</m:t>
                                    </m:r>
                                    <m:r>
                                      <a:rPr lang="en-US" sz="1400" b="0" i="1">
                                        <a:solidFill>
                                          <a:prstClr val="black"/>
                                        </a:solidFill>
                                        <a:latin typeface="Cambria Math" panose="02040503050406030204" pitchFamily="18" charset="0"/>
                                        <a:ea typeface="+mn-ea"/>
                                      </a:rPr>
                                      <m:t>𝑡</m:t>
                                    </m:r>
                                  </m:sub>
                                </m:sSub>
                              </m:e>
                            </m:mr>
                            <m:mr>
                              <m:e>
                                <m:sSub>
                                  <m:sSubPr>
                                    <m:ctrlPr>
                                      <a:rPr lang="en-US" sz="1400" b="0" i="1">
                                        <a:solidFill>
                                          <a:srgbClr val="836967"/>
                                        </a:solidFill>
                                        <a:latin typeface="Cambria Math" panose="02040503050406030204" pitchFamily="18" charset="0"/>
                                        <a:ea typeface="+mn-ea"/>
                                      </a:rPr>
                                    </m:ctrlPr>
                                  </m:sSubPr>
                                  <m:e>
                                    <m:r>
                                      <a:rPr lang="en-US" sz="1400" b="0" i="1">
                                        <a:solidFill>
                                          <a:prstClr val="black"/>
                                        </a:solidFill>
                                        <a:latin typeface="Cambria Math" panose="02040503050406030204" pitchFamily="18" charset="0"/>
                                        <a:ea typeface="+mn-ea"/>
                                      </a:rPr>
                                      <m:t>𝜀</m:t>
                                    </m:r>
                                  </m:e>
                                  <m:sub>
                                    <m:r>
                                      <a:rPr lang="en-US" sz="1400" b="0" i="1">
                                        <a:solidFill>
                                          <a:prstClr val="black"/>
                                        </a:solidFill>
                                        <a:latin typeface="Cambria Math" panose="02040503050406030204" pitchFamily="18" charset="0"/>
                                        <a:ea typeface="+mn-ea"/>
                                      </a:rPr>
                                      <m:t>𝐶</m:t>
                                    </m:r>
                                    <m:r>
                                      <a:rPr lang="en-US" sz="1400" b="0" smtClean="0">
                                        <a:solidFill>
                                          <a:prstClr val="black"/>
                                        </a:solidFill>
                                        <a:latin typeface="Cambria Math" panose="02040503050406030204" pitchFamily="18" charset="0"/>
                                        <a:ea typeface="+mn-ea"/>
                                      </a:rPr>
                                      <m:t>2</m:t>
                                    </m:r>
                                    <m:r>
                                      <a:rPr lang="en-US" sz="1400" b="0">
                                        <a:solidFill>
                                          <a:prstClr val="black"/>
                                        </a:solidFill>
                                        <a:latin typeface="Cambria Math" panose="02040503050406030204" pitchFamily="18" charset="0"/>
                                        <a:ea typeface="+mn-ea"/>
                                      </a:rPr>
                                      <m:t>,</m:t>
                                    </m:r>
                                    <m:r>
                                      <a:rPr lang="en-US" sz="1400" b="0" i="1">
                                        <a:solidFill>
                                          <a:prstClr val="black"/>
                                        </a:solidFill>
                                        <a:latin typeface="Cambria Math" panose="02040503050406030204" pitchFamily="18" charset="0"/>
                                        <a:ea typeface="+mn-ea"/>
                                      </a:rPr>
                                      <m:t>𝑡</m:t>
                                    </m:r>
                                  </m:sub>
                                </m:sSub>
                              </m:e>
                              <m:e>
                                <m:sSub>
                                  <m:sSubPr>
                                    <m:ctrlPr>
                                      <a:rPr lang="en-US" sz="1400" b="0" i="1">
                                        <a:solidFill>
                                          <a:srgbClr val="836967"/>
                                        </a:solidFill>
                                        <a:latin typeface="Cambria Math" panose="02040503050406030204" pitchFamily="18" charset="0"/>
                                        <a:ea typeface="+mn-ea"/>
                                      </a:rPr>
                                    </m:ctrlPr>
                                  </m:sSubPr>
                                  <m:e>
                                    <m:r>
                                      <a:rPr lang="en-US" sz="1400" b="0" i="1">
                                        <a:solidFill>
                                          <a:prstClr val="black"/>
                                        </a:solidFill>
                                        <a:latin typeface="Cambria Math" panose="02040503050406030204" pitchFamily="18" charset="0"/>
                                        <a:ea typeface="+mn-ea"/>
                                      </a:rPr>
                                      <m:t>𝛼</m:t>
                                    </m:r>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2,</m:t>
                                    </m:r>
                                    <m:r>
                                      <a:rPr lang="en-US" sz="1400" b="0" i="1">
                                        <a:solidFill>
                                          <a:prstClr val="black"/>
                                        </a:solidFill>
                                        <a:latin typeface="Cambria Math" panose="02040503050406030204" pitchFamily="18" charset="0"/>
                                        <a:ea typeface="+mn-ea"/>
                                      </a:rPr>
                                      <m:t>𝑡</m:t>
                                    </m:r>
                                  </m:sub>
                                </m:sSub>
                              </m:e>
                            </m:mr>
                          </m:m>
                        </m:e>
                      </m:d>
                      <m:d>
                        <m:dPr>
                          <m:begChr m:val="["/>
                          <m:endChr m:val="]"/>
                          <m:ctrlPr>
                            <a:rPr lang="en-US" sz="1400" b="0" i="1">
                              <a:solidFill>
                                <a:srgbClr val="836967"/>
                              </a:solidFill>
                              <a:latin typeface="Cambria Math" panose="02040503050406030204" pitchFamily="18" charset="0"/>
                              <a:ea typeface="+mn-ea"/>
                            </a:rPr>
                          </m:ctrlPr>
                        </m:dPr>
                        <m:e>
                          <m:m>
                            <m:mPr>
                              <m:plcHide m:val="on"/>
                              <m:mcs>
                                <m:mc>
                                  <m:mcPr>
                                    <m:count m:val="1"/>
                                    <m:mcJc m:val="center"/>
                                  </m:mcPr>
                                </m:mc>
                              </m:mcs>
                              <m:ctrlPr>
                                <a:rPr lang="en-US" sz="1400" b="0" i="1">
                                  <a:solidFill>
                                    <a:srgbClr val="836967"/>
                                  </a:solidFill>
                                  <a:latin typeface="Cambria Math" panose="02040503050406030204" pitchFamily="18" charset="0"/>
                                  <a:ea typeface="+mn-ea"/>
                                </a:rPr>
                              </m:ctrlPr>
                            </m:mPr>
                            <m:mr>
                              <m:e>
                                <m:sSub>
                                  <m:sSubPr>
                                    <m:ctrlPr>
                                      <a:rPr lang="en-US" sz="1400" b="0" i="1">
                                        <a:solidFill>
                                          <a:srgbClr val="836967"/>
                                        </a:solidFill>
                                        <a:latin typeface="Cambria Math" panose="02040503050406030204" pitchFamily="18" charset="0"/>
                                        <a:ea typeface="+mn-ea"/>
                                      </a:rPr>
                                    </m:ctrlPr>
                                  </m:sSubPr>
                                  <m:e>
                                    <m:acc>
                                      <m:accPr>
                                        <m:chr m:val="̇"/>
                                        <m:ctrlPr>
                                          <a:rPr lang="en-US" sz="1400" b="0" i="1">
                                            <a:solidFill>
                                              <a:srgbClr val="836967"/>
                                            </a:solidFill>
                                            <a:latin typeface="Cambria Math" panose="02040503050406030204" pitchFamily="18" charset="0"/>
                                            <a:ea typeface="+mn-ea"/>
                                          </a:rPr>
                                        </m:ctrlPr>
                                      </m:accPr>
                                      <m:e>
                                        <m:r>
                                          <a:rPr lang="en-US" sz="1400" b="0" i="1">
                                            <a:solidFill>
                                              <a:prstClr val="black"/>
                                            </a:solidFill>
                                            <a:latin typeface="Cambria Math" panose="02040503050406030204" pitchFamily="18" charset="0"/>
                                            <a:ea typeface="+mn-ea"/>
                                          </a:rPr>
                                          <m:t>𝑄</m:t>
                                        </m:r>
                                      </m:e>
                                    </m:acc>
                                  </m:e>
                                  <m:sub>
                                    <m:r>
                                      <a:rPr lang="en-US" sz="1400" b="0" i="1">
                                        <a:solidFill>
                                          <a:prstClr val="black"/>
                                        </a:solidFill>
                                        <a:latin typeface="Cambria Math" panose="02040503050406030204" pitchFamily="18" charset="0"/>
                                        <a:ea typeface="+mn-ea"/>
                                      </a:rPr>
                                      <m:t>𝐼𝑅</m:t>
                                    </m:r>
                                  </m:sub>
                                </m:sSub>
                              </m:e>
                            </m:mr>
                            <m:mr>
                              <m:e>
                                <m:sSub>
                                  <m:sSubPr>
                                    <m:ctrlPr>
                                      <a:rPr lang="en-US" sz="1400" b="0" i="1">
                                        <a:solidFill>
                                          <a:srgbClr val="836967"/>
                                        </a:solidFill>
                                        <a:latin typeface="Cambria Math" panose="02040503050406030204" pitchFamily="18" charset="0"/>
                                        <a:ea typeface="+mn-ea"/>
                                      </a:rPr>
                                    </m:ctrlPr>
                                  </m:sSubPr>
                                  <m:e>
                                    <m:acc>
                                      <m:accPr>
                                        <m:chr m:val="̇"/>
                                        <m:ctrlPr>
                                          <a:rPr lang="en-US" sz="1400" b="0" i="1">
                                            <a:solidFill>
                                              <a:srgbClr val="836967"/>
                                            </a:solidFill>
                                            <a:latin typeface="Cambria Math" panose="02040503050406030204" pitchFamily="18" charset="0"/>
                                            <a:ea typeface="+mn-ea"/>
                                          </a:rPr>
                                        </m:ctrlPr>
                                      </m:accPr>
                                      <m:e>
                                        <m:r>
                                          <a:rPr lang="en-US" sz="1400" b="0" i="1">
                                            <a:solidFill>
                                              <a:prstClr val="black"/>
                                            </a:solidFill>
                                            <a:latin typeface="Cambria Math" panose="02040503050406030204" pitchFamily="18" charset="0"/>
                                            <a:ea typeface="+mn-ea"/>
                                          </a:rPr>
                                          <m:t>𝑄</m:t>
                                        </m:r>
                                      </m:e>
                                    </m:acc>
                                  </m:e>
                                  <m:sub>
                                    <m:r>
                                      <m:rPr>
                                        <m:sty m:val="p"/>
                                      </m:rPr>
                                      <a:rPr lang="en-US" sz="1400" b="0">
                                        <a:solidFill>
                                          <a:prstClr val="black"/>
                                        </a:solidFill>
                                        <a:latin typeface="Cambria Math" panose="02040503050406030204" pitchFamily="18" charset="0"/>
                                        <a:ea typeface="+mn-ea"/>
                                      </a:rPr>
                                      <m:t>solar</m:t>
                                    </m:r>
                                  </m:sub>
                                </m:sSub>
                              </m:e>
                            </m:mr>
                          </m:m>
                        </m:e>
                      </m:d>
                      <m:r>
                        <a:rPr lang="en-US" sz="1400" b="0">
                          <a:solidFill>
                            <a:prstClr val="black"/>
                          </a:solidFill>
                          <a:latin typeface="Cambria Math" panose="02040503050406030204" pitchFamily="18" charset="0"/>
                          <a:ea typeface="+mn-ea"/>
                        </a:rPr>
                        <m:t>=</m:t>
                      </m:r>
                      <m:d>
                        <m:dPr>
                          <m:begChr m:val="["/>
                          <m:endChr m:val="]"/>
                          <m:ctrlPr>
                            <a:rPr lang="en-US" sz="1400" b="0" i="1">
                              <a:solidFill>
                                <a:srgbClr val="836967"/>
                              </a:solidFill>
                              <a:latin typeface="Cambria Math" panose="02040503050406030204" pitchFamily="18" charset="0"/>
                              <a:ea typeface="+mn-ea"/>
                            </a:rPr>
                          </m:ctrlPr>
                        </m:dPr>
                        <m:e>
                          <m:m>
                            <m:mPr>
                              <m:plcHide m:val="on"/>
                              <m:mcs>
                                <m:mc>
                                  <m:mcPr>
                                    <m:count m:val="1"/>
                                    <m:mcJc m:val="center"/>
                                  </m:mcPr>
                                </m:mc>
                              </m:mcs>
                              <m:ctrlPr>
                                <a:rPr lang="en-US" sz="1400" b="0" i="1">
                                  <a:solidFill>
                                    <a:srgbClr val="836967"/>
                                  </a:solidFill>
                                  <a:latin typeface="Cambria Math" panose="02040503050406030204" pitchFamily="18" charset="0"/>
                                  <a:ea typeface="+mn-ea"/>
                                </a:rPr>
                              </m:ctrlPr>
                            </m:mPr>
                            <m:mr>
                              <m:e>
                                <m:sSub>
                                  <m:sSubPr>
                                    <m:ctrlPr>
                                      <a:rPr lang="en-US" sz="1400" b="0" i="1">
                                        <a:solidFill>
                                          <a:srgbClr val="836967"/>
                                        </a:solidFill>
                                        <a:latin typeface="Cambria Math" panose="02040503050406030204" pitchFamily="18" charset="0"/>
                                        <a:ea typeface="+mn-ea"/>
                                      </a:rPr>
                                    </m:ctrlPr>
                                  </m:sSubPr>
                                  <m:e>
                                    <m:acc>
                                      <m:accPr>
                                        <m:chr m:val="̇"/>
                                        <m:ctrlPr>
                                          <a:rPr lang="en-US" sz="1400" b="0" i="1">
                                            <a:solidFill>
                                              <a:srgbClr val="836967"/>
                                            </a:solidFill>
                                            <a:latin typeface="Cambria Math" panose="02040503050406030204" pitchFamily="18" charset="0"/>
                                            <a:ea typeface="+mn-ea"/>
                                          </a:rPr>
                                        </m:ctrlPr>
                                      </m:accPr>
                                      <m:e>
                                        <m:r>
                                          <a:rPr lang="en-US" sz="1400" b="0" i="1">
                                            <a:solidFill>
                                              <a:prstClr val="black"/>
                                            </a:solidFill>
                                            <a:latin typeface="Cambria Math" panose="02040503050406030204" pitchFamily="18" charset="0"/>
                                            <a:ea typeface="+mn-ea"/>
                                          </a:rPr>
                                          <m:t>𝑄</m:t>
                                        </m:r>
                                      </m:e>
                                    </m:acc>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1, </m:t>
                                    </m:r>
                                    <m:r>
                                      <m:rPr>
                                        <m:sty m:val="p"/>
                                      </m:rPr>
                                      <a:rPr lang="en-US" sz="1400" b="0">
                                        <a:solidFill>
                                          <a:prstClr val="black"/>
                                        </a:solidFill>
                                        <a:latin typeface="Cambria Math" panose="02040503050406030204" pitchFamily="18" charset="0"/>
                                        <a:ea typeface="+mn-ea"/>
                                      </a:rPr>
                                      <m:t>net</m:t>
                                    </m:r>
                                  </m:sub>
                                </m:sSub>
                                <m:r>
                                  <a:rPr lang="en-US" sz="1400" b="0">
                                    <a:solidFill>
                                      <a:prstClr val="black"/>
                                    </a:solidFill>
                                    <a:latin typeface="Cambria Math" panose="02040503050406030204" pitchFamily="18" charset="0"/>
                                    <a:ea typeface="+mn-ea"/>
                                  </a:rPr>
                                  <m:t>+</m:t>
                                </m:r>
                                <m:sSub>
                                  <m:sSubPr>
                                    <m:ctrlPr>
                                      <a:rPr lang="en-US" sz="1400" b="0" i="1">
                                        <a:solidFill>
                                          <a:srgbClr val="836967"/>
                                        </a:solidFill>
                                        <a:latin typeface="Cambria Math" panose="02040503050406030204" pitchFamily="18" charset="0"/>
                                        <a:ea typeface="+mn-ea"/>
                                      </a:rPr>
                                    </m:ctrlPr>
                                  </m:sSubPr>
                                  <m:e>
                                    <m:acc>
                                      <m:accPr>
                                        <m:chr m:val="̇"/>
                                        <m:ctrlPr>
                                          <a:rPr lang="en-US" sz="1400" b="0" i="1">
                                            <a:solidFill>
                                              <a:srgbClr val="836967"/>
                                            </a:solidFill>
                                            <a:latin typeface="Cambria Math" panose="02040503050406030204" pitchFamily="18" charset="0"/>
                                            <a:ea typeface="+mn-ea"/>
                                          </a:rPr>
                                        </m:ctrlPr>
                                      </m:accPr>
                                      <m:e>
                                        <m:r>
                                          <a:rPr lang="en-US" sz="1400" b="0" i="1">
                                            <a:solidFill>
                                              <a:prstClr val="black"/>
                                            </a:solidFill>
                                            <a:latin typeface="Cambria Math" panose="02040503050406030204" pitchFamily="18" charset="0"/>
                                            <a:ea typeface="+mn-ea"/>
                                          </a:rPr>
                                          <m:t>𝑄</m:t>
                                        </m:r>
                                      </m:e>
                                    </m:acc>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1,</m:t>
                                    </m:r>
                                    <m:r>
                                      <m:rPr>
                                        <m:sty m:val="p"/>
                                      </m:rPr>
                                      <a:rPr lang="en-US" sz="1400" b="0">
                                        <a:solidFill>
                                          <a:prstClr val="black"/>
                                        </a:solidFill>
                                        <a:latin typeface="Cambria Math" panose="02040503050406030204" pitchFamily="18" charset="0"/>
                                        <a:ea typeface="+mn-ea"/>
                                      </a:rPr>
                                      <m:t>loss</m:t>
                                    </m:r>
                                  </m:sub>
                                </m:sSub>
                                <m:r>
                                  <a:rPr lang="en-US" sz="1400" b="0">
                                    <a:solidFill>
                                      <a:prstClr val="black"/>
                                    </a:solidFill>
                                    <a:latin typeface="Cambria Math" panose="02040503050406030204" pitchFamily="18" charset="0"/>
                                    <a:ea typeface="+mn-ea"/>
                                  </a:rPr>
                                  <m:t>+</m:t>
                                </m:r>
                                <m:sSub>
                                  <m:sSubPr>
                                    <m:ctrlPr>
                                      <a:rPr lang="en-US" sz="1400" b="0" i="1">
                                        <a:solidFill>
                                          <a:srgbClr val="836967"/>
                                        </a:solidFill>
                                        <a:latin typeface="Cambria Math" panose="02040503050406030204" pitchFamily="18" charset="0"/>
                                        <a:ea typeface="+mn-ea"/>
                                      </a:rPr>
                                    </m:ctrlPr>
                                  </m:sSubPr>
                                  <m:e>
                                    <m:r>
                                      <a:rPr lang="en-US" sz="1400" b="0" i="1">
                                        <a:solidFill>
                                          <a:prstClr val="black"/>
                                        </a:solidFill>
                                        <a:latin typeface="Cambria Math" panose="02040503050406030204" pitchFamily="18" charset="0"/>
                                        <a:ea typeface="+mn-ea"/>
                                      </a:rPr>
                                      <m:t>𝜎</m:t>
                                    </m:r>
                                    <m:r>
                                      <a:rPr lang="en-US" sz="1400" b="0" i="1">
                                        <a:solidFill>
                                          <a:prstClr val="black"/>
                                        </a:solidFill>
                                        <a:latin typeface="Cambria Math" panose="02040503050406030204" pitchFamily="18" charset="0"/>
                                        <a:ea typeface="+mn-ea"/>
                                      </a:rPr>
                                      <m:t>𝐴</m:t>
                                    </m:r>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1,</m:t>
                                    </m:r>
                                    <m:r>
                                      <a:rPr lang="en-US" sz="1400" b="0" i="1">
                                        <a:solidFill>
                                          <a:prstClr val="black"/>
                                        </a:solidFill>
                                        <a:latin typeface="Cambria Math" panose="02040503050406030204" pitchFamily="18" charset="0"/>
                                        <a:ea typeface="+mn-ea"/>
                                      </a:rPr>
                                      <m:t>𝑡</m:t>
                                    </m:r>
                                  </m:sub>
                                </m:sSub>
                                <m:sSub>
                                  <m:sSubPr>
                                    <m:ctrlPr>
                                      <a:rPr lang="en-US" sz="1400" b="0" i="1">
                                        <a:solidFill>
                                          <a:srgbClr val="836967"/>
                                        </a:solidFill>
                                        <a:latin typeface="Cambria Math" panose="02040503050406030204" pitchFamily="18" charset="0"/>
                                        <a:ea typeface="+mn-ea"/>
                                      </a:rPr>
                                    </m:ctrlPr>
                                  </m:sSubPr>
                                  <m:e>
                                    <m:r>
                                      <a:rPr lang="en-US" sz="1400" b="0" i="1">
                                        <a:solidFill>
                                          <a:prstClr val="black"/>
                                        </a:solidFill>
                                        <a:latin typeface="Cambria Math" panose="02040503050406030204" pitchFamily="18" charset="0"/>
                                        <a:ea typeface="+mn-ea"/>
                                      </a:rPr>
                                      <m:t>𝜀</m:t>
                                    </m:r>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1,</m:t>
                                    </m:r>
                                    <m:r>
                                      <a:rPr lang="en-US" sz="1400" b="0" i="1">
                                        <a:solidFill>
                                          <a:prstClr val="black"/>
                                        </a:solidFill>
                                        <a:latin typeface="Cambria Math" panose="02040503050406030204" pitchFamily="18" charset="0"/>
                                        <a:ea typeface="+mn-ea"/>
                                      </a:rPr>
                                      <m:t>𝑡</m:t>
                                    </m:r>
                                  </m:sub>
                                </m:sSub>
                                <m:sSubSup>
                                  <m:sSubSupPr>
                                    <m:ctrlPr>
                                      <a:rPr lang="en-US" sz="1400" b="0" i="1">
                                        <a:solidFill>
                                          <a:srgbClr val="836967"/>
                                        </a:solidFill>
                                        <a:latin typeface="Cambria Math" panose="02040503050406030204" pitchFamily="18" charset="0"/>
                                        <a:ea typeface="+mn-ea"/>
                                      </a:rPr>
                                    </m:ctrlPr>
                                  </m:sSubSupPr>
                                  <m:e>
                                    <m:r>
                                      <a:rPr lang="en-US" sz="1400" b="0" i="1">
                                        <a:solidFill>
                                          <a:prstClr val="black"/>
                                        </a:solidFill>
                                        <a:latin typeface="Cambria Math" panose="02040503050406030204" pitchFamily="18" charset="0"/>
                                        <a:ea typeface="+mn-ea"/>
                                      </a:rPr>
                                      <m:t>𝑇</m:t>
                                    </m:r>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1,</m:t>
                                    </m:r>
                                    <m:r>
                                      <a:rPr lang="en-US" sz="1400" b="0" i="1">
                                        <a:solidFill>
                                          <a:prstClr val="black"/>
                                        </a:solidFill>
                                        <a:latin typeface="Cambria Math" panose="02040503050406030204" pitchFamily="18" charset="0"/>
                                        <a:ea typeface="+mn-ea"/>
                                      </a:rPr>
                                      <m:t>𝑡</m:t>
                                    </m:r>
                                    <m:r>
                                      <a:rPr lang="en-US" sz="1400" b="0">
                                        <a:solidFill>
                                          <a:prstClr val="black"/>
                                        </a:solidFill>
                                        <a:latin typeface="Cambria Math" panose="02040503050406030204" pitchFamily="18" charset="0"/>
                                        <a:ea typeface="+mn-ea"/>
                                      </a:rPr>
                                      <m:t>,</m:t>
                                    </m:r>
                                    <m:r>
                                      <a:rPr lang="en-US" sz="1400" b="0" i="1">
                                        <a:solidFill>
                                          <a:prstClr val="black"/>
                                        </a:solidFill>
                                        <a:latin typeface="Cambria Math" panose="02040503050406030204" pitchFamily="18" charset="0"/>
                                        <a:ea typeface="+mn-ea"/>
                                      </a:rPr>
                                      <m:t>𝑛</m:t>
                                    </m:r>
                                  </m:sub>
                                  <m:sup>
                                    <m:r>
                                      <a:rPr lang="en-US" sz="1400" b="0">
                                        <a:solidFill>
                                          <a:prstClr val="black"/>
                                        </a:solidFill>
                                        <a:latin typeface="Cambria Math" panose="02040503050406030204" pitchFamily="18" charset="0"/>
                                        <a:ea typeface="+mn-ea"/>
                                      </a:rPr>
                                      <m:t>4</m:t>
                                    </m:r>
                                  </m:sup>
                                </m:sSubSup>
                                <m:r>
                                  <a:rPr lang="en-US" sz="1400" b="0">
                                    <a:solidFill>
                                      <a:prstClr val="black"/>
                                    </a:solidFill>
                                    <a:latin typeface="Cambria Math" panose="02040503050406030204" pitchFamily="18" charset="0"/>
                                    <a:ea typeface="+mn-ea"/>
                                  </a:rPr>
                                  <m:t>−</m:t>
                                </m:r>
                                <m:sSub>
                                  <m:sSubPr>
                                    <m:ctrlPr>
                                      <a:rPr lang="en-US" sz="1400" b="0" i="1">
                                        <a:solidFill>
                                          <a:srgbClr val="836967"/>
                                        </a:solidFill>
                                        <a:latin typeface="Cambria Math" panose="02040503050406030204" pitchFamily="18" charset="0"/>
                                        <a:ea typeface="+mn-ea"/>
                                      </a:rPr>
                                    </m:ctrlPr>
                                  </m:sSubPr>
                                  <m:e>
                                    <m:acc>
                                      <m:accPr>
                                        <m:chr m:val="̇"/>
                                        <m:ctrlPr>
                                          <a:rPr lang="en-US" sz="1400" b="0" i="1">
                                            <a:solidFill>
                                              <a:srgbClr val="836967"/>
                                            </a:solidFill>
                                            <a:latin typeface="Cambria Math" panose="02040503050406030204" pitchFamily="18" charset="0"/>
                                            <a:ea typeface="+mn-ea"/>
                                          </a:rPr>
                                        </m:ctrlPr>
                                      </m:accPr>
                                      <m:e>
                                        <m:r>
                                          <a:rPr lang="en-US" sz="1400" b="0" i="1">
                                            <a:solidFill>
                                              <a:prstClr val="black"/>
                                            </a:solidFill>
                                            <a:latin typeface="Cambria Math" panose="02040503050406030204" pitchFamily="18" charset="0"/>
                                            <a:ea typeface="+mn-ea"/>
                                          </a:rPr>
                                          <m:t>𝑄</m:t>
                                        </m:r>
                                      </m:e>
                                    </m:acc>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1,</m:t>
                                    </m:r>
                                    <m:r>
                                      <a:rPr lang="en-US" sz="1400" b="0" i="1">
                                        <a:solidFill>
                                          <a:prstClr val="black"/>
                                        </a:solidFill>
                                        <a:latin typeface="Cambria Math" panose="02040503050406030204" pitchFamily="18" charset="0"/>
                                        <a:ea typeface="+mn-ea"/>
                                      </a:rPr>
                                      <m:t>h</m:t>
                                    </m:r>
                                    <m:r>
                                      <a:rPr lang="en-US" sz="1400" b="0">
                                        <a:solidFill>
                                          <a:prstClr val="black"/>
                                        </a:solidFill>
                                        <a:latin typeface="Cambria Math" panose="02040503050406030204" pitchFamily="18" charset="0"/>
                                        <a:ea typeface="+mn-ea"/>
                                      </a:rPr>
                                      <m:t>,</m:t>
                                    </m:r>
                                    <m:r>
                                      <a:rPr lang="en-US" sz="1400" b="0" i="1">
                                        <a:solidFill>
                                          <a:prstClr val="black"/>
                                        </a:solidFill>
                                        <a:latin typeface="Cambria Math" panose="02040503050406030204" pitchFamily="18" charset="0"/>
                                        <a:ea typeface="+mn-ea"/>
                                      </a:rPr>
                                      <m:t>𝑡</m:t>
                                    </m:r>
                                  </m:sub>
                                </m:sSub>
                              </m:e>
                            </m:mr>
                            <m:mr>
                              <m:e>
                                <m:sSub>
                                  <m:sSubPr>
                                    <m:ctrlPr>
                                      <a:rPr lang="en-US" sz="1400" b="0" i="1">
                                        <a:solidFill>
                                          <a:srgbClr val="836967"/>
                                        </a:solidFill>
                                        <a:latin typeface="Cambria Math" panose="02040503050406030204" pitchFamily="18" charset="0"/>
                                        <a:ea typeface="+mn-ea"/>
                                      </a:rPr>
                                    </m:ctrlPr>
                                  </m:sSubPr>
                                  <m:e>
                                    <m:acc>
                                      <m:accPr>
                                        <m:chr m:val="̇"/>
                                        <m:ctrlPr>
                                          <a:rPr lang="en-US" sz="1400" b="0" i="1">
                                            <a:solidFill>
                                              <a:srgbClr val="836967"/>
                                            </a:solidFill>
                                            <a:latin typeface="Cambria Math" panose="02040503050406030204" pitchFamily="18" charset="0"/>
                                            <a:ea typeface="+mn-ea"/>
                                          </a:rPr>
                                        </m:ctrlPr>
                                      </m:accPr>
                                      <m:e>
                                        <m:r>
                                          <a:rPr lang="en-US" sz="1400" b="0" i="1">
                                            <a:solidFill>
                                              <a:prstClr val="black"/>
                                            </a:solidFill>
                                            <a:latin typeface="Cambria Math" panose="02040503050406030204" pitchFamily="18" charset="0"/>
                                            <a:ea typeface="+mn-ea"/>
                                          </a:rPr>
                                          <m:t>𝑄</m:t>
                                        </m:r>
                                      </m:e>
                                    </m:acc>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2, </m:t>
                                    </m:r>
                                    <m:r>
                                      <m:rPr>
                                        <m:sty m:val="p"/>
                                      </m:rPr>
                                      <a:rPr lang="en-US" sz="1400" b="0">
                                        <a:solidFill>
                                          <a:prstClr val="black"/>
                                        </a:solidFill>
                                        <a:latin typeface="Cambria Math" panose="02040503050406030204" pitchFamily="18" charset="0"/>
                                        <a:ea typeface="+mn-ea"/>
                                      </a:rPr>
                                      <m:t>net</m:t>
                                    </m:r>
                                  </m:sub>
                                </m:sSub>
                                <m:r>
                                  <a:rPr lang="en-US" sz="1400" b="0">
                                    <a:solidFill>
                                      <a:prstClr val="black"/>
                                    </a:solidFill>
                                    <a:latin typeface="Cambria Math" panose="02040503050406030204" pitchFamily="18" charset="0"/>
                                    <a:ea typeface="+mn-ea"/>
                                  </a:rPr>
                                  <m:t>+</m:t>
                                </m:r>
                                <m:sSub>
                                  <m:sSubPr>
                                    <m:ctrlPr>
                                      <a:rPr lang="en-US" sz="1400" b="0" i="1">
                                        <a:solidFill>
                                          <a:srgbClr val="836967"/>
                                        </a:solidFill>
                                        <a:latin typeface="Cambria Math" panose="02040503050406030204" pitchFamily="18" charset="0"/>
                                        <a:ea typeface="+mn-ea"/>
                                      </a:rPr>
                                    </m:ctrlPr>
                                  </m:sSubPr>
                                  <m:e>
                                    <m:acc>
                                      <m:accPr>
                                        <m:chr m:val="̇"/>
                                        <m:ctrlPr>
                                          <a:rPr lang="en-US" sz="1400" b="0" i="1">
                                            <a:solidFill>
                                              <a:srgbClr val="836967"/>
                                            </a:solidFill>
                                            <a:latin typeface="Cambria Math" panose="02040503050406030204" pitchFamily="18" charset="0"/>
                                            <a:ea typeface="+mn-ea"/>
                                          </a:rPr>
                                        </m:ctrlPr>
                                      </m:accPr>
                                      <m:e>
                                        <m:r>
                                          <a:rPr lang="en-US" sz="1400" b="0" i="1">
                                            <a:solidFill>
                                              <a:prstClr val="black"/>
                                            </a:solidFill>
                                            <a:latin typeface="Cambria Math" panose="02040503050406030204" pitchFamily="18" charset="0"/>
                                            <a:ea typeface="+mn-ea"/>
                                          </a:rPr>
                                          <m:t>𝑄</m:t>
                                        </m:r>
                                      </m:e>
                                    </m:acc>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2,</m:t>
                                    </m:r>
                                    <m:r>
                                      <m:rPr>
                                        <m:sty m:val="p"/>
                                      </m:rPr>
                                      <a:rPr lang="en-US" sz="1400" b="0">
                                        <a:solidFill>
                                          <a:prstClr val="black"/>
                                        </a:solidFill>
                                        <a:latin typeface="Cambria Math" panose="02040503050406030204" pitchFamily="18" charset="0"/>
                                        <a:ea typeface="+mn-ea"/>
                                      </a:rPr>
                                      <m:t>loss</m:t>
                                    </m:r>
                                  </m:sub>
                                </m:sSub>
                                <m:r>
                                  <a:rPr lang="en-US" sz="1400" b="0">
                                    <a:solidFill>
                                      <a:prstClr val="black"/>
                                    </a:solidFill>
                                    <a:latin typeface="Cambria Math" panose="02040503050406030204" pitchFamily="18" charset="0"/>
                                    <a:ea typeface="+mn-ea"/>
                                  </a:rPr>
                                  <m:t>+</m:t>
                                </m:r>
                                <m:sSub>
                                  <m:sSubPr>
                                    <m:ctrlPr>
                                      <a:rPr lang="en-US" sz="1400" b="0" i="1">
                                        <a:solidFill>
                                          <a:srgbClr val="836967"/>
                                        </a:solidFill>
                                        <a:latin typeface="Cambria Math" panose="02040503050406030204" pitchFamily="18" charset="0"/>
                                        <a:ea typeface="+mn-ea"/>
                                      </a:rPr>
                                    </m:ctrlPr>
                                  </m:sSubPr>
                                  <m:e>
                                    <m:r>
                                      <a:rPr lang="en-US" sz="1400" b="0" i="1">
                                        <a:solidFill>
                                          <a:prstClr val="black"/>
                                        </a:solidFill>
                                        <a:latin typeface="Cambria Math" panose="02040503050406030204" pitchFamily="18" charset="0"/>
                                        <a:ea typeface="+mn-ea"/>
                                      </a:rPr>
                                      <m:t>𝜎</m:t>
                                    </m:r>
                                    <m:r>
                                      <a:rPr lang="en-US" sz="1400" b="0" i="1">
                                        <a:solidFill>
                                          <a:prstClr val="black"/>
                                        </a:solidFill>
                                        <a:latin typeface="Cambria Math" panose="02040503050406030204" pitchFamily="18" charset="0"/>
                                        <a:ea typeface="+mn-ea"/>
                                      </a:rPr>
                                      <m:t>𝐴</m:t>
                                    </m:r>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2,</m:t>
                                    </m:r>
                                    <m:r>
                                      <a:rPr lang="en-US" sz="1400" b="0" i="1">
                                        <a:solidFill>
                                          <a:prstClr val="black"/>
                                        </a:solidFill>
                                        <a:latin typeface="Cambria Math" panose="02040503050406030204" pitchFamily="18" charset="0"/>
                                        <a:ea typeface="+mn-ea"/>
                                      </a:rPr>
                                      <m:t>𝑡</m:t>
                                    </m:r>
                                  </m:sub>
                                </m:sSub>
                                <m:sSub>
                                  <m:sSubPr>
                                    <m:ctrlPr>
                                      <a:rPr lang="en-US" sz="1400" b="0" i="1">
                                        <a:solidFill>
                                          <a:srgbClr val="836967"/>
                                        </a:solidFill>
                                        <a:latin typeface="Cambria Math" panose="02040503050406030204" pitchFamily="18" charset="0"/>
                                        <a:ea typeface="+mn-ea"/>
                                      </a:rPr>
                                    </m:ctrlPr>
                                  </m:sSubPr>
                                  <m:e>
                                    <m:r>
                                      <a:rPr lang="en-US" sz="1400" b="0" i="1">
                                        <a:solidFill>
                                          <a:prstClr val="black"/>
                                        </a:solidFill>
                                        <a:latin typeface="Cambria Math" panose="02040503050406030204" pitchFamily="18" charset="0"/>
                                        <a:ea typeface="+mn-ea"/>
                                      </a:rPr>
                                      <m:t>𝜀</m:t>
                                    </m:r>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2,</m:t>
                                    </m:r>
                                    <m:r>
                                      <a:rPr lang="en-US" sz="1400" b="0" i="1">
                                        <a:solidFill>
                                          <a:prstClr val="black"/>
                                        </a:solidFill>
                                        <a:latin typeface="Cambria Math" panose="02040503050406030204" pitchFamily="18" charset="0"/>
                                        <a:ea typeface="+mn-ea"/>
                                      </a:rPr>
                                      <m:t>𝑡</m:t>
                                    </m:r>
                                  </m:sub>
                                </m:sSub>
                                <m:sSubSup>
                                  <m:sSubSupPr>
                                    <m:ctrlPr>
                                      <a:rPr lang="en-US" sz="1400" b="0" i="1">
                                        <a:solidFill>
                                          <a:srgbClr val="836967"/>
                                        </a:solidFill>
                                        <a:latin typeface="Cambria Math" panose="02040503050406030204" pitchFamily="18" charset="0"/>
                                        <a:ea typeface="+mn-ea"/>
                                      </a:rPr>
                                    </m:ctrlPr>
                                  </m:sSubSupPr>
                                  <m:e>
                                    <m:r>
                                      <a:rPr lang="en-US" sz="1400" b="0" i="1">
                                        <a:solidFill>
                                          <a:prstClr val="black"/>
                                        </a:solidFill>
                                        <a:latin typeface="Cambria Math" panose="02040503050406030204" pitchFamily="18" charset="0"/>
                                        <a:ea typeface="+mn-ea"/>
                                      </a:rPr>
                                      <m:t>𝑇</m:t>
                                    </m:r>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2,</m:t>
                                    </m:r>
                                    <m:r>
                                      <a:rPr lang="en-US" sz="1400" b="0" i="1">
                                        <a:solidFill>
                                          <a:prstClr val="black"/>
                                        </a:solidFill>
                                        <a:latin typeface="Cambria Math" panose="02040503050406030204" pitchFamily="18" charset="0"/>
                                        <a:ea typeface="+mn-ea"/>
                                      </a:rPr>
                                      <m:t>𝑡</m:t>
                                    </m:r>
                                    <m:r>
                                      <a:rPr lang="en-US" sz="1400" b="0">
                                        <a:solidFill>
                                          <a:prstClr val="black"/>
                                        </a:solidFill>
                                        <a:latin typeface="Cambria Math" panose="02040503050406030204" pitchFamily="18" charset="0"/>
                                        <a:ea typeface="+mn-ea"/>
                                      </a:rPr>
                                      <m:t>,</m:t>
                                    </m:r>
                                    <m:r>
                                      <a:rPr lang="en-US" sz="1400" b="0" i="1">
                                        <a:solidFill>
                                          <a:prstClr val="black"/>
                                        </a:solidFill>
                                        <a:latin typeface="Cambria Math" panose="02040503050406030204" pitchFamily="18" charset="0"/>
                                        <a:ea typeface="+mn-ea"/>
                                      </a:rPr>
                                      <m:t>𝑛</m:t>
                                    </m:r>
                                  </m:sub>
                                  <m:sup>
                                    <m:r>
                                      <a:rPr lang="en-US" sz="1400" b="0">
                                        <a:solidFill>
                                          <a:prstClr val="black"/>
                                        </a:solidFill>
                                        <a:latin typeface="Cambria Math" panose="02040503050406030204" pitchFamily="18" charset="0"/>
                                        <a:ea typeface="+mn-ea"/>
                                      </a:rPr>
                                      <m:t>4</m:t>
                                    </m:r>
                                  </m:sup>
                                </m:sSubSup>
                                <m:r>
                                  <a:rPr lang="en-US" sz="1400" b="0">
                                    <a:solidFill>
                                      <a:prstClr val="black"/>
                                    </a:solidFill>
                                    <a:latin typeface="Cambria Math" panose="02040503050406030204" pitchFamily="18" charset="0"/>
                                    <a:ea typeface="+mn-ea"/>
                                  </a:rPr>
                                  <m:t>−</m:t>
                                </m:r>
                                <m:sSub>
                                  <m:sSubPr>
                                    <m:ctrlPr>
                                      <a:rPr lang="en-US" sz="1400" b="0" i="1">
                                        <a:solidFill>
                                          <a:srgbClr val="836967"/>
                                        </a:solidFill>
                                        <a:latin typeface="Cambria Math" panose="02040503050406030204" pitchFamily="18" charset="0"/>
                                        <a:ea typeface="+mn-ea"/>
                                      </a:rPr>
                                    </m:ctrlPr>
                                  </m:sSubPr>
                                  <m:e>
                                    <m:acc>
                                      <m:accPr>
                                        <m:chr m:val="̇"/>
                                        <m:ctrlPr>
                                          <a:rPr lang="en-US" sz="1400" b="0" i="1">
                                            <a:solidFill>
                                              <a:srgbClr val="836967"/>
                                            </a:solidFill>
                                            <a:latin typeface="Cambria Math" panose="02040503050406030204" pitchFamily="18" charset="0"/>
                                            <a:ea typeface="+mn-ea"/>
                                          </a:rPr>
                                        </m:ctrlPr>
                                      </m:accPr>
                                      <m:e>
                                        <m:r>
                                          <a:rPr lang="en-US" sz="1400" b="0" i="1">
                                            <a:solidFill>
                                              <a:prstClr val="black"/>
                                            </a:solidFill>
                                            <a:latin typeface="Cambria Math" panose="02040503050406030204" pitchFamily="18" charset="0"/>
                                            <a:ea typeface="+mn-ea"/>
                                          </a:rPr>
                                          <m:t>𝑄</m:t>
                                        </m:r>
                                      </m:e>
                                    </m:acc>
                                  </m:e>
                                  <m:sub>
                                    <m:r>
                                      <a:rPr lang="en-US" sz="1400" b="0" i="1">
                                        <a:solidFill>
                                          <a:prstClr val="black"/>
                                        </a:solidFill>
                                        <a:latin typeface="Cambria Math" panose="02040503050406030204" pitchFamily="18" charset="0"/>
                                        <a:ea typeface="+mn-ea"/>
                                      </a:rPr>
                                      <m:t>𝐶</m:t>
                                    </m:r>
                                    <m:r>
                                      <a:rPr lang="en-US" sz="1400" b="0">
                                        <a:solidFill>
                                          <a:prstClr val="black"/>
                                        </a:solidFill>
                                        <a:latin typeface="Cambria Math" panose="02040503050406030204" pitchFamily="18" charset="0"/>
                                        <a:ea typeface="+mn-ea"/>
                                      </a:rPr>
                                      <m:t>2,</m:t>
                                    </m:r>
                                    <m:r>
                                      <a:rPr lang="en-US" sz="1400" b="0" i="1">
                                        <a:solidFill>
                                          <a:prstClr val="black"/>
                                        </a:solidFill>
                                        <a:latin typeface="Cambria Math" panose="02040503050406030204" pitchFamily="18" charset="0"/>
                                        <a:ea typeface="+mn-ea"/>
                                      </a:rPr>
                                      <m:t>h</m:t>
                                    </m:r>
                                    <m:r>
                                      <a:rPr lang="en-US" sz="1400" b="0">
                                        <a:solidFill>
                                          <a:prstClr val="black"/>
                                        </a:solidFill>
                                        <a:latin typeface="Cambria Math" panose="02040503050406030204" pitchFamily="18" charset="0"/>
                                        <a:ea typeface="+mn-ea"/>
                                      </a:rPr>
                                      <m:t>,</m:t>
                                    </m:r>
                                    <m:r>
                                      <a:rPr lang="en-US" sz="1400" b="0" i="1">
                                        <a:solidFill>
                                          <a:prstClr val="black"/>
                                        </a:solidFill>
                                        <a:latin typeface="Cambria Math" panose="02040503050406030204" pitchFamily="18" charset="0"/>
                                        <a:ea typeface="+mn-ea"/>
                                      </a:rPr>
                                      <m:t>𝑡</m:t>
                                    </m:r>
                                  </m:sub>
                                </m:sSub>
                              </m:e>
                            </m:mr>
                          </m:m>
                        </m:e>
                      </m:d>
                    </m:oMath>
                  </m:oMathPara>
                </a14:m>
                <a:endParaRPr lang="en-US" sz="1400" b="0" dirty="0">
                  <a:solidFill>
                    <a:prstClr val="black"/>
                  </a:solidFill>
                  <a:latin typeface="Calibri"/>
                  <a:ea typeface="+mn-ea"/>
                </a:endParaRPr>
              </a:p>
            </p:txBody>
          </p:sp>
        </mc:Choice>
        <mc:Fallback xmlns="">
          <p:sp>
            <p:nvSpPr>
              <p:cNvPr id="60" name="TextBox 59">
                <a:extLst>
                  <a:ext uri="{FF2B5EF4-FFF2-40B4-BE49-F238E27FC236}">
                    <a16:creationId xmlns:a16="http://schemas.microsoft.com/office/drawing/2014/main" id="{17B1075D-0FC4-9220-C02E-FDDB072E8C85}"/>
                  </a:ext>
                </a:extLst>
              </p:cNvPr>
              <p:cNvSpPr txBox="1">
                <a:spLocks noRot="1" noChangeAspect="1" noMove="1" noResize="1" noEditPoints="1" noAdjustHandles="1" noChangeArrowheads="1" noChangeShapeType="1" noTextEdit="1"/>
              </p:cNvSpPr>
              <p:nvPr/>
            </p:nvSpPr>
            <p:spPr>
              <a:xfrm>
                <a:off x="6230173" y="5233931"/>
                <a:ext cx="6364940" cy="607539"/>
              </a:xfrm>
              <a:prstGeom prst="rect">
                <a:avLst/>
              </a:prstGeom>
              <a:blipFill>
                <a:blip r:embed="rId4"/>
                <a:stretch>
                  <a:fillRect/>
                </a:stretch>
              </a:blipFill>
            </p:spPr>
            <p:txBody>
              <a:bodyPr/>
              <a:lstStyle/>
              <a:p>
                <a:r>
                  <a:rPr lang="en-US">
                    <a:noFill/>
                  </a:rPr>
                  <a:t> </a:t>
                </a:r>
              </a:p>
            </p:txBody>
          </p:sp>
        </mc:Fallback>
      </mc:AlternateContent>
      <p:sp>
        <p:nvSpPr>
          <p:cNvPr id="61" name="Content Placeholder 4">
            <a:extLst>
              <a:ext uri="{FF2B5EF4-FFF2-40B4-BE49-F238E27FC236}">
                <a16:creationId xmlns:a16="http://schemas.microsoft.com/office/drawing/2014/main" id="{E907087E-DBE5-DCD6-0045-DD7DF3DA1C46}"/>
              </a:ext>
            </a:extLst>
          </p:cNvPr>
          <p:cNvSpPr txBox="1">
            <a:spLocks/>
          </p:cNvSpPr>
          <p:nvPr/>
        </p:nvSpPr>
        <p:spPr>
          <a:xfrm>
            <a:off x="8357557" y="3878991"/>
            <a:ext cx="3169665" cy="986079"/>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pPr>
            <a:r>
              <a:rPr lang="en-US" sz="1800" dirty="0">
                <a:solidFill>
                  <a:prstClr val="black"/>
                </a:solidFill>
                <a:latin typeface="Calibri"/>
              </a:rPr>
              <a:t>Energy Balance Model</a:t>
            </a:r>
          </a:p>
        </p:txBody>
      </p:sp>
      <p:sp>
        <p:nvSpPr>
          <p:cNvPr id="63" name="TextBox 62">
            <a:extLst>
              <a:ext uri="{FF2B5EF4-FFF2-40B4-BE49-F238E27FC236}">
                <a16:creationId xmlns:a16="http://schemas.microsoft.com/office/drawing/2014/main" id="{B65A2C96-19A0-8BD5-76B8-E799C4DD21DC}"/>
              </a:ext>
            </a:extLst>
          </p:cNvPr>
          <p:cNvSpPr txBox="1"/>
          <p:nvPr/>
        </p:nvSpPr>
        <p:spPr>
          <a:xfrm>
            <a:off x="101600" y="6159746"/>
            <a:ext cx="11911106" cy="281773"/>
          </a:xfrm>
          <a:prstGeom prst="rect">
            <a:avLst/>
          </a:prstGeom>
          <a:solidFill>
            <a:schemeClr val="tx1"/>
          </a:solidFill>
          <a:ln w="12700" cap="flat" cmpd="sng" algn="ctr">
            <a:solidFill>
              <a:srgbClr val="B3282D">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2024 AIAA SciTech - Foster - Variable Emissivity Radiator Coatings: Introduction to Characterizing Infrared Surfaces in Space</a:t>
            </a:r>
          </a:p>
        </p:txBody>
      </p:sp>
    </p:spTree>
    <p:extLst>
      <p:ext uri="{BB962C8B-B14F-4D97-AF65-F5344CB8AC3E}">
        <p14:creationId xmlns:p14="http://schemas.microsoft.com/office/powerpoint/2010/main" val="280408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9F74-8B86-AE87-70F7-B0ABE79A7671}"/>
              </a:ext>
            </a:extLst>
          </p:cNvPr>
          <p:cNvSpPr>
            <a:spLocks noGrp="1"/>
          </p:cNvSpPr>
          <p:nvPr>
            <p:ph type="title"/>
          </p:nvPr>
        </p:nvSpPr>
        <p:spPr/>
        <p:txBody>
          <a:bodyPr/>
          <a:lstStyle/>
          <a:p>
            <a:r>
              <a:rPr lang="en-US" kern="0" dirty="0"/>
              <a:t>VEMs in the literature</a:t>
            </a:r>
            <a:endParaRPr lang="en-US" dirty="0"/>
          </a:p>
        </p:txBody>
      </p:sp>
      <p:sp>
        <p:nvSpPr>
          <p:cNvPr id="3" name="Content Placeholder 2">
            <a:extLst>
              <a:ext uri="{FF2B5EF4-FFF2-40B4-BE49-F238E27FC236}">
                <a16:creationId xmlns:a16="http://schemas.microsoft.com/office/drawing/2014/main" id="{3B521747-A2FA-F8CD-969E-28F5E0384827}"/>
              </a:ext>
            </a:extLst>
          </p:cNvPr>
          <p:cNvSpPr>
            <a:spLocks noGrp="1"/>
          </p:cNvSpPr>
          <p:nvPr>
            <p:ph idx="1"/>
          </p:nvPr>
        </p:nvSpPr>
        <p:spPr/>
        <p:txBody>
          <a:bodyPr numCol="2">
            <a:normAutofit fontScale="92500" lnSpcReduction="20000"/>
          </a:bodyPr>
          <a:lstStyle/>
          <a:p>
            <a:r>
              <a:rPr lang="en-US" dirty="0"/>
              <a:t>Journal of Thermophysics and Heat Transfer</a:t>
            </a:r>
          </a:p>
          <a:p>
            <a:pPr lvl="1"/>
            <a:r>
              <a:rPr lang="en-US" dirty="0"/>
              <a:t>Evaluating Variable-Emissivity Surfaces for Radiative Thermal Control; Michael Barako et al.</a:t>
            </a:r>
          </a:p>
          <a:p>
            <a:r>
              <a:rPr lang="en-US" dirty="0"/>
              <a:t>2023 Spacecraft Thermal Control Workshop</a:t>
            </a:r>
          </a:p>
          <a:p>
            <a:pPr lvl="1"/>
            <a:r>
              <a:rPr lang="en-US" dirty="0"/>
              <a:t>Air Force Research Laboratory Tech Roadmap; Dr. Valerie Lawdensky</a:t>
            </a:r>
          </a:p>
          <a:p>
            <a:r>
              <a:rPr lang="en-US" dirty="0"/>
              <a:t>52nd International Conference of Environmental Systems (2023)</a:t>
            </a:r>
          </a:p>
          <a:p>
            <a:pPr lvl="1"/>
            <a:r>
              <a:rPr lang="en-US" dirty="0"/>
              <a:t>Novel Methods for modeling thermochromic variable emissivity surface; Derek Hengeveld and Jon Allison</a:t>
            </a:r>
          </a:p>
          <a:p>
            <a:pPr lvl="1"/>
            <a:r>
              <a:rPr lang="en-US" dirty="0"/>
              <a:t>Testing and Evaluation of Spacecraft Thermal Isolators for SmallSats; Isaac Foster, Trevor Bird, Derek Hengeveld, and Steven Lockyer</a:t>
            </a:r>
          </a:p>
          <a:p>
            <a:r>
              <a:rPr lang="en-US" dirty="0"/>
              <a:t>2023 Thermal-Fluids Analysis Workshop</a:t>
            </a:r>
          </a:p>
          <a:p>
            <a:pPr lvl="1"/>
            <a:r>
              <a:rPr lang="en-US" dirty="0"/>
              <a:t>Novel Methods for modeling thermochromic variable emissivity surface; Derek Hengeveld</a:t>
            </a:r>
          </a:p>
          <a:p>
            <a:r>
              <a:rPr lang="en-US" dirty="0"/>
              <a:t>AIAA SciTech 2024: Special Session on Variable Emissivity Materials</a:t>
            </a:r>
          </a:p>
          <a:p>
            <a:pPr lvl="1"/>
            <a:r>
              <a:rPr lang="en-US" dirty="0"/>
              <a:t>Jon Allison: Variable Emissivity Materials: The Natural Solution to the Future of Spacecraft Thermal Regulation</a:t>
            </a:r>
          </a:p>
          <a:p>
            <a:pPr lvl="1"/>
            <a:r>
              <a:rPr lang="en-US" dirty="0"/>
              <a:t>Derek Hengeveld: Modeling and Application of Thermochromic Variable Emissivity Materials</a:t>
            </a:r>
          </a:p>
          <a:p>
            <a:pPr lvl="1"/>
            <a:r>
              <a:rPr lang="en-US" dirty="0"/>
              <a:t>Trevor Bird: Thermal Characterization of Bolted Interfaces for Variable Emissivity Materials</a:t>
            </a:r>
          </a:p>
          <a:p>
            <a:pPr lvl="1"/>
            <a:r>
              <a:rPr lang="en-US" dirty="0"/>
              <a:t>Isaac Foster: Assessment of In-Space Calorimetry of Thermochromic Variable Emissivity Materials</a:t>
            </a:r>
          </a:p>
          <a:p>
            <a:pPr lvl="1"/>
            <a:r>
              <a:rPr lang="en-US" dirty="0"/>
              <a:t>NGC/NRL: Variable Emissivity Thermal Radiators: Methods and Models for Characterizing Thermochromic Infrared Surfaces</a:t>
            </a:r>
          </a:p>
        </p:txBody>
      </p:sp>
      <p:sp>
        <p:nvSpPr>
          <p:cNvPr id="5" name="Slide Number Placeholder 4">
            <a:extLst>
              <a:ext uri="{FF2B5EF4-FFF2-40B4-BE49-F238E27FC236}">
                <a16:creationId xmlns:a16="http://schemas.microsoft.com/office/drawing/2014/main" id="{033E58FD-7528-BC89-9190-8561FED83660}"/>
              </a:ext>
            </a:extLst>
          </p:cNvPr>
          <p:cNvSpPr>
            <a:spLocks noGrp="1"/>
          </p:cNvSpPr>
          <p:nvPr>
            <p:ph type="sldNum" sz="quarter" idx="12"/>
          </p:nvPr>
        </p:nvSpPr>
        <p:spPr/>
        <p:txBody>
          <a:bodyPr/>
          <a:lstStyle/>
          <a:p>
            <a:fld id="{33F42015-0FC7-4B0E-8D2B-76EADF48D957}" type="slidenum">
              <a:rPr lang="en-US" smtClean="0"/>
              <a:pPr/>
              <a:t>18</a:t>
            </a:fld>
            <a:endParaRPr lang="en-US" dirty="0"/>
          </a:p>
        </p:txBody>
      </p:sp>
      <p:sp>
        <p:nvSpPr>
          <p:cNvPr id="6" name="Rectangle 5">
            <a:extLst>
              <a:ext uri="{FF2B5EF4-FFF2-40B4-BE49-F238E27FC236}">
                <a16:creationId xmlns:a16="http://schemas.microsoft.com/office/drawing/2014/main" id="{117C077C-B64B-5B31-AED6-8C3CD18C8CCA}"/>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15054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70B8-B5DE-41D3-10F7-3389457FDBD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8E083DA-E175-FDE6-CAE3-E64F5A6FE30C}"/>
              </a:ext>
            </a:extLst>
          </p:cNvPr>
          <p:cNvSpPr>
            <a:spLocks noGrp="1"/>
          </p:cNvSpPr>
          <p:nvPr>
            <p:ph idx="1"/>
          </p:nvPr>
        </p:nvSpPr>
        <p:spPr/>
        <p:txBody>
          <a:bodyPr/>
          <a:lstStyle/>
          <a:p>
            <a:r>
              <a:rPr lang="en-US" dirty="0"/>
              <a:t>This work is in support of the Space Solar Power Incremental Demonstrations and Research Project (SSPIDR) program and Space Power InfraRed Regulation and Analysis of Lifetime (SPIRRAL) experiment by the Air Force Research Laboratory, Space Vehicles Directorate, Kirtland AFB, NM (AFRL/RV). The views expressed are those of the author and do not necessarily reflect the official policy or position of the Department of the Air Force, the Department of Defense, or the U.S. government.</a:t>
            </a:r>
          </a:p>
          <a:p>
            <a:endParaRPr lang="en-US" dirty="0"/>
          </a:p>
          <a:p>
            <a:endParaRPr lang="en-US" dirty="0"/>
          </a:p>
        </p:txBody>
      </p:sp>
      <p:sp>
        <p:nvSpPr>
          <p:cNvPr id="5" name="Slide Number Placeholder 4">
            <a:extLst>
              <a:ext uri="{FF2B5EF4-FFF2-40B4-BE49-F238E27FC236}">
                <a16:creationId xmlns:a16="http://schemas.microsoft.com/office/drawing/2014/main" id="{648B8BF7-7727-5FFE-37CA-854CB4B45AEE}"/>
              </a:ext>
            </a:extLst>
          </p:cNvPr>
          <p:cNvSpPr>
            <a:spLocks noGrp="1"/>
          </p:cNvSpPr>
          <p:nvPr>
            <p:ph type="sldNum" sz="quarter" idx="12"/>
          </p:nvPr>
        </p:nvSpPr>
        <p:spPr/>
        <p:txBody>
          <a:bodyPr/>
          <a:lstStyle/>
          <a:p>
            <a:fld id="{33F42015-0FC7-4B0E-8D2B-76EADF48D957}" type="slidenum">
              <a:rPr lang="en-US" smtClean="0"/>
              <a:pPr/>
              <a:t>19</a:t>
            </a:fld>
            <a:endParaRPr lang="en-US" dirty="0"/>
          </a:p>
        </p:txBody>
      </p:sp>
      <p:pic>
        <p:nvPicPr>
          <p:cNvPr id="6" name="Picture 2" descr="Air Force Research Laboratory">
            <a:extLst>
              <a:ext uri="{FF2B5EF4-FFF2-40B4-BE49-F238E27FC236}">
                <a16:creationId xmlns:a16="http://schemas.microsoft.com/office/drawing/2014/main" id="{0044589F-6DA9-3C61-ED70-F29AD1A550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8734" y="4205780"/>
            <a:ext cx="2688866" cy="6081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13611AF9-8DF4-66BE-AEF2-C9AE684801D5}"/>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180671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B2CD-4B04-3A90-6BC4-5D030DFECE7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18D3A5B-D3D3-31E5-0F0B-B193E4C62955}"/>
              </a:ext>
            </a:extLst>
          </p:cNvPr>
          <p:cNvSpPr>
            <a:spLocks noGrp="1"/>
          </p:cNvSpPr>
          <p:nvPr>
            <p:ph idx="1"/>
          </p:nvPr>
        </p:nvSpPr>
        <p:spPr/>
        <p:txBody>
          <a:bodyPr/>
          <a:lstStyle/>
          <a:p>
            <a:r>
              <a:rPr lang="en-US" dirty="0"/>
              <a:t>Variable Emissivity Materials (VEMs)</a:t>
            </a:r>
          </a:p>
          <a:p>
            <a:r>
              <a:rPr lang="en-US" dirty="0"/>
              <a:t>VEM Thermal Modeling</a:t>
            </a:r>
          </a:p>
          <a:p>
            <a:r>
              <a:rPr lang="en-US" dirty="0"/>
              <a:t>VEM Applications</a:t>
            </a:r>
          </a:p>
          <a:p>
            <a:r>
              <a:rPr lang="en-US" dirty="0"/>
              <a:t>SPIRRAL</a:t>
            </a:r>
          </a:p>
        </p:txBody>
      </p:sp>
      <p:sp>
        <p:nvSpPr>
          <p:cNvPr id="4" name="Slide Number Placeholder 3">
            <a:extLst>
              <a:ext uri="{FF2B5EF4-FFF2-40B4-BE49-F238E27FC236}">
                <a16:creationId xmlns:a16="http://schemas.microsoft.com/office/drawing/2014/main" id="{F376A446-FAF4-BC7A-7CA0-BAAFADBFC812}"/>
              </a:ext>
            </a:extLst>
          </p:cNvPr>
          <p:cNvSpPr>
            <a:spLocks noGrp="1"/>
          </p:cNvSpPr>
          <p:nvPr>
            <p:ph type="sldNum" sz="quarter" idx="12"/>
          </p:nvPr>
        </p:nvSpPr>
        <p:spPr/>
        <p:txBody>
          <a:bodyPr/>
          <a:lstStyle/>
          <a:p>
            <a:fld id="{33F42015-0FC7-4B0E-8D2B-76EADF48D957}" type="slidenum">
              <a:rPr lang="en-US" smtClean="0"/>
              <a:pPr/>
              <a:t>2</a:t>
            </a:fld>
            <a:endParaRPr lang="en-US" dirty="0"/>
          </a:p>
        </p:txBody>
      </p:sp>
      <p:sp>
        <p:nvSpPr>
          <p:cNvPr id="5" name="Footer Placeholder 4">
            <a:extLst>
              <a:ext uri="{FF2B5EF4-FFF2-40B4-BE49-F238E27FC236}">
                <a16:creationId xmlns:a16="http://schemas.microsoft.com/office/drawing/2014/main" id="{0F17BC86-B343-CFAC-58D7-C7BFCE10F37C}"/>
              </a:ext>
            </a:extLst>
          </p:cNvPr>
          <p:cNvSpPr>
            <a:spLocks noGrp="1"/>
          </p:cNvSpPr>
          <p:nvPr>
            <p:ph type="ftr" sz="quarter" idx="11"/>
          </p:nvPr>
        </p:nvSpPr>
        <p:spPr>
          <a:xfrm>
            <a:off x="1992385" y="6515100"/>
            <a:ext cx="8207229" cy="304800"/>
          </a:xfrm>
        </p:spPr>
        <p:txBody>
          <a:body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04857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036B-5F42-8543-0953-0C865B5E8723}"/>
              </a:ext>
            </a:extLst>
          </p:cNvPr>
          <p:cNvSpPr>
            <a:spLocks noGrp="1"/>
          </p:cNvSpPr>
          <p:nvPr>
            <p:ph type="title"/>
          </p:nvPr>
        </p:nvSpPr>
        <p:spPr/>
        <p:txBody>
          <a:bodyPr/>
          <a:lstStyle/>
          <a:p>
            <a:r>
              <a:rPr lang="en-US" kern="0" dirty="0"/>
              <a:t>Variable Emissivity Materials (VEMs)</a:t>
            </a:r>
            <a:endParaRPr lang="en-US" dirty="0"/>
          </a:p>
        </p:txBody>
      </p:sp>
      <p:sp>
        <p:nvSpPr>
          <p:cNvPr id="5" name="Slide Number Placeholder 4">
            <a:extLst>
              <a:ext uri="{FF2B5EF4-FFF2-40B4-BE49-F238E27FC236}">
                <a16:creationId xmlns:a16="http://schemas.microsoft.com/office/drawing/2014/main" id="{73290967-D5B4-7D8D-B2D5-9C918D8A79AF}"/>
              </a:ext>
            </a:extLst>
          </p:cNvPr>
          <p:cNvSpPr>
            <a:spLocks noGrp="1"/>
          </p:cNvSpPr>
          <p:nvPr>
            <p:ph type="sldNum" sz="quarter" idx="12"/>
          </p:nvPr>
        </p:nvSpPr>
        <p:spPr/>
        <p:txBody>
          <a:bodyPr/>
          <a:lstStyle/>
          <a:p>
            <a:fld id="{33F42015-0FC7-4B0E-8D2B-76EADF48D957}" type="slidenum">
              <a:rPr lang="en-US" smtClean="0"/>
              <a:pPr/>
              <a:t>3</a:t>
            </a:fld>
            <a:endParaRPr lang="en-US" dirty="0"/>
          </a:p>
        </p:txBody>
      </p:sp>
      <p:pic>
        <p:nvPicPr>
          <p:cNvPr id="6" name="Picture 5" descr="A picture containing accessory, umbrella, light, dark&#10;&#10;Description automatically generated">
            <a:extLst>
              <a:ext uri="{FF2B5EF4-FFF2-40B4-BE49-F238E27FC236}">
                <a16:creationId xmlns:a16="http://schemas.microsoft.com/office/drawing/2014/main" id="{BEC78CF6-3837-0171-3FF6-46C0121E8BE4}"/>
              </a:ext>
            </a:extLst>
          </p:cNvPr>
          <p:cNvPicPr>
            <a:picLocks noChangeAspect="1"/>
          </p:cNvPicPr>
          <p:nvPr/>
        </p:nvPicPr>
        <p:blipFill>
          <a:blip r:embed="rId2"/>
          <a:stretch>
            <a:fillRect/>
          </a:stretch>
        </p:blipFill>
        <p:spPr>
          <a:xfrm rot="5400000" flipH="1">
            <a:off x="-696147" y="1476533"/>
            <a:ext cx="4193373" cy="4063344"/>
          </a:xfrm>
          <a:prstGeom prst="rect">
            <a:avLst/>
          </a:prstGeom>
          <a:effectLst>
            <a:outerShdw blurRad="50800" dist="25400" dir="5400000" algn="t" rotWithShape="0">
              <a:prstClr val="black">
                <a:alpha val="60000"/>
              </a:prstClr>
            </a:outerShdw>
          </a:effectLst>
        </p:spPr>
      </p:pic>
      <p:grpSp>
        <p:nvGrpSpPr>
          <p:cNvPr id="7" name="Group 6">
            <a:extLst>
              <a:ext uri="{FF2B5EF4-FFF2-40B4-BE49-F238E27FC236}">
                <a16:creationId xmlns:a16="http://schemas.microsoft.com/office/drawing/2014/main" id="{EF722D73-E5AC-9615-93AB-6C7265345E68}"/>
              </a:ext>
            </a:extLst>
          </p:cNvPr>
          <p:cNvGrpSpPr/>
          <p:nvPr/>
        </p:nvGrpSpPr>
        <p:grpSpPr>
          <a:xfrm>
            <a:off x="5700624" y="855114"/>
            <a:ext cx="4668347" cy="3932973"/>
            <a:chOff x="4864082" y="2946865"/>
            <a:chExt cx="4240087" cy="3572174"/>
          </a:xfrm>
        </p:grpSpPr>
        <p:pic>
          <p:nvPicPr>
            <p:cNvPr id="8" name="Picture 7" descr="Chart&#10;&#10;Description automatically generated">
              <a:extLst>
                <a:ext uri="{FF2B5EF4-FFF2-40B4-BE49-F238E27FC236}">
                  <a16:creationId xmlns:a16="http://schemas.microsoft.com/office/drawing/2014/main" id="{C5106941-661F-B170-11C3-70FAC2BA7A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4082" y="2946865"/>
              <a:ext cx="4240087" cy="3572174"/>
            </a:xfrm>
            <a:prstGeom prst="rect">
              <a:avLst/>
            </a:prstGeom>
          </p:spPr>
        </p:pic>
        <p:sp>
          <p:nvSpPr>
            <p:cNvPr id="9" name="TextBox 8">
              <a:extLst>
                <a:ext uri="{FF2B5EF4-FFF2-40B4-BE49-F238E27FC236}">
                  <a16:creationId xmlns:a16="http://schemas.microsoft.com/office/drawing/2014/main" id="{E6B20343-A698-5EE1-6E08-BD51483B2509}"/>
                </a:ext>
              </a:extLst>
            </p:cNvPr>
            <p:cNvSpPr txBox="1"/>
            <p:nvPr/>
          </p:nvSpPr>
          <p:spPr>
            <a:xfrm>
              <a:off x="6591340" y="3176586"/>
              <a:ext cx="848413"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rPr>
                <a:t>Eclipse</a:t>
              </a:r>
            </a:p>
          </p:txBody>
        </p:sp>
        <p:sp>
          <p:nvSpPr>
            <p:cNvPr id="10" name="TextBox 9">
              <a:extLst>
                <a:ext uri="{FF2B5EF4-FFF2-40B4-BE49-F238E27FC236}">
                  <a16:creationId xmlns:a16="http://schemas.microsoft.com/office/drawing/2014/main" id="{77744908-1305-A83D-A874-284E4E92F77C}"/>
                </a:ext>
              </a:extLst>
            </p:cNvPr>
            <p:cNvSpPr txBox="1"/>
            <p:nvPr/>
          </p:nvSpPr>
          <p:spPr>
            <a:xfrm>
              <a:off x="7589520" y="3730444"/>
              <a:ext cx="739750" cy="430887"/>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030A0"/>
                  </a:solidFill>
                  <a:effectLst/>
                  <a:uLnTx/>
                  <a:uFillTx/>
                  <a:latin typeface="Calibri"/>
                  <a:ea typeface="+mn-ea"/>
                </a:rPr>
                <a:t>VEM </a:t>
              </a:r>
              <a:r>
                <a:rPr kumimoji="0" lang="el-GR" sz="1400" b="0" i="0" u="none" strike="noStrike" kern="0" cap="none" spc="0" normalizeH="0" baseline="0" noProof="0" dirty="0">
                  <a:ln>
                    <a:noFill/>
                  </a:ln>
                  <a:solidFill>
                    <a:srgbClr val="7030A0"/>
                  </a:solidFill>
                  <a:effectLst/>
                  <a:uLnTx/>
                  <a:uFillTx/>
                  <a:latin typeface="Calibri"/>
                  <a:ea typeface="+mn-ea"/>
                </a:rPr>
                <a:t>ε</a:t>
              </a:r>
              <a:r>
                <a:rPr kumimoji="0" lang="en-US" sz="1400" b="0" i="0" u="none" strike="noStrike" kern="0" cap="none" spc="0" normalizeH="0" baseline="0" noProof="0" dirty="0">
                  <a:ln>
                    <a:noFill/>
                  </a:ln>
                  <a:solidFill>
                    <a:srgbClr val="7030A0"/>
                  </a:solidFill>
                  <a:effectLst/>
                  <a:uLnTx/>
                  <a:uFillTx/>
                  <a:latin typeface="Calibri"/>
                  <a:ea typeface="+mn-ea"/>
                </a:rPr>
                <a:t> = 0.2 to 0.8</a:t>
              </a:r>
            </a:p>
          </p:txBody>
        </p:sp>
        <p:sp>
          <p:nvSpPr>
            <p:cNvPr id="11" name="TextBox 10">
              <a:extLst>
                <a:ext uri="{FF2B5EF4-FFF2-40B4-BE49-F238E27FC236}">
                  <a16:creationId xmlns:a16="http://schemas.microsoft.com/office/drawing/2014/main" id="{B11557E3-7D40-60E7-A776-57F5064818B0}"/>
                </a:ext>
              </a:extLst>
            </p:cNvPr>
            <p:cNvSpPr txBox="1"/>
            <p:nvPr/>
          </p:nvSpPr>
          <p:spPr>
            <a:xfrm>
              <a:off x="7766656" y="5420872"/>
              <a:ext cx="631085" cy="215444"/>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a:ln>
                    <a:noFill/>
                  </a:ln>
                  <a:solidFill>
                    <a:srgbClr val="2222FF"/>
                  </a:solidFill>
                  <a:effectLst/>
                  <a:uLnTx/>
                  <a:uFillTx/>
                  <a:latin typeface="Calibri"/>
                  <a:ea typeface="+mn-ea"/>
                </a:rPr>
                <a:t>ε</a:t>
              </a:r>
              <a:r>
                <a:rPr kumimoji="0" lang="en-US" sz="1400" b="0" i="0" u="none" strike="noStrike" kern="0" cap="none" spc="0" normalizeH="0" baseline="0" noProof="0" dirty="0">
                  <a:ln>
                    <a:noFill/>
                  </a:ln>
                  <a:solidFill>
                    <a:srgbClr val="2222FF"/>
                  </a:solidFill>
                  <a:effectLst/>
                  <a:uLnTx/>
                  <a:uFillTx/>
                  <a:latin typeface="Calibri"/>
                  <a:ea typeface="+mn-ea"/>
                </a:rPr>
                <a:t> = 0.8</a:t>
              </a:r>
            </a:p>
          </p:txBody>
        </p:sp>
        <p:sp>
          <p:nvSpPr>
            <p:cNvPr id="12" name="TextBox 11">
              <a:extLst>
                <a:ext uri="{FF2B5EF4-FFF2-40B4-BE49-F238E27FC236}">
                  <a16:creationId xmlns:a16="http://schemas.microsoft.com/office/drawing/2014/main" id="{BD322766-64F2-B16F-F85C-F19B30BE5B5F}"/>
                </a:ext>
              </a:extLst>
            </p:cNvPr>
            <p:cNvSpPr txBox="1"/>
            <p:nvPr/>
          </p:nvSpPr>
          <p:spPr>
            <a:xfrm>
              <a:off x="6710672" y="5297629"/>
              <a:ext cx="609791" cy="430887"/>
            </a:xfrm>
            <a:prstGeom prst="rect">
              <a:avLst/>
            </a:prstGeom>
            <a:solidFill>
              <a:srgbClr val="D9D9D9"/>
            </a:solid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30°C savings</a:t>
              </a:r>
            </a:p>
          </p:txBody>
        </p:sp>
        <p:sp>
          <p:nvSpPr>
            <p:cNvPr id="13" name="Left Brace 12">
              <a:extLst>
                <a:ext uri="{FF2B5EF4-FFF2-40B4-BE49-F238E27FC236}">
                  <a16:creationId xmlns:a16="http://schemas.microsoft.com/office/drawing/2014/main" id="{65D174A8-458D-FB88-4A13-BFEBDCA37B49}"/>
                </a:ext>
              </a:extLst>
            </p:cNvPr>
            <p:cNvSpPr/>
            <p:nvPr/>
          </p:nvSpPr>
          <p:spPr>
            <a:xfrm>
              <a:off x="7355530" y="5106273"/>
              <a:ext cx="226243" cy="804672"/>
            </a:xfrm>
            <a:prstGeom prst="leftBrace">
              <a:avLst/>
            </a:prstGeom>
            <a:noFill/>
            <a:ln w="254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D52C11F4-BA54-186E-4889-B024913B8734}"/>
              </a:ext>
            </a:extLst>
          </p:cNvPr>
          <p:cNvSpPr txBox="1"/>
          <p:nvPr/>
        </p:nvSpPr>
        <p:spPr>
          <a:xfrm>
            <a:off x="351938" y="4796103"/>
            <a:ext cx="5227407" cy="1477328"/>
          </a:xfrm>
          <a:prstGeom prst="rect">
            <a:avLst/>
          </a:prstGeom>
          <a:solidFill>
            <a:sysClr val="window" lastClr="FFFFFF">
              <a:lumMod val="95000"/>
            </a:sysClr>
          </a:solidFill>
          <a:ln w="38100">
            <a:solidFill>
              <a:srgbClr val="004B8D"/>
            </a:solid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mn-lt"/>
                <a:ea typeface="+mn-ea"/>
              </a:rPr>
              <a:t>Thermochromic Variable Emissivity Materials (VEMs)</a:t>
            </a:r>
          </a:p>
          <a:p>
            <a:pPr marL="114300" marR="0" lvl="0" indent="-1143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mn-lt"/>
                <a:ea typeface="+mn-ea"/>
              </a:rPr>
              <a:t>IR emissivity (ε) passively changes in response to temperature</a:t>
            </a:r>
          </a:p>
          <a:p>
            <a:pPr marL="114300" marR="0" lvl="0" indent="-1143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mn-lt"/>
                <a:ea typeface="+mn-ea"/>
              </a:rPr>
              <a:t>Holy grail of S/C thermal for past 30+ yrs</a:t>
            </a:r>
          </a:p>
        </p:txBody>
      </p:sp>
      <p:grpSp>
        <p:nvGrpSpPr>
          <p:cNvPr id="15" name="Group 14">
            <a:extLst>
              <a:ext uri="{FF2B5EF4-FFF2-40B4-BE49-F238E27FC236}">
                <a16:creationId xmlns:a16="http://schemas.microsoft.com/office/drawing/2014/main" id="{334429D6-5015-F935-CED1-2A5A46F09A2A}"/>
              </a:ext>
            </a:extLst>
          </p:cNvPr>
          <p:cNvGrpSpPr/>
          <p:nvPr/>
        </p:nvGrpSpPr>
        <p:grpSpPr>
          <a:xfrm rot="7000515">
            <a:off x="2556857" y="3622576"/>
            <a:ext cx="914276" cy="981196"/>
            <a:chOff x="2250226" y="5137230"/>
            <a:chExt cx="914276" cy="981196"/>
          </a:xfrm>
        </p:grpSpPr>
        <p:grpSp>
          <p:nvGrpSpPr>
            <p:cNvPr id="16" name="Group 15">
              <a:extLst>
                <a:ext uri="{FF2B5EF4-FFF2-40B4-BE49-F238E27FC236}">
                  <a16:creationId xmlns:a16="http://schemas.microsoft.com/office/drawing/2014/main" id="{A1BA783E-8D23-D2BF-BB31-B3A6FD8D1B51}"/>
                </a:ext>
              </a:extLst>
            </p:cNvPr>
            <p:cNvGrpSpPr/>
            <p:nvPr/>
          </p:nvGrpSpPr>
          <p:grpSpPr>
            <a:xfrm rot="5400000" flipH="1">
              <a:off x="2548809" y="5502733"/>
              <a:ext cx="981196" cy="250190"/>
              <a:chOff x="-179121" y="179121"/>
              <a:chExt cx="608490" cy="250247"/>
            </a:xfrm>
          </p:grpSpPr>
          <p:sp>
            <p:nvSpPr>
              <p:cNvPr id="26" name="Freeform 216">
                <a:extLst>
                  <a:ext uri="{FF2B5EF4-FFF2-40B4-BE49-F238E27FC236}">
                    <a16:creationId xmlns:a16="http://schemas.microsoft.com/office/drawing/2014/main" id="{615D2AB4-55A1-AE11-4B69-7A87A99AC31B}"/>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cxnSp>
            <p:nvCxnSpPr>
              <p:cNvPr id="27" name="Straight Connector 26">
                <a:extLst>
                  <a:ext uri="{FF2B5EF4-FFF2-40B4-BE49-F238E27FC236}">
                    <a16:creationId xmlns:a16="http://schemas.microsoft.com/office/drawing/2014/main" id="{99824008-5F88-ED30-3AC5-0BA57322E9AE}"/>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17" name="Group 16">
              <a:extLst>
                <a:ext uri="{FF2B5EF4-FFF2-40B4-BE49-F238E27FC236}">
                  <a16:creationId xmlns:a16="http://schemas.microsoft.com/office/drawing/2014/main" id="{2363DD1C-1E31-7BAB-F3C7-35C5C5CFF64E}"/>
                </a:ext>
              </a:extLst>
            </p:cNvPr>
            <p:cNvGrpSpPr/>
            <p:nvPr/>
          </p:nvGrpSpPr>
          <p:grpSpPr>
            <a:xfrm rot="5400000" flipH="1">
              <a:off x="2106085" y="5502733"/>
              <a:ext cx="981196" cy="250190"/>
              <a:chOff x="-179121" y="179121"/>
              <a:chExt cx="608490" cy="250247"/>
            </a:xfrm>
          </p:grpSpPr>
          <p:sp>
            <p:nvSpPr>
              <p:cNvPr id="24" name="Freeform 216">
                <a:extLst>
                  <a:ext uri="{FF2B5EF4-FFF2-40B4-BE49-F238E27FC236}">
                    <a16:creationId xmlns:a16="http://schemas.microsoft.com/office/drawing/2014/main" id="{3E38032B-9BBE-EF3D-8B03-D81FCA92442A}"/>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cxnSp>
            <p:nvCxnSpPr>
              <p:cNvPr id="25" name="Straight Connector 24">
                <a:extLst>
                  <a:ext uri="{FF2B5EF4-FFF2-40B4-BE49-F238E27FC236}">
                    <a16:creationId xmlns:a16="http://schemas.microsoft.com/office/drawing/2014/main" id="{1CBFB42E-A3A9-9026-694F-6BD9C4EB8EB9}"/>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18" name="Group 17">
              <a:extLst>
                <a:ext uri="{FF2B5EF4-FFF2-40B4-BE49-F238E27FC236}">
                  <a16:creationId xmlns:a16="http://schemas.microsoft.com/office/drawing/2014/main" id="{05A679C1-091C-C27E-B886-A852A492A32E}"/>
                </a:ext>
              </a:extLst>
            </p:cNvPr>
            <p:cNvGrpSpPr/>
            <p:nvPr/>
          </p:nvGrpSpPr>
          <p:grpSpPr>
            <a:xfrm rot="5400000" flipH="1">
              <a:off x="2327447" y="5502733"/>
              <a:ext cx="981196" cy="250190"/>
              <a:chOff x="-179121" y="179121"/>
              <a:chExt cx="608490" cy="250247"/>
            </a:xfrm>
          </p:grpSpPr>
          <p:sp>
            <p:nvSpPr>
              <p:cNvPr id="22" name="Freeform 216">
                <a:extLst>
                  <a:ext uri="{FF2B5EF4-FFF2-40B4-BE49-F238E27FC236}">
                    <a16:creationId xmlns:a16="http://schemas.microsoft.com/office/drawing/2014/main" id="{26BE8C1F-80EE-B450-B3CF-64399139D1B3}"/>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cxnSp>
            <p:nvCxnSpPr>
              <p:cNvPr id="23" name="Straight Connector 22">
                <a:extLst>
                  <a:ext uri="{FF2B5EF4-FFF2-40B4-BE49-F238E27FC236}">
                    <a16:creationId xmlns:a16="http://schemas.microsoft.com/office/drawing/2014/main" id="{667886F1-4369-F3CB-1D81-E03F5D036368}"/>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19" name="Group 18">
              <a:extLst>
                <a:ext uri="{FF2B5EF4-FFF2-40B4-BE49-F238E27FC236}">
                  <a16:creationId xmlns:a16="http://schemas.microsoft.com/office/drawing/2014/main" id="{30E224D6-496E-6259-0272-8E9041C370CD}"/>
                </a:ext>
              </a:extLst>
            </p:cNvPr>
            <p:cNvGrpSpPr/>
            <p:nvPr/>
          </p:nvGrpSpPr>
          <p:grpSpPr>
            <a:xfrm rot="5400000" flipH="1">
              <a:off x="1884723" y="5502733"/>
              <a:ext cx="981196" cy="250190"/>
              <a:chOff x="-179121" y="179121"/>
              <a:chExt cx="608490" cy="250247"/>
            </a:xfrm>
          </p:grpSpPr>
          <p:sp>
            <p:nvSpPr>
              <p:cNvPr id="20" name="Freeform 216">
                <a:extLst>
                  <a:ext uri="{FF2B5EF4-FFF2-40B4-BE49-F238E27FC236}">
                    <a16:creationId xmlns:a16="http://schemas.microsoft.com/office/drawing/2014/main" id="{A11769B2-8400-1710-3401-980B603FCC0F}"/>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cxnSp>
            <p:nvCxnSpPr>
              <p:cNvPr id="21" name="Straight Connector 20">
                <a:extLst>
                  <a:ext uri="{FF2B5EF4-FFF2-40B4-BE49-F238E27FC236}">
                    <a16:creationId xmlns:a16="http://schemas.microsoft.com/office/drawing/2014/main" id="{4E7EBBEA-3A5D-556B-FDC2-001084DB6D8D}"/>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mc:AlternateContent xmlns:mc="http://schemas.openxmlformats.org/markup-compatibility/2006" xmlns:a14="http://schemas.microsoft.com/office/drawing/2010/main">
        <mc:Choice Requires="a14">
          <p:sp>
            <p:nvSpPr>
              <p:cNvPr id="28" name="Content Placeholder 4">
                <a:extLst>
                  <a:ext uri="{FF2B5EF4-FFF2-40B4-BE49-F238E27FC236}">
                    <a16:creationId xmlns:a16="http://schemas.microsoft.com/office/drawing/2014/main" id="{97443ACE-8E93-9149-962F-CB66B8C5D03C}"/>
                  </a:ext>
                </a:extLst>
              </p:cNvPr>
              <p:cNvSpPr txBox="1">
                <a:spLocks/>
              </p:cNvSpPr>
              <p:nvPr/>
            </p:nvSpPr>
            <p:spPr>
              <a:xfrm>
                <a:off x="2946382" y="2676273"/>
                <a:ext cx="1596877" cy="414821"/>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pPr>
                <a:r>
                  <a:rPr lang="en-US" sz="1800" dirty="0">
                    <a:latin typeface="Calibri"/>
                  </a:rPr>
                  <a:t>Heat Rejection</a:t>
                </a:r>
              </a:p>
              <a:p>
                <a:pPr marL="0" indent="0" fontAlgn="auto">
                  <a:spcAft>
                    <a:spcPts val="0"/>
                  </a:spcAft>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r>
                        <a:rPr lang="en-US" sz="1800" i="1" smtClean="0">
                          <a:latin typeface="Cambria Math" panose="02040503050406030204" pitchFamily="18" charset="0"/>
                        </a:rPr>
                        <m:t>𝑨</m:t>
                      </m:r>
                      <m:r>
                        <a:rPr lang="en-US" sz="1800" i="1">
                          <a:latin typeface="Cambria Math" panose="02040503050406030204" pitchFamily="18" charset="0"/>
                        </a:rPr>
                        <m:t>𝝈𝜺</m:t>
                      </m:r>
                      <m:sSup>
                        <m:sSupPr>
                          <m:ctrlPr>
                            <a:rPr lang="en-US" sz="1800" i="1" smtClean="0">
                              <a:latin typeface="Cambria Math" panose="02040503050406030204" pitchFamily="18" charset="0"/>
                            </a:rPr>
                          </m:ctrlPr>
                        </m:sSupPr>
                        <m:e>
                          <m:r>
                            <a:rPr lang="en-US" sz="1800" i="1" smtClean="0">
                              <a:latin typeface="Cambria Math" panose="02040503050406030204" pitchFamily="18" charset="0"/>
                            </a:rPr>
                            <m:t>𝑻</m:t>
                          </m:r>
                        </m:e>
                        <m:sup>
                          <m:r>
                            <a:rPr lang="en-US" sz="1800" i="1" smtClean="0">
                              <a:latin typeface="Cambria Math" panose="02040503050406030204" pitchFamily="18" charset="0"/>
                            </a:rPr>
                            <m:t>𝟒</m:t>
                          </m:r>
                        </m:sup>
                      </m:sSup>
                    </m:oMath>
                  </m:oMathPara>
                </a14:m>
                <a:endParaRPr lang="en-US" sz="1800" dirty="0">
                  <a:latin typeface="Verdana" panose="020B0604030504040204" pitchFamily="34" charset="0"/>
                  <a:ea typeface="Verdana" panose="020B0604030504040204" pitchFamily="34" charset="0"/>
                </a:endParaRPr>
              </a:p>
            </p:txBody>
          </p:sp>
        </mc:Choice>
        <mc:Fallback xmlns="">
          <p:sp>
            <p:nvSpPr>
              <p:cNvPr id="28" name="Content Placeholder 4">
                <a:extLst>
                  <a:ext uri="{FF2B5EF4-FFF2-40B4-BE49-F238E27FC236}">
                    <a16:creationId xmlns:a16="http://schemas.microsoft.com/office/drawing/2014/main" id="{97443ACE-8E93-9149-962F-CB66B8C5D03C}"/>
                  </a:ext>
                </a:extLst>
              </p:cNvPr>
              <p:cNvSpPr txBox="1">
                <a:spLocks noRot="1" noChangeAspect="1" noMove="1" noResize="1" noEditPoints="1" noAdjustHandles="1" noChangeArrowheads="1" noChangeShapeType="1" noTextEdit="1"/>
              </p:cNvSpPr>
              <p:nvPr/>
            </p:nvSpPr>
            <p:spPr>
              <a:xfrm>
                <a:off x="2946382" y="2676273"/>
                <a:ext cx="1596877" cy="414821"/>
              </a:xfrm>
              <a:prstGeom prst="rect">
                <a:avLst/>
              </a:prstGeom>
              <a:blipFill>
                <a:blip r:embed="rId4"/>
                <a:stretch>
                  <a:fillRect l="-3053" t="-7353" r="-1908" b="-52941"/>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E05C8277-BA6C-253F-D201-A3CD15614EA4}"/>
              </a:ext>
            </a:extLst>
          </p:cNvPr>
          <p:cNvSpPr txBox="1"/>
          <p:nvPr/>
        </p:nvSpPr>
        <p:spPr>
          <a:xfrm>
            <a:off x="10379227" y="1646098"/>
            <a:ext cx="1611731" cy="1817913"/>
          </a:xfrm>
          <a:prstGeom prst="rect">
            <a:avLst/>
          </a:prstGeom>
          <a:solidFill>
            <a:srgbClr val="004B8D"/>
          </a:solidFill>
          <a:ln w="12700" cap="flat" cmpd="sng" algn="ctr">
            <a:solidFill>
              <a:srgbClr val="B3282D">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SPIRRAL is bringing to fruition the holy grail of space thermal control: VEMs.</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087CB511-0FBF-04DB-3367-0C6BD541F27D}"/>
              </a:ext>
            </a:extLst>
          </p:cNvPr>
          <p:cNvSpPr txBox="1"/>
          <p:nvPr/>
        </p:nvSpPr>
        <p:spPr>
          <a:xfrm>
            <a:off x="178285" y="1260835"/>
            <a:ext cx="4606364" cy="1200329"/>
          </a:xfrm>
          <a:prstGeom prst="rect">
            <a:avLst/>
          </a:prstGeom>
          <a:solidFill>
            <a:sysClr val="window" lastClr="FFFFFF">
              <a:lumMod val="95000"/>
            </a:sysClr>
          </a:solidFill>
          <a:ln w="38100">
            <a:solidFill>
              <a:srgbClr val="004B8D"/>
            </a:solidFill>
          </a:ln>
        </p:spPr>
        <p:txBody>
          <a:bodyPr wrap="square" rtlCol="0">
            <a:spAutoFit/>
          </a:bodyPr>
          <a:lstStyle/>
          <a:p>
            <a:pPr marL="176213" marR="0" lvl="0" indent="-176213"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mn-lt"/>
                <a:ea typeface="+mn-ea"/>
              </a:rPr>
              <a:t>Spacecraft (S/C) radiators are sized for hot conditions </a:t>
            </a:r>
          </a:p>
          <a:p>
            <a:pPr marL="176213" marR="0" lvl="0" indent="-176213"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mn-lt"/>
                <a:ea typeface="+mn-ea"/>
              </a:rPr>
              <a:t>Existing fixed emissivity materials (FEM) let S/C get too cold without heaters</a:t>
            </a:r>
          </a:p>
        </p:txBody>
      </p:sp>
      <p:pic>
        <p:nvPicPr>
          <p:cNvPr id="31" name="Picture 30" descr="Shape&#10;&#10;Description automatically generated">
            <a:extLst>
              <a:ext uri="{FF2B5EF4-FFF2-40B4-BE49-F238E27FC236}">
                <a16:creationId xmlns:a16="http://schemas.microsoft.com/office/drawing/2014/main" id="{459C06C9-1F12-44E1-ACCE-C66639B7F29C}"/>
              </a:ext>
            </a:extLst>
          </p:cNvPr>
          <p:cNvPicPr>
            <a:picLocks noChangeAspect="1"/>
          </p:cNvPicPr>
          <p:nvPr/>
        </p:nvPicPr>
        <p:blipFill>
          <a:blip r:embed="rId5" cstate="screen">
            <a:alphaModFix/>
            <a:duotone>
              <a:srgbClr val="0D4D8C">
                <a:shade val="45000"/>
                <a:satMod val="135000"/>
              </a:srgbClr>
              <a:prstClr val="white"/>
            </a:duotone>
            <a:extLst>
              <a:ext uri="{28A0092B-C50C-407E-A947-70E740481C1C}">
                <a14:useLocalDpi xmlns:a14="http://schemas.microsoft.com/office/drawing/2010/main"/>
              </a:ext>
            </a:extLst>
          </a:blip>
          <a:stretch>
            <a:fillRect/>
          </a:stretch>
        </p:blipFill>
        <p:spPr>
          <a:xfrm rot="14884209" flipH="1">
            <a:off x="3876810" y="2018094"/>
            <a:ext cx="2728684" cy="1201000"/>
          </a:xfrm>
          <a:prstGeom prst="rect">
            <a:avLst/>
          </a:prstGeom>
        </p:spPr>
      </p:pic>
      <p:sp>
        <p:nvSpPr>
          <p:cNvPr id="32" name="TextBox 31">
            <a:extLst>
              <a:ext uri="{FF2B5EF4-FFF2-40B4-BE49-F238E27FC236}">
                <a16:creationId xmlns:a16="http://schemas.microsoft.com/office/drawing/2014/main" id="{B5AB8249-B01E-1CA8-2B21-65D3CB6FA5EE}"/>
              </a:ext>
            </a:extLst>
          </p:cNvPr>
          <p:cNvSpPr txBox="1"/>
          <p:nvPr/>
        </p:nvSpPr>
        <p:spPr>
          <a:xfrm>
            <a:off x="860758" y="3898190"/>
            <a:ext cx="4690550" cy="1015663"/>
          </a:xfrm>
          <a:prstGeom prst="rect">
            <a:avLst/>
          </a:prstGeom>
          <a:noFill/>
        </p:spPr>
        <p:txBody>
          <a:bodyPr wrap="square" rtlCol="0">
            <a:spAutoFit/>
          </a:bodyPr>
          <a:lstStyle/>
          <a:p>
            <a:pPr algn="r" eaLnBrk="1" fontAlgn="auto" hangingPunct="1">
              <a:spcBef>
                <a:spcPts val="0"/>
              </a:spcBef>
              <a:spcAft>
                <a:spcPts val="0"/>
              </a:spcAft>
            </a:pPr>
            <a:r>
              <a:rPr lang="en-US" sz="3000" dirty="0">
                <a:solidFill>
                  <a:srgbClr val="0D4D8C"/>
                </a:solidFill>
                <a:latin typeface="Arial" panose="020B0604020202020204" pitchFamily="34" charset="0"/>
                <a:ea typeface="+mn-ea"/>
                <a:cs typeface="Arial" panose="020B0604020202020204" pitchFamily="34" charset="0"/>
              </a:rPr>
              <a:t>The</a:t>
            </a:r>
          </a:p>
          <a:p>
            <a:pPr algn="r" eaLnBrk="1" fontAlgn="auto" hangingPunct="1">
              <a:spcBef>
                <a:spcPts val="0"/>
              </a:spcBef>
              <a:spcAft>
                <a:spcPts val="0"/>
              </a:spcAft>
            </a:pPr>
            <a:r>
              <a:rPr lang="en-US" sz="3000" dirty="0">
                <a:solidFill>
                  <a:srgbClr val="0D4D8C"/>
                </a:solidFill>
                <a:latin typeface="Arial" panose="020B0604020202020204" pitchFamily="34" charset="0"/>
                <a:ea typeface="+mn-ea"/>
                <a:cs typeface="Arial" panose="020B0604020202020204" pitchFamily="34" charset="0"/>
              </a:rPr>
              <a:t>Solution</a:t>
            </a:r>
          </a:p>
        </p:txBody>
      </p:sp>
      <p:sp>
        <p:nvSpPr>
          <p:cNvPr id="33" name="TextBox 32">
            <a:extLst>
              <a:ext uri="{FF2B5EF4-FFF2-40B4-BE49-F238E27FC236}">
                <a16:creationId xmlns:a16="http://schemas.microsoft.com/office/drawing/2014/main" id="{E1346F45-A83C-A718-728E-A49E23A50DB6}"/>
              </a:ext>
            </a:extLst>
          </p:cNvPr>
          <p:cNvSpPr txBox="1"/>
          <p:nvPr/>
        </p:nvSpPr>
        <p:spPr>
          <a:xfrm>
            <a:off x="5919756" y="4788087"/>
            <a:ext cx="6152689" cy="1477328"/>
          </a:xfrm>
          <a:prstGeom prst="rect">
            <a:avLst/>
          </a:prstGeom>
          <a:solidFill>
            <a:sysClr val="window" lastClr="FFFFFF">
              <a:lumMod val="95000"/>
            </a:sysClr>
          </a:solidFill>
          <a:ln w="38100">
            <a:solidFill>
              <a:srgbClr val="004B8D"/>
            </a:solidFill>
          </a:ln>
        </p:spPr>
        <p:txBody>
          <a:bodyPr wrap="square" rtlCol="0">
            <a:spAutoFit/>
          </a:bodyPr>
          <a:lstStyle/>
          <a:p>
            <a:pPr marL="114300" marR="0" lvl="0" indent="-1143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mn-lt"/>
                <a:ea typeface="+mn-ea"/>
              </a:rPr>
              <a:t>Simulated exemplary spacecraft in LEO with/without VEM</a:t>
            </a:r>
          </a:p>
          <a:p>
            <a:pPr marL="114300" marR="0" lvl="0" indent="-1143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mn-lt"/>
                <a:ea typeface="+mn-ea"/>
              </a:rPr>
              <a:t>Hardware that would have gone to -65</a:t>
            </a:r>
            <a:r>
              <a:rPr kumimoji="0" lang="en-US" sz="1800" b="0" i="0" u="none" strike="noStrike" kern="0" cap="none" spc="0" normalizeH="0" baseline="0" noProof="0" dirty="0">
                <a:ln>
                  <a:noFill/>
                </a:ln>
                <a:solidFill>
                  <a:prstClr val="black"/>
                </a:solidFill>
                <a:effectLst/>
                <a:uLnTx/>
                <a:uFillTx/>
                <a:latin typeface="+mn-lt"/>
                <a:ea typeface="Verdana" panose="020B0604030504040204" pitchFamily="34" charset="0"/>
              </a:rPr>
              <a:t>°</a:t>
            </a:r>
            <a:r>
              <a:rPr kumimoji="0" lang="en-US" sz="1800" b="0" i="0" u="none" strike="noStrike" kern="0" cap="none" spc="0" normalizeH="0" baseline="0" noProof="0" dirty="0">
                <a:ln>
                  <a:noFill/>
                </a:ln>
                <a:solidFill>
                  <a:prstClr val="black"/>
                </a:solidFill>
                <a:effectLst/>
                <a:uLnTx/>
                <a:uFillTx/>
                <a:latin typeface="+mn-lt"/>
                <a:ea typeface="+mn-ea"/>
              </a:rPr>
              <a:t>C in eclipse goes to -30</a:t>
            </a:r>
            <a:r>
              <a:rPr kumimoji="0" lang="en-US" sz="1800" b="0" i="0" u="none" strike="noStrike" kern="0" cap="none" spc="0" normalizeH="0" baseline="0" noProof="0" dirty="0">
                <a:ln>
                  <a:noFill/>
                </a:ln>
                <a:solidFill>
                  <a:prstClr val="black"/>
                </a:solidFill>
                <a:effectLst/>
                <a:uLnTx/>
                <a:uFillTx/>
                <a:latin typeface="+mn-lt"/>
                <a:ea typeface="Verdana" panose="020B0604030504040204" pitchFamily="34" charset="0"/>
              </a:rPr>
              <a:t>°</a:t>
            </a:r>
            <a:r>
              <a:rPr kumimoji="0" lang="en-US" sz="1800" b="0" i="0" u="none" strike="noStrike" kern="0" cap="none" spc="0" normalizeH="0" baseline="0" noProof="0" dirty="0">
                <a:ln>
                  <a:noFill/>
                </a:ln>
                <a:solidFill>
                  <a:prstClr val="black"/>
                </a:solidFill>
                <a:effectLst/>
                <a:uLnTx/>
                <a:uFillTx/>
                <a:latin typeface="+mn-lt"/>
                <a:ea typeface="+mn-ea"/>
              </a:rPr>
              <a:t>C with VEMs</a:t>
            </a:r>
          </a:p>
          <a:p>
            <a:pPr marL="114300" marR="0" lvl="0" indent="-1143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mn-lt"/>
                <a:ea typeface="+mn-ea"/>
              </a:rPr>
              <a:t>ThinSats of the future will achieve even better savings</a:t>
            </a:r>
          </a:p>
          <a:p>
            <a:pPr marL="114300" marR="0" lvl="0" indent="-1143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mn-lt"/>
                <a:ea typeface="+mn-ea"/>
              </a:rPr>
              <a:t>VEMs would also provide 3-4x less heater demand</a:t>
            </a:r>
          </a:p>
        </p:txBody>
      </p:sp>
      <p:sp>
        <p:nvSpPr>
          <p:cNvPr id="34" name="TextBox 33">
            <a:extLst>
              <a:ext uri="{FF2B5EF4-FFF2-40B4-BE49-F238E27FC236}">
                <a16:creationId xmlns:a16="http://schemas.microsoft.com/office/drawing/2014/main" id="{9FFF7B7C-D9D0-3008-60B2-384467AB263C}"/>
              </a:ext>
            </a:extLst>
          </p:cNvPr>
          <p:cNvSpPr txBox="1"/>
          <p:nvPr/>
        </p:nvSpPr>
        <p:spPr>
          <a:xfrm>
            <a:off x="9125584" y="3884104"/>
            <a:ext cx="2967315" cy="1015663"/>
          </a:xfrm>
          <a:prstGeom prst="rect">
            <a:avLst/>
          </a:prstGeom>
          <a:noFill/>
        </p:spPr>
        <p:txBody>
          <a:bodyPr wrap="square" rtlCol="0">
            <a:spAutoFit/>
          </a:bodyPr>
          <a:lstStyle/>
          <a:p>
            <a:pPr algn="r" eaLnBrk="1" fontAlgn="auto" hangingPunct="1">
              <a:spcBef>
                <a:spcPts val="0"/>
              </a:spcBef>
              <a:spcAft>
                <a:spcPts val="0"/>
              </a:spcAft>
            </a:pPr>
            <a:r>
              <a:rPr lang="en-US" sz="3000" dirty="0">
                <a:solidFill>
                  <a:srgbClr val="0D4D8C"/>
                </a:solidFill>
                <a:latin typeface="Arial" panose="020B0604020202020204" pitchFamily="34" charset="0"/>
                <a:ea typeface="+mn-ea"/>
                <a:cs typeface="Arial" panose="020B0604020202020204" pitchFamily="34" charset="0"/>
              </a:rPr>
              <a:t>VEM Value Proposition</a:t>
            </a:r>
          </a:p>
        </p:txBody>
      </p:sp>
      <p:sp>
        <p:nvSpPr>
          <p:cNvPr id="35" name="TextBox 34">
            <a:extLst>
              <a:ext uri="{FF2B5EF4-FFF2-40B4-BE49-F238E27FC236}">
                <a16:creationId xmlns:a16="http://schemas.microsoft.com/office/drawing/2014/main" id="{E88CA4BB-D1C8-6CDE-D824-F6526DAAEE88}"/>
              </a:ext>
            </a:extLst>
          </p:cNvPr>
          <p:cNvSpPr txBox="1"/>
          <p:nvPr/>
        </p:nvSpPr>
        <p:spPr>
          <a:xfrm>
            <a:off x="101441" y="845336"/>
            <a:ext cx="4690550" cy="553998"/>
          </a:xfrm>
          <a:prstGeom prst="rect">
            <a:avLst/>
          </a:prstGeom>
          <a:noFill/>
        </p:spPr>
        <p:txBody>
          <a:bodyPr wrap="square" rtlCol="0">
            <a:spAutoFit/>
          </a:bodyPr>
          <a:lstStyle/>
          <a:p>
            <a:pPr algn="r" eaLnBrk="1" fontAlgn="auto" hangingPunct="1">
              <a:spcBef>
                <a:spcPts val="0"/>
              </a:spcBef>
              <a:spcAft>
                <a:spcPts val="0"/>
              </a:spcAft>
            </a:pPr>
            <a:r>
              <a:rPr lang="en-US" sz="3000" dirty="0">
                <a:solidFill>
                  <a:srgbClr val="0D4D8C"/>
                </a:solidFill>
                <a:latin typeface="Arial" panose="020B0604020202020204" pitchFamily="34" charset="0"/>
                <a:ea typeface="+mn-ea"/>
                <a:cs typeface="Arial" panose="020B0604020202020204" pitchFamily="34" charset="0"/>
              </a:rPr>
              <a:t>The Problem</a:t>
            </a:r>
          </a:p>
        </p:txBody>
      </p:sp>
      <p:sp>
        <p:nvSpPr>
          <p:cNvPr id="3" name="Rectangle 5">
            <a:extLst>
              <a:ext uri="{FF2B5EF4-FFF2-40B4-BE49-F238E27FC236}">
                <a16:creationId xmlns:a16="http://schemas.microsoft.com/office/drawing/2014/main" id="{873A4777-61EE-4C28-9E7A-FF67211E8CC4}"/>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89597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9D30-B9A6-DF6D-05C7-31DC266323F0}"/>
              </a:ext>
            </a:extLst>
          </p:cNvPr>
          <p:cNvSpPr>
            <a:spLocks noGrp="1"/>
          </p:cNvSpPr>
          <p:nvPr>
            <p:ph type="title"/>
          </p:nvPr>
        </p:nvSpPr>
        <p:spPr/>
        <p:txBody>
          <a:bodyPr/>
          <a:lstStyle/>
          <a:p>
            <a:r>
              <a:rPr lang="en-US" kern="0" dirty="0"/>
              <a:t>Variable Emissivity Materials (VEMs)</a:t>
            </a:r>
            <a:endParaRPr lang="en-US" dirty="0"/>
          </a:p>
        </p:txBody>
      </p:sp>
      <p:sp>
        <p:nvSpPr>
          <p:cNvPr id="3" name="Slide Number Placeholder 2">
            <a:extLst>
              <a:ext uri="{FF2B5EF4-FFF2-40B4-BE49-F238E27FC236}">
                <a16:creationId xmlns:a16="http://schemas.microsoft.com/office/drawing/2014/main" id="{2A7DC6FC-22CA-3543-32C1-791696D85697}"/>
              </a:ext>
            </a:extLst>
          </p:cNvPr>
          <p:cNvSpPr>
            <a:spLocks noGrp="1"/>
          </p:cNvSpPr>
          <p:nvPr>
            <p:ph type="sldNum" sz="quarter" idx="12"/>
          </p:nvPr>
        </p:nvSpPr>
        <p:spPr/>
        <p:txBody>
          <a:bodyPr/>
          <a:lstStyle/>
          <a:p>
            <a:fld id="{640FA3E2-4CB8-43B1-9AF4-23FEB8A0CB92}" type="slidenum">
              <a:rPr lang="en-US" smtClean="0"/>
              <a:pPr/>
              <a:t>4</a:t>
            </a:fld>
            <a:endParaRPr lang="en-US" dirty="0"/>
          </a:p>
        </p:txBody>
      </p:sp>
      <p:pic>
        <p:nvPicPr>
          <p:cNvPr id="5" name="Picture 2" descr="What is Earth? | AMNH">
            <a:extLst>
              <a:ext uri="{FF2B5EF4-FFF2-40B4-BE49-F238E27FC236}">
                <a16:creationId xmlns:a16="http://schemas.microsoft.com/office/drawing/2014/main" id="{B9D4E2D2-6E05-493B-E1EC-295654640DE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07480" y="3066234"/>
            <a:ext cx="1887646" cy="18876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CC6C13A-EC00-14B8-E3D1-74BC606B0B7F}"/>
              </a:ext>
            </a:extLst>
          </p:cNvPr>
          <p:cNvSpPr/>
          <p:nvPr/>
        </p:nvSpPr>
        <p:spPr>
          <a:xfrm>
            <a:off x="7139409" y="3066234"/>
            <a:ext cx="5052591" cy="1887646"/>
          </a:xfrm>
          <a:prstGeom prst="rect">
            <a:avLst/>
          </a:prstGeom>
          <a:solidFill>
            <a:srgbClr val="000000">
              <a:alpha val="25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7" name="Content Placeholder 4">
            <a:extLst>
              <a:ext uri="{FF2B5EF4-FFF2-40B4-BE49-F238E27FC236}">
                <a16:creationId xmlns:a16="http://schemas.microsoft.com/office/drawing/2014/main" id="{E560B056-40AC-C0A6-6B6D-0C39EFB6FBA6}"/>
              </a:ext>
            </a:extLst>
          </p:cNvPr>
          <p:cNvSpPr txBox="1">
            <a:spLocks/>
          </p:cNvSpPr>
          <p:nvPr/>
        </p:nvSpPr>
        <p:spPr>
          <a:xfrm>
            <a:off x="2895951" y="4260248"/>
            <a:ext cx="1105390"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Direct</a:t>
            </a:r>
          </a:p>
          <a:p>
            <a:pPr marL="0" indent="0" algn="ctr" fontAlgn="auto">
              <a:spcAft>
                <a:spcPts val="0"/>
              </a:spcAft>
            </a:pPr>
            <a:r>
              <a:rPr lang="en-US" sz="1800" dirty="0">
                <a:solidFill>
                  <a:srgbClr val="000000"/>
                </a:solidFill>
                <a:latin typeface="Verdana"/>
              </a:rPr>
              <a:t>Solar</a:t>
            </a:r>
          </a:p>
        </p:txBody>
      </p:sp>
      <p:grpSp>
        <p:nvGrpSpPr>
          <p:cNvPr id="8" name="Group 7">
            <a:extLst>
              <a:ext uri="{FF2B5EF4-FFF2-40B4-BE49-F238E27FC236}">
                <a16:creationId xmlns:a16="http://schemas.microsoft.com/office/drawing/2014/main" id="{97A70C8C-120E-61A2-6523-5C702E7C546D}"/>
              </a:ext>
            </a:extLst>
          </p:cNvPr>
          <p:cNvGrpSpPr/>
          <p:nvPr/>
        </p:nvGrpSpPr>
        <p:grpSpPr>
          <a:xfrm flipH="1">
            <a:off x="5028780" y="3902004"/>
            <a:ext cx="981196" cy="250190"/>
            <a:chOff x="-179121" y="179121"/>
            <a:chExt cx="608490" cy="250247"/>
          </a:xfrm>
        </p:grpSpPr>
        <p:sp>
          <p:nvSpPr>
            <p:cNvPr id="9" name="Freeform 216">
              <a:extLst>
                <a:ext uri="{FF2B5EF4-FFF2-40B4-BE49-F238E27FC236}">
                  <a16:creationId xmlns:a16="http://schemas.microsoft.com/office/drawing/2014/main" id="{25CD9175-78C0-CA22-5741-E25B0E4C2344}"/>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10" name="Straight Connector 9">
              <a:extLst>
                <a:ext uri="{FF2B5EF4-FFF2-40B4-BE49-F238E27FC236}">
                  <a16:creationId xmlns:a16="http://schemas.microsoft.com/office/drawing/2014/main" id="{20B167D9-DF36-36C7-74E6-F311A595EDD2}"/>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sp>
        <p:nvSpPr>
          <p:cNvPr id="11" name="Content Placeholder 4">
            <a:extLst>
              <a:ext uri="{FF2B5EF4-FFF2-40B4-BE49-F238E27FC236}">
                <a16:creationId xmlns:a16="http://schemas.microsoft.com/office/drawing/2014/main" id="{6E5494CD-C429-D57B-A2B9-D79E803488F5}"/>
              </a:ext>
            </a:extLst>
          </p:cNvPr>
          <p:cNvSpPr txBox="1">
            <a:spLocks/>
          </p:cNvSpPr>
          <p:nvPr/>
        </p:nvSpPr>
        <p:spPr>
          <a:xfrm>
            <a:off x="4718404" y="4290746"/>
            <a:ext cx="1747324"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Earth</a:t>
            </a:r>
          </a:p>
          <a:p>
            <a:pPr marL="0" indent="0" algn="ctr" fontAlgn="auto">
              <a:spcAft>
                <a:spcPts val="0"/>
              </a:spcAft>
            </a:pPr>
            <a:r>
              <a:rPr lang="en-US" sz="1800" dirty="0">
                <a:solidFill>
                  <a:srgbClr val="000000"/>
                </a:solidFill>
                <a:latin typeface="Verdana"/>
              </a:rPr>
              <a:t>IR</a:t>
            </a:r>
          </a:p>
        </p:txBody>
      </p:sp>
      <p:sp>
        <p:nvSpPr>
          <p:cNvPr id="12" name="Content Placeholder 4">
            <a:extLst>
              <a:ext uri="{FF2B5EF4-FFF2-40B4-BE49-F238E27FC236}">
                <a16:creationId xmlns:a16="http://schemas.microsoft.com/office/drawing/2014/main" id="{EF4EEFC3-3C0D-3324-0889-EE02462D5D90}"/>
              </a:ext>
            </a:extLst>
          </p:cNvPr>
          <p:cNvSpPr txBox="1">
            <a:spLocks/>
          </p:cNvSpPr>
          <p:nvPr/>
        </p:nvSpPr>
        <p:spPr>
          <a:xfrm>
            <a:off x="5040543" y="2985381"/>
            <a:ext cx="1105390" cy="40406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Albedo</a:t>
            </a:r>
          </a:p>
        </p:txBody>
      </p:sp>
      <p:grpSp>
        <p:nvGrpSpPr>
          <p:cNvPr id="13" name="Group 12">
            <a:extLst>
              <a:ext uri="{FF2B5EF4-FFF2-40B4-BE49-F238E27FC236}">
                <a16:creationId xmlns:a16="http://schemas.microsoft.com/office/drawing/2014/main" id="{A454806D-0C91-6C1C-8836-AAB2F2A46AB5}"/>
              </a:ext>
            </a:extLst>
          </p:cNvPr>
          <p:cNvGrpSpPr/>
          <p:nvPr/>
        </p:nvGrpSpPr>
        <p:grpSpPr>
          <a:xfrm>
            <a:off x="3251620" y="3826109"/>
            <a:ext cx="860664" cy="258114"/>
            <a:chOff x="6225585" y="1004473"/>
            <a:chExt cx="860664" cy="258114"/>
          </a:xfrm>
        </p:grpSpPr>
        <p:cxnSp>
          <p:nvCxnSpPr>
            <p:cNvPr id="14" name="Straight Connector 13">
              <a:extLst>
                <a:ext uri="{FF2B5EF4-FFF2-40B4-BE49-F238E27FC236}">
                  <a16:creationId xmlns:a16="http://schemas.microsoft.com/office/drawing/2014/main" id="{F7852E98-349C-B3AE-2724-3ED14D574018}"/>
                </a:ext>
              </a:extLst>
            </p:cNvPr>
            <p:cNvCxnSpPr>
              <a:cxnSpLocks/>
            </p:cNvCxnSpPr>
            <p:nvPr/>
          </p:nvCxnSpPr>
          <p:spPr>
            <a:xfrm>
              <a:off x="6711886" y="1112526"/>
              <a:ext cx="374363" cy="3108"/>
            </a:xfrm>
            <a:prstGeom prst="line">
              <a:avLst/>
            </a:prstGeom>
            <a:noFill/>
            <a:ln w="41275" cap="flat" cmpd="sng" algn="ctr">
              <a:solidFill>
                <a:srgbClr val="FF0000"/>
              </a:solidFill>
              <a:prstDash val="solid"/>
              <a:miter lim="800000"/>
              <a:tailEnd type="triangle" w="med" len="lg"/>
            </a:ln>
            <a:effectLst/>
          </p:spPr>
        </p:cxnSp>
        <p:grpSp>
          <p:nvGrpSpPr>
            <p:cNvPr id="15" name="Group 14">
              <a:extLst>
                <a:ext uri="{FF2B5EF4-FFF2-40B4-BE49-F238E27FC236}">
                  <a16:creationId xmlns:a16="http://schemas.microsoft.com/office/drawing/2014/main" id="{FE6DB533-E542-CD79-8E15-7C414C3C6BCF}"/>
                </a:ext>
              </a:extLst>
            </p:cNvPr>
            <p:cNvGrpSpPr/>
            <p:nvPr/>
          </p:nvGrpSpPr>
          <p:grpSpPr>
            <a:xfrm>
              <a:off x="6225585" y="1004473"/>
              <a:ext cx="497885" cy="258114"/>
              <a:chOff x="5480851" y="1004473"/>
              <a:chExt cx="1242620" cy="258114"/>
            </a:xfrm>
          </p:grpSpPr>
          <p:sp>
            <p:nvSpPr>
              <p:cNvPr id="16" name="Freeform 216">
                <a:extLst>
                  <a:ext uri="{FF2B5EF4-FFF2-40B4-BE49-F238E27FC236}">
                    <a16:creationId xmlns:a16="http://schemas.microsoft.com/office/drawing/2014/main" id="{C352E16F-A944-3CD3-449F-722A178BA060}"/>
                  </a:ext>
                </a:extLst>
              </p:cNvPr>
              <p:cNvSpPr>
                <a:spLocks noChangeAspect="1"/>
              </p:cNvSpPr>
              <p:nvPr/>
            </p:nvSpPr>
            <p:spPr bwMode="auto">
              <a:xfrm rot="10800000" flipH="1" flipV="1">
                <a:off x="6096000" y="1004473"/>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sp>
            <p:nvSpPr>
              <p:cNvPr id="17" name="Freeform 216">
                <a:extLst>
                  <a:ext uri="{FF2B5EF4-FFF2-40B4-BE49-F238E27FC236}">
                    <a16:creationId xmlns:a16="http://schemas.microsoft.com/office/drawing/2014/main" id="{2954D196-A437-93DA-9017-16D791406E65}"/>
                  </a:ext>
                </a:extLst>
              </p:cNvPr>
              <p:cNvSpPr>
                <a:spLocks noChangeAspect="1"/>
              </p:cNvSpPr>
              <p:nvPr/>
            </p:nvSpPr>
            <p:spPr bwMode="auto">
              <a:xfrm rot="10800000" flipH="1" flipV="1">
                <a:off x="5480851" y="1012397"/>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grpSp>
      </p:grpSp>
      <p:grpSp>
        <p:nvGrpSpPr>
          <p:cNvPr id="18" name="Group 17">
            <a:extLst>
              <a:ext uri="{FF2B5EF4-FFF2-40B4-BE49-F238E27FC236}">
                <a16:creationId xmlns:a16="http://schemas.microsoft.com/office/drawing/2014/main" id="{65D03385-C055-0088-9C8A-4B27AF47B902}"/>
              </a:ext>
            </a:extLst>
          </p:cNvPr>
          <p:cNvGrpSpPr/>
          <p:nvPr/>
        </p:nvGrpSpPr>
        <p:grpSpPr>
          <a:xfrm rot="9539255">
            <a:off x="4966992" y="3486832"/>
            <a:ext cx="860664" cy="258114"/>
            <a:chOff x="6225585" y="1004473"/>
            <a:chExt cx="860664" cy="258114"/>
          </a:xfrm>
        </p:grpSpPr>
        <p:cxnSp>
          <p:nvCxnSpPr>
            <p:cNvPr id="19" name="Straight Connector 18">
              <a:extLst>
                <a:ext uri="{FF2B5EF4-FFF2-40B4-BE49-F238E27FC236}">
                  <a16:creationId xmlns:a16="http://schemas.microsoft.com/office/drawing/2014/main" id="{68A346A0-2368-FF79-8811-7325337CEEEE}"/>
                </a:ext>
              </a:extLst>
            </p:cNvPr>
            <p:cNvCxnSpPr>
              <a:cxnSpLocks/>
            </p:cNvCxnSpPr>
            <p:nvPr/>
          </p:nvCxnSpPr>
          <p:spPr>
            <a:xfrm>
              <a:off x="6711886" y="1112526"/>
              <a:ext cx="374363" cy="3108"/>
            </a:xfrm>
            <a:prstGeom prst="line">
              <a:avLst/>
            </a:prstGeom>
            <a:noFill/>
            <a:ln w="41275" cap="flat" cmpd="sng" algn="ctr">
              <a:solidFill>
                <a:srgbClr val="FF0000"/>
              </a:solidFill>
              <a:prstDash val="solid"/>
              <a:miter lim="800000"/>
              <a:tailEnd type="triangle" w="med" len="lg"/>
            </a:ln>
            <a:effectLst/>
          </p:spPr>
        </p:cxnSp>
        <p:grpSp>
          <p:nvGrpSpPr>
            <p:cNvPr id="20" name="Group 19">
              <a:extLst>
                <a:ext uri="{FF2B5EF4-FFF2-40B4-BE49-F238E27FC236}">
                  <a16:creationId xmlns:a16="http://schemas.microsoft.com/office/drawing/2014/main" id="{7B01B634-09C2-403E-4F70-71DD76695949}"/>
                </a:ext>
              </a:extLst>
            </p:cNvPr>
            <p:cNvGrpSpPr/>
            <p:nvPr/>
          </p:nvGrpSpPr>
          <p:grpSpPr>
            <a:xfrm>
              <a:off x="6225585" y="1004473"/>
              <a:ext cx="497885" cy="258114"/>
              <a:chOff x="5480851" y="1004473"/>
              <a:chExt cx="1242620" cy="258114"/>
            </a:xfrm>
          </p:grpSpPr>
          <p:sp>
            <p:nvSpPr>
              <p:cNvPr id="21" name="Freeform 216">
                <a:extLst>
                  <a:ext uri="{FF2B5EF4-FFF2-40B4-BE49-F238E27FC236}">
                    <a16:creationId xmlns:a16="http://schemas.microsoft.com/office/drawing/2014/main" id="{BEB6CE1F-45E4-F810-FE28-E6986EE2B3FF}"/>
                  </a:ext>
                </a:extLst>
              </p:cNvPr>
              <p:cNvSpPr>
                <a:spLocks noChangeAspect="1"/>
              </p:cNvSpPr>
              <p:nvPr/>
            </p:nvSpPr>
            <p:spPr bwMode="auto">
              <a:xfrm rot="10800000" flipH="1" flipV="1">
                <a:off x="6096000" y="1004473"/>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sp>
            <p:nvSpPr>
              <p:cNvPr id="22" name="Freeform 216">
                <a:extLst>
                  <a:ext uri="{FF2B5EF4-FFF2-40B4-BE49-F238E27FC236}">
                    <a16:creationId xmlns:a16="http://schemas.microsoft.com/office/drawing/2014/main" id="{0979E3EA-3D89-0C0C-5F5C-8E2947FA64A6}"/>
                  </a:ext>
                </a:extLst>
              </p:cNvPr>
              <p:cNvSpPr>
                <a:spLocks noChangeAspect="1"/>
              </p:cNvSpPr>
              <p:nvPr/>
            </p:nvSpPr>
            <p:spPr bwMode="auto">
              <a:xfrm rot="10800000" flipH="1" flipV="1">
                <a:off x="5480851" y="1012397"/>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grpSp>
      </p:grpSp>
      <mc:AlternateContent xmlns:mc="http://schemas.openxmlformats.org/markup-compatibility/2006" xmlns:a14="http://schemas.microsoft.com/office/drawing/2010/main">
        <mc:Choice Requires="a14">
          <p:sp>
            <p:nvSpPr>
              <p:cNvPr id="23" name="Content Placeholder 4">
                <a:extLst>
                  <a:ext uri="{FF2B5EF4-FFF2-40B4-BE49-F238E27FC236}">
                    <a16:creationId xmlns:a16="http://schemas.microsoft.com/office/drawing/2014/main" id="{C710A8EB-283E-E190-F92B-4C2B63F5A3FD}"/>
                  </a:ext>
                </a:extLst>
              </p:cNvPr>
              <p:cNvSpPr txBox="1">
                <a:spLocks/>
              </p:cNvSpPr>
              <p:nvPr/>
            </p:nvSpPr>
            <p:spPr>
              <a:xfrm>
                <a:off x="3088808" y="1393286"/>
                <a:ext cx="2815677"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HIGH</a:t>
                </a:r>
              </a:p>
              <a:p>
                <a:pPr marL="0" indent="0" algn="ctr" fontAlgn="auto">
                  <a:spcAft>
                    <a:spcPts val="0"/>
                  </a:spcAft>
                </a:pPr>
                <a:r>
                  <a:rPr lang="en-US" sz="1800" dirty="0">
                    <a:solidFill>
                      <a:srgbClr val="000000"/>
                    </a:solidFill>
                    <a:latin typeface="Verdana"/>
                  </a:rPr>
                  <a:t>Emissivity</a:t>
                </a:r>
              </a:p>
              <a:p>
                <a:pPr marL="0" indent="0" algn="ctr" fontAlgn="auto">
                  <a:spcAft>
                    <a:spcPts val="0"/>
                  </a:spcAft>
                </a:pPr>
                <a:r>
                  <a:rPr lang="en-US" sz="1800" dirty="0">
                    <a:solidFill>
                      <a:srgbClr val="000000"/>
                    </a:solidFill>
                    <a:latin typeface="Verdana"/>
                  </a:rPr>
                  <a:t>(</a:t>
                </a:r>
                <a14:m>
                  <m:oMath xmlns:m="http://schemas.openxmlformats.org/officeDocument/2006/math">
                    <m:r>
                      <a:rPr lang="en-US" sz="1800" i="1" smtClean="0">
                        <a:solidFill>
                          <a:srgbClr val="000000"/>
                        </a:solidFill>
                        <a:latin typeface="Cambria Math" panose="02040503050406030204" pitchFamily="18" charset="0"/>
                      </a:rPr>
                      <m:t>𝑨</m:t>
                    </m:r>
                    <m:r>
                      <a:rPr lang="en-US" sz="1800" i="1">
                        <a:solidFill>
                          <a:srgbClr val="000000"/>
                        </a:solidFill>
                        <a:latin typeface="Cambria Math" panose="02040503050406030204" pitchFamily="18" charset="0"/>
                      </a:rPr>
                      <m:t>𝝈</m:t>
                    </m:r>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𝜺</m:t>
                        </m:r>
                      </m:e>
                      <m:sub>
                        <m:r>
                          <a:rPr lang="en-US" sz="1800" i="1" smtClean="0">
                            <a:solidFill>
                              <a:srgbClr val="000000"/>
                            </a:solidFill>
                            <a:latin typeface="Cambria Math" panose="02040503050406030204" pitchFamily="18" charset="0"/>
                          </a:rPr>
                          <m:t>𝒉𝒊𝒈𝒉</m:t>
                        </m:r>
                      </m:sub>
                    </m:sSub>
                    <m:sSup>
                      <m:sSupPr>
                        <m:ctrlPr>
                          <a:rPr lang="en-US" sz="1800" i="1" smtClean="0">
                            <a:solidFill>
                              <a:srgbClr val="000000"/>
                            </a:solidFill>
                            <a:latin typeface="Cambria Math" panose="02040503050406030204" pitchFamily="18" charset="0"/>
                          </a:rPr>
                        </m:ctrlPr>
                      </m:sSupPr>
                      <m:e>
                        <m:r>
                          <a:rPr lang="en-US" sz="1800" i="1" smtClean="0">
                            <a:solidFill>
                              <a:srgbClr val="000000"/>
                            </a:solidFill>
                            <a:latin typeface="Cambria Math" panose="02040503050406030204" pitchFamily="18" charset="0"/>
                          </a:rPr>
                          <m:t>𝑻</m:t>
                        </m:r>
                      </m:e>
                      <m:sup>
                        <m:r>
                          <a:rPr lang="en-US" sz="1800" i="1" smtClean="0">
                            <a:solidFill>
                              <a:srgbClr val="000000"/>
                            </a:solidFill>
                            <a:latin typeface="Cambria Math" panose="02040503050406030204" pitchFamily="18" charset="0"/>
                          </a:rPr>
                          <m:t>𝟒</m:t>
                        </m:r>
                      </m:sup>
                    </m:sSup>
                  </m:oMath>
                </a14:m>
                <a:r>
                  <a:rPr lang="en-US" sz="1800" dirty="0">
                    <a:solidFill>
                      <a:srgbClr val="000000"/>
                    </a:solidFill>
                    <a:latin typeface="Verdana" panose="020B0604030504040204" pitchFamily="34" charset="0"/>
                    <a:ea typeface="Verdana" panose="020B0604030504040204" pitchFamily="34" charset="0"/>
                  </a:rPr>
                  <a:t>)</a:t>
                </a:r>
              </a:p>
            </p:txBody>
          </p:sp>
        </mc:Choice>
        <mc:Fallback xmlns="">
          <p:sp>
            <p:nvSpPr>
              <p:cNvPr id="23" name="Content Placeholder 4">
                <a:extLst>
                  <a:ext uri="{FF2B5EF4-FFF2-40B4-BE49-F238E27FC236}">
                    <a16:creationId xmlns:a16="http://schemas.microsoft.com/office/drawing/2014/main" id="{C710A8EB-283E-E190-F92B-4C2B63F5A3FD}"/>
                  </a:ext>
                </a:extLst>
              </p:cNvPr>
              <p:cNvSpPr txBox="1">
                <a:spLocks noRot="1" noChangeAspect="1" noMove="1" noResize="1" noEditPoints="1" noAdjustHandles="1" noChangeArrowheads="1" noChangeShapeType="1" noTextEdit="1"/>
              </p:cNvSpPr>
              <p:nvPr/>
            </p:nvSpPr>
            <p:spPr>
              <a:xfrm>
                <a:off x="3088808" y="1393286"/>
                <a:ext cx="2815677" cy="764760"/>
              </a:xfrm>
              <a:prstGeom prst="rect">
                <a:avLst/>
              </a:prstGeom>
              <a:blipFill>
                <a:blip r:embed="rId3"/>
                <a:stretch>
                  <a:fillRect t="-4800" b="-48800"/>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034E33B4-9426-09D5-6419-0B4A46B623BA}"/>
              </a:ext>
            </a:extLst>
          </p:cNvPr>
          <p:cNvGrpSpPr/>
          <p:nvPr/>
        </p:nvGrpSpPr>
        <p:grpSpPr>
          <a:xfrm>
            <a:off x="7759575" y="3826109"/>
            <a:ext cx="981196" cy="250190"/>
            <a:chOff x="-179121" y="179121"/>
            <a:chExt cx="608490" cy="250247"/>
          </a:xfrm>
        </p:grpSpPr>
        <p:sp>
          <p:nvSpPr>
            <p:cNvPr id="25" name="Freeform 216">
              <a:extLst>
                <a:ext uri="{FF2B5EF4-FFF2-40B4-BE49-F238E27FC236}">
                  <a16:creationId xmlns:a16="http://schemas.microsoft.com/office/drawing/2014/main" id="{CB60A7A3-F99B-AAB8-C6AF-4627B1EE0800}"/>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26" name="Straight Connector 25">
              <a:extLst>
                <a:ext uri="{FF2B5EF4-FFF2-40B4-BE49-F238E27FC236}">
                  <a16:creationId xmlns:a16="http://schemas.microsoft.com/office/drawing/2014/main" id="{C017D99F-B8E2-0F0F-35D4-16CC6DD5144A}"/>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sp>
        <p:nvSpPr>
          <p:cNvPr id="27" name="Content Placeholder 4">
            <a:extLst>
              <a:ext uri="{FF2B5EF4-FFF2-40B4-BE49-F238E27FC236}">
                <a16:creationId xmlns:a16="http://schemas.microsoft.com/office/drawing/2014/main" id="{99695FDB-57F0-6D9C-A796-AFECC98F1A14}"/>
              </a:ext>
            </a:extLst>
          </p:cNvPr>
          <p:cNvSpPr txBox="1">
            <a:spLocks/>
          </p:cNvSpPr>
          <p:nvPr/>
        </p:nvSpPr>
        <p:spPr>
          <a:xfrm>
            <a:off x="9565698" y="3735933"/>
            <a:ext cx="1228588" cy="396457"/>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FFFFFF"/>
                </a:solidFill>
                <a:latin typeface="Verdana"/>
              </a:rPr>
              <a:t>Eclipse</a:t>
            </a:r>
          </a:p>
        </p:txBody>
      </p:sp>
      <p:cxnSp>
        <p:nvCxnSpPr>
          <p:cNvPr id="28" name="Straight Arrow Connector 27">
            <a:extLst>
              <a:ext uri="{FF2B5EF4-FFF2-40B4-BE49-F238E27FC236}">
                <a16:creationId xmlns:a16="http://schemas.microsoft.com/office/drawing/2014/main" id="{262E64F2-59DC-3C56-446D-747BB002812B}"/>
              </a:ext>
            </a:extLst>
          </p:cNvPr>
          <p:cNvCxnSpPr>
            <a:cxnSpLocks/>
          </p:cNvCxnSpPr>
          <p:nvPr/>
        </p:nvCxnSpPr>
        <p:spPr>
          <a:xfrm flipV="1">
            <a:off x="4500017" y="4323037"/>
            <a:ext cx="0" cy="747854"/>
          </a:xfrm>
          <a:prstGeom prst="straightConnector1">
            <a:avLst/>
          </a:prstGeom>
          <a:noFill/>
          <a:ln w="41275" cap="flat" cmpd="sng" algn="ctr">
            <a:solidFill>
              <a:srgbClr val="FF0000"/>
            </a:solidFill>
            <a:prstDash val="solid"/>
            <a:miter lim="800000"/>
            <a:headEnd w="med" len="lg"/>
            <a:tailEnd type="triangle" w="med" len="lg"/>
          </a:ln>
          <a:effectLst/>
        </p:spPr>
      </p:cxnSp>
      <p:sp>
        <p:nvSpPr>
          <p:cNvPr id="29" name="Content Placeholder 4">
            <a:extLst>
              <a:ext uri="{FF2B5EF4-FFF2-40B4-BE49-F238E27FC236}">
                <a16:creationId xmlns:a16="http://schemas.microsoft.com/office/drawing/2014/main" id="{1B7BCA05-79D5-59F2-6A5A-57A259BD105D}"/>
              </a:ext>
            </a:extLst>
          </p:cNvPr>
          <p:cNvSpPr txBox="1">
            <a:spLocks/>
          </p:cNvSpPr>
          <p:nvPr/>
        </p:nvSpPr>
        <p:spPr>
          <a:xfrm>
            <a:off x="3434942" y="4996475"/>
            <a:ext cx="2158296" cy="403567"/>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Internal Heat</a:t>
            </a:r>
          </a:p>
        </p:txBody>
      </p:sp>
      <p:cxnSp>
        <p:nvCxnSpPr>
          <p:cNvPr id="30" name="Straight Arrow Connector 29">
            <a:extLst>
              <a:ext uri="{FF2B5EF4-FFF2-40B4-BE49-F238E27FC236}">
                <a16:creationId xmlns:a16="http://schemas.microsoft.com/office/drawing/2014/main" id="{EB9054D0-C5BD-FA5B-5F5C-3B9D4C8F9CFC}"/>
              </a:ext>
            </a:extLst>
          </p:cNvPr>
          <p:cNvCxnSpPr>
            <a:cxnSpLocks/>
          </p:cNvCxnSpPr>
          <p:nvPr/>
        </p:nvCxnSpPr>
        <p:spPr>
          <a:xfrm flipV="1">
            <a:off x="9159217" y="4323037"/>
            <a:ext cx="0" cy="747854"/>
          </a:xfrm>
          <a:prstGeom prst="straightConnector1">
            <a:avLst/>
          </a:prstGeom>
          <a:noFill/>
          <a:ln w="41275" cap="flat" cmpd="sng" algn="ctr">
            <a:solidFill>
              <a:srgbClr val="FF0000"/>
            </a:solidFill>
            <a:prstDash val="solid"/>
            <a:miter lim="800000"/>
            <a:headEnd w="med" len="lg"/>
            <a:tailEnd type="triangle" w="med" len="lg"/>
          </a:ln>
          <a:effectLst/>
        </p:spPr>
      </p:cxnSp>
      <p:sp>
        <p:nvSpPr>
          <p:cNvPr id="31" name="Content Placeholder 4">
            <a:extLst>
              <a:ext uri="{FF2B5EF4-FFF2-40B4-BE49-F238E27FC236}">
                <a16:creationId xmlns:a16="http://schemas.microsoft.com/office/drawing/2014/main" id="{20AA962A-FCBF-FE71-123C-DE678A7B30F1}"/>
              </a:ext>
            </a:extLst>
          </p:cNvPr>
          <p:cNvSpPr txBox="1">
            <a:spLocks/>
          </p:cNvSpPr>
          <p:nvPr/>
        </p:nvSpPr>
        <p:spPr>
          <a:xfrm>
            <a:off x="8191091" y="5026912"/>
            <a:ext cx="1952150" cy="11203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Reduced</a:t>
            </a:r>
            <a:br>
              <a:rPr lang="en-US" sz="1800" dirty="0">
                <a:solidFill>
                  <a:srgbClr val="000000"/>
                </a:solidFill>
                <a:latin typeface="Verdana"/>
              </a:rPr>
            </a:br>
            <a:r>
              <a:rPr lang="en-US" sz="1800" dirty="0">
                <a:solidFill>
                  <a:srgbClr val="000000"/>
                </a:solidFill>
                <a:latin typeface="Verdana"/>
              </a:rPr>
              <a:t>heater requirements</a:t>
            </a:r>
          </a:p>
        </p:txBody>
      </p:sp>
      <mc:AlternateContent xmlns:mc="http://schemas.openxmlformats.org/markup-compatibility/2006" xmlns:a14="http://schemas.microsoft.com/office/drawing/2010/main">
        <mc:Choice Requires="a14">
          <p:sp>
            <p:nvSpPr>
              <p:cNvPr id="32" name="Content Placeholder 4">
                <a:extLst>
                  <a:ext uri="{FF2B5EF4-FFF2-40B4-BE49-F238E27FC236}">
                    <a16:creationId xmlns:a16="http://schemas.microsoft.com/office/drawing/2014/main" id="{5F929227-354A-6AEC-7595-46EA6B39E160}"/>
                  </a:ext>
                </a:extLst>
              </p:cNvPr>
              <p:cNvSpPr txBox="1">
                <a:spLocks/>
              </p:cNvSpPr>
              <p:nvPr/>
            </p:nvSpPr>
            <p:spPr>
              <a:xfrm>
                <a:off x="7745393" y="1393286"/>
                <a:ext cx="2815677"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LOW</a:t>
                </a:r>
              </a:p>
              <a:p>
                <a:pPr marL="0" indent="0" algn="ctr" fontAlgn="auto">
                  <a:spcAft>
                    <a:spcPts val="0"/>
                  </a:spcAft>
                </a:pPr>
                <a:r>
                  <a:rPr lang="en-US" sz="1800" dirty="0">
                    <a:solidFill>
                      <a:srgbClr val="000000"/>
                    </a:solidFill>
                    <a:latin typeface="Verdana"/>
                  </a:rPr>
                  <a:t>Emissivity (</a:t>
                </a:r>
                <a14:m>
                  <m:oMath xmlns:m="http://schemas.openxmlformats.org/officeDocument/2006/math">
                    <m:r>
                      <a:rPr lang="en-US" sz="1800" i="1" smtClean="0">
                        <a:solidFill>
                          <a:srgbClr val="000000"/>
                        </a:solidFill>
                        <a:latin typeface="Cambria Math" panose="02040503050406030204" pitchFamily="18" charset="0"/>
                      </a:rPr>
                      <m:t>𝑨</m:t>
                    </m:r>
                    <m:r>
                      <a:rPr lang="en-US" sz="1800" i="1">
                        <a:solidFill>
                          <a:srgbClr val="000000"/>
                        </a:solidFill>
                        <a:latin typeface="Cambria Math" panose="02040503050406030204" pitchFamily="18" charset="0"/>
                      </a:rPr>
                      <m:t>𝝈</m:t>
                    </m:r>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𝜺</m:t>
                        </m:r>
                      </m:e>
                      <m:sub>
                        <m:r>
                          <a:rPr lang="en-US" sz="1800" i="1" smtClean="0">
                            <a:solidFill>
                              <a:srgbClr val="000000"/>
                            </a:solidFill>
                            <a:latin typeface="Cambria Math" panose="02040503050406030204" pitchFamily="18" charset="0"/>
                          </a:rPr>
                          <m:t>𝒍𝒐𝒘</m:t>
                        </m:r>
                      </m:sub>
                    </m:sSub>
                    <m:sSup>
                      <m:sSupPr>
                        <m:ctrlPr>
                          <a:rPr lang="en-US" sz="1800" i="1" smtClean="0">
                            <a:solidFill>
                              <a:srgbClr val="000000"/>
                            </a:solidFill>
                            <a:latin typeface="Cambria Math" panose="02040503050406030204" pitchFamily="18" charset="0"/>
                          </a:rPr>
                        </m:ctrlPr>
                      </m:sSupPr>
                      <m:e>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𝑻</m:t>
                        </m:r>
                      </m:e>
                      <m:sup>
                        <m:r>
                          <a:rPr lang="en-US" sz="1800" i="1" smtClean="0">
                            <a:solidFill>
                              <a:srgbClr val="000000"/>
                            </a:solidFill>
                            <a:latin typeface="Cambria Math" panose="02040503050406030204" pitchFamily="18" charset="0"/>
                          </a:rPr>
                          <m:t>𝟒</m:t>
                        </m:r>
                      </m:sup>
                    </m:sSup>
                  </m:oMath>
                </a14:m>
                <a:r>
                  <a:rPr lang="en-US" sz="1800" dirty="0">
                    <a:solidFill>
                      <a:srgbClr val="000000"/>
                    </a:solidFill>
                    <a:latin typeface="Verdana" panose="020B0604030504040204" pitchFamily="34" charset="0"/>
                    <a:ea typeface="Verdana" panose="020B0604030504040204" pitchFamily="34" charset="0"/>
                  </a:rPr>
                  <a:t>)</a:t>
                </a:r>
              </a:p>
            </p:txBody>
          </p:sp>
        </mc:Choice>
        <mc:Fallback xmlns="">
          <p:sp>
            <p:nvSpPr>
              <p:cNvPr id="32" name="Content Placeholder 4">
                <a:extLst>
                  <a:ext uri="{FF2B5EF4-FFF2-40B4-BE49-F238E27FC236}">
                    <a16:creationId xmlns:a16="http://schemas.microsoft.com/office/drawing/2014/main" id="{5F929227-354A-6AEC-7595-46EA6B39E160}"/>
                  </a:ext>
                </a:extLst>
              </p:cNvPr>
              <p:cNvSpPr txBox="1">
                <a:spLocks noRot="1" noChangeAspect="1" noMove="1" noResize="1" noEditPoints="1" noAdjustHandles="1" noChangeArrowheads="1" noChangeShapeType="1" noTextEdit="1"/>
              </p:cNvSpPr>
              <p:nvPr/>
            </p:nvSpPr>
            <p:spPr>
              <a:xfrm>
                <a:off x="7745393" y="1393286"/>
                <a:ext cx="2815677" cy="764760"/>
              </a:xfrm>
              <a:prstGeom prst="rect">
                <a:avLst/>
              </a:prstGeom>
              <a:blipFill>
                <a:blip r:embed="rId4"/>
                <a:stretch>
                  <a:fillRect t="-4800" b="-40800"/>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2CF69FAE-6B48-5839-EACD-A73E556216BD}"/>
              </a:ext>
            </a:extLst>
          </p:cNvPr>
          <p:cNvSpPr/>
          <p:nvPr/>
        </p:nvSpPr>
        <p:spPr>
          <a:xfrm>
            <a:off x="4163926" y="3598418"/>
            <a:ext cx="665443" cy="665443"/>
          </a:xfrm>
          <a:prstGeom prst="ellipse">
            <a:avLst/>
          </a:prstGeom>
          <a:solidFill>
            <a:srgbClr val="7030A0"/>
          </a:solidFill>
          <a:ln w="1270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Verdana"/>
                <a:ea typeface="+mn-ea"/>
                <a:cs typeface="+mn-cs"/>
              </a:rPr>
              <a:t>S/C</a:t>
            </a:r>
          </a:p>
        </p:txBody>
      </p:sp>
      <p:sp>
        <p:nvSpPr>
          <p:cNvPr id="34" name="Oval 33">
            <a:extLst>
              <a:ext uri="{FF2B5EF4-FFF2-40B4-BE49-F238E27FC236}">
                <a16:creationId xmlns:a16="http://schemas.microsoft.com/office/drawing/2014/main" id="{03A5D698-5AC2-2B39-27EF-65B71B8189F7}"/>
              </a:ext>
            </a:extLst>
          </p:cNvPr>
          <p:cNvSpPr/>
          <p:nvPr/>
        </p:nvSpPr>
        <p:spPr>
          <a:xfrm>
            <a:off x="8820513" y="3598418"/>
            <a:ext cx="665443" cy="665443"/>
          </a:xfrm>
          <a:prstGeom prst="ellipse">
            <a:avLst/>
          </a:prstGeom>
          <a:solidFill>
            <a:srgbClr val="7030A0"/>
          </a:solidFill>
          <a:ln w="1270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Verdana"/>
                <a:ea typeface="+mn-ea"/>
                <a:cs typeface="+mn-cs"/>
              </a:rPr>
              <a:t>S/C</a:t>
            </a:r>
          </a:p>
        </p:txBody>
      </p:sp>
      <p:sp>
        <p:nvSpPr>
          <p:cNvPr id="35" name="Content Placeholder 4">
            <a:extLst>
              <a:ext uri="{FF2B5EF4-FFF2-40B4-BE49-F238E27FC236}">
                <a16:creationId xmlns:a16="http://schemas.microsoft.com/office/drawing/2014/main" id="{A74B0EF2-14E5-8C42-B0DC-368F9895A743}"/>
              </a:ext>
            </a:extLst>
          </p:cNvPr>
          <p:cNvSpPr txBox="1">
            <a:spLocks/>
          </p:cNvSpPr>
          <p:nvPr/>
        </p:nvSpPr>
        <p:spPr>
          <a:xfrm>
            <a:off x="7875744" y="4263683"/>
            <a:ext cx="1164152"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Earth</a:t>
            </a:r>
          </a:p>
          <a:p>
            <a:pPr marL="0" indent="0" algn="ctr" fontAlgn="auto">
              <a:spcAft>
                <a:spcPts val="0"/>
              </a:spcAft>
            </a:pPr>
            <a:r>
              <a:rPr lang="en-US" sz="1800" dirty="0">
                <a:solidFill>
                  <a:srgbClr val="000000"/>
                </a:solidFill>
                <a:latin typeface="Verdana"/>
              </a:rPr>
              <a:t>IR</a:t>
            </a:r>
          </a:p>
        </p:txBody>
      </p:sp>
      <p:cxnSp>
        <p:nvCxnSpPr>
          <p:cNvPr id="36" name="Straight Arrow Connector 35">
            <a:extLst>
              <a:ext uri="{FF2B5EF4-FFF2-40B4-BE49-F238E27FC236}">
                <a16:creationId xmlns:a16="http://schemas.microsoft.com/office/drawing/2014/main" id="{D8A79BE3-9220-D32B-652E-A82EB50E45E9}"/>
              </a:ext>
            </a:extLst>
          </p:cNvPr>
          <p:cNvCxnSpPr>
            <a:cxnSpLocks/>
          </p:cNvCxnSpPr>
          <p:nvPr/>
        </p:nvCxnSpPr>
        <p:spPr>
          <a:xfrm flipV="1">
            <a:off x="11241510" y="4323037"/>
            <a:ext cx="0" cy="747854"/>
          </a:xfrm>
          <a:prstGeom prst="straightConnector1">
            <a:avLst/>
          </a:prstGeom>
          <a:noFill/>
          <a:ln w="41275" cap="flat" cmpd="sng" algn="ctr">
            <a:solidFill>
              <a:srgbClr val="FF0000"/>
            </a:solidFill>
            <a:prstDash val="solid"/>
            <a:miter lim="800000"/>
            <a:headEnd w="med" len="lg"/>
            <a:tailEnd type="triangle" w="med" len="lg"/>
          </a:ln>
          <a:effectLst/>
        </p:spPr>
      </p:cxnSp>
      <p:sp>
        <p:nvSpPr>
          <p:cNvPr id="37" name="Content Placeholder 4">
            <a:extLst>
              <a:ext uri="{FF2B5EF4-FFF2-40B4-BE49-F238E27FC236}">
                <a16:creationId xmlns:a16="http://schemas.microsoft.com/office/drawing/2014/main" id="{0DE4345D-7703-3A83-BFA1-5F77B773076D}"/>
              </a:ext>
            </a:extLst>
          </p:cNvPr>
          <p:cNvSpPr txBox="1">
            <a:spLocks/>
          </p:cNvSpPr>
          <p:nvPr/>
        </p:nvSpPr>
        <p:spPr>
          <a:xfrm>
            <a:off x="10283335" y="5028875"/>
            <a:ext cx="1921750" cy="11203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Increased</a:t>
            </a:r>
            <a:br>
              <a:rPr lang="en-US" sz="1800" dirty="0">
                <a:solidFill>
                  <a:srgbClr val="000000"/>
                </a:solidFill>
                <a:latin typeface="Verdana"/>
              </a:rPr>
            </a:br>
            <a:r>
              <a:rPr lang="en-US" sz="1800" dirty="0">
                <a:solidFill>
                  <a:srgbClr val="000000"/>
                </a:solidFill>
                <a:latin typeface="Verdana"/>
              </a:rPr>
              <a:t>heater</a:t>
            </a:r>
            <a:br>
              <a:rPr lang="en-US" sz="1800" dirty="0">
                <a:solidFill>
                  <a:srgbClr val="000000"/>
                </a:solidFill>
                <a:latin typeface="Verdana"/>
              </a:rPr>
            </a:br>
            <a:r>
              <a:rPr lang="en-US" sz="1800" dirty="0">
                <a:solidFill>
                  <a:srgbClr val="000000"/>
                </a:solidFill>
                <a:latin typeface="Verdana"/>
              </a:rPr>
              <a:t>requirements</a:t>
            </a:r>
          </a:p>
        </p:txBody>
      </p:sp>
      <mc:AlternateContent xmlns:mc="http://schemas.openxmlformats.org/markup-compatibility/2006" xmlns:a14="http://schemas.microsoft.com/office/drawing/2010/main">
        <mc:Choice Requires="a14">
          <p:sp>
            <p:nvSpPr>
              <p:cNvPr id="38" name="Content Placeholder 4">
                <a:extLst>
                  <a:ext uri="{FF2B5EF4-FFF2-40B4-BE49-F238E27FC236}">
                    <a16:creationId xmlns:a16="http://schemas.microsoft.com/office/drawing/2014/main" id="{DA7135B5-FA35-05B9-1D71-442D76E51DE0}"/>
                  </a:ext>
                </a:extLst>
              </p:cNvPr>
              <p:cNvSpPr txBox="1">
                <a:spLocks/>
              </p:cNvSpPr>
              <p:nvPr/>
            </p:nvSpPr>
            <p:spPr>
              <a:xfrm>
                <a:off x="9833671" y="1393286"/>
                <a:ext cx="2815677"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HIGH</a:t>
                </a:r>
              </a:p>
              <a:p>
                <a:pPr marL="0" indent="0" algn="ctr" fontAlgn="auto">
                  <a:spcAft>
                    <a:spcPts val="0"/>
                  </a:spcAft>
                </a:pPr>
                <a:r>
                  <a:rPr lang="en-US" sz="1800" dirty="0">
                    <a:solidFill>
                      <a:srgbClr val="000000"/>
                    </a:solidFill>
                    <a:latin typeface="Verdana"/>
                  </a:rPr>
                  <a:t>Emissivity (</a:t>
                </a:r>
                <a14:m>
                  <m:oMath xmlns:m="http://schemas.openxmlformats.org/officeDocument/2006/math">
                    <m:r>
                      <a:rPr lang="en-US" sz="1800" i="1" smtClean="0">
                        <a:solidFill>
                          <a:srgbClr val="000000"/>
                        </a:solidFill>
                        <a:latin typeface="Cambria Math" panose="02040503050406030204" pitchFamily="18" charset="0"/>
                      </a:rPr>
                      <m:t>𝑨</m:t>
                    </m:r>
                    <m:r>
                      <a:rPr lang="en-US" sz="1800" i="1">
                        <a:solidFill>
                          <a:srgbClr val="000000"/>
                        </a:solidFill>
                        <a:latin typeface="Cambria Math" panose="02040503050406030204" pitchFamily="18" charset="0"/>
                      </a:rPr>
                      <m:t>𝝈</m:t>
                    </m:r>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𝜺</m:t>
                        </m:r>
                      </m:e>
                      <m:sub>
                        <m:r>
                          <a:rPr lang="en-US" sz="1800" i="1" smtClean="0">
                            <a:solidFill>
                              <a:srgbClr val="000000"/>
                            </a:solidFill>
                            <a:latin typeface="Cambria Math" panose="02040503050406030204" pitchFamily="18" charset="0"/>
                          </a:rPr>
                          <m:t>𝒉𝒊𝒈𝒉</m:t>
                        </m:r>
                      </m:sub>
                    </m:sSub>
                    <m:sSup>
                      <m:sSupPr>
                        <m:ctrlPr>
                          <a:rPr lang="en-US" sz="1800" i="1" smtClean="0">
                            <a:solidFill>
                              <a:srgbClr val="000000"/>
                            </a:solidFill>
                            <a:latin typeface="Cambria Math" panose="02040503050406030204" pitchFamily="18" charset="0"/>
                          </a:rPr>
                        </m:ctrlPr>
                      </m:sSupPr>
                      <m:e>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𝑻</m:t>
                        </m:r>
                      </m:e>
                      <m:sup>
                        <m:r>
                          <a:rPr lang="en-US" sz="1800" i="1" smtClean="0">
                            <a:solidFill>
                              <a:srgbClr val="000000"/>
                            </a:solidFill>
                            <a:latin typeface="Cambria Math" panose="02040503050406030204" pitchFamily="18" charset="0"/>
                          </a:rPr>
                          <m:t>𝟒</m:t>
                        </m:r>
                      </m:sup>
                    </m:sSup>
                  </m:oMath>
                </a14:m>
                <a:r>
                  <a:rPr lang="en-US" sz="1800" dirty="0">
                    <a:solidFill>
                      <a:srgbClr val="000000"/>
                    </a:solidFill>
                    <a:latin typeface="Verdana" panose="020B0604030504040204" pitchFamily="34" charset="0"/>
                    <a:ea typeface="Verdana" panose="020B0604030504040204" pitchFamily="34" charset="0"/>
                  </a:rPr>
                  <a:t>)</a:t>
                </a:r>
              </a:p>
            </p:txBody>
          </p:sp>
        </mc:Choice>
        <mc:Fallback xmlns="">
          <p:sp>
            <p:nvSpPr>
              <p:cNvPr id="38" name="Content Placeholder 4">
                <a:extLst>
                  <a:ext uri="{FF2B5EF4-FFF2-40B4-BE49-F238E27FC236}">
                    <a16:creationId xmlns:a16="http://schemas.microsoft.com/office/drawing/2014/main" id="{DA7135B5-FA35-05B9-1D71-442D76E51DE0}"/>
                  </a:ext>
                </a:extLst>
              </p:cNvPr>
              <p:cNvSpPr txBox="1">
                <a:spLocks noRot="1" noChangeAspect="1" noMove="1" noResize="1" noEditPoints="1" noAdjustHandles="1" noChangeArrowheads="1" noChangeShapeType="1" noTextEdit="1"/>
              </p:cNvSpPr>
              <p:nvPr/>
            </p:nvSpPr>
            <p:spPr>
              <a:xfrm>
                <a:off x="9833671" y="1393286"/>
                <a:ext cx="2815677" cy="764760"/>
              </a:xfrm>
              <a:prstGeom prst="rect">
                <a:avLst/>
              </a:prstGeom>
              <a:blipFill>
                <a:blip r:embed="rId5"/>
                <a:stretch>
                  <a:fillRect t="-4800" b="-40800"/>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38139647-3523-C322-DEB6-53967C6CF3CA}"/>
              </a:ext>
            </a:extLst>
          </p:cNvPr>
          <p:cNvSpPr/>
          <p:nvPr/>
        </p:nvSpPr>
        <p:spPr>
          <a:xfrm>
            <a:off x="10911491" y="3598418"/>
            <a:ext cx="665443" cy="665443"/>
          </a:xfrm>
          <a:prstGeom prst="ellipse">
            <a:avLst/>
          </a:prstGeom>
          <a:solidFill>
            <a:srgbClr val="7030A0"/>
          </a:solidFill>
          <a:ln w="1270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Verdana"/>
                <a:ea typeface="+mn-ea"/>
                <a:cs typeface="+mn-cs"/>
              </a:rPr>
              <a:t>S/C</a:t>
            </a:r>
          </a:p>
        </p:txBody>
      </p:sp>
      <p:grpSp>
        <p:nvGrpSpPr>
          <p:cNvPr id="40" name="Group 39">
            <a:extLst>
              <a:ext uri="{FF2B5EF4-FFF2-40B4-BE49-F238E27FC236}">
                <a16:creationId xmlns:a16="http://schemas.microsoft.com/office/drawing/2014/main" id="{27CA90EA-032B-0F82-94EF-D8446C63AE1C}"/>
              </a:ext>
            </a:extLst>
          </p:cNvPr>
          <p:cNvGrpSpPr/>
          <p:nvPr/>
        </p:nvGrpSpPr>
        <p:grpSpPr>
          <a:xfrm rot="5400000" flipH="1">
            <a:off x="8662633" y="2858499"/>
            <a:ext cx="981196" cy="250190"/>
            <a:chOff x="-179121" y="179121"/>
            <a:chExt cx="608490" cy="250247"/>
          </a:xfrm>
        </p:grpSpPr>
        <p:sp>
          <p:nvSpPr>
            <p:cNvPr id="41" name="Freeform 216">
              <a:extLst>
                <a:ext uri="{FF2B5EF4-FFF2-40B4-BE49-F238E27FC236}">
                  <a16:creationId xmlns:a16="http://schemas.microsoft.com/office/drawing/2014/main" id="{26F42AAE-0EB9-6593-F2DB-97B47C5CF944}"/>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42" name="Straight Connector 41">
              <a:extLst>
                <a:ext uri="{FF2B5EF4-FFF2-40B4-BE49-F238E27FC236}">
                  <a16:creationId xmlns:a16="http://schemas.microsoft.com/office/drawing/2014/main" id="{9F48A111-73DE-6D4A-80FD-3EE553801891}"/>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sp>
        <p:nvSpPr>
          <p:cNvPr id="43" name="Content Placeholder 4">
            <a:extLst>
              <a:ext uri="{FF2B5EF4-FFF2-40B4-BE49-F238E27FC236}">
                <a16:creationId xmlns:a16="http://schemas.microsoft.com/office/drawing/2014/main" id="{A11A1142-2DFC-861F-3456-4F6F932F9611}"/>
              </a:ext>
            </a:extLst>
          </p:cNvPr>
          <p:cNvSpPr txBox="1">
            <a:spLocks/>
          </p:cNvSpPr>
          <p:nvPr/>
        </p:nvSpPr>
        <p:spPr>
          <a:xfrm>
            <a:off x="8180038" y="1045265"/>
            <a:ext cx="1952150" cy="42234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latin typeface="Verdana"/>
              </a:rPr>
              <a:t>VEM</a:t>
            </a:r>
          </a:p>
        </p:txBody>
      </p:sp>
      <p:sp>
        <p:nvSpPr>
          <p:cNvPr id="44" name="Content Placeholder 4">
            <a:extLst>
              <a:ext uri="{FF2B5EF4-FFF2-40B4-BE49-F238E27FC236}">
                <a16:creationId xmlns:a16="http://schemas.microsoft.com/office/drawing/2014/main" id="{AB9351E4-C81C-51EA-0B02-B96132EDB5E5}"/>
              </a:ext>
            </a:extLst>
          </p:cNvPr>
          <p:cNvSpPr txBox="1">
            <a:spLocks/>
          </p:cNvSpPr>
          <p:nvPr/>
        </p:nvSpPr>
        <p:spPr>
          <a:xfrm>
            <a:off x="10233901" y="1045265"/>
            <a:ext cx="1952150" cy="42234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latin typeface="Verdana"/>
              </a:rPr>
              <a:t>Traditional</a:t>
            </a:r>
          </a:p>
        </p:txBody>
      </p:sp>
      <p:sp>
        <p:nvSpPr>
          <p:cNvPr id="45" name="Callout: Bent Line with No Border 44">
            <a:extLst>
              <a:ext uri="{FF2B5EF4-FFF2-40B4-BE49-F238E27FC236}">
                <a16:creationId xmlns:a16="http://schemas.microsoft.com/office/drawing/2014/main" id="{534C900B-FA6F-9E42-464C-47403DFABD4A}"/>
              </a:ext>
            </a:extLst>
          </p:cNvPr>
          <p:cNvSpPr/>
          <p:nvPr/>
        </p:nvSpPr>
        <p:spPr>
          <a:xfrm>
            <a:off x="5728798" y="1912875"/>
            <a:ext cx="1944912" cy="387250"/>
          </a:xfrm>
          <a:prstGeom prst="callout2">
            <a:avLst>
              <a:gd name="adj1" fmla="val 18750"/>
              <a:gd name="adj2" fmla="val -8333"/>
              <a:gd name="adj3" fmla="val 18750"/>
              <a:gd name="adj4" fmla="val -16667"/>
              <a:gd name="adj5" fmla="val 88648"/>
              <a:gd name="adj6" fmla="val -31425"/>
            </a:avLst>
          </a:prstGeom>
          <a:noFill/>
          <a:ln w="38100" cap="flat" cmpd="sng" algn="ctr">
            <a:solidFill>
              <a:srgbClr val="FF0000"/>
            </a:solidFill>
            <a:prstDash val="solid"/>
            <a:miter lim="800000"/>
            <a:headEnd type="none"/>
            <a:tailEnd type="oval"/>
          </a:ln>
          <a:effectLst/>
        </p:spPr>
        <p:txBody>
          <a:bodyPr lIns="0" tIns="0" rIns="0" bIns="0"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Verdana"/>
                <a:ea typeface="+mn-ea"/>
                <a:cs typeface="+mn-cs"/>
              </a:rPr>
              <a:t>High </a:t>
            </a:r>
            <a:r>
              <a:rPr kumimoji="0" lang="el-GR" sz="1800" b="0" i="0" u="none" strike="noStrike" kern="0" cap="none" spc="0" normalizeH="0" baseline="0" noProof="0" dirty="0">
                <a:ln>
                  <a:noFill/>
                </a:ln>
                <a:solidFill>
                  <a:srgbClr val="FF0000"/>
                </a:solidFill>
                <a:effectLst/>
                <a:uLnTx/>
                <a:uFillTx/>
                <a:latin typeface="Verdana"/>
                <a:ea typeface="+mn-ea"/>
                <a:cs typeface="Arial" panose="020B0604020202020204" pitchFamily="34" charset="0"/>
              </a:rPr>
              <a:t>ε</a:t>
            </a:r>
            <a:r>
              <a:rPr kumimoji="0" lang="en-US" sz="1800" b="0" i="0" u="none" strike="noStrike" kern="0" cap="none" spc="0" normalizeH="0" baseline="0" noProof="0" dirty="0">
                <a:ln>
                  <a:noFill/>
                </a:ln>
                <a:solidFill>
                  <a:srgbClr val="FF0000"/>
                </a:solidFill>
                <a:effectLst/>
                <a:uLnTx/>
                <a:uFillTx/>
                <a:latin typeface="Verdana"/>
                <a:ea typeface="+mn-ea"/>
                <a:cs typeface="+mn-cs"/>
              </a:rPr>
              <a:t> is critical for heat rejection</a:t>
            </a:r>
          </a:p>
        </p:txBody>
      </p:sp>
      <p:grpSp>
        <p:nvGrpSpPr>
          <p:cNvPr id="46" name="Group 45">
            <a:extLst>
              <a:ext uri="{FF2B5EF4-FFF2-40B4-BE49-F238E27FC236}">
                <a16:creationId xmlns:a16="http://schemas.microsoft.com/office/drawing/2014/main" id="{066372A7-C18F-8FD9-29AE-1BA35D2573F7}"/>
              </a:ext>
            </a:extLst>
          </p:cNvPr>
          <p:cNvGrpSpPr/>
          <p:nvPr/>
        </p:nvGrpSpPr>
        <p:grpSpPr>
          <a:xfrm>
            <a:off x="4009093" y="2492996"/>
            <a:ext cx="914276" cy="981196"/>
            <a:chOff x="2250226" y="5137230"/>
            <a:chExt cx="914276" cy="981196"/>
          </a:xfrm>
        </p:grpSpPr>
        <p:grpSp>
          <p:nvGrpSpPr>
            <p:cNvPr id="47" name="Group 46">
              <a:extLst>
                <a:ext uri="{FF2B5EF4-FFF2-40B4-BE49-F238E27FC236}">
                  <a16:creationId xmlns:a16="http://schemas.microsoft.com/office/drawing/2014/main" id="{E1E6CEA4-6A76-B031-EE55-0F4AE4A03F2D}"/>
                </a:ext>
              </a:extLst>
            </p:cNvPr>
            <p:cNvGrpSpPr/>
            <p:nvPr/>
          </p:nvGrpSpPr>
          <p:grpSpPr>
            <a:xfrm rot="5400000" flipH="1">
              <a:off x="2548809" y="5502733"/>
              <a:ext cx="981196" cy="250190"/>
              <a:chOff x="-179121" y="179121"/>
              <a:chExt cx="608490" cy="250247"/>
            </a:xfrm>
          </p:grpSpPr>
          <p:sp>
            <p:nvSpPr>
              <p:cNvPr id="57" name="Freeform 216">
                <a:extLst>
                  <a:ext uri="{FF2B5EF4-FFF2-40B4-BE49-F238E27FC236}">
                    <a16:creationId xmlns:a16="http://schemas.microsoft.com/office/drawing/2014/main" id="{8E7423B5-1F0C-21DB-B4FA-0693F14058AC}"/>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58" name="Straight Connector 57">
                <a:extLst>
                  <a:ext uri="{FF2B5EF4-FFF2-40B4-BE49-F238E27FC236}">
                    <a16:creationId xmlns:a16="http://schemas.microsoft.com/office/drawing/2014/main" id="{1C9E5345-85CF-7ACB-6F3E-E1688DE437E8}"/>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48" name="Group 47">
              <a:extLst>
                <a:ext uri="{FF2B5EF4-FFF2-40B4-BE49-F238E27FC236}">
                  <a16:creationId xmlns:a16="http://schemas.microsoft.com/office/drawing/2014/main" id="{9D7D13C0-069C-6695-4538-72C771F5BFD5}"/>
                </a:ext>
              </a:extLst>
            </p:cNvPr>
            <p:cNvGrpSpPr/>
            <p:nvPr/>
          </p:nvGrpSpPr>
          <p:grpSpPr>
            <a:xfrm rot="5400000" flipH="1">
              <a:off x="2106085" y="5502733"/>
              <a:ext cx="981196" cy="250190"/>
              <a:chOff x="-179121" y="179121"/>
              <a:chExt cx="608490" cy="250247"/>
            </a:xfrm>
          </p:grpSpPr>
          <p:sp>
            <p:nvSpPr>
              <p:cNvPr id="55" name="Freeform 216">
                <a:extLst>
                  <a:ext uri="{FF2B5EF4-FFF2-40B4-BE49-F238E27FC236}">
                    <a16:creationId xmlns:a16="http://schemas.microsoft.com/office/drawing/2014/main" id="{C861E8EE-7F1E-E46F-5692-039B6580C059}"/>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56" name="Straight Connector 55">
                <a:extLst>
                  <a:ext uri="{FF2B5EF4-FFF2-40B4-BE49-F238E27FC236}">
                    <a16:creationId xmlns:a16="http://schemas.microsoft.com/office/drawing/2014/main" id="{7169300D-71BA-2B50-389C-95EDFF17F2EF}"/>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49" name="Group 48">
              <a:extLst>
                <a:ext uri="{FF2B5EF4-FFF2-40B4-BE49-F238E27FC236}">
                  <a16:creationId xmlns:a16="http://schemas.microsoft.com/office/drawing/2014/main" id="{510F21C3-037E-0F6E-4556-77B3949580E1}"/>
                </a:ext>
              </a:extLst>
            </p:cNvPr>
            <p:cNvGrpSpPr/>
            <p:nvPr/>
          </p:nvGrpSpPr>
          <p:grpSpPr>
            <a:xfrm rot="5400000" flipH="1">
              <a:off x="2327447" y="5502733"/>
              <a:ext cx="981196" cy="250190"/>
              <a:chOff x="-179121" y="179121"/>
              <a:chExt cx="608490" cy="250247"/>
            </a:xfrm>
          </p:grpSpPr>
          <p:sp>
            <p:nvSpPr>
              <p:cNvPr id="53" name="Freeform 216">
                <a:extLst>
                  <a:ext uri="{FF2B5EF4-FFF2-40B4-BE49-F238E27FC236}">
                    <a16:creationId xmlns:a16="http://schemas.microsoft.com/office/drawing/2014/main" id="{B0EDBF65-F662-3A5F-07A9-C838A1760C91}"/>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54" name="Straight Connector 53">
                <a:extLst>
                  <a:ext uri="{FF2B5EF4-FFF2-40B4-BE49-F238E27FC236}">
                    <a16:creationId xmlns:a16="http://schemas.microsoft.com/office/drawing/2014/main" id="{E54F6942-68A5-5451-C4DF-25AAFA822B81}"/>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50" name="Group 49">
              <a:extLst>
                <a:ext uri="{FF2B5EF4-FFF2-40B4-BE49-F238E27FC236}">
                  <a16:creationId xmlns:a16="http://schemas.microsoft.com/office/drawing/2014/main" id="{4371F955-CB7E-B19E-80E3-2A0EF9E65D6C}"/>
                </a:ext>
              </a:extLst>
            </p:cNvPr>
            <p:cNvGrpSpPr/>
            <p:nvPr/>
          </p:nvGrpSpPr>
          <p:grpSpPr>
            <a:xfrm rot="5400000" flipH="1">
              <a:off x="1884723" y="5502733"/>
              <a:ext cx="981196" cy="250190"/>
              <a:chOff x="-179121" y="179121"/>
              <a:chExt cx="608490" cy="250247"/>
            </a:xfrm>
          </p:grpSpPr>
          <p:sp>
            <p:nvSpPr>
              <p:cNvPr id="51" name="Freeform 216">
                <a:extLst>
                  <a:ext uri="{FF2B5EF4-FFF2-40B4-BE49-F238E27FC236}">
                    <a16:creationId xmlns:a16="http://schemas.microsoft.com/office/drawing/2014/main" id="{F4E858F4-5C2E-4006-C616-E8C039710E39}"/>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52" name="Straight Connector 51">
                <a:extLst>
                  <a:ext uri="{FF2B5EF4-FFF2-40B4-BE49-F238E27FC236}">
                    <a16:creationId xmlns:a16="http://schemas.microsoft.com/office/drawing/2014/main" id="{D8FEC2CF-CE8B-CF30-49CA-73CB1DEA882E}"/>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grpSp>
        <p:nvGrpSpPr>
          <p:cNvPr id="59" name="Group 58">
            <a:extLst>
              <a:ext uri="{FF2B5EF4-FFF2-40B4-BE49-F238E27FC236}">
                <a16:creationId xmlns:a16="http://schemas.microsoft.com/office/drawing/2014/main" id="{893D370F-0EEA-5C51-02F4-D4EEE8BDE7C4}"/>
              </a:ext>
            </a:extLst>
          </p:cNvPr>
          <p:cNvGrpSpPr/>
          <p:nvPr/>
        </p:nvGrpSpPr>
        <p:grpSpPr>
          <a:xfrm>
            <a:off x="10704068" y="2492996"/>
            <a:ext cx="914276" cy="981196"/>
            <a:chOff x="2250226" y="5137230"/>
            <a:chExt cx="914276" cy="981196"/>
          </a:xfrm>
        </p:grpSpPr>
        <p:grpSp>
          <p:nvGrpSpPr>
            <p:cNvPr id="60" name="Group 59">
              <a:extLst>
                <a:ext uri="{FF2B5EF4-FFF2-40B4-BE49-F238E27FC236}">
                  <a16:creationId xmlns:a16="http://schemas.microsoft.com/office/drawing/2014/main" id="{436A1D60-96AB-4CE9-27A5-F10F583062F5}"/>
                </a:ext>
              </a:extLst>
            </p:cNvPr>
            <p:cNvGrpSpPr/>
            <p:nvPr/>
          </p:nvGrpSpPr>
          <p:grpSpPr>
            <a:xfrm rot="5400000" flipH="1">
              <a:off x="2548809" y="5502733"/>
              <a:ext cx="981196" cy="250190"/>
              <a:chOff x="-179121" y="179121"/>
              <a:chExt cx="608490" cy="250247"/>
            </a:xfrm>
          </p:grpSpPr>
          <p:sp>
            <p:nvSpPr>
              <p:cNvPr id="70" name="Freeform 216">
                <a:extLst>
                  <a:ext uri="{FF2B5EF4-FFF2-40B4-BE49-F238E27FC236}">
                    <a16:creationId xmlns:a16="http://schemas.microsoft.com/office/drawing/2014/main" id="{BFA425AE-03FF-6CE1-A943-5EAFCBEC93D9}"/>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71" name="Straight Connector 70">
                <a:extLst>
                  <a:ext uri="{FF2B5EF4-FFF2-40B4-BE49-F238E27FC236}">
                    <a16:creationId xmlns:a16="http://schemas.microsoft.com/office/drawing/2014/main" id="{0EA8F6D8-B014-CDDB-EFF5-89C0FB721A24}"/>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61" name="Group 60">
              <a:extLst>
                <a:ext uri="{FF2B5EF4-FFF2-40B4-BE49-F238E27FC236}">
                  <a16:creationId xmlns:a16="http://schemas.microsoft.com/office/drawing/2014/main" id="{F4B3FE43-2486-C1C9-862D-1B938CC837F4}"/>
                </a:ext>
              </a:extLst>
            </p:cNvPr>
            <p:cNvGrpSpPr/>
            <p:nvPr/>
          </p:nvGrpSpPr>
          <p:grpSpPr>
            <a:xfrm rot="5400000" flipH="1">
              <a:off x="2106085" y="5502733"/>
              <a:ext cx="981196" cy="250190"/>
              <a:chOff x="-179121" y="179121"/>
              <a:chExt cx="608490" cy="250247"/>
            </a:xfrm>
          </p:grpSpPr>
          <p:sp>
            <p:nvSpPr>
              <p:cNvPr id="68" name="Freeform 216">
                <a:extLst>
                  <a:ext uri="{FF2B5EF4-FFF2-40B4-BE49-F238E27FC236}">
                    <a16:creationId xmlns:a16="http://schemas.microsoft.com/office/drawing/2014/main" id="{C15276BB-DE34-9C82-9A88-4126C6D44205}"/>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69" name="Straight Connector 68">
                <a:extLst>
                  <a:ext uri="{FF2B5EF4-FFF2-40B4-BE49-F238E27FC236}">
                    <a16:creationId xmlns:a16="http://schemas.microsoft.com/office/drawing/2014/main" id="{197B0B6B-035F-93EF-B677-32BCAC926069}"/>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62" name="Group 61">
              <a:extLst>
                <a:ext uri="{FF2B5EF4-FFF2-40B4-BE49-F238E27FC236}">
                  <a16:creationId xmlns:a16="http://schemas.microsoft.com/office/drawing/2014/main" id="{FCC55F73-8B91-F672-734B-FC5AF353E4FD}"/>
                </a:ext>
              </a:extLst>
            </p:cNvPr>
            <p:cNvGrpSpPr/>
            <p:nvPr/>
          </p:nvGrpSpPr>
          <p:grpSpPr>
            <a:xfrm rot="5400000" flipH="1">
              <a:off x="2327447" y="5502733"/>
              <a:ext cx="981196" cy="250190"/>
              <a:chOff x="-179121" y="179121"/>
              <a:chExt cx="608490" cy="250247"/>
            </a:xfrm>
          </p:grpSpPr>
          <p:sp>
            <p:nvSpPr>
              <p:cNvPr id="66" name="Freeform 216">
                <a:extLst>
                  <a:ext uri="{FF2B5EF4-FFF2-40B4-BE49-F238E27FC236}">
                    <a16:creationId xmlns:a16="http://schemas.microsoft.com/office/drawing/2014/main" id="{1B24F651-4E0F-A600-D033-EDEA62099CA9}"/>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67" name="Straight Connector 66">
                <a:extLst>
                  <a:ext uri="{FF2B5EF4-FFF2-40B4-BE49-F238E27FC236}">
                    <a16:creationId xmlns:a16="http://schemas.microsoft.com/office/drawing/2014/main" id="{182A53F9-020C-7DDE-B956-5D39B8946379}"/>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p:nvGrpSpPr>
            <p:cNvPr id="63" name="Group 62">
              <a:extLst>
                <a:ext uri="{FF2B5EF4-FFF2-40B4-BE49-F238E27FC236}">
                  <a16:creationId xmlns:a16="http://schemas.microsoft.com/office/drawing/2014/main" id="{58E740EA-0248-8DDD-6115-91C48821C3DE}"/>
                </a:ext>
              </a:extLst>
            </p:cNvPr>
            <p:cNvGrpSpPr/>
            <p:nvPr/>
          </p:nvGrpSpPr>
          <p:grpSpPr>
            <a:xfrm rot="5400000" flipH="1">
              <a:off x="1884723" y="5502733"/>
              <a:ext cx="981196" cy="250190"/>
              <a:chOff x="-179121" y="179121"/>
              <a:chExt cx="608490" cy="250247"/>
            </a:xfrm>
          </p:grpSpPr>
          <p:sp>
            <p:nvSpPr>
              <p:cNvPr id="64" name="Freeform 216">
                <a:extLst>
                  <a:ext uri="{FF2B5EF4-FFF2-40B4-BE49-F238E27FC236}">
                    <a16:creationId xmlns:a16="http://schemas.microsoft.com/office/drawing/2014/main" id="{641799CC-B874-51DF-C3DE-2AEED41F2FBA}"/>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Verdana"/>
                  <a:ea typeface="+mn-ea"/>
                </a:endParaRPr>
              </a:p>
            </p:txBody>
          </p:sp>
          <p:cxnSp>
            <p:nvCxnSpPr>
              <p:cNvPr id="65" name="Straight Connector 64">
                <a:extLst>
                  <a:ext uri="{FF2B5EF4-FFF2-40B4-BE49-F238E27FC236}">
                    <a16:creationId xmlns:a16="http://schemas.microsoft.com/office/drawing/2014/main" id="{69930D0B-A015-7C19-42FF-13A45D26A013}"/>
                  </a:ext>
                </a:extLst>
              </p:cNvPr>
              <p:cNvCxnSpPr>
                <a:cxnSpLocks/>
              </p:cNvCxnSpPr>
              <p:nvPr/>
            </p:nvCxnSpPr>
            <p:spPr>
              <a:xfrm>
                <a:off x="197207" y="287199"/>
                <a:ext cx="232162" cy="3109"/>
              </a:xfrm>
              <a:prstGeom prst="line">
                <a:avLst/>
              </a:prstGeom>
              <a:noFill/>
              <a:ln w="41275" cap="flat" cmpd="sng" algn="ctr">
                <a:solidFill>
                  <a:srgbClr val="FF0000"/>
                </a:solidFill>
                <a:prstDash val="solid"/>
                <a:miter lim="800000"/>
                <a:tailEnd type="triangle" w="med" len="lg"/>
              </a:ln>
              <a:effectLst/>
            </p:spPr>
          </p:cxnSp>
        </p:grpSp>
      </p:grpSp>
      <mc:AlternateContent xmlns:mc="http://schemas.openxmlformats.org/markup-compatibility/2006" xmlns:a14="http://schemas.microsoft.com/office/drawing/2010/main">
        <mc:Choice Requires="a14">
          <p:sp>
            <p:nvSpPr>
              <p:cNvPr id="72" name="Content Placeholder 4">
                <a:extLst>
                  <a:ext uri="{FF2B5EF4-FFF2-40B4-BE49-F238E27FC236}">
                    <a16:creationId xmlns:a16="http://schemas.microsoft.com/office/drawing/2014/main" id="{B5CB51A0-3224-35AD-1A3B-6D4FB93B5AA1}"/>
                  </a:ext>
                </a:extLst>
              </p:cNvPr>
              <p:cNvSpPr txBox="1">
                <a:spLocks/>
              </p:cNvSpPr>
              <p:nvPr/>
            </p:nvSpPr>
            <p:spPr>
              <a:xfrm>
                <a:off x="3580369" y="5309034"/>
                <a:ext cx="3544479" cy="1135808"/>
              </a:xfrm>
              <a:prstGeom prst="rect">
                <a:avLst/>
              </a:prstGeom>
              <a:noFill/>
            </p:spPr>
            <p:txBody>
              <a:bodyPr vert="horz" lIns="91440" tIns="45720" rIns="91440" bIns="45720" numCol="2"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pPr>
                <a14:m>
                  <m:oMathPara xmlns:m="http://schemas.openxmlformats.org/officeDocument/2006/math">
                    <m:oMathParaPr>
                      <m:jc m:val="left"/>
                    </m:oMathParaPr>
                    <m:oMath xmlns:m="http://schemas.openxmlformats.org/officeDocument/2006/math">
                      <m:r>
                        <a:rPr lang="en-US" sz="1600" b="1" i="1" smtClean="0">
                          <a:solidFill>
                            <a:schemeClr val="tx1"/>
                          </a:solidFill>
                          <a:latin typeface="Cambria Math" panose="02040503050406030204" pitchFamily="18" charset="0"/>
                          <a:ea typeface="Cambria Math" panose="02040503050406030204" pitchFamily="18" charset="0"/>
                        </a:rPr>
                        <m:t>𝑨</m:t>
                      </m:r>
                      <m:r>
                        <a:rPr lang="en-US" sz="1600" b="1" i="1" smtClean="0">
                          <a:solidFill>
                            <a:schemeClr val="tx1"/>
                          </a:solidFill>
                          <a:latin typeface="Cambria Math" panose="02040503050406030204" pitchFamily="18" charset="0"/>
                          <a:ea typeface="Cambria Math" panose="02040503050406030204" pitchFamily="18" charset="0"/>
                        </a:rPr>
                        <m:t>=</m:t>
                      </m:r>
                      <m:r>
                        <a:rPr lang="en-US" sz="1600" b="1" i="1" smtClean="0">
                          <a:solidFill>
                            <a:schemeClr val="tx1"/>
                          </a:solidFill>
                          <a:latin typeface="Cambria Math" panose="02040503050406030204" pitchFamily="18" charset="0"/>
                          <a:ea typeface="Cambria Math" panose="02040503050406030204" pitchFamily="18" charset="0"/>
                        </a:rPr>
                        <m:t>𝐚𝐫𝐞𝐚</m:t>
                      </m:r>
                    </m:oMath>
                  </m:oMathPara>
                </a14:m>
                <a:endParaRPr lang="en-US" sz="1600" dirty="0">
                  <a:solidFill>
                    <a:schemeClr val="tx1"/>
                  </a:solidFill>
                  <a:ea typeface="Verdana" panose="020B0604030504040204" pitchFamily="34" charset="0"/>
                </a:endParaRPr>
              </a:p>
              <a:p>
                <a:pPr marL="0" indent="0" fontAlgn="auto">
                  <a:spcAft>
                    <a:spcPts val="0"/>
                  </a:spcAft>
                </a:pPr>
                <a14:m>
                  <m:oMathPara xmlns:m="http://schemas.openxmlformats.org/officeDocument/2006/math">
                    <m:oMathParaPr>
                      <m:jc m:val="left"/>
                    </m:oMathParaPr>
                    <m:oMath xmlns:m="http://schemas.openxmlformats.org/officeDocument/2006/math">
                      <m:r>
                        <a:rPr lang="en-US" sz="1600" b="1" i="1">
                          <a:solidFill>
                            <a:schemeClr val="tx1"/>
                          </a:solidFill>
                          <a:latin typeface="Cambria Math" panose="02040503050406030204" pitchFamily="18" charset="0"/>
                          <a:ea typeface="Cambria Math" panose="02040503050406030204" pitchFamily="18" charset="0"/>
                        </a:rPr>
                        <m:t>𝝈</m:t>
                      </m:r>
                      <m:r>
                        <a:rPr lang="en-US" sz="1600" b="1" i="1" smtClean="0">
                          <a:solidFill>
                            <a:schemeClr val="tx1"/>
                          </a:solidFill>
                          <a:latin typeface="Cambria Math" panose="02040503050406030204" pitchFamily="18" charset="0"/>
                          <a:ea typeface="Cambria Math" panose="02040503050406030204" pitchFamily="18" charset="0"/>
                        </a:rPr>
                        <m:t>=</m:t>
                      </m:r>
                      <m:r>
                        <a:rPr lang="en-US" sz="1600" b="1" i="1" smtClean="0">
                          <a:solidFill>
                            <a:schemeClr val="tx1"/>
                          </a:solidFill>
                          <a:latin typeface="Cambria Math" panose="02040503050406030204" pitchFamily="18" charset="0"/>
                          <a:ea typeface="Cambria Math" panose="02040503050406030204" pitchFamily="18" charset="0"/>
                        </a:rPr>
                        <m:t>𝐒𝐭𝐞𝐟𝐚𝐧</m:t>
                      </m:r>
                      <m:r>
                        <a:rPr lang="en-US" sz="1600" b="1" smtClean="0">
                          <a:solidFill>
                            <a:schemeClr val="tx1"/>
                          </a:solidFill>
                          <a:latin typeface="Cambria Math" panose="02040503050406030204" pitchFamily="18" charset="0"/>
                          <a:ea typeface="Cambria Math" panose="02040503050406030204" pitchFamily="18" charset="0"/>
                        </a:rPr>
                        <m:t>−</m:t>
                      </m:r>
                      <m:r>
                        <a:rPr lang="en-US" sz="1600" b="1" i="1" smtClean="0">
                          <a:solidFill>
                            <a:schemeClr val="tx1"/>
                          </a:solidFill>
                          <a:latin typeface="Cambria Math" panose="02040503050406030204" pitchFamily="18" charset="0"/>
                          <a:ea typeface="Cambria Math" panose="02040503050406030204" pitchFamily="18" charset="0"/>
                        </a:rPr>
                        <m:t>𝐁𝐨𝐥𝐭𝐳𝐦𝐚𝐧𝐧</m:t>
                      </m:r>
                      <m:r>
                        <a:rPr lang="en-US" sz="1600" b="1" smtClean="0">
                          <a:solidFill>
                            <a:schemeClr val="tx1"/>
                          </a:solidFill>
                          <a:latin typeface="Cambria Math" panose="02040503050406030204" pitchFamily="18" charset="0"/>
                          <a:ea typeface="Cambria Math" panose="02040503050406030204" pitchFamily="18" charset="0"/>
                        </a:rPr>
                        <m:t> </m:t>
                      </m:r>
                      <m:r>
                        <a:rPr lang="en-US" sz="1600" b="1" i="1" smtClean="0">
                          <a:solidFill>
                            <a:schemeClr val="tx1"/>
                          </a:solidFill>
                          <a:latin typeface="Cambria Math" panose="02040503050406030204" pitchFamily="18" charset="0"/>
                          <a:ea typeface="Cambria Math" panose="02040503050406030204" pitchFamily="18" charset="0"/>
                        </a:rPr>
                        <m:t>𝐜𝐨𝐧𝐬𝐭𝐚𝐧𝐭</m:t>
                      </m:r>
                    </m:oMath>
                  </m:oMathPara>
                </a14:m>
                <a:endParaRPr lang="en-US" sz="1600" dirty="0">
                  <a:solidFill>
                    <a:schemeClr val="tx1"/>
                  </a:solidFill>
                  <a:ea typeface="Verdana" panose="020B0604030504040204" pitchFamily="34" charset="0"/>
                </a:endParaRPr>
              </a:p>
              <a:p>
                <a:pPr marL="0" indent="0" fontAlgn="auto">
                  <a:spcAft>
                    <a:spcPts val="0"/>
                  </a:spcAft>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ea typeface="Cambria Math" panose="02040503050406030204" pitchFamily="18" charset="0"/>
                            </a:rPr>
                          </m:ctrlPr>
                        </m:sSubPr>
                        <m:e>
                          <m:r>
                            <a:rPr lang="en-US" sz="1600" b="1" i="1">
                              <a:solidFill>
                                <a:schemeClr val="tx1"/>
                              </a:solidFill>
                              <a:latin typeface="Cambria Math" panose="02040503050406030204" pitchFamily="18" charset="0"/>
                              <a:ea typeface="Cambria Math" panose="02040503050406030204" pitchFamily="18" charset="0"/>
                            </a:rPr>
                            <m:t>𝜺</m:t>
                          </m:r>
                        </m:e>
                        <m:sub>
                          <m:r>
                            <a:rPr lang="en-US" sz="1600" b="1" i="1" smtClean="0">
                              <a:solidFill>
                                <a:schemeClr val="tx1"/>
                              </a:solidFill>
                              <a:latin typeface="Cambria Math" panose="02040503050406030204" pitchFamily="18" charset="0"/>
                              <a:ea typeface="Cambria Math" panose="02040503050406030204" pitchFamily="18" charset="0"/>
                            </a:rPr>
                            <m:t>𝒍𝒐𝒘</m:t>
                          </m:r>
                          <m:r>
                            <a:rPr lang="en-US" sz="1600" b="1" i="1" smtClean="0">
                              <a:solidFill>
                                <a:schemeClr val="tx1"/>
                              </a:solidFill>
                              <a:latin typeface="Cambria Math" panose="02040503050406030204" pitchFamily="18" charset="0"/>
                              <a:ea typeface="Cambria Math" panose="02040503050406030204" pitchFamily="18" charset="0"/>
                            </a:rPr>
                            <m:t>,</m:t>
                          </m:r>
                          <m:r>
                            <a:rPr lang="en-US" sz="1600" b="1" i="1" smtClean="0">
                              <a:solidFill>
                                <a:schemeClr val="tx1"/>
                              </a:solidFill>
                              <a:latin typeface="Cambria Math" panose="02040503050406030204" pitchFamily="18" charset="0"/>
                              <a:ea typeface="Cambria Math" panose="02040503050406030204" pitchFamily="18" charset="0"/>
                            </a:rPr>
                            <m:t>𝒉𝒊𝒈𝒉</m:t>
                          </m:r>
                        </m:sub>
                      </m:sSub>
                      <m:r>
                        <a:rPr lang="en-US" sz="1600" b="1" i="1" smtClean="0">
                          <a:solidFill>
                            <a:schemeClr val="tx1"/>
                          </a:solidFill>
                          <a:latin typeface="Cambria Math" panose="02040503050406030204" pitchFamily="18" charset="0"/>
                          <a:ea typeface="Cambria Math" panose="02040503050406030204" pitchFamily="18" charset="0"/>
                        </a:rPr>
                        <m:t>=</m:t>
                      </m:r>
                      <m:r>
                        <a:rPr lang="en-US" sz="1600" b="1" i="1" smtClean="0">
                          <a:solidFill>
                            <a:schemeClr val="tx1"/>
                          </a:solidFill>
                          <a:latin typeface="Cambria Math" panose="02040503050406030204" pitchFamily="18" charset="0"/>
                          <a:ea typeface="Cambria Math" panose="02040503050406030204" pitchFamily="18" charset="0"/>
                        </a:rPr>
                        <m:t>𝐞𝐦𝐢𝐬𝐬𝐢𝐯𝐢𝐭𝐲</m:t>
                      </m:r>
                    </m:oMath>
                  </m:oMathPara>
                </a14:m>
                <a:endParaRPr lang="en-US" sz="1600" dirty="0">
                  <a:solidFill>
                    <a:schemeClr val="tx1"/>
                  </a:solidFill>
                  <a:ea typeface="Verdana" panose="020B0604030504040204" pitchFamily="34" charset="0"/>
                </a:endParaRPr>
              </a:p>
              <a:p>
                <a:pPr marL="0" indent="0" fontAlgn="auto">
                  <a:spcAft>
                    <a:spcPts val="0"/>
                  </a:spcAft>
                </a:pPr>
                <a14:m>
                  <m:oMathPara xmlns:m="http://schemas.openxmlformats.org/officeDocument/2006/math">
                    <m:oMathParaPr>
                      <m:jc m:val="left"/>
                    </m:oMathParaPr>
                    <m:oMath xmlns:m="http://schemas.openxmlformats.org/officeDocument/2006/math">
                      <m:r>
                        <a:rPr lang="en-US" sz="1600" b="1" i="1">
                          <a:solidFill>
                            <a:schemeClr val="tx1"/>
                          </a:solidFill>
                          <a:latin typeface="Cambria Math" panose="02040503050406030204" pitchFamily="18" charset="0"/>
                          <a:ea typeface="Cambria Math" panose="02040503050406030204" pitchFamily="18" charset="0"/>
                        </a:rPr>
                        <m:t>𝑻</m:t>
                      </m:r>
                      <m:r>
                        <a:rPr lang="en-US" sz="1600" b="1" i="1">
                          <a:solidFill>
                            <a:schemeClr val="tx1"/>
                          </a:solidFill>
                          <a:latin typeface="Cambria Math" panose="02040503050406030204" pitchFamily="18" charset="0"/>
                          <a:ea typeface="Cambria Math" panose="02040503050406030204" pitchFamily="18" charset="0"/>
                        </a:rPr>
                        <m:t>=</m:t>
                      </m:r>
                      <m:r>
                        <a:rPr lang="en-US" sz="1600" b="1" i="1">
                          <a:solidFill>
                            <a:schemeClr val="tx1"/>
                          </a:solidFill>
                          <a:latin typeface="Cambria Math" panose="02040503050406030204" pitchFamily="18" charset="0"/>
                          <a:ea typeface="Cambria Math" panose="02040503050406030204" pitchFamily="18" charset="0"/>
                        </a:rPr>
                        <m:t>𝐭𝐞𝐦𝐩𝐞𝐫𝐚𝐭𝐮𝐫𝐞</m:t>
                      </m:r>
                    </m:oMath>
                  </m:oMathPara>
                </a14:m>
                <a:endParaRPr lang="en-US" sz="1600" dirty="0">
                  <a:solidFill>
                    <a:schemeClr val="tx1"/>
                  </a:solidFill>
                  <a:ea typeface="Verdana" panose="020B0604030504040204" pitchFamily="34" charset="0"/>
                </a:endParaRPr>
              </a:p>
            </p:txBody>
          </p:sp>
        </mc:Choice>
        <mc:Fallback xmlns="">
          <p:sp>
            <p:nvSpPr>
              <p:cNvPr id="72" name="Content Placeholder 4">
                <a:extLst>
                  <a:ext uri="{FF2B5EF4-FFF2-40B4-BE49-F238E27FC236}">
                    <a16:creationId xmlns:a16="http://schemas.microsoft.com/office/drawing/2014/main" id="{B5CB51A0-3224-35AD-1A3B-6D4FB93B5AA1}"/>
                  </a:ext>
                </a:extLst>
              </p:cNvPr>
              <p:cNvSpPr txBox="1">
                <a:spLocks noRot="1" noChangeAspect="1" noMove="1" noResize="1" noEditPoints="1" noAdjustHandles="1" noChangeArrowheads="1" noChangeShapeType="1" noTextEdit="1"/>
              </p:cNvSpPr>
              <p:nvPr/>
            </p:nvSpPr>
            <p:spPr>
              <a:xfrm>
                <a:off x="3580369" y="5309034"/>
                <a:ext cx="3544479" cy="1135808"/>
              </a:xfrm>
              <a:prstGeom prst="rect">
                <a:avLst/>
              </a:prstGeom>
              <a:blipFill>
                <a:blip r:embed="rId6"/>
                <a:stretch>
                  <a:fillRect/>
                </a:stretch>
              </a:blipFill>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DDE46B11-169D-7F8A-94E9-15B396AB43B4}"/>
              </a:ext>
            </a:extLst>
          </p:cNvPr>
          <p:cNvCxnSpPr>
            <a:cxnSpLocks/>
          </p:cNvCxnSpPr>
          <p:nvPr/>
        </p:nvCxnSpPr>
        <p:spPr>
          <a:xfrm flipV="1">
            <a:off x="11064458" y="4323037"/>
            <a:ext cx="0" cy="747854"/>
          </a:xfrm>
          <a:prstGeom prst="straightConnector1">
            <a:avLst/>
          </a:prstGeom>
          <a:noFill/>
          <a:ln w="41275" cap="flat" cmpd="sng" algn="ctr">
            <a:solidFill>
              <a:srgbClr val="FF0000"/>
            </a:solidFill>
            <a:prstDash val="solid"/>
            <a:miter lim="800000"/>
            <a:headEnd w="med" len="lg"/>
            <a:tailEnd type="triangle" w="med" len="lg"/>
          </a:ln>
          <a:effectLst/>
        </p:spPr>
      </p:cxnSp>
      <p:cxnSp>
        <p:nvCxnSpPr>
          <p:cNvPr id="74" name="Straight Arrow Connector 73">
            <a:extLst>
              <a:ext uri="{FF2B5EF4-FFF2-40B4-BE49-F238E27FC236}">
                <a16:creationId xmlns:a16="http://schemas.microsoft.com/office/drawing/2014/main" id="{5095DB29-8935-4765-7D13-A006D483FBFD}"/>
              </a:ext>
            </a:extLst>
          </p:cNvPr>
          <p:cNvCxnSpPr>
            <a:cxnSpLocks/>
          </p:cNvCxnSpPr>
          <p:nvPr/>
        </p:nvCxnSpPr>
        <p:spPr>
          <a:xfrm flipV="1">
            <a:off x="11418562" y="4323037"/>
            <a:ext cx="0" cy="747854"/>
          </a:xfrm>
          <a:prstGeom prst="straightConnector1">
            <a:avLst/>
          </a:prstGeom>
          <a:noFill/>
          <a:ln w="41275" cap="flat" cmpd="sng" algn="ctr">
            <a:solidFill>
              <a:srgbClr val="FF0000"/>
            </a:solidFill>
            <a:prstDash val="solid"/>
            <a:miter lim="800000"/>
            <a:headEnd w="med" len="lg"/>
            <a:tailEnd type="triangle" w="med" len="lg"/>
          </a:ln>
          <a:effectLst/>
        </p:spPr>
      </p:cxnSp>
      <p:sp>
        <p:nvSpPr>
          <p:cNvPr id="75" name="Sun 74">
            <a:extLst>
              <a:ext uri="{FF2B5EF4-FFF2-40B4-BE49-F238E27FC236}">
                <a16:creationId xmlns:a16="http://schemas.microsoft.com/office/drawing/2014/main" id="{38AFE65D-8902-3C93-F168-5AA1D7D38FF8}"/>
              </a:ext>
            </a:extLst>
          </p:cNvPr>
          <p:cNvSpPr/>
          <p:nvPr/>
        </p:nvSpPr>
        <p:spPr>
          <a:xfrm>
            <a:off x="-2199382" y="1285185"/>
            <a:ext cx="5233638" cy="5233638"/>
          </a:xfrm>
          <a:prstGeom prst="sun">
            <a:avLst/>
          </a:prstGeom>
          <a:solidFill>
            <a:srgbClr val="FFC000"/>
          </a:solidFill>
          <a:ln w="381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77" name="Rectangle 5">
            <a:extLst>
              <a:ext uri="{FF2B5EF4-FFF2-40B4-BE49-F238E27FC236}">
                <a16:creationId xmlns:a16="http://schemas.microsoft.com/office/drawing/2014/main" id="{602E8740-23A6-5CB7-0456-2D3BE50071CB}"/>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2257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A9AE-7D9C-67AA-3965-826007521A4F}"/>
              </a:ext>
            </a:extLst>
          </p:cNvPr>
          <p:cNvSpPr>
            <a:spLocks noGrp="1"/>
          </p:cNvSpPr>
          <p:nvPr>
            <p:ph type="title"/>
          </p:nvPr>
        </p:nvSpPr>
        <p:spPr/>
        <p:txBody>
          <a:bodyPr/>
          <a:lstStyle/>
          <a:p>
            <a:r>
              <a:rPr lang="en-US" kern="0" dirty="0"/>
              <a:t>VEM Thermal Modeling</a:t>
            </a:r>
            <a:endParaRPr lang="en-US" dirty="0"/>
          </a:p>
        </p:txBody>
      </p:sp>
      <p:sp>
        <p:nvSpPr>
          <p:cNvPr id="3" name="Content Placeholder 2">
            <a:extLst>
              <a:ext uri="{FF2B5EF4-FFF2-40B4-BE49-F238E27FC236}">
                <a16:creationId xmlns:a16="http://schemas.microsoft.com/office/drawing/2014/main" id="{D89A9468-A4F6-A840-0083-F639F6241FFF}"/>
              </a:ext>
            </a:extLst>
          </p:cNvPr>
          <p:cNvSpPr>
            <a:spLocks noGrp="1"/>
          </p:cNvSpPr>
          <p:nvPr>
            <p:ph idx="1"/>
          </p:nvPr>
        </p:nvSpPr>
        <p:spPr>
          <a:xfrm>
            <a:off x="609600" y="914400"/>
            <a:ext cx="8082606" cy="5410200"/>
          </a:xfrm>
        </p:spPr>
        <p:txBody>
          <a:bodyPr/>
          <a:lstStyle/>
          <a:p>
            <a:r>
              <a:rPr lang="en-US" dirty="0"/>
              <a:t>Traditional thermal modeling tools (Thermal Desktop®) assume fixed optical properties (ε = constant).</a:t>
            </a:r>
          </a:p>
          <a:p>
            <a:r>
              <a:rPr lang="en-US" dirty="0"/>
              <a:t>How to handle VEMs; ε = f(T)?</a:t>
            </a:r>
          </a:p>
          <a:p>
            <a:r>
              <a:rPr lang="en-US" dirty="0"/>
              <a:t>Three methods developed to handle VEMs</a:t>
            </a:r>
          </a:p>
          <a:p>
            <a:r>
              <a:rPr lang="en-US" dirty="0"/>
              <a:t>Radiation conductor (with and without Dynamic SINDA)</a:t>
            </a:r>
          </a:p>
          <a:p>
            <a:pPr lvl="1"/>
            <a:r>
              <a:rPr lang="en-US" dirty="0"/>
              <a:t>Node-to-surface conductor with temperature dependent optical property. Inexpensive and simple but limited.</a:t>
            </a:r>
          </a:p>
          <a:p>
            <a:r>
              <a:rPr lang="en-US" dirty="0"/>
              <a:t>Radiation Database</a:t>
            </a:r>
          </a:p>
          <a:p>
            <a:pPr lvl="1"/>
            <a:r>
              <a:rPr lang="en-US" dirty="0"/>
              <a:t>Pre-run radiation jobs across temperature bands. Not as versatile but less expensive than Dynamic SINDA.</a:t>
            </a:r>
          </a:p>
          <a:p>
            <a:pPr lvl="1"/>
            <a:r>
              <a:rPr lang="en-US" dirty="0"/>
              <a:t>Do all the computationally expensive ray tracing ahead of time. Requires additional logic/code.</a:t>
            </a:r>
          </a:p>
          <a:p>
            <a:pPr lvl="1"/>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C087C99-87EE-9A25-6B5C-D0BA2292548E}"/>
              </a:ext>
            </a:extLst>
          </p:cNvPr>
          <p:cNvSpPr>
            <a:spLocks noGrp="1"/>
          </p:cNvSpPr>
          <p:nvPr>
            <p:ph type="sldNum" sz="quarter" idx="12"/>
          </p:nvPr>
        </p:nvSpPr>
        <p:spPr/>
        <p:txBody>
          <a:bodyPr/>
          <a:lstStyle/>
          <a:p>
            <a:fld id="{33F42015-0FC7-4B0E-8D2B-76EADF48D957}" type="slidenum">
              <a:rPr lang="en-US" smtClean="0"/>
              <a:pPr/>
              <a:t>5</a:t>
            </a:fld>
            <a:endParaRPr lang="en-US" dirty="0"/>
          </a:p>
        </p:txBody>
      </p:sp>
      <p:pic>
        <p:nvPicPr>
          <p:cNvPr id="6" name="Picture 5">
            <a:extLst>
              <a:ext uri="{FF2B5EF4-FFF2-40B4-BE49-F238E27FC236}">
                <a16:creationId xmlns:a16="http://schemas.microsoft.com/office/drawing/2014/main" id="{1AC6454D-42B9-05B5-1407-F8271BD941D5}"/>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763159" y="334817"/>
            <a:ext cx="1696662" cy="2727165"/>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1CC68B6-A61A-7A14-FB47-67D50CD1BF27}"/>
              </a:ext>
            </a:extLst>
          </p:cNvPr>
          <p:cNvSpPr txBox="1"/>
          <p:nvPr/>
        </p:nvSpPr>
        <p:spPr>
          <a:xfrm>
            <a:off x="10459821" y="1298986"/>
            <a:ext cx="1487433" cy="646331"/>
          </a:xfrm>
          <a:prstGeom prst="rect">
            <a:avLst/>
          </a:prstGeom>
          <a:noFill/>
        </p:spPr>
        <p:txBody>
          <a:bodyPr wrap="square">
            <a:spAutoFit/>
          </a:bodyPr>
          <a:lstStyle/>
          <a:p>
            <a:pPr eaLnBrk="1" fontAlgn="auto" hangingPunct="1">
              <a:spcBef>
                <a:spcPts val="0"/>
              </a:spcBef>
              <a:spcAft>
                <a:spcPts val="0"/>
              </a:spcAft>
            </a:pPr>
            <a:r>
              <a:rPr lang="en-US" sz="1800" dirty="0">
                <a:solidFill>
                  <a:srgbClr val="000000"/>
                </a:solidFill>
                <a:latin typeface="Verdana"/>
                <a:ea typeface="+mn-ea"/>
              </a:rPr>
              <a:t>Radiation conductor</a:t>
            </a:r>
          </a:p>
        </p:txBody>
      </p:sp>
      <p:sp>
        <p:nvSpPr>
          <p:cNvPr id="8" name="TextBox 7">
            <a:extLst>
              <a:ext uri="{FF2B5EF4-FFF2-40B4-BE49-F238E27FC236}">
                <a16:creationId xmlns:a16="http://schemas.microsoft.com/office/drawing/2014/main" id="{FD599E9F-E418-577B-A2DC-2C46ED0DD0E7}"/>
              </a:ext>
            </a:extLst>
          </p:cNvPr>
          <p:cNvSpPr txBox="1"/>
          <p:nvPr/>
        </p:nvSpPr>
        <p:spPr>
          <a:xfrm>
            <a:off x="8438541" y="3115493"/>
            <a:ext cx="3747715"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000000"/>
                </a:solidFill>
                <a:effectLst/>
                <a:uLnTx/>
                <a:uFillTx/>
                <a:latin typeface="Verdana"/>
                <a:ea typeface="+mn-ea"/>
              </a:rPr>
              <a:t>Radiation Database Bands</a:t>
            </a:r>
          </a:p>
        </p:txBody>
      </p:sp>
      <p:grpSp>
        <p:nvGrpSpPr>
          <p:cNvPr id="9" name="Group 8">
            <a:extLst>
              <a:ext uri="{FF2B5EF4-FFF2-40B4-BE49-F238E27FC236}">
                <a16:creationId xmlns:a16="http://schemas.microsoft.com/office/drawing/2014/main" id="{7812EBB1-EA15-5230-6D21-2E63E54A6903}"/>
              </a:ext>
            </a:extLst>
          </p:cNvPr>
          <p:cNvGrpSpPr/>
          <p:nvPr/>
        </p:nvGrpSpPr>
        <p:grpSpPr>
          <a:xfrm>
            <a:off x="8438542" y="3400846"/>
            <a:ext cx="3747715" cy="3372944"/>
            <a:chOff x="3061660" y="2908869"/>
            <a:chExt cx="3657600" cy="3291840"/>
          </a:xfrm>
        </p:grpSpPr>
        <p:pic>
          <p:nvPicPr>
            <p:cNvPr id="10" name="Picture 9">
              <a:extLst>
                <a:ext uri="{FF2B5EF4-FFF2-40B4-BE49-F238E27FC236}">
                  <a16:creationId xmlns:a16="http://schemas.microsoft.com/office/drawing/2014/main" id="{35BAEEF0-54AE-3029-1ED8-DABA45CFF04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1660" y="2908869"/>
              <a:ext cx="3657600" cy="3291840"/>
            </a:xfrm>
            <a:prstGeom prst="rect">
              <a:avLst/>
            </a:prstGeom>
            <a:noFill/>
            <a:ln>
              <a:noFill/>
            </a:ln>
          </p:spPr>
        </p:pic>
        <p:sp>
          <p:nvSpPr>
            <p:cNvPr id="11" name="Rectangle 10">
              <a:extLst>
                <a:ext uri="{FF2B5EF4-FFF2-40B4-BE49-F238E27FC236}">
                  <a16:creationId xmlns:a16="http://schemas.microsoft.com/office/drawing/2014/main" id="{9248CE9C-18A3-7B8F-D715-B03F44AE9531}"/>
                </a:ext>
              </a:extLst>
            </p:cNvPr>
            <p:cNvSpPr/>
            <p:nvPr/>
          </p:nvSpPr>
          <p:spPr>
            <a:xfrm>
              <a:off x="3621024" y="3144704"/>
              <a:ext cx="1435608" cy="2578608"/>
            </a:xfrm>
            <a:prstGeom prst="rect">
              <a:avLst/>
            </a:prstGeom>
            <a:solidFill>
              <a:srgbClr val="00206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8214D69A-66A6-85B7-2560-764E32BCE6E9}"/>
                </a:ext>
              </a:extLst>
            </p:cNvPr>
            <p:cNvSpPr/>
            <p:nvPr/>
          </p:nvSpPr>
          <p:spPr>
            <a:xfrm>
              <a:off x="5054552" y="3144704"/>
              <a:ext cx="82296" cy="2578608"/>
            </a:xfrm>
            <a:prstGeom prst="rect">
              <a:avLst/>
            </a:prstGeom>
            <a:solidFill>
              <a:srgbClr val="0070C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8A2E73C4-8BEC-86D7-BBAD-5799CF74D9B1}"/>
                </a:ext>
              </a:extLst>
            </p:cNvPr>
            <p:cNvSpPr/>
            <p:nvPr/>
          </p:nvSpPr>
          <p:spPr>
            <a:xfrm>
              <a:off x="5136848" y="3144704"/>
              <a:ext cx="82296" cy="2578608"/>
            </a:xfrm>
            <a:prstGeom prst="rect">
              <a:avLst/>
            </a:prstGeom>
            <a:solidFill>
              <a:srgbClr val="00B0F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51D5BC52-BE51-03F9-2261-71D8742165D4}"/>
                </a:ext>
              </a:extLst>
            </p:cNvPr>
            <p:cNvSpPr/>
            <p:nvPr/>
          </p:nvSpPr>
          <p:spPr>
            <a:xfrm>
              <a:off x="5219144" y="3144704"/>
              <a:ext cx="82296" cy="2578608"/>
            </a:xfrm>
            <a:prstGeom prst="rect">
              <a:avLst/>
            </a:prstGeom>
            <a:solidFill>
              <a:srgbClr val="00B05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92A0E1C0-2EB9-CFBB-1CB7-D38200B6BDB5}"/>
                </a:ext>
              </a:extLst>
            </p:cNvPr>
            <p:cNvSpPr/>
            <p:nvPr/>
          </p:nvSpPr>
          <p:spPr>
            <a:xfrm>
              <a:off x="5301440" y="3144704"/>
              <a:ext cx="82296" cy="2578608"/>
            </a:xfrm>
            <a:prstGeom prst="rect">
              <a:avLst/>
            </a:prstGeom>
            <a:solidFill>
              <a:srgbClr val="FFFF0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E56BD38B-BDF6-AF93-B148-8EF9A87F5833}"/>
                </a:ext>
              </a:extLst>
            </p:cNvPr>
            <p:cNvSpPr/>
            <p:nvPr/>
          </p:nvSpPr>
          <p:spPr>
            <a:xfrm>
              <a:off x="5381675" y="3144704"/>
              <a:ext cx="82296" cy="2578608"/>
            </a:xfrm>
            <a:prstGeom prst="rect">
              <a:avLst/>
            </a:prstGeom>
            <a:solidFill>
              <a:srgbClr val="FFC00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C2E4C67D-7D0C-0BE9-4A88-68513CC49AA0}"/>
                </a:ext>
              </a:extLst>
            </p:cNvPr>
            <p:cNvSpPr/>
            <p:nvPr/>
          </p:nvSpPr>
          <p:spPr>
            <a:xfrm>
              <a:off x="5465907" y="3144704"/>
              <a:ext cx="1020097" cy="2578608"/>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grpSp>
      <p:sp>
        <p:nvSpPr>
          <p:cNvPr id="24" name="TextBox 23">
            <a:extLst>
              <a:ext uri="{FF2B5EF4-FFF2-40B4-BE49-F238E27FC236}">
                <a16:creationId xmlns:a16="http://schemas.microsoft.com/office/drawing/2014/main" id="{3A5F5561-A716-D1DB-D4A7-37E28F132968}"/>
              </a:ext>
            </a:extLst>
          </p:cNvPr>
          <p:cNvSpPr txBox="1"/>
          <p:nvPr/>
        </p:nvSpPr>
        <p:spPr>
          <a:xfrm>
            <a:off x="101600" y="5630827"/>
            <a:ext cx="7298448" cy="583017"/>
          </a:xfrm>
          <a:prstGeom prst="rect">
            <a:avLst/>
          </a:prstGeom>
          <a:solidFill>
            <a:schemeClr val="tx1"/>
          </a:solidFill>
          <a:ln w="12700" cap="flat" cmpd="sng" algn="ctr">
            <a:solidFill>
              <a:srgbClr val="B3282D">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2023 ICES/TFAWS – Hengeveld and Allison - Novel Methods for Modeling Thermochromic Variable Emissivity Surfaces</a:t>
            </a:r>
          </a:p>
        </p:txBody>
      </p:sp>
      <p:sp>
        <p:nvSpPr>
          <p:cNvPr id="19" name="Rectangle 5">
            <a:extLst>
              <a:ext uri="{FF2B5EF4-FFF2-40B4-BE49-F238E27FC236}">
                <a16:creationId xmlns:a16="http://schemas.microsoft.com/office/drawing/2014/main" id="{7DE8008B-5C99-B1C4-AF7F-03C3989A1B33}"/>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350787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9930-2F25-4395-412E-63FB0DF0BB3A}"/>
              </a:ext>
            </a:extLst>
          </p:cNvPr>
          <p:cNvSpPr>
            <a:spLocks noGrp="1"/>
          </p:cNvSpPr>
          <p:nvPr>
            <p:ph type="title"/>
          </p:nvPr>
        </p:nvSpPr>
        <p:spPr/>
        <p:txBody>
          <a:bodyPr/>
          <a:lstStyle/>
          <a:p>
            <a:r>
              <a:rPr lang="en-US" kern="0" dirty="0"/>
              <a:t>VEM Thermal Modeling</a:t>
            </a:r>
            <a:endParaRPr lang="en-US" dirty="0"/>
          </a:p>
        </p:txBody>
      </p:sp>
      <p:sp>
        <p:nvSpPr>
          <p:cNvPr id="3" name="Content Placeholder 2">
            <a:extLst>
              <a:ext uri="{FF2B5EF4-FFF2-40B4-BE49-F238E27FC236}">
                <a16:creationId xmlns:a16="http://schemas.microsoft.com/office/drawing/2014/main" id="{DE455090-6C9B-6624-8A39-98ED0A11F7F8}"/>
              </a:ext>
            </a:extLst>
          </p:cNvPr>
          <p:cNvSpPr>
            <a:spLocks noGrp="1"/>
          </p:cNvSpPr>
          <p:nvPr>
            <p:ph idx="1"/>
          </p:nvPr>
        </p:nvSpPr>
        <p:spPr>
          <a:xfrm>
            <a:off x="609600" y="914400"/>
            <a:ext cx="5323108" cy="5410200"/>
          </a:xfrm>
        </p:spPr>
        <p:txBody>
          <a:bodyPr/>
          <a:lstStyle/>
          <a:p>
            <a:r>
              <a:rPr lang="en-US" dirty="0"/>
              <a:t>Dynamic SINDA</a:t>
            </a:r>
            <a:br>
              <a:rPr lang="en-US" dirty="0"/>
            </a:br>
            <a:r>
              <a:rPr lang="en-US" dirty="0"/>
              <a:t>(with and without orbital slicing)</a:t>
            </a:r>
          </a:p>
          <a:p>
            <a:pPr lvl="1"/>
            <a:r>
              <a:rPr lang="en-US" dirty="0"/>
              <a:t>Leverages Dynamic SINDA</a:t>
            </a:r>
          </a:p>
          <a:p>
            <a:pPr lvl="1"/>
            <a:r>
              <a:rPr lang="en-US" dirty="0"/>
              <a:t>Temperature-dependent optical property</a:t>
            </a:r>
          </a:p>
          <a:p>
            <a:pPr lvl="1"/>
            <a:r>
              <a:rPr lang="en-US" dirty="0"/>
              <a:t>Periodically pause current SINDA solution, update radiation jobs (e.g., Radk and Heating Rates), then resume</a:t>
            </a:r>
          </a:p>
          <a:p>
            <a:pPr lvl="2"/>
            <a:r>
              <a:rPr lang="en-US" dirty="0"/>
              <a:t>Based on VEM temperatures</a:t>
            </a:r>
          </a:p>
          <a:p>
            <a:r>
              <a:rPr lang="en-US" dirty="0"/>
              <a:t>Most versatile method but can be computationally expensive</a:t>
            </a:r>
          </a:p>
        </p:txBody>
      </p:sp>
      <p:sp>
        <p:nvSpPr>
          <p:cNvPr id="5" name="Slide Number Placeholder 4">
            <a:extLst>
              <a:ext uri="{FF2B5EF4-FFF2-40B4-BE49-F238E27FC236}">
                <a16:creationId xmlns:a16="http://schemas.microsoft.com/office/drawing/2014/main" id="{A4BB3862-CE21-83C6-64A5-2764D1D317E4}"/>
              </a:ext>
            </a:extLst>
          </p:cNvPr>
          <p:cNvSpPr>
            <a:spLocks noGrp="1"/>
          </p:cNvSpPr>
          <p:nvPr>
            <p:ph type="sldNum" sz="quarter" idx="12"/>
          </p:nvPr>
        </p:nvSpPr>
        <p:spPr/>
        <p:txBody>
          <a:bodyPr/>
          <a:lstStyle/>
          <a:p>
            <a:fld id="{33F42015-0FC7-4B0E-8D2B-76EADF48D957}" type="slidenum">
              <a:rPr lang="en-US" smtClean="0"/>
              <a:pPr/>
              <a:t>6</a:t>
            </a:fld>
            <a:endParaRPr lang="en-US" dirty="0"/>
          </a:p>
        </p:txBody>
      </p:sp>
      <p:pic>
        <p:nvPicPr>
          <p:cNvPr id="7" name="Picture 6">
            <a:extLst>
              <a:ext uri="{FF2B5EF4-FFF2-40B4-BE49-F238E27FC236}">
                <a16:creationId xmlns:a16="http://schemas.microsoft.com/office/drawing/2014/main" id="{3A2C2DB3-766A-4F94-9A25-0994953E0E93}"/>
              </a:ext>
            </a:extLst>
          </p:cNvPr>
          <p:cNvPicPr>
            <a:picLocks noChangeAspect="1"/>
          </p:cNvPicPr>
          <p:nvPr/>
        </p:nvPicPr>
        <p:blipFill>
          <a:blip r:embed="rId2"/>
          <a:stretch>
            <a:fillRect/>
          </a:stretch>
        </p:blipFill>
        <p:spPr>
          <a:xfrm>
            <a:off x="8771865" y="69092"/>
            <a:ext cx="3365208" cy="4199235"/>
          </a:xfrm>
          <a:prstGeom prst="rect">
            <a:avLst/>
          </a:prstGeom>
        </p:spPr>
      </p:pic>
      <p:sp>
        <p:nvSpPr>
          <p:cNvPr id="8" name="Content Placeholder 4">
            <a:extLst>
              <a:ext uri="{FF2B5EF4-FFF2-40B4-BE49-F238E27FC236}">
                <a16:creationId xmlns:a16="http://schemas.microsoft.com/office/drawing/2014/main" id="{F867DA32-B1DA-8269-C93E-6AEF56E86558}"/>
              </a:ext>
            </a:extLst>
          </p:cNvPr>
          <p:cNvSpPr txBox="1">
            <a:spLocks/>
          </p:cNvSpPr>
          <p:nvPr/>
        </p:nvSpPr>
        <p:spPr>
          <a:xfrm>
            <a:off x="10322449" y="1893797"/>
            <a:ext cx="1814623" cy="339737"/>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Pseudocode</a:t>
            </a:r>
          </a:p>
        </p:txBody>
      </p:sp>
      <p:pic>
        <p:nvPicPr>
          <p:cNvPr id="9" name="Picture 8">
            <a:extLst>
              <a:ext uri="{FF2B5EF4-FFF2-40B4-BE49-F238E27FC236}">
                <a16:creationId xmlns:a16="http://schemas.microsoft.com/office/drawing/2014/main" id="{15FB6972-FD63-FBC4-06A5-4CC9C0EC01E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7783" y="838200"/>
            <a:ext cx="2831693" cy="2728129"/>
          </a:xfrm>
          <a:prstGeom prst="rect">
            <a:avLst/>
          </a:prstGeom>
          <a:noFill/>
        </p:spPr>
      </p:pic>
      <p:sp>
        <p:nvSpPr>
          <p:cNvPr id="10" name="TextBox 9">
            <a:extLst>
              <a:ext uri="{FF2B5EF4-FFF2-40B4-BE49-F238E27FC236}">
                <a16:creationId xmlns:a16="http://schemas.microsoft.com/office/drawing/2014/main" id="{1E9FF986-35C1-DF49-263D-89DA0CB23A9F}"/>
              </a:ext>
            </a:extLst>
          </p:cNvPr>
          <p:cNvSpPr txBox="1"/>
          <p:nvPr/>
        </p:nvSpPr>
        <p:spPr>
          <a:xfrm>
            <a:off x="6971105" y="3218964"/>
            <a:ext cx="1563295" cy="923330"/>
          </a:xfrm>
          <a:prstGeom prst="rect">
            <a:avLst/>
          </a:prstGeom>
          <a:noFill/>
        </p:spPr>
        <p:txBody>
          <a:bodyPr wrap="square">
            <a:spAutoFit/>
          </a:bodyPr>
          <a:lstStyle/>
          <a:p>
            <a:pPr algn="r" eaLnBrk="1" fontAlgn="auto" hangingPunct="1">
              <a:spcBef>
                <a:spcPts val="0"/>
              </a:spcBef>
              <a:spcAft>
                <a:spcPts val="0"/>
              </a:spcAft>
            </a:pPr>
            <a:r>
              <a:rPr lang="en-US" sz="1800" dirty="0">
                <a:solidFill>
                  <a:srgbClr val="000000"/>
                </a:solidFill>
                <a:latin typeface="Verdana"/>
                <a:ea typeface="+mn-ea"/>
              </a:rPr>
              <a:t>Dynamic</a:t>
            </a:r>
          </a:p>
          <a:p>
            <a:pPr algn="r" eaLnBrk="1" fontAlgn="auto" hangingPunct="1">
              <a:spcBef>
                <a:spcPts val="0"/>
              </a:spcBef>
              <a:spcAft>
                <a:spcPts val="0"/>
              </a:spcAft>
            </a:pPr>
            <a:r>
              <a:rPr lang="en-US" sz="1800" dirty="0">
                <a:solidFill>
                  <a:srgbClr val="000000"/>
                </a:solidFill>
                <a:latin typeface="Verdana"/>
                <a:ea typeface="+mn-ea"/>
              </a:rPr>
              <a:t>SINDA</a:t>
            </a:r>
          </a:p>
          <a:p>
            <a:pPr algn="r" eaLnBrk="1" fontAlgn="auto" hangingPunct="1">
              <a:spcBef>
                <a:spcPts val="0"/>
              </a:spcBef>
              <a:spcAft>
                <a:spcPts val="0"/>
              </a:spcAft>
            </a:pPr>
            <a:r>
              <a:rPr lang="en-US" sz="1800" dirty="0">
                <a:solidFill>
                  <a:srgbClr val="000000"/>
                </a:solidFill>
                <a:latin typeface="Verdana"/>
                <a:ea typeface="+mn-ea"/>
              </a:rPr>
              <a:t>Method</a:t>
            </a:r>
          </a:p>
        </p:txBody>
      </p:sp>
      <p:sp>
        <p:nvSpPr>
          <p:cNvPr id="12" name="Rectangle 5">
            <a:extLst>
              <a:ext uri="{FF2B5EF4-FFF2-40B4-BE49-F238E27FC236}">
                <a16:creationId xmlns:a16="http://schemas.microsoft.com/office/drawing/2014/main" id="{CCD28CFA-75FE-B0BD-AE75-C9B7AEBEDE96}"/>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pic>
        <p:nvPicPr>
          <p:cNvPr id="11" name="Picture 10">
            <a:extLst>
              <a:ext uri="{FF2B5EF4-FFF2-40B4-BE49-F238E27FC236}">
                <a16:creationId xmlns:a16="http://schemas.microsoft.com/office/drawing/2014/main" id="{CE097130-5E23-3D5B-EC9F-41AAC109E7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5712" y="4268327"/>
            <a:ext cx="5496288" cy="2399173"/>
          </a:xfrm>
          <a:prstGeom prst="rect">
            <a:avLst/>
          </a:prstGeom>
        </p:spPr>
      </p:pic>
    </p:spTree>
    <p:extLst>
      <p:ext uri="{BB962C8B-B14F-4D97-AF65-F5344CB8AC3E}">
        <p14:creationId xmlns:p14="http://schemas.microsoft.com/office/powerpoint/2010/main" val="306682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FD3A-08D8-F86B-3A27-021BC619ADA3}"/>
              </a:ext>
            </a:extLst>
          </p:cNvPr>
          <p:cNvSpPr>
            <a:spLocks noGrp="1"/>
          </p:cNvSpPr>
          <p:nvPr>
            <p:ph type="title"/>
          </p:nvPr>
        </p:nvSpPr>
        <p:spPr/>
        <p:txBody>
          <a:bodyPr/>
          <a:lstStyle/>
          <a:p>
            <a:r>
              <a:rPr lang="en-US" kern="0" dirty="0"/>
              <a:t>VEM Thermal Modeling</a:t>
            </a:r>
            <a:endParaRPr lang="en-US" dirty="0"/>
          </a:p>
        </p:txBody>
      </p:sp>
      <p:sp>
        <p:nvSpPr>
          <p:cNvPr id="3" name="Content Placeholder 2">
            <a:extLst>
              <a:ext uri="{FF2B5EF4-FFF2-40B4-BE49-F238E27FC236}">
                <a16:creationId xmlns:a16="http://schemas.microsoft.com/office/drawing/2014/main" id="{EDB9BA64-5305-4A70-8318-09BFC9FFA00C}"/>
              </a:ext>
            </a:extLst>
          </p:cNvPr>
          <p:cNvSpPr>
            <a:spLocks noGrp="1"/>
          </p:cNvSpPr>
          <p:nvPr>
            <p:ph idx="1"/>
          </p:nvPr>
        </p:nvSpPr>
        <p:spPr>
          <a:xfrm>
            <a:off x="609599" y="914400"/>
            <a:ext cx="6769395" cy="3413760"/>
          </a:xfrm>
        </p:spPr>
        <p:txBody>
          <a:bodyPr/>
          <a:lstStyle/>
          <a:p>
            <a:r>
              <a:rPr lang="en-US" dirty="0"/>
              <a:t>All methods were compared</a:t>
            </a:r>
          </a:p>
          <a:p>
            <a:pPr lvl="1"/>
            <a:r>
              <a:rPr lang="en-US" dirty="0"/>
              <a:t>Good agreement with one another; +/-1.5</a:t>
            </a:r>
            <a:r>
              <a:rPr lang="en-US" dirty="0">
                <a:ea typeface="Verdana" panose="020B0604030504040204" pitchFamily="34" charset="0"/>
              </a:rPr>
              <a:t>°</a:t>
            </a:r>
            <a:r>
              <a:rPr lang="en-US" dirty="0"/>
              <a:t>C</a:t>
            </a:r>
          </a:p>
          <a:p>
            <a:pPr lvl="1"/>
            <a:r>
              <a:rPr lang="en-US" dirty="0"/>
              <a:t>Some differences. Likely a result of temperature band resolution and differences in orbital positions</a:t>
            </a:r>
          </a:p>
          <a:p>
            <a:r>
              <a:rPr lang="en-US" dirty="0"/>
              <a:t>Dynamic SINDA</a:t>
            </a:r>
          </a:p>
          <a:p>
            <a:pPr lvl="1"/>
            <a:r>
              <a:rPr lang="en-US" dirty="0"/>
              <a:t>Used to evaluate to applications; CubeSat and ThinSat</a:t>
            </a:r>
          </a:p>
          <a:p>
            <a:endParaRPr lang="en-US" dirty="0"/>
          </a:p>
          <a:p>
            <a:endParaRPr lang="en-US" dirty="0"/>
          </a:p>
        </p:txBody>
      </p:sp>
      <p:sp>
        <p:nvSpPr>
          <p:cNvPr id="5" name="Slide Number Placeholder 4">
            <a:extLst>
              <a:ext uri="{FF2B5EF4-FFF2-40B4-BE49-F238E27FC236}">
                <a16:creationId xmlns:a16="http://schemas.microsoft.com/office/drawing/2014/main" id="{E65A934D-9C0A-675F-87DF-68CD52F410C6}"/>
              </a:ext>
            </a:extLst>
          </p:cNvPr>
          <p:cNvSpPr>
            <a:spLocks noGrp="1"/>
          </p:cNvSpPr>
          <p:nvPr>
            <p:ph type="sldNum" sz="quarter" idx="12"/>
          </p:nvPr>
        </p:nvSpPr>
        <p:spPr/>
        <p:txBody>
          <a:bodyPr/>
          <a:lstStyle/>
          <a:p>
            <a:fld id="{33F42015-0FC7-4B0E-8D2B-76EADF48D957}" type="slidenum">
              <a:rPr lang="en-US" smtClean="0"/>
              <a:pPr/>
              <a:t>7</a:t>
            </a:fld>
            <a:endParaRPr lang="en-US" dirty="0"/>
          </a:p>
        </p:txBody>
      </p:sp>
      <p:graphicFrame>
        <p:nvGraphicFramePr>
          <p:cNvPr id="6" name="Content Placeholder 6">
            <a:extLst>
              <a:ext uri="{FF2B5EF4-FFF2-40B4-BE49-F238E27FC236}">
                <a16:creationId xmlns:a16="http://schemas.microsoft.com/office/drawing/2014/main" id="{5B1C7487-6F61-4A84-C906-A488E4E8C30C}"/>
              </a:ext>
            </a:extLst>
          </p:cNvPr>
          <p:cNvGraphicFramePr>
            <a:graphicFrameLocks/>
          </p:cNvGraphicFramePr>
          <p:nvPr>
            <p:extLst>
              <p:ext uri="{D42A27DB-BD31-4B8C-83A1-F6EECF244321}">
                <p14:modId xmlns:p14="http://schemas.microsoft.com/office/powerpoint/2010/main" val="184133692"/>
              </p:ext>
            </p:extLst>
          </p:nvPr>
        </p:nvGraphicFramePr>
        <p:xfrm>
          <a:off x="609600" y="4070059"/>
          <a:ext cx="10888503" cy="2377440"/>
        </p:xfrm>
        <a:graphic>
          <a:graphicData uri="http://schemas.openxmlformats.org/drawingml/2006/table">
            <a:tbl>
              <a:tblPr firstRow="1" firstCol="1" bandRow="1"/>
              <a:tblGrid>
                <a:gridCol w="838414">
                  <a:extLst>
                    <a:ext uri="{9D8B030D-6E8A-4147-A177-3AD203B41FA5}">
                      <a16:colId xmlns:a16="http://schemas.microsoft.com/office/drawing/2014/main" val="2692437534"/>
                    </a:ext>
                  </a:extLst>
                </a:gridCol>
                <a:gridCol w="2592847">
                  <a:extLst>
                    <a:ext uri="{9D8B030D-6E8A-4147-A177-3AD203B41FA5}">
                      <a16:colId xmlns:a16="http://schemas.microsoft.com/office/drawing/2014/main" val="3673034223"/>
                    </a:ext>
                  </a:extLst>
                </a:gridCol>
                <a:gridCol w="5788550">
                  <a:extLst>
                    <a:ext uri="{9D8B030D-6E8A-4147-A177-3AD203B41FA5}">
                      <a16:colId xmlns:a16="http://schemas.microsoft.com/office/drawing/2014/main" val="712056201"/>
                    </a:ext>
                  </a:extLst>
                </a:gridCol>
                <a:gridCol w="1668692">
                  <a:extLst>
                    <a:ext uri="{9D8B030D-6E8A-4147-A177-3AD203B41FA5}">
                      <a16:colId xmlns:a16="http://schemas.microsoft.com/office/drawing/2014/main" val="1729866644"/>
                    </a:ext>
                  </a:extLst>
                </a:gridCol>
              </a:tblGrid>
              <a:tr h="1708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Method</a:t>
                      </a:r>
                      <a:endParaRPr lang="en-US" sz="1200" dirty="0">
                        <a:effectLst/>
                        <a:latin typeface="Times New Roman" panose="02020603050405020304" pitchFamily="18" charset="0"/>
                        <a:ea typeface="Times New Roman" panose="02020603050405020304" pitchFamily="18"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Description</a:t>
                      </a:r>
                      <a:endParaRPr lang="en-US" sz="1200" dirty="0">
                        <a:effectLst/>
                        <a:latin typeface="Times New Roman" panose="02020603050405020304" pitchFamily="18" charset="0"/>
                        <a:ea typeface="Times New Roman" panose="02020603050405020304" pitchFamily="18"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Application</a:t>
                      </a:r>
                      <a:endParaRPr lang="en-US" sz="1200" dirty="0">
                        <a:effectLst/>
                        <a:latin typeface="Times New Roman" panose="02020603050405020304" pitchFamily="18" charset="0"/>
                        <a:ea typeface="Times New Roman" panose="02020603050405020304" pitchFamily="18"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Computational Cost</a:t>
                      </a:r>
                      <a:endParaRPr lang="en-US" sz="1200" dirty="0">
                        <a:effectLst/>
                        <a:latin typeface="Times New Roman" panose="02020603050405020304" pitchFamily="18" charset="0"/>
                        <a:ea typeface="Times New Roman" panose="02020603050405020304" pitchFamily="18"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0000"/>
                    </a:solidFill>
                  </a:tcPr>
                </a:tc>
                <a:extLst>
                  <a:ext uri="{0D108BD9-81ED-4DB2-BD59-A6C34878D82A}">
                    <a16:rowId xmlns:a16="http://schemas.microsoft.com/office/drawing/2014/main" val="2634740336"/>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1a</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Radiation Conductor</a:t>
                      </a:r>
                    </a:p>
                    <a:p>
                      <a:pPr marL="0" marR="0" algn="ctr">
                        <a:spcBef>
                          <a:spcPts val="0"/>
                        </a:spcBef>
                        <a:spcAft>
                          <a:spcPts val="0"/>
                        </a:spcAft>
                      </a:pPr>
                      <a:r>
                        <a:rPr lang="en-US" sz="1200" dirty="0">
                          <a:effectLst/>
                        </a:rPr>
                        <a:t>(without Dynamic SINDA)</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Single VEM surface without spacecraft IR (emissivity-dependent) environmental heating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Low</a:t>
                      </a:r>
                    </a:p>
                    <a:p>
                      <a:pPr marL="0" marR="0" algn="ctr">
                        <a:spcBef>
                          <a:spcPts val="0"/>
                        </a:spcBef>
                        <a:spcAft>
                          <a:spcPts val="0"/>
                        </a:spcAft>
                      </a:pPr>
                      <a:r>
                        <a:rPr lang="en-US" sz="1200" dirty="0">
                          <a:effectLst/>
                        </a:rPr>
                        <a:t>(10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extLst>
                  <a:ext uri="{0D108BD9-81ED-4DB2-BD59-A6C34878D82A}">
                    <a16:rowId xmlns:a16="http://schemas.microsoft.com/office/drawing/2014/main" val="315919689"/>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1b</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Radiation Conductor</a:t>
                      </a:r>
                    </a:p>
                    <a:p>
                      <a:pPr marL="0" marR="0" algn="ctr">
                        <a:spcBef>
                          <a:spcPts val="0"/>
                        </a:spcBef>
                        <a:spcAft>
                          <a:spcPts val="0"/>
                        </a:spcAft>
                      </a:pPr>
                      <a:r>
                        <a:rPr lang="en-US" sz="1200" dirty="0">
                          <a:effectLst/>
                        </a:rPr>
                        <a:t>(with Dynamic SINDA every 2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Single VEM surface with spacecraft IR (emissivity-dependent) environmental heating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Extremely High</a:t>
                      </a:r>
                    </a:p>
                    <a:p>
                      <a:pPr marL="0" marR="0" algn="ctr">
                        <a:spcBef>
                          <a:spcPts val="0"/>
                        </a:spcBef>
                        <a:spcAft>
                          <a:spcPts val="0"/>
                        </a:spcAft>
                      </a:pPr>
                      <a:r>
                        <a:rPr lang="en-US" sz="1200" dirty="0">
                          <a:effectLst/>
                        </a:rPr>
                        <a:t>(2,196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extLst>
                  <a:ext uri="{0D108BD9-81ED-4DB2-BD59-A6C34878D82A}">
                    <a16:rowId xmlns:a16="http://schemas.microsoft.com/office/drawing/2014/main" val="3495117427"/>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2a</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Dynamic SINDA</a:t>
                      </a:r>
                    </a:p>
                    <a:p>
                      <a:pPr marL="0" marR="0" algn="ctr">
                        <a:spcBef>
                          <a:spcPts val="0"/>
                        </a:spcBef>
                        <a:spcAft>
                          <a:spcPts val="0"/>
                        </a:spcAft>
                      </a:pPr>
                      <a:r>
                        <a:rPr lang="en-US" sz="1200" dirty="0">
                          <a:effectLst/>
                        </a:rPr>
                        <a:t>(without orbital slicing)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Any number of VEM surfaces; any heating environment</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High</a:t>
                      </a:r>
                    </a:p>
                    <a:p>
                      <a:pPr marL="0" marR="0" algn="ctr">
                        <a:spcBef>
                          <a:spcPts val="0"/>
                        </a:spcBef>
                        <a:spcAft>
                          <a:spcPts val="0"/>
                        </a:spcAft>
                      </a:pPr>
                      <a:r>
                        <a:rPr lang="en-US" sz="1200" dirty="0">
                          <a:effectLst/>
                        </a:rPr>
                        <a:t>(162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extLst>
                  <a:ext uri="{0D108BD9-81ED-4DB2-BD59-A6C34878D82A}">
                    <a16:rowId xmlns:a16="http://schemas.microsoft.com/office/drawing/2014/main" val="3519775918"/>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2b</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Dynamic SINDA</a:t>
                      </a:r>
                    </a:p>
                    <a:p>
                      <a:pPr marL="0" marR="0" algn="ctr">
                        <a:spcBef>
                          <a:spcPts val="0"/>
                        </a:spcBef>
                        <a:spcAft>
                          <a:spcPts val="0"/>
                        </a:spcAft>
                      </a:pPr>
                      <a:r>
                        <a:rPr lang="en-US" sz="1200" dirty="0">
                          <a:effectLst/>
                        </a:rPr>
                        <a:t>(with orbital slicing)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Any number of VEM surfaces; any heating environment</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Medium-High</a:t>
                      </a:r>
                    </a:p>
                    <a:p>
                      <a:pPr marL="0" marR="0" algn="ctr">
                        <a:spcBef>
                          <a:spcPts val="0"/>
                        </a:spcBef>
                        <a:spcAft>
                          <a:spcPts val="0"/>
                        </a:spcAft>
                      </a:pPr>
                      <a:r>
                        <a:rPr lang="en-US" sz="1200" dirty="0">
                          <a:effectLst/>
                        </a:rPr>
                        <a:t>(146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extLst>
                  <a:ext uri="{0D108BD9-81ED-4DB2-BD59-A6C34878D82A}">
                    <a16:rowId xmlns:a16="http://schemas.microsoft.com/office/drawing/2014/main" val="3908301526"/>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3</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Radiation Database</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Single VEM surface with emissivity-dependent environmental heating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Medium-Low</a:t>
                      </a:r>
                    </a:p>
                    <a:p>
                      <a:pPr marL="0" marR="0" algn="ctr">
                        <a:spcBef>
                          <a:spcPts val="0"/>
                        </a:spcBef>
                        <a:spcAft>
                          <a:spcPts val="0"/>
                        </a:spcAft>
                      </a:pPr>
                      <a:r>
                        <a:rPr lang="en-US" sz="1200" dirty="0">
                          <a:effectLst/>
                        </a:rPr>
                        <a:t>(20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extLst>
                  <a:ext uri="{0D108BD9-81ED-4DB2-BD59-A6C34878D82A}">
                    <a16:rowId xmlns:a16="http://schemas.microsoft.com/office/drawing/2014/main" val="128775367"/>
                  </a:ext>
                </a:extLst>
              </a:tr>
            </a:tbl>
          </a:graphicData>
        </a:graphic>
      </p:graphicFrame>
      <p:pic>
        <p:nvPicPr>
          <p:cNvPr id="7" name="Picture 6">
            <a:extLst>
              <a:ext uri="{FF2B5EF4-FFF2-40B4-BE49-F238E27FC236}">
                <a16:creationId xmlns:a16="http://schemas.microsoft.com/office/drawing/2014/main" id="{DFFF0009-31F1-34B2-1CA6-9E4C9C4FAE2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7624767" y="1"/>
            <a:ext cx="4567233" cy="3998258"/>
          </a:xfrm>
          <a:prstGeom prst="rect">
            <a:avLst/>
          </a:prstGeom>
          <a:noFill/>
          <a:ln>
            <a:noFill/>
          </a:ln>
        </p:spPr>
      </p:pic>
      <p:sp>
        <p:nvSpPr>
          <p:cNvPr id="9" name="Rectangle 5">
            <a:extLst>
              <a:ext uri="{FF2B5EF4-FFF2-40B4-BE49-F238E27FC236}">
                <a16:creationId xmlns:a16="http://schemas.microsoft.com/office/drawing/2014/main" id="{5ED1435C-FB8F-7A6A-E0A6-9F9BAB2D015E}"/>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167319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79D54D40-D99D-1D0E-DE19-E3624E3DA2D4}"/>
              </a:ext>
            </a:extLst>
          </p:cNvPr>
          <p:cNvGrpSpPr/>
          <p:nvPr/>
        </p:nvGrpSpPr>
        <p:grpSpPr>
          <a:xfrm>
            <a:off x="505723" y="4403672"/>
            <a:ext cx="3941135" cy="2364681"/>
            <a:chOff x="6241342" y="4758896"/>
            <a:chExt cx="3419423" cy="2051654"/>
          </a:xfrm>
        </p:grpSpPr>
        <p:pic>
          <p:nvPicPr>
            <p:cNvPr id="36" name="Picture 35" descr="Chart&#10;&#10;Description automatically generated">
              <a:extLst>
                <a:ext uri="{FF2B5EF4-FFF2-40B4-BE49-F238E27FC236}">
                  <a16:creationId xmlns:a16="http://schemas.microsoft.com/office/drawing/2014/main" id="{8C199FB5-F450-7D29-795A-93E4787C94D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41342" y="4758896"/>
              <a:ext cx="3419423" cy="2051654"/>
            </a:xfrm>
            <a:prstGeom prst="rect">
              <a:avLst/>
            </a:prstGeom>
          </p:spPr>
        </p:pic>
        <p:sp>
          <p:nvSpPr>
            <p:cNvPr id="29" name="TextBox 28">
              <a:extLst>
                <a:ext uri="{FF2B5EF4-FFF2-40B4-BE49-F238E27FC236}">
                  <a16:creationId xmlns:a16="http://schemas.microsoft.com/office/drawing/2014/main" id="{2D9C6D29-205F-6755-8ED9-50F8447F7D28}"/>
                </a:ext>
              </a:extLst>
            </p:cNvPr>
            <p:cNvSpPr txBox="1"/>
            <p:nvPr/>
          </p:nvSpPr>
          <p:spPr>
            <a:xfrm>
              <a:off x="7582656" y="5267557"/>
              <a:ext cx="1128038" cy="369332"/>
            </a:xfrm>
            <a:prstGeom prst="rect">
              <a:avLst/>
            </a:prstGeom>
            <a:noFill/>
          </p:spPr>
          <p:txBody>
            <a:bodyPr wrap="square">
              <a:spAutoFit/>
            </a:bodyPr>
            <a:lstStyle/>
            <a:p>
              <a:pPr eaLnBrk="1" fontAlgn="auto" hangingPunct="1">
                <a:spcBef>
                  <a:spcPts val="0"/>
                </a:spcBef>
                <a:spcAft>
                  <a:spcPts val="0"/>
                </a:spcAft>
              </a:pPr>
              <a:r>
                <a:rPr lang="en-US" sz="1800" dirty="0">
                  <a:solidFill>
                    <a:schemeClr val="bg1"/>
                  </a:solidFill>
                  <a:latin typeface="Verdana" panose="020B0604030504040204" pitchFamily="34" charset="0"/>
                  <a:ea typeface="Verdana" panose="020B0604030504040204" pitchFamily="34" charset="0"/>
                </a:rPr>
                <a:t>Eclipse</a:t>
              </a:r>
            </a:p>
          </p:txBody>
        </p:sp>
      </p:grpSp>
      <p:pic>
        <p:nvPicPr>
          <p:cNvPr id="34" name="Picture 33" descr="Chart, line chart&#10;&#10;Description automatically generated">
            <a:extLst>
              <a:ext uri="{FF2B5EF4-FFF2-40B4-BE49-F238E27FC236}">
                <a16:creationId xmlns:a16="http://schemas.microsoft.com/office/drawing/2014/main" id="{3F00E3CD-ABCF-05D1-7B8C-5A9D4755B7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1370" y="3154334"/>
            <a:ext cx="3838763" cy="3454887"/>
          </a:xfrm>
          <a:prstGeom prst="rect">
            <a:avLst/>
          </a:prstGeom>
        </p:spPr>
      </p:pic>
      <p:sp>
        <p:nvSpPr>
          <p:cNvPr id="2" name="Title 1">
            <a:extLst>
              <a:ext uri="{FF2B5EF4-FFF2-40B4-BE49-F238E27FC236}">
                <a16:creationId xmlns:a16="http://schemas.microsoft.com/office/drawing/2014/main" id="{74A418CC-AE3E-295B-8BFE-DC83582E6017}"/>
              </a:ext>
            </a:extLst>
          </p:cNvPr>
          <p:cNvSpPr>
            <a:spLocks noGrp="1"/>
          </p:cNvSpPr>
          <p:nvPr>
            <p:ph type="title"/>
          </p:nvPr>
        </p:nvSpPr>
        <p:spPr/>
        <p:txBody>
          <a:bodyPr/>
          <a:lstStyle/>
          <a:p>
            <a:r>
              <a:rPr lang="en-US" kern="0" dirty="0"/>
              <a:t>VEM Applications: CubeSat</a:t>
            </a:r>
            <a:endParaRPr lang="en-US" dirty="0"/>
          </a:p>
        </p:txBody>
      </p:sp>
      <p:sp>
        <p:nvSpPr>
          <p:cNvPr id="3" name="Content Placeholder 2">
            <a:extLst>
              <a:ext uri="{FF2B5EF4-FFF2-40B4-BE49-F238E27FC236}">
                <a16:creationId xmlns:a16="http://schemas.microsoft.com/office/drawing/2014/main" id="{2C0BD8DC-009E-F148-E285-D6368454D06D}"/>
              </a:ext>
            </a:extLst>
          </p:cNvPr>
          <p:cNvSpPr>
            <a:spLocks noGrp="1"/>
          </p:cNvSpPr>
          <p:nvPr>
            <p:ph idx="1"/>
          </p:nvPr>
        </p:nvSpPr>
        <p:spPr>
          <a:xfrm>
            <a:off x="609599" y="914400"/>
            <a:ext cx="8343015" cy="3578919"/>
          </a:xfrm>
        </p:spPr>
        <p:txBody>
          <a:bodyPr>
            <a:normAutofit/>
          </a:bodyPr>
          <a:lstStyle/>
          <a:p>
            <a:r>
              <a:rPr lang="en-US" dirty="0"/>
              <a:t>6U CubeSat</a:t>
            </a:r>
          </a:p>
          <a:p>
            <a:pPr lvl="1"/>
            <a:r>
              <a:rPr lang="en-US" dirty="0"/>
              <a:t>500 km, β= 0</a:t>
            </a:r>
            <a:r>
              <a:rPr lang="en-US" dirty="0">
                <a:latin typeface="Verdana" panose="020B0604030504040204" pitchFamily="34" charset="0"/>
                <a:ea typeface="Verdana" panose="020B0604030504040204" pitchFamily="34" charset="0"/>
                <a:cs typeface="Arial" panose="020B0604020202020204" pitchFamily="34" charset="0"/>
              </a:rPr>
              <a:t>°</a:t>
            </a:r>
            <a:r>
              <a:rPr lang="en-US" dirty="0"/>
              <a:t>, circular orbit, sun-pointing solar array</a:t>
            </a:r>
          </a:p>
          <a:p>
            <a:r>
              <a:rPr lang="en-US" dirty="0"/>
              <a:t>Payload (P/L) Heat Load</a:t>
            </a:r>
          </a:p>
          <a:p>
            <a:pPr lvl="1"/>
            <a:r>
              <a:rPr lang="en-US" dirty="0"/>
              <a:t>Off and 25W max</a:t>
            </a:r>
          </a:p>
          <a:p>
            <a:r>
              <a:rPr lang="en-US" dirty="0"/>
              <a:t>Range of operational durations/duty-cycles</a:t>
            </a:r>
          </a:p>
          <a:p>
            <a:pPr lvl="1"/>
            <a:r>
              <a:rPr lang="en-US" dirty="0"/>
              <a:t>Payload protected with 10W heater (-3</a:t>
            </a:r>
            <a:r>
              <a:rPr lang="en-US" dirty="0">
                <a:ea typeface="Verdana" panose="020B0604030504040204" pitchFamily="34" charset="0"/>
              </a:rPr>
              <a:t>°</a:t>
            </a:r>
            <a:r>
              <a:rPr lang="en-US" dirty="0"/>
              <a:t>C on; 0</a:t>
            </a:r>
            <a:r>
              <a:rPr lang="en-US" dirty="0">
                <a:ea typeface="Verdana" panose="020B0604030504040204" pitchFamily="34" charset="0"/>
              </a:rPr>
              <a:t>°</a:t>
            </a:r>
            <a:r>
              <a:rPr lang="en-US" dirty="0"/>
              <a:t>C off)</a:t>
            </a:r>
          </a:p>
          <a:p>
            <a:r>
              <a:rPr lang="en-US" dirty="0"/>
              <a:t>Exterior surfaces coated with either FEM or VEM</a:t>
            </a:r>
          </a:p>
          <a:p>
            <a:pPr lvl="1"/>
            <a:r>
              <a:rPr lang="en-US" dirty="0"/>
              <a:t>VEM is 5 surfaces; FEM is 3 surfaces (to reduce</a:t>
            </a:r>
            <a:br>
              <a:rPr lang="en-US" dirty="0"/>
            </a:br>
            <a:r>
              <a:rPr lang="en-US" dirty="0"/>
              <a:t>heater energy requirements)</a:t>
            </a:r>
          </a:p>
        </p:txBody>
      </p:sp>
      <p:sp>
        <p:nvSpPr>
          <p:cNvPr id="5" name="Slide Number Placeholder 4">
            <a:extLst>
              <a:ext uri="{FF2B5EF4-FFF2-40B4-BE49-F238E27FC236}">
                <a16:creationId xmlns:a16="http://schemas.microsoft.com/office/drawing/2014/main" id="{4A6577DA-3AC9-742D-8BB0-24216014B566}"/>
              </a:ext>
            </a:extLst>
          </p:cNvPr>
          <p:cNvSpPr>
            <a:spLocks noGrp="1"/>
          </p:cNvSpPr>
          <p:nvPr>
            <p:ph type="sldNum" sz="quarter" idx="12"/>
          </p:nvPr>
        </p:nvSpPr>
        <p:spPr/>
        <p:txBody>
          <a:bodyPr/>
          <a:lstStyle/>
          <a:p>
            <a:fld id="{33F42015-0FC7-4B0E-8D2B-76EADF48D957}" type="slidenum">
              <a:rPr lang="en-US" smtClean="0"/>
              <a:pPr/>
              <a:t>8</a:t>
            </a:fld>
            <a:endParaRPr lang="en-US" dirty="0"/>
          </a:p>
        </p:txBody>
      </p:sp>
      <p:grpSp>
        <p:nvGrpSpPr>
          <p:cNvPr id="37" name="Group 36">
            <a:extLst>
              <a:ext uri="{FF2B5EF4-FFF2-40B4-BE49-F238E27FC236}">
                <a16:creationId xmlns:a16="http://schemas.microsoft.com/office/drawing/2014/main" id="{9D860721-55FD-EEAD-78D8-CA04491CF920}"/>
              </a:ext>
            </a:extLst>
          </p:cNvPr>
          <p:cNvGrpSpPr/>
          <p:nvPr/>
        </p:nvGrpSpPr>
        <p:grpSpPr>
          <a:xfrm>
            <a:off x="7343334" y="-26529"/>
            <a:ext cx="4876799" cy="3094550"/>
            <a:chOff x="8513014" y="0"/>
            <a:chExt cx="3665213" cy="2325744"/>
          </a:xfrm>
        </p:grpSpPr>
        <p:pic>
          <p:nvPicPr>
            <p:cNvPr id="18" name="Picture 17">
              <a:extLst>
                <a:ext uri="{FF2B5EF4-FFF2-40B4-BE49-F238E27FC236}">
                  <a16:creationId xmlns:a16="http://schemas.microsoft.com/office/drawing/2014/main" id="{76B9D638-7922-007E-9DC7-95524FD28B8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l="3994" t="4613"/>
            <a:stretch/>
          </p:blipFill>
          <p:spPr>
            <a:xfrm>
              <a:off x="8513014" y="0"/>
              <a:ext cx="3665213" cy="2325744"/>
            </a:xfrm>
            <a:prstGeom prst="rect">
              <a:avLst/>
            </a:prstGeom>
          </p:spPr>
        </p:pic>
        <p:sp>
          <p:nvSpPr>
            <p:cNvPr id="22" name="TextBox 21">
              <a:extLst>
                <a:ext uri="{FF2B5EF4-FFF2-40B4-BE49-F238E27FC236}">
                  <a16:creationId xmlns:a16="http://schemas.microsoft.com/office/drawing/2014/main" id="{D924035C-49D2-7922-8E12-B7811FA54CEF}"/>
                </a:ext>
              </a:extLst>
            </p:cNvPr>
            <p:cNvSpPr txBox="1"/>
            <p:nvPr/>
          </p:nvSpPr>
          <p:spPr>
            <a:xfrm>
              <a:off x="10555365" y="1368947"/>
              <a:ext cx="1128038" cy="461665"/>
            </a:xfrm>
            <a:prstGeom prst="rect">
              <a:avLst/>
            </a:prstGeom>
            <a:noFill/>
          </p:spPr>
          <p:txBody>
            <a:bodyPr wrap="square">
              <a:spAutoFit/>
            </a:bodyPr>
            <a:lstStyle/>
            <a:p>
              <a:pPr eaLnBrk="1" fontAlgn="auto" hangingPunct="1">
                <a:spcBef>
                  <a:spcPts val="0"/>
                </a:spcBef>
                <a:spcAft>
                  <a:spcPts val="0"/>
                </a:spcAft>
              </a:pPr>
              <a:r>
                <a:rPr lang="en-US" sz="1200" dirty="0">
                  <a:solidFill>
                    <a:schemeClr val="bg1"/>
                  </a:solidFill>
                  <a:latin typeface="Verdana" panose="020B0604030504040204" pitchFamily="34" charset="0"/>
                  <a:ea typeface="Verdana" panose="020B0604030504040204" pitchFamily="34" charset="0"/>
                </a:rPr>
                <a:t>Solar</a:t>
              </a:r>
            </a:p>
            <a:p>
              <a:pPr eaLnBrk="1" fontAlgn="auto" hangingPunct="1">
                <a:spcBef>
                  <a:spcPts val="0"/>
                </a:spcBef>
                <a:spcAft>
                  <a:spcPts val="0"/>
                </a:spcAft>
              </a:pPr>
              <a:r>
                <a:rPr lang="en-US" sz="1200" dirty="0">
                  <a:solidFill>
                    <a:schemeClr val="bg1"/>
                  </a:solidFill>
                  <a:latin typeface="Verdana" panose="020B0604030504040204" pitchFamily="34" charset="0"/>
                  <a:ea typeface="Verdana" panose="020B0604030504040204" pitchFamily="34" charset="0"/>
                </a:rPr>
                <a:t>Panel</a:t>
              </a:r>
            </a:p>
          </p:txBody>
        </p:sp>
        <p:sp>
          <p:nvSpPr>
            <p:cNvPr id="23" name="TextBox 22">
              <a:extLst>
                <a:ext uri="{FF2B5EF4-FFF2-40B4-BE49-F238E27FC236}">
                  <a16:creationId xmlns:a16="http://schemas.microsoft.com/office/drawing/2014/main" id="{F391AD26-91A0-3E3B-CE82-3EE620C33239}"/>
                </a:ext>
              </a:extLst>
            </p:cNvPr>
            <p:cNvSpPr txBox="1"/>
            <p:nvPr/>
          </p:nvSpPr>
          <p:spPr>
            <a:xfrm>
              <a:off x="9482275" y="913529"/>
              <a:ext cx="1128038" cy="276999"/>
            </a:xfrm>
            <a:prstGeom prst="rect">
              <a:avLst/>
            </a:prstGeom>
            <a:noFill/>
          </p:spPr>
          <p:txBody>
            <a:bodyPr wrap="square">
              <a:spAutoFit/>
            </a:bodyPr>
            <a:lstStyle/>
            <a:p>
              <a:pPr eaLnBrk="1" fontAlgn="auto" hangingPunct="1">
                <a:spcBef>
                  <a:spcPts val="0"/>
                </a:spcBef>
                <a:spcAft>
                  <a:spcPts val="0"/>
                </a:spcAft>
              </a:pPr>
              <a:r>
                <a:rPr lang="en-US" sz="1200" dirty="0">
                  <a:solidFill>
                    <a:schemeClr val="bg1"/>
                  </a:solidFill>
                  <a:latin typeface="Verdana" panose="020B0604030504040204" pitchFamily="34" charset="0"/>
                  <a:ea typeface="Verdana" panose="020B0604030504040204" pitchFamily="34" charset="0"/>
                </a:rPr>
                <a:t>Payload</a:t>
              </a:r>
            </a:p>
          </p:txBody>
        </p:sp>
        <p:sp>
          <p:nvSpPr>
            <p:cNvPr id="24" name="TextBox 23">
              <a:extLst>
                <a:ext uri="{FF2B5EF4-FFF2-40B4-BE49-F238E27FC236}">
                  <a16:creationId xmlns:a16="http://schemas.microsoft.com/office/drawing/2014/main" id="{BE936F45-15B1-6B6A-6405-FFC828F068E9}"/>
                </a:ext>
              </a:extLst>
            </p:cNvPr>
            <p:cNvSpPr txBox="1"/>
            <p:nvPr/>
          </p:nvSpPr>
          <p:spPr>
            <a:xfrm rot="1177180">
              <a:off x="9012327" y="1410164"/>
              <a:ext cx="1616864" cy="461665"/>
            </a:xfrm>
            <a:prstGeom prst="rect">
              <a:avLst/>
            </a:prstGeom>
            <a:noFill/>
          </p:spPr>
          <p:txBody>
            <a:bodyPr wrap="square">
              <a:spAutoFit/>
            </a:bodyPr>
            <a:lstStyle/>
            <a:p>
              <a:pPr eaLnBrk="1" fontAlgn="auto" hangingPunct="1">
                <a:spcBef>
                  <a:spcPts val="0"/>
                </a:spcBef>
                <a:spcAft>
                  <a:spcPts val="0"/>
                </a:spcAft>
              </a:pPr>
              <a:r>
                <a:rPr lang="el-GR" sz="1200" dirty="0">
                  <a:solidFill>
                    <a:schemeClr val="bg1"/>
                  </a:solidFill>
                  <a:latin typeface="Verdana" panose="020B0604030504040204" pitchFamily="34" charset="0"/>
                  <a:ea typeface="Verdana" panose="020B0604030504040204" pitchFamily="34" charset="0"/>
                  <a:cs typeface="Arial" panose="020B0604020202020204" pitchFamily="34" charset="0"/>
                </a:rPr>
                <a:t>ε</a:t>
              </a:r>
              <a:r>
                <a:rPr lang="en-US" sz="1200" dirty="0">
                  <a:solidFill>
                    <a:schemeClr val="bg1"/>
                  </a:solidFill>
                  <a:latin typeface="Verdana" panose="020B0604030504040204" pitchFamily="34" charset="0"/>
                  <a:ea typeface="Verdana" panose="020B0604030504040204" pitchFamily="34" charset="0"/>
                  <a:cs typeface="Arial" panose="020B0604020202020204" pitchFamily="34" charset="0"/>
                </a:rPr>
                <a:t> = VEM/FEM</a:t>
              </a:r>
            </a:p>
            <a:p>
              <a:pPr eaLnBrk="1" fontAlgn="auto" hangingPunct="1">
                <a:spcBef>
                  <a:spcPts val="0"/>
                </a:spcBef>
                <a:spcAft>
                  <a:spcPts val="0"/>
                </a:spcAft>
              </a:pPr>
              <a:r>
                <a:rPr lang="el-GR" sz="1200" dirty="0">
                  <a:solidFill>
                    <a:schemeClr val="bg1"/>
                  </a:solidFill>
                  <a:latin typeface="Verdana" panose="020B0604030504040204" pitchFamily="34" charset="0"/>
                  <a:ea typeface="Verdana" panose="020B0604030504040204" pitchFamily="34" charset="0"/>
                  <a:cs typeface="Arial" panose="020B0604020202020204" pitchFamily="34" charset="0"/>
                </a:rPr>
                <a:t>α</a:t>
              </a:r>
              <a:r>
                <a:rPr lang="en-US" sz="1200" dirty="0">
                  <a:solidFill>
                    <a:schemeClr val="bg1"/>
                  </a:solidFill>
                  <a:latin typeface="Verdana" panose="020B0604030504040204" pitchFamily="34" charset="0"/>
                  <a:ea typeface="Verdana" panose="020B0604030504040204" pitchFamily="34" charset="0"/>
                  <a:cs typeface="Arial" panose="020B0604020202020204" pitchFamily="34" charset="0"/>
                </a:rPr>
                <a:t> = 0.2</a:t>
              </a:r>
              <a:endParaRPr lang="en-US" sz="1200" dirty="0">
                <a:solidFill>
                  <a:schemeClr val="bg1"/>
                </a:solidFill>
                <a:latin typeface="Verdana" panose="020B0604030504040204" pitchFamily="34" charset="0"/>
                <a:ea typeface="Verdana" panose="020B0604030504040204" pitchFamily="34" charset="0"/>
              </a:endParaRPr>
            </a:p>
          </p:txBody>
        </p:sp>
      </p:grpSp>
      <p:sp>
        <p:nvSpPr>
          <p:cNvPr id="32" name="TextBox 31">
            <a:extLst>
              <a:ext uri="{FF2B5EF4-FFF2-40B4-BE49-F238E27FC236}">
                <a16:creationId xmlns:a16="http://schemas.microsoft.com/office/drawing/2014/main" id="{81E94203-F68E-C882-4CFB-51B9D2C0226B}"/>
              </a:ext>
            </a:extLst>
          </p:cNvPr>
          <p:cNvSpPr txBox="1"/>
          <p:nvPr/>
        </p:nvSpPr>
        <p:spPr>
          <a:xfrm>
            <a:off x="9070533" y="3319146"/>
            <a:ext cx="2826443" cy="584775"/>
          </a:xfrm>
          <a:prstGeom prst="rect">
            <a:avLst/>
          </a:prstGeom>
          <a:noFill/>
        </p:spPr>
        <p:txBody>
          <a:bodyPr wrap="square">
            <a:spAutoFit/>
          </a:bodyPr>
          <a:lstStyle/>
          <a:p>
            <a:pPr algn="l" eaLnBrk="1" fontAlgn="auto" hangingPunct="1">
              <a:spcBef>
                <a:spcPts val="0"/>
              </a:spcBef>
              <a:spcAft>
                <a:spcPts val="0"/>
              </a:spcAft>
            </a:pPr>
            <a:r>
              <a:rPr lang="en-US" sz="1600" dirty="0">
                <a:solidFill>
                  <a:srgbClr val="000000"/>
                </a:solidFill>
                <a:latin typeface="Verdana"/>
                <a:ea typeface="+mn-ea"/>
              </a:rPr>
              <a:t>Example emissivity vs. temperature</a:t>
            </a:r>
          </a:p>
        </p:txBody>
      </p:sp>
      <p:pic>
        <p:nvPicPr>
          <p:cNvPr id="9" name="Picture 8">
            <a:extLst>
              <a:ext uri="{FF2B5EF4-FFF2-40B4-BE49-F238E27FC236}">
                <a16:creationId xmlns:a16="http://schemas.microsoft.com/office/drawing/2014/main" id="{BC7C3885-5609-D24D-7738-B0D0A173B6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04232" y="4166234"/>
            <a:ext cx="3716887" cy="2348866"/>
          </a:xfrm>
          <a:prstGeom prst="rect">
            <a:avLst/>
          </a:prstGeom>
        </p:spPr>
      </p:pic>
      <p:sp>
        <p:nvSpPr>
          <p:cNvPr id="10" name="TextBox 9">
            <a:extLst>
              <a:ext uri="{FF2B5EF4-FFF2-40B4-BE49-F238E27FC236}">
                <a16:creationId xmlns:a16="http://schemas.microsoft.com/office/drawing/2014/main" id="{32B0770F-C2EC-C0EC-7A07-DF056F332F93}"/>
              </a:ext>
            </a:extLst>
          </p:cNvPr>
          <p:cNvSpPr txBox="1"/>
          <p:nvPr/>
        </p:nvSpPr>
        <p:spPr>
          <a:xfrm>
            <a:off x="7689200" y="2540389"/>
            <a:ext cx="3388519" cy="646331"/>
          </a:xfrm>
          <a:prstGeom prst="rect">
            <a:avLst/>
          </a:prstGeom>
          <a:noFill/>
        </p:spPr>
        <p:txBody>
          <a:bodyPr wrap="square">
            <a:spAutoFit/>
          </a:bodyPr>
          <a:lstStyle/>
          <a:p>
            <a:pPr algn="l" eaLnBrk="1" fontAlgn="auto" hangingPunct="1">
              <a:spcBef>
                <a:spcPts val="0"/>
              </a:spcBef>
              <a:spcAft>
                <a:spcPts val="0"/>
              </a:spcAft>
            </a:pPr>
            <a:r>
              <a:rPr lang="en-US" sz="1800" dirty="0">
                <a:solidFill>
                  <a:srgbClr val="000000"/>
                </a:solidFill>
                <a:latin typeface="Verdana"/>
                <a:ea typeface="+mn-ea"/>
              </a:rPr>
              <a:t>6U CubeSat</a:t>
            </a:r>
          </a:p>
          <a:p>
            <a:pPr algn="l" eaLnBrk="1" fontAlgn="auto" hangingPunct="1">
              <a:spcBef>
                <a:spcPts val="0"/>
              </a:spcBef>
              <a:spcAft>
                <a:spcPts val="0"/>
              </a:spcAft>
            </a:pPr>
            <a:r>
              <a:rPr lang="en-US" sz="1800" dirty="0">
                <a:solidFill>
                  <a:srgbClr val="000000"/>
                </a:solidFill>
                <a:latin typeface="Verdana"/>
                <a:ea typeface="+mn-ea"/>
              </a:rPr>
              <a:t>Thermal Desktop Model</a:t>
            </a:r>
          </a:p>
        </p:txBody>
      </p:sp>
      <p:sp>
        <p:nvSpPr>
          <p:cNvPr id="6" name="Rectangle 5">
            <a:extLst>
              <a:ext uri="{FF2B5EF4-FFF2-40B4-BE49-F238E27FC236}">
                <a16:creationId xmlns:a16="http://schemas.microsoft.com/office/drawing/2014/main" id="{D0186C41-48AC-AEF5-F1F8-3E7FD25238B3}"/>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  </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122969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6DC8-F17B-D1C6-E542-E4E97A67B819}"/>
              </a:ext>
            </a:extLst>
          </p:cNvPr>
          <p:cNvSpPr>
            <a:spLocks noGrp="1"/>
          </p:cNvSpPr>
          <p:nvPr>
            <p:ph type="title"/>
          </p:nvPr>
        </p:nvSpPr>
        <p:spPr/>
        <p:txBody>
          <a:bodyPr/>
          <a:lstStyle/>
          <a:p>
            <a:r>
              <a:rPr lang="en-US" kern="0" dirty="0"/>
              <a:t>VEM Applications: CubeSat</a:t>
            </a:r>
            <a:endParaRPr lang="en-US" dirty="0"/>
          </a:p>
        </p:txBody>
      </p:sp>
      <p:sp>
        <p:nvSpPr>
          <p:cNvPr id="3" name="Content Placeholder 2">
            <a:extLst>
              <a:ext uri="{FF2B5EF4-FFF2-40B4-BE49-F238E27FC236}">
                <a16:creationId xmlns:a16="http://schemas.microsoft.com/office/drawing/2014/main" id="{007BA1C8-90BF-7C7E-45CD-2D4D4B877141}"/>
              </a:ext>
            </a:extLst>
          </p:cNvPr>
          <p:cNvSpPr>
            <a:spLocks noGrp="1"/>
          </p:cNvSpPr>
          <p:nvPr>
            <p:ph idx="1"/>
          </p:nvPr>
        </p:nvSpPr>
        <p:spPr>
          <a:xfrm>
            <a:off x="609599" y="914400"/>
            <a:ext cx="6324598" cy="5410200"/>
          </a:xfrm>
        </p:spPr>
        <p:txBody>
          <a:bodyPr/>
          <a:lstStyle/>
          <a:p>
            <a:r>
              <a:rPr lang="en-US" dirty="0"/>
              <a:t>VEMs provide reduction in required heater energy at low duty cycles</a:t>
            </a:r>
          </a:p>
          <a:p>
            <a:pPr lvl="1"/>
            <a:r>
              <a:rPr lang="sv-SE" dirty="0"/>
              <a:t>6 W-hr per orbit (FEM) vs. 0 W-hr per orbit (VEM) at 0% duty cycle (off)</a:t>
            </a:r>
            <a:endParaRPr lang="en-US" dirty="0"/>
          </a:p>
          <a:p>
            <a:r>
              <a:rPr lang="en-US" dirty="0"/>
              <a:t>VEM payload runs cooler at higher duty cycles</a:t>
            </a:r>
          </a:p>
          <a:p>
            <a:pPr lvl="1"/>
            <a:r>
              <a:rPr lang="en-US" dirty="0"/>
              <a:t>Result of high ε radiator surface and more radiating area</a:t>
            </a:r>
          </a:p>
          <a:p>
            <a:pPr lvl="1"/>
            <a:r>
              <a:rPr lang="en-US" dirty="0"/>
              <a:t>VEMs provide a one-size-fits-most approach </a:t>
            </a:r>
          </a:p>
          <a:p>
            <a:endParaRPr lang="en-US" dirty="0"/>
          </a:p>
        </p:txBody>
      </p:sp>
      <p:sp>
        <p:nvSpPr>
          <p:cNvPr id="5" name="Slide Number Placeholder 4">
            <a:extLst>
              <a:ext uri="{FF2B5EF4-FFF2-40B4-BE49-F238E27FC236}">
                <a16:creationId xmlns:a16="http://schemas.microsoft.com/office/drawing/2014/main" id="{52A98023-AA1B-A09D-8508-3AFA90E59757}"/>
              </a:ext>
            </a:extLst>
          </p:cNvPr>
          <p:cNvSpPr>
            <a:spLocks noGrp="1"/>
          </p:cNvSpPr>
          <p:nvPr>
            <p:ph type="sldNum" sz="quarter" idx="12"/>
          </p:nvPr>
        </p:nvSpPr>
        <p:spPr/>
        <p:txBody>
          <a:bodyPr/>
          <a:lstStyle/>
          <a:p>
            <a:fld id="{33F42015-0FC7-4B0E-8D2B-76EADF48D957}" type="slidenum">
              <a:rPr lang="en-US" smtClean="0"/>
              <a:pPr/>
              <a:t>9</a:t>
            </a:fld>
            <a:endParaRPr lang="en-US" dirty="0"/>
          </a:p>
        </p:txBody>
      </p:sp>
      <p:sp>
        <p:nvSpPr>
          <p:cNvPr id="9" name="TextBox 8">
            <a:extLst>
              <a:ext uri="{FF2B5EF4-FFF2-40B4-BE49-F238E27FC236}">
                <a16:creationId xmlns:a16="http://schemas.microsoft.com/office/drawing/2014/main" id="{CDE7A41A-B928-4438-CF13-5EF0169ADB25}"/>
              </a:ext>
            </a:extLst>
          </p:cNvPr>
          <p:cNvSpPr txBox="1"/>
          <p:nvPr/>
        </p:nvSpPr>
        <p:spPr>
          <a:xfrm>
            <a:off x="6934199" y="5913592"/>
            <a:ext cx="5257799" cy="646331"/>
          </a:xfrm>
          <a:prstGeom prst="rect">
            <a:avLst/>
          </a:prstGeom>
          <a:noFill/>
        </p:spPr>
        <p:txBody>
          <a:bodyPr wrap="square">
            <a:spAutoFit/>
          </a:bodyPr>
          <a:lstStyle/>
          <a:p>
            <a:pPr eaLnBrk="1" fontAlgn="auto" hangingPunct="1">
              <a:spcBef>
                <a:spcPts val="0"/>
              </a:spcBef>
              <a:spcAft>
                <a:spcPts val="0"/>
              </a:spcAft>
            </a:pPr>
            <a:r>
              <a:rPr lang="en-US" sz="1800" dirty="0">
                <a:solidFill>
                  <a:srgbClr val="000000"/>
                </a:solidFill>
                <a:latin typeface="Verdana"/>
                <a:ea typeface="+mn-ea"/>
              </a:rPr>
              <a:t>Plot of payload temperature versus duty cycle for VEM/FEM designs</a:t>
            </a:r>
          </a:p>
        </p:txBody>
      </p:sp>
      <p:pic>
        <p:nvPicPr>
          <p:cNvPr id="15" name="Picture 14" descr="Chart, scatter chart&#10;&#10;Description automatically generated">
            <a:extLst>
              <a:ext uri="{FF2B5EF4-FFF2-40B4-BE49-F238E27FC236}">
                <a16:creationId xmlns:a16="http://schemas.microsoft.com/office/drawing/2014/main" id="{AB80AAE6-77B7-B70E-9A95-8B8D25EB69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34200" y="778834"/>
            <a:ext cx="5257800" cy="5257800"/>
          </a:xfrm>
          <a:prstGeom prst="rect">
            <a:avLst/>
          </a:prstGeom>
        </p:spPr>
      </p:pic>
      <p:sp>
        <p:nvSpPr>
          <p:cNvPr id="6" name="Rectangle 5">
            <a:extLst>
              <a:ext uri="{FF2B5EF4-FFF2-40B4-BE49-F238E27FC236}">
                <a16:creationId xmlns:a16="http://schemas.microsoft.com/office/drawing/2014/main" id="{6042F1F1-0EED-6923-9A0D-2D757C219EE2}"/>
              </a:ext>
            </a:extLst>
          </p:cNvPr>
          <p:cNvSpPr>
            <a:spLocks noGrp="1" noChangeArrowheads="1"/>
          </p:cNvSpPr>
          <p:nvPr>
            <p:ph type="ftr" sz="quarter" idx="11"/>
          </p:nvPr>
        </p:nvSpPr>
        <p:spPr>
          <a:xfrm>
            <a:off x="1992385" y="6598023"/>
            <a:ext cx="8207229" cy="304800"/>
          </a:xfrm>
        </p:spPr>
        <p:txBody>
          <a:bodyPr/>
          <a:lstStyle>
            <a:lvl1pPr>
              <a:defRPr/>
            </a:lvl1pPr>
          </a:lstStyle>
          <a:p>
            <a:r>
              <a:rPr lang="en-US" dirty="0">
                <a:latin typeface="Arial"/>
                <a:ea typeface="ＭＳ Ｐゴシック"/>
                <a:cs typeface="Arial"/>
              </a:rPr>
              <a:t>TFAWS 2024 – August 26-30, 2024</a:t>
            </a:r>
          </a:p>
          <a:p>
            <a:r>
              <a:rPr lang="en-US" dirty="0">
                <a:ea typeface="Times New Roman" panose="02020603050405020304" pitchFamily="18" charset="0"/>
              </a:rPr>
              <a:t>DISTRIBUTION A: Approved for public release: distribution is unlimited. Public Affairs release approval AFRL20244211</a:t>
            </a:r>
            <a:endParaRPr lang="en-US" dirty="0">
              <a:ea typeface="Segoe UI Historic" panose="020B0502040204020203" pitchFamily="34" charset="0"/>
              <a:cs typeface="Segoe UI Historic" panose="020B0502040204020203" pitchFamily="34" charset="0"/>
            </a:endParaRPr>
          </a:p>
          <a:p>
            <a:endParaRPr lang="en-US" dirty="0">
              <a:latin typeface="Arial"/>
              <a:ea typeface="ＭＳ Ｐゴシック"/>
              <a:cs typeface="Arial"/>
            </a:endParaRPr>
          </a:p>
        </p:txBody>
      </p:sp>
    </p:spTree>
    <p:extLst>
      <p:ext uri="{BB962C8B-B14F-4D97-AF65-F5344CB8AC3E}">
        <p14:creationId xmlns:p14="http://schemas.microsoft.com/office/powerpoint/2010/main" val="4105011664"/>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631D46-A88B-44F9-B011-0891D5ECF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2224</TotalTime>
  <Words>2469</Words>
  <Application>Microsoft Office PowerPoint</Application>
  <PresentationFormat>Widescreen</PresentationFormat>
  <Paragraphs>361</Paragraphs>
  <Slides>19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Cambria Math</vt:lpstr>
      <vt:lpstr>Segoe UI Historic</vt:lpstr>
      <vt:lpstr>Times</vt:lpstr>
      <vt:lpstr>Times New Roman</vt:lpstr>
      <vt:lpstr>Verdana</vt:lpstr>
      <vt:lpstr>Blank</vt:lpstr>
      <vt:lpstr>Variable Emissivity Materials for Thermal Radiators: Modeling and Applications</vt:lpstr>
      <vt:lpstr>Overview</vt:lpstr>
      <vt:lpstr>Variable Emissivity Materials (VEMs)</vt:lpstr>
      <vt:lpstr>Variable Emissivity Materials (VEMs)</vt:lpstr>
      <vt:lpstr>VEM Thermal Modeling</vt:lpstr>
      <vt:lpstr>VEM Thermal Modeling</vt:lpstr>
      <vt:lpstr>VEM Thermal Modeling</vt:lpstr>
      <vt:lpstr>VEM Applications: CubeSat</vt:lpstr>
      <vt:lpstr>VEM Applications: CubeSat</vt:lpstr>
      <vt:lpstr>VEM Applications: ThinSat</vt:lpstr>
      <vt:lpstr>VEM Applications: ThinSat</vt:lpstr>
      <vt:lpstr>SPIRRAL</vt:lpstr>
      <vt:lpstr>SPIRRAL</vt:lpstr>
      <vt:lpstr>SPIRRAL: VEM Characterization - Logistic Model</vt:lpstr>
      <vt:lpstr>SPIRRAL: VEM Characterization - Logistic Model</vt:lpstr>
      <vt:lpstr>SPIRRAL: VEM Measurement - Ground Calorimetry</vt:lpstr>
      <vt:lpstr>SPIRRAL: VEM Measurement - Ground Calorimetry</vt:lpstr>
      <vt:lpstr>VEMs in the literature</vt:lpstr>
      <vt:lpstr>PowerPoint Presentation</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Derek Hengeveld</cp:lastModifiedBy>
  <cp:revision>9</cp:revision>
  <cp:lastPrinted>2001-11-30T21:59:45Z</cp:lastPrinted>
  <dcterms:created xsi:type="dcterms:W3CDTF">2001-11-21T21:59:03Z</dcterms:created>
  <dcterms:modified xsi:type="dcterms:W3CDTF">2024-08-05T20:19:55Z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